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7" r:id="rId4"/>
    <p:sldId id="258" r:id="rId5"/>
    <p:sldId id="266" r:id="rId6"/>
    <p:sldId id="259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51E-D656-B692-417C-C1F3BD4A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6E37B-CCA7-3272-CF5A-095E15EA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4977-BB66-BF74-06CF-3927DE8E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3AC6-2540-D8F4-0F58-4A7975E5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680E-E030-ED82-BD26-45CFD1D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81D2-4B8A-C308-2853-D820036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BB1A-22B9-FE96-60B4-5835CC52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A680-6B76-7447-BA22-7B152661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94D7-7383-682A-55FF-0910254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35E3-2C8A-3FDE-12AE-C6276AFB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E2E68-4FEE-321A-B74A-37645FDB7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A214F-C73F-B83A-3FAE-E8C4FA6A4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2560-FB7B-324B-422B-3C12F1F0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6AAC-C51F-A038-5338-52598F39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EF69-A429-3076-3524-2E47D90A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4967-E315-ABF0-20FB-BA6A5EBC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8B-89C2-AE55-A985-03121D7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D169-0D32-9543-6A57-DFE880E3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92EE-EBBB-F512-1CA6-9955F0E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1A7E-A94C-DA33-AE44-27B6F5E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D227-2379-6865-A79D-4540A96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AF7B-6D26-676A-03B1-B27B327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628A-F160-9336-835C-F979F666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D478-6BCD-CE89-D75E-398824F8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0DC1-A200-0BCD-31AF-EADEE45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DC0-5CD7-E904-1584-3C8F7674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7E97-E2B5-C432-EC47-4EE5D5B07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B31D6-1E02-A8F3-8171-82136BEF1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20A7-C17F-D637-23D2-A1742A89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06608-6D06-2FA7-3C8A-4E3738EC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6BAFD-62E8-FBDB-567D-CD531F92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D347-8BF1-DCB7-DC65-FBFD55C7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0DB5-8142-F45E-D5D8-5FA908DD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050F-3838-D9C5-17A4-355765CB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7B2C-C3BC-0606-BD56-8B7417EF4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6737F-DEED-E38C-879E-CCF0B8F5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7B476-B1FB-4F4A-D2C3-9D99E793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F9142-0A18-6653-4A61-B129987D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9C0AD-0AD5-A6D8-D06C-B98F7E59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8321-AC12-3F93-649D-D25AC53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717D2-E655-85DE-5D5C-C64AD71E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FD659-4B74-B747-4DAD-8B62D662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89DA-F2D9-C810-08E1-850EDE8B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1495E-B4FE-1EF9-8408-63A9DD15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510D5-4812-9839-8DFA-50FB89A1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2FD58-32D3-B0ED-6E99-C969426D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5A11-8C6F-69AA-8CAF-0A424E6E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B5C8-990C-EC48-C0CD-8160A765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E6D4-3BD0-53A5-F019-97173542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5380-0540-4B13-CA0A-CA8AF454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500C-8CCA-AEB1-19EB-146F8ECD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DE58-7639-D964-88FC-6D640958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6E39-A62E-7960-FABF-43E1923B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F3665-054C-E08E-7B77-8FB643C7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9BC60-BF78-F2F7-BF96-CB75AA93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B481-5D5B-EF21-D051-6F5A5DFD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5A729-A48E-6FDB-D5B1-20211873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A2CC1-76D4-E1A3-6959-C41A5BC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81BB6-F0C9-2B00-9AB3-C1704920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9237-4711-E68B-4374-8A86AEEA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6117-80B4-F6B6-9B45-CB527A6A3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D500-5E29-4AA2-8507-920B1909B0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A01A-8123-D827-0651-C52ECC08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5368-74C8-DDA6-B3FB-9BFD3CD0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B879-CFFC-4D4E-B4FE-A870977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2DA24-A086-C539-B58D-9F591D6A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5" y="308050"/>
            <a:ext cx="11394831" cy="6233427"/>
          </a:xfrm>
        </p:spPr>
      </p:pic>
    </p:spTree>
    <p:extLst>
      <p:ext uri="{BB962C8B-B14F-4D97-AF65-F5344CB8AC3E}">
        <p14:creationId xmlns:p14="http://schemas.microsoft.com/office/powerpoint/2010/main" val="373304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8B136-8D5B-885A-D486-2CAF294E1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67" y="295422"/>
            <a:ext cx="11628465" cy="6217920"/>
          </a:xfrm>
        </p:spPr>
      </p:pic>
    </p:spTree>
    <p:extLst>
      <p:ext uri="{BB962C8B-B14F-4D97-AF65-F5344CB8AC3E}">
        <p14:creationId xmlns:p14="http://schemas.microsoft.com/office/powerpoint/2010/main" val="222851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02357C-7B50-1F85-4153-EAE252B0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5" y="266700"/>
            <a:ext cx="11522075" cy="6302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4B567-B97C-1337-69CA-50EFA98A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602169"/>
            <a:ext cx="11169747" cy="5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B9DFF-C5C2-2A6C-C7A2-30F3E27B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22" y="450167"/>
            <a:ext cx="11363604" cy="5852160"/>
          </a:xfrm>
        </p:spPr>
      </p:pic>
    </p:spTree>
    <p:extLst>
      <p:ext uri="{BB962C8B-B14F-4D97-AF65-F5344CB8AC3E}">
        <p14:creationId xmlns:p14="http://schemas.microsoft.com/office/powerpoint/2010/main" val="102341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4BE7F-B74B-8ADF-FF52-035F01451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3" y="239151"/>
            <a:ext cx="11769535" cy="6274191"/>
          </a:xfrm>
        </p:spPr>
      </p:pic>
    </p:spTree>
    <p:extLst>
      <p:ext uri="{BB962C8B-B14F-4D97-AF65-F5344CB8AC3E}">
        <p14:creationId xmlns:p14="http://schemas.microsoft.com/office/powerpoint/2010/main" val="211817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542AD-3730-46E7-1EBE-60DB1102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01" y="886265"/>
            <a:ext cx="10507123" cy="25427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F10B-72C3-D6A5-BDAE-23BA6DCF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01" y="3727938"/>
            <a:ext cx="10056957" cy="21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F0F7B-ED3F-80D8-330A-B4E0E35B0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36" y="253218"/>
            <a:ext cx="11574655" cy="6246056"/>
          </a:xfrm>
        </p:spPr>
      </p:pic>
    </p:spTree>
    <p:extLst>
      <p:ext uri="{BB962C8B-B14F-4D97-AF65-F5344CB8AC3E}">
        <p14:creationId xmlns:p14="http://schemas.microsoft.com/office/powerpoint/2010/main" val="8057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F4AE6-DB8D-7026-F86C-4804EC38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81" y="309490"/>
            <a:ext cx="11030336" cy="5964702"/>
          </a:xfrm>
        </p:spPr>
      </p:pic>
    </p:spTree>
    <p:extLst>
      <p:ext uri="{BB962C8B-B14F-4D97-AF65-F5344CB8AC3E}">
        <p14:creationId xmlns:p14="http://schemas.microsoft.com/office/powerpoint/2010/main" val="10397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7DDE4-DDCA-CB4E-6141-E3E31822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34" y="373045"/>
            <a:ext cx="10958732" cy="6484955"/>
          </a:xfrm>
        </p:spPr>
      </p:pic>
    </p:spTree>
    <p:extLst>
      <p:ext uri="{BB962C8B-B14F-4D97-AF65-F5344CB8AC3E}">
        <p14:creationId xmlns:p14="http://schemas.microsoft.com/office/powerpoint/2010/main" val="211757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75FD9-9F9F-C506-5E0C-4C505551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88" y="253218"/>
            <a:ext cx="11153699" cy="6302327"/>
          </a:xfrm>
        </p:spPr>
      </p:pic>
    </p:spTree>
    <p:extLst>
      <p:ext uri="{BB962C8B-B14F-4D97-AF65-F5344CB8AC3E}">
        <p14:creationId xmlns:p14="http://schemas.microsoft.com/office/powerpoint/2010/main" val="4079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Kokate</dc:creator>
  <cp:lastModifiedBy>Kiran Kokate</cp:lastModifiedBy>
  <cp:revision>14</cp:revision>
  <dcterms:created xsi:type="dcterms:W3CDTF">2023-10-29T14:42:14Z</dcterms:created>
  <dcterms:modified xsi:type="dcterms:W3CDTF">2023-11-21T09:33:15Z</dcterms:modified>
</cp:coreProperties>
</file>