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Lst>
  <p:sldSz cx="9144000" cy="5143500" type="screen16x9"/>
  <p:notesSz cx="6858000" cy="9144000"/>
  <p:embeddedFontLst>
    <p:embeddedFont>
      <p:font typeface="Bebas Neue" panose="020B0606020202050201" pitchFamily="34" charset="0"/>
      <p:regular r:id="rId24"/>
    </p:embeddedFont>
    <p:embeddedFont>
      <p:font typeface="Nunito" pitchFamily="2" charset="0"/>
      <p:regular r:id="rId25"/>
      <p:bold r:id="rId26"/>
      <p:italic r:id="rId27"/>
      <p:boldItalic r:id="rId28"/>
    </p:embeddedFont>
    <p:embeddedFont>
      <p:font typeface="Quicksan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F75999-6CB1-4C76-9789-B26CEF777A09}">
  <a:tblStyle styleId="{06F75999-6CB1-4C76-9789-B26CEF777A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aff625d9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aff625d9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b1335ed5e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b1335ed5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2b0d47eb17a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2b0d47eb17a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b012ef3684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b012ef3684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b012ef3684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2b012ef3684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2b012ef3684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2b012ef3684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b012ef3684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b012ef3684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2b012ef3684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2b012ef3684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2b07375d09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2b07375d09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2b062833e3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2b062833e3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2b062833e3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2b062833e3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ae843913d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ae843913d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2b0f754e1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2b0f754e1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b012ef368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b012ef368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ae843913d3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ae843913d3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ae843913d3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ae843913d3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ae843913d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ae843913d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afd0ff5e23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afd0ff5e23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afd0ff5e23_0_17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2afd0ff5e23_0_17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b1335ed5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b1335ed5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2b1335ed5e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2b1335ed5e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49800"/>
            <a:ext cx="4597800" cy="26439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b="1">
                <a:latin typeface="Quicksand"/>
                <a:ea typeface="Quicksand"/>
                <a:cs typeface="Quicksand"/>
                <a:sym typeface="Quicksa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a:off x="-425298" y="-1692797"/>
            <a:ext cx="10218123" cy="8530491"/>
            <a:chOff x="-425298" y="-1692797"/>
            <a:chExt cx="10218123" cy="8530491"/>
          </a:xfrm>
        </p:grpSpPr>
        <p:sp>
          <p:nvSpPr>
            <p:cNvPr id="11" name="Google Shape;11;p2"/>
            <p:cNvSpPr/>
            <p:nvPr/>
          </p:nvSpPr>
          <p:spPr>
            <a:xfrm>
              <a:off x="3352959"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782107" y="-16927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940770"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485912" y="-2454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2804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 name="Google Shape;18;p2"/>
            <p:cNvGrpSpPr/>
            <p:nvPr/>
          </p:nvGrpSpPr>
          <p:grpSpPr>
            <a:xfrm>
              <a:off x="732321" y="4608499"/>
              <a:ext cx="929061" cy="1030392"/>
              <a:chOff x="2412694" y="4112108"/>
              <a:chExt cx="588162" cy="652312"/>
            </a:xfrm>
          </p:grpSpPr>
          <p:sp>
            <p:nvSpPr>
              <p:cNvPr id="19" name="Google Shape;19;p2"/>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a:off x="-313239" y="263850"/>
              <a:ext cx="1028348" cy="847065"/>
              <a:chOff x="291369" y="248728"/>
              <a:chExt cx="695065" cy="572534"/>
            </a:xfrm>
          </p:grpSpPr>
          <p:sp>
            <p:nvSpPr>
              <p:cNvPr id="22" name="Google Shape;22;p2"/>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flipH="1">
              <a:off x="8428912" y="3430487"/>
              <a:ext cx="1363913" cy="1256212"/>
              <a:chOff x="2228960" y="3456896"/>
              <a:chExt cx="731281" cy="673536"/>
            </a:xfrm>
          </p:grpSpPr>
          <p:sp>
            <p:nvSpPr>
              <p:cNvPr id="29" name="Google Shape;29;p2"/>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 name="Google Shape;42;p2"/>
            <p:cNvSpPr/>
            <p:nvPr/>
          </p:nvSpPr>
          <p:spPr>
            <a:xfrm>
              <a:off x="654200" y="2691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13"/>
          <p:cNvSpPr txBox="1">
            <a:spLocks noGrp="1"/>
          </p:cNvSpPr>
          <p:nvPr>
            <p:ph type="title" idx="2" hasCustomPrompt="1"/>
          </p:nvPr>
        </p:nvSpPr>
        <p:spPr>
          <a:xfrm>
            <a:off x="832515" y="1493813"/>
            <a:ext cx="726600" cy="505200"/>
          </a:xfrm>
          <a:prstGeom prst="rect">
            <a:avLst/>
          </a:prstGeom>
          <a:solidFill>
            <a:schemeClr val="accent1"/>
          </a:solidFill>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a:spLocks noGrp="1"/>
          </p:cNvSpPr>
          <p:nvPr>
            <p:ph type="subTitle" idx="1"/>
          </p:nvPr>
        </p:nvSpPr>
        <p:spPr>
          <a:xfrm>
            <a:off x="1635315" y="1500125"/>
            <a:ext cx="67815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b="1">
                <a:solidFill>
                  <a:schemeClr val="dk1"/>
                </a:solidFill>
                <a:latin typeface="Quicksand"/>
                <a:ea typeface="Quicksand"/>
                <a:cs typeface="Quicksand"/>
                <a:sym typeface="Quicksan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5" name="Google Shape;215;p13"/>
          <p:cNvSpPr txBox="1">
            <a:spLocks noGrp="1"/>
          </p:cNvSpPr>
          <p:nvPr>
            <p:ph type="title" idx="3" hasCustomPrompt="1"/>
          </p:nvPr>
        </p:nvSpPr>
        <p:spPr>
          <a:xfrm>
            <a:off x="832515" y="2288950"/>
            <a:ext cx="726600" cy="502800"/>
          </a:xfrm>
          <a:prstGeom prst="rect">
            <a:avLst/>
          </a:prstGeom>
          <a:solidFill>
            <a:schemeClr val="lt2"/>
          </a:solidFill>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3"/>
          <p:cNvSpPr txBox="1">
            <a:spLocks noGrp="1"/>
          </p:cNvSpPr>
          <p:nvPr>
            <p:ph type="subTitle" idx="4"/>
          </p:nvPr>
        </p:nvSpPr>
        <p:spPr>
          <a:xfrm>
            <a:off x="1635315" y="2293259"/>
            <a:ext cx="67815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b="1">
                <a:solidFill>
                  <a:schemeClr val="dk1"/>
                </a:solidFill>
                <a:latin typeface="Quicksand"/>
                <a:ea typeface="Quicksand"/>
                <a:cs typeface="Quicksand"/>
                <a:sym typeface="Quicksan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7" name="Google Shape;217;p13"/>
          <p:cNvSpPr txBox="1">
            <a:spLocks noGrp="1"/>
          </p:cNvSpPr>
          <p:nvPr>
            <p:ph type="title" idx="5" hasCustomPrompt="1"/>
          </p:nvPr>
        </p:nvSpPr>
        <p:spPr>
          <a:xfrm>
            <a:off x="832515" y="3081687"/>
            <a:ext cx="726600" cy="502800"/>
          </a:xfrm>
          <a:prstGeom prst="rect">
            <a:avLst/>
          </a:prstGeom>
          <a:solidFill>
            <a:schemeClr val="accent4"/>
          </a:solidFill>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3"/>
          <p:cNvSpPr txBox="1">
            <a:spLocks noGrp="1"/>
          </p:cNvSpPr>
          <p:nvPr>
            <p:ph type="subTitle" idx="6"/>
          </p:nvPr>
        </p:nvSpPr>
        <p:spPr>
          <a:xfrm>
            <a:off x="1635315" y="3086393"/>
            <a:ext cx="67815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b="1">
                <a:solidFill>
                  <a:schemeClr val="dk1"/>
                </a:solidFill>
                <a:latin typeface="Quicksand"/>
                <a:ea typeface="Quicksand"/>
                <a:cs typeface="Quicksand"/>
                <a:sym typeface="Quicksan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9" name="Google Shape;219;p13"/>
          <p:cNvSpPr txBox="1">
            <a:spLocks noGrp="1"/>
          </p:cNvSpPr>
          <p:nvPr>
            <p:ph type="title" idx="7" hasCustomPrompt="1"/>
          </p:nvPr>
        </p:nvSpPr>
        <p:spPr>
          <a:xfrm>
            <a:off x="832515" y="3874425"/>
            <a:ext cx="726600" cy="502800"/>
          </a:xfrm>
          <a:prstGeom prst="rect">
            <a:avLst/>
          </a:prstGeom>
          <a:solidFill>
            <a:schemeClr val="accent2"/>
          </a:solidFill>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8"/>
          </p:nvPr>
        </p:nvSpPr>
        <p:spPr>
          <a:xfrm>
            <a:off x="1635315" y="3879527"/>
            <a:ext cx="67815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b="1">
                <a:solidFill>
                  <a:schemeClr val="dk1"/>
                </a:solidFill>
                <a:latin typeface="Quicksand"/>
                <a:ea typeface="Quicksand"/>
                <a:cs typeface="Quicksand"/>
                <a:sym typeface="Quicksan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21" name="Google Shape;221;p13"/>
          <p:cNvGrpSpPr/>
          <p:nvPr/>
        </p:nvGrpSpPr>
        <p:grpSpPr>
          <a:xfrm>
            <a:off x="-615798" y="-169288"/>
            <a:ext cx="10432595" cy="6037076"/>
            <a:chOff x="-615798" y="-169288"/>
            <a:chExt cx="10432595" cy="6037076"/>
          </a:xfrm>
        </p:grpSpPr>
        <p:sp>
          <p:nvSpPr>
            <p:cNvPr id="222" name="Google Shape;222;p13"/>
            <p:cNvSpPr/>
            <p:nvPr/>
          </p:nvSpPr>
          <p:spPr>
            <a:xfrm flipH="1">
              <a:off x="8065462" y="-1692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3"/>
            <p:cNvSpPr/>
            <p:nvPr/>
          </p:nvSpPr>
          <p:spPr>
            <a:xfrm>
              <a:off x="225575" y="5358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24" name="Google Shape;224;p13"/>
            <p:cNvSpPr/>
            <p:nvPr/>
          </p:nvSpPr>
          <p:spPr>
            <a:xfrm>
              <a:off x="4466700" y="248388"/>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25" name="Google Shape;225;p13"/>
            <p:cNvSpPr/>
            <p:nvPr/>
          </p:nvSpPr>
          <p:spPr>
            <a:xfrm rot="1655246">
              <a:off x="4226538" y="4661499"/>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26" name="Google Shape;226;p13"/>
            <p:cNvSpPr/>
            <p:nvPr/>
          </p:nvSpPr>
          <p:spPr>
            <a:xfrm flipH="1">
              <a:off x="-615798"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3"/>
            <p:cNvSpPr/>
            <p:nvPr/>
          </p:nvSpPr>
          <p:spPr>
            <a:xfrm>
              <a:off x="7236545"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8" name="Google Shape;228;p13"/>
            <p:cNvGrpSpPr/>
            <p:nvPr/>
          </p:nvGrpSpPr>
          <p:grpSpPr>
            <a:xfrm flipH="1">
              <a:off x="7964371" y="380599"/>
              <a:ext cx="929061" cy="1030392"/>
              <a:chOff x="2412694" y="4112108"/>
              <a:chExt cx="588162" cy="652312"/>
            </a:xfrm>
          </p:grpSpPr>
          <p:sp>
            <p:nvSpPr>
              <p:cNvPr id="229" name="Google Shape;229;p13"/>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3"/>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a:off x="3825750" y="1719400"/>
            <a:ext cx="4602900" cy="1893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3" name="Google Shape;233;p14"/>
          <p:cNvSpPr txBox="1">
            <a:spLocks noGrp="1"/>
          </p:cNvSpPr>
          <p:nvPr>
            <p:ph type="title" idx="2" hasCustomPrompt="1"/>
          </p:nvPr>
        </p:nvSpPr>
        <p:spPr>
          <a:xfrm>
            <a:off x="6736800" y="535000"/>
            <a:ext cx="1567500" cy="1108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234" name="Google Shape;234;p14"/>
          <p:cNvGrpSpPr/>
          <p:nvPr/>
        </p:nvGrpSpPr>
        <p:grpSpPr>
          <a:xfrm>
            <a:off x="-425298" y="-829710"/>
            <a:ext cx="10340307" cy="7667404"/>
            <a:chOff x="-425298" y="-829710"/>
            <a:chExt cx="10340307" cy="7667404"/>
          </a:xfrm>
        </p:grpSpPr>
        <p:sp>
          <p:nvSpPr>
            <p:cNvPr id="235" name="Google Shape;235;p14"/>
            <p:cNvSpPr/>
            <p:nvPr/>
          </p:nvSpPr>
          <p:spPr>
            <a:xfrm>
              <a:off x="50293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4"/>
            <p:cNvSpPr/>
            <p:nvPr/>
          </p:nvSpPr>
          <p:spPr>
            <a:xfrm>
              <a:off x="332982" y="-6052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4"/>
            <p:cNvSpPr/>
            <p:nvPr/>
          </p:nvSpPr>
          <p:spPr>
            <a:xfrm rot="10800000" flipH="1">
              <a:off x="3743862" y="4567274"/>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4"/>
            <p:cNvSpPr/>
            <p:nvPr/>
          </p:nvSpPr>
          <p:spPr>
            <a:xfrm>
              <a:off x="76614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4"/>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4"/>
            <p:cNvSpPr/>
            <p:nvPr/>
          </p:nvSpPr>
          <p:spPr>
            <a:xfrm rot="10800000" flipH="1">
              <a:off x="3169370" y="-82971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1" name="Google Shape;241;p14"/>
            <p:cNvGrpSpPr/>
            <p:nvPr/>
          </p:nvGrpSpPr>
          <p:grpSpPr>
            <a:xfrm>
              <a:off x="732321" y="4608499"/>
              <a:ext cx="929061" cy="1030392"/>
              <a:chOff x="2412694" y="4112108"/>
              <a:chExt cx="588162" cy="652312"/>
            </a:xfrm>
          </p:grpSpPr>
          <p:sp>
            <p:nvSpPr>
              <p:cNvPr id="242" name="Google Shape;242;p14"/>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4"/>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14"/>
            <p:cNvSpPr/>
            <p:nvPr/>
          </p:nvSpPr>
          <p:spPr>
            <a:xfrm rot="-3069649">
              <a:off x="8868683" y="1896576"/>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1450000" y="2246250"/>
            <a:ext cx="6243900" cy="191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15"/>
          <p:cNvSpPr txBox="1">
            <a:spLocks noGrp="1"/>
          </p:cNvSpPr>
          <p:nvPr>
            <p:ph type="title" idx="2" hasCustomPrompt="1"/>
          </p:nvPr>
        </p:nvSpPr>
        <p:spPr>
          <a:xfrm>
            <a:off x="3788250" y="1061850"/>
            <a:ext cx="1567500" cy="1108200"/>
          </a:xfrm>
          <a:prstGeom prst="rect">
            <a:avLst/>
          </a:prstGeom>
          <a:solidFill>
            <a:schemeClr val="accent4"/>
          </a:solid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248" name="Google Shape;248;p15"/>
          <p:cNvGrpSpPr/>
          <p:nvPr/>
        </p:nvGrpSpPr>
        <p:grpSpPr>
          <a:xfrm>
            <a:off x="-425298" y="-829710"/>
            <a:ext cx="10111707" cy="7667404"/>
            <a:chOff x="-425298" y="-829710"/>
            <a:chExt cx="10111707" cy="7667404"/>
          </a:xfrm>
        </p:grpSpPr>
        <p:sp>
          <p:nvSpPr>
            <p:cNvPr id="249" name="Google Shape;249;p15"/>
            <p:cNvSpPr/>
            <p:nvPr/>
          </p:nvSpPr>
          <p:spPr>
            <a:xfrm>
              <a:off x="50293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5"/>
            <p:cNvSpPr/>
            <p:nvPr/>
          </p:nvSpPr>
          <p:spPr>
            <a:xfrm>
              <a:off x="7190982" y="-6052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5"/>
            <p:cNvSpPr/>
            <p:nvPr/>
          </p:nvSpPr>
          <p:spPr>
            <a:xfrm>
              <a:off x="504500" y="298416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2" name="Google Shape;252;p15"/>
            <p:cNvSpPr/>
            <p:nvPr/>
          </p:nvSpPr>
          <p:spPr>
            <a:xfrm rot="1655246">
              <a:off x="5870063" y="432274"/>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3" name="Google Shape;253;p15"/>
            <p:cNvSpPr/>
            <p:nvPr/>
          </p:nvSpPr>
          <p:spPr>
            <a:xfrm rot="10800000" flipH="1">
              <a:off x="2254970" y="-82971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5"/>
            <p:cNvSpPr/>
            <p:nvPr/>
          </p:nvSpPr>
          <p:spPr>
            <a:xfrm rot="10800000" flipH="1">
              <a:off x="3667662" y="4643474"/>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5"/>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5"/>
            <p:cNvSpPr/>
            <p:nvPr/>
          </p:nvSpPr>
          <p:spPr>
            <a:xfrm>
              <a:off x="74328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5"/>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_HEADER_2">
    <p:spTree>
      <p:nvGrpSpPr>
        <p:cNvPr id="1" name="Shape 258"/>
        <p:cNvGrpSpPr/>
        <p:nvPr/>
      </p:nvGrpSpPr>
      <p:grpSpPr>
        <a:xfrm>
          <a:off x="0" y="0"/>
          <a:ext cx="0" cy="0"/>
          <a:chOff x="0" y="0"/>
          <a:chExt cx="0" cy="0"/>
        </a:xfrm>
      </p:grpSpPr>
      <p:sp>
        <p:nvSpPr>
          <p:cNvPr id="259" name="Google Shape;259;p16"/>
          <p:cNvSpPr txBox="1">
            <a:spLocks noGrp="1"/>
          </p:cNvSpPr>
          <p:nvPr>
            <p:ph type="title"/>
          </p:nvPr>
        </p:nvSpPr>
        <p:spPr>
          <a:xfrm>
            <a:off x="720000" y="1719400"/>
            <a:ext cx="5585400" cy="1829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0" name="Google Shape;260;p16"/>
          <p:cNvSpPr txBox="1">
            <a:spLocks noGrp="1"/>
          </p:cNvSpPr>
          <p:nvPr>
            <p:ph type="title" idx="2" hasCustomPrompt="1"/>
          </p:nvPr>
        </p:nvSpPr>
        <p:spPr>
          <a:xfrm>
            <a:off x="839600" y="535000"/>
            <a:ext cx="1455000" cy="11082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261" name="Google Shape;261;p16"/>
          <p:cNvGrpSpPr/>
          <p:nvPr/>
        </p:nvGrpSpPr>
        <p:grpSpPr>
          <a:xfrm>
            <a:off x="-425298" y="-829710"/>
            <a:ext cx="10111707" cy="7667404"/>
            <a:chOff x="-425298" y="-829710"/>
            <a:chExt cx="10111707" cy="7667404"/>
          </a:xfrm>
        </p:grpSpPr>
        <p:sp>
          <p:nvSpPr>
            <p:cNvPr id="262" name="Google Shape;262;p16"/>
            <p:cNvSpPr/>
            <p:nvPr/>
          </p:nvSpPr>
          <p:spPr>
            <a:xfrm>
              <a:off x="44197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6"/>
            <p:cNvSpPr/>
            <p:nvPr/>
          </p:nvSpPr>
          <p:spPr>
            <a:xfrm>
              <a:off x="7190982" y="-6052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6"/>
            <p:cNvSpPr/>
            <p:nvPr/>
          </p:nvSpPr>
          <p:spPr>
            <a:xfrm rot="10800000" flipH="1">
              <a:off x="2254970" y="-82971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6"/>
            <p:cNvSpPr/>
            <p:nvPr/>
          </p:nvSpPr>
          <p:spPr>
            <a:xfrm rot="10800000" flipH="1">
              <a:off x="3134262" y="4567274"/>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6"/>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6"/>
            <p:cNvSpPr/>
            <p:nvPr/>
          </p:nvSpPr>
          <p:spPr>
            <a:xfrm>
              <a:off x="74328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6"/>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9" name="Google Shape;269;p16"/>
            <p:cNvGrpSpPr/>
            <p:nvPr/>
          </p:nvGrpSpPr>
          <p:grpSpPr>
            <a:xfrm>
              <a:off x="8352708" y="4115349"/>
              <a:ext cx="929061" cy="1030392"/>
              <a:chOff x="2412694" y="4112108"/>
              <a:chExt cx="588162" cy="652312"/>
            </a:xfrm>
          </p:grpSpPr>
          <p:sp>
            <p:nvSpPr>
              <p:cNvPr id="270" name="Google Shape;270;p16"/>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6"/>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72"/>
        <p:cNvGrpSpPr/>
        <p:nvPr/>
      </p:nvGrpSpPr>
      <p:grpSpPr>
        <a:xfrm>
          <a:off x="0" y="0"/>
          <a:ext cx="0" cy="0"/>
          <a:chOff x="0" y="0"/>
          <a:chExt cx="0" cy="0"/>
        </a:xfrm>
      </p:grpSpPr>
      <p:sp>
        <p:nvSpPr>
          <p:cNvPr id="273" name="Google Shape;273;p17"/>
          <p:cNvSpPr txBox="1">
            <a:spLocks noGrp="1"/>
          </p:cNvSpPr>
          <p:nvPr>
            <p:ph type="title"/>
          </p:nvPr>
        </p:nvSpPr>
        <p:spPr>
          <a:xfrm>
            <a:off x="720000" y="445025"/>
            <a:ext cx="7704000" cy="546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4" name="Google Shape;274;p17"/>
          <p:cNvGrpSpPr/>
          <p:nvPr/>
        </p:nvGrpSpPr>
        <p:grpSpPr>
          <a:xfrm>
            <a:off x="-433588" y="-480281"/>
            <a:ext cx="9695347" cy="6500469"/>
            <a:chOff x="-433588" y="-480281"/>
            <a:chExt cx="9695347" cy="6500469"/>
          </a:xfrm>
        </p:grpSpPr>
        <p:sp>
          <p:nvSpPr>
            <p:cNvPr id="275" name="Google Shape;275;p17"/>
            <p:cNvSpPr/>
            <p:nvPr/>
          </p:nvSpPr>
          <p:spPr>
            <a:xfrm flipH="1">
              <a:off x="-433588" y="-411663"/>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7"/>
            <p:cNvSpPr/>
            <p:nvPr/>
          </p:nvSpPr>
          <p:spPr>
            <a:xfrm flipH="1">
              <a:off x="7008177" y="-480281"/>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7"/>
            <p:cNvSpPr/>
            <p:nvPr/>
          </p:nvSpPr>
          <p:spPr>
            <a:xfrm flipH="1">
              <a:off x="3281874" y="47772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7"/>
            <p:cNvSpPr/>
            <p:nvPr/>
          </p:nvSpPr>
          <p:spPr>
            <a:xfrm>
              <a:off x="8672150" y="4503188"/>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9" name="Google Shape;279;p17"/>
            <p:cNvSpPr/>
            <p:nvPr/>
          </p:nvSpPr>
          <p:spPr>
            <a:xfrm rot="1655246">
              <a:off x="273938" y="2924099"/>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80"/>
        <p:cNvGrpSpPr/>
        <p:nvPr/>
      </p:nvGrpSpPr>
      <p:grpSpPr>
        <a:xfrm>
          <a:off x="0" y="0"/>
          <a:ext cx="0" cy="0"/>
          <a:chOff x="0" y="0"/>
          <a:chExt cx="0" cy="0"/>
        </a:xfrm>
      </p:grpSpPr>
      <p:sp>
        <p:nvSpPr>
          <p:cNvPr id="281" name="Google Shape;281;p18"/>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2" name="Google Shape;282;p18"/>
          <p:cNvGrpSpPr/>
          <p:nvPr/>
        </p:nvGrpSpPr>
        <p:grpSpPr>
          <a:xfrm>
            <a:off x="-726446" y="-1064383"/>
            <a:ext cx="11151224" cy="6643896"/>
            <a:chOff x="-726446" y="-1064383"/>
            <a:chExt cx="11151224" cy="6643896"/>
          </a:xfrm>
        </p:grpSpPr>
        <p:sp>
          <p:nvSpPr>
            <p:cNvPr id="283" name="Google Shape;283;p18"/>
            <p:cNvSpPr/>
            <p:nvPr/>
          </p:nvSpPr>
          <p:spPr>
            <a:xfrm rot="10800000">
              <a:off x="3225803" y="4799033"/>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8"/>
            <p:cNvSpPr/>
            <p:nvPr/>
          </p:nvSpPr>
          <p:spPr>
            <a:xfrm rot="-9957825">
              <a:off x="-614613" y="-324318"/>
              <a:ext cx="2253251" cy="1199585"/>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8"/>
            <p:cNvSpPr/>
            <p:nvPr/>
          </p:nvSpPr>
          <p:spPr>
            <a:xfrm rot="-8979043" flipH="1">
              <a:off x="7708777" y="-497986"/>
              <a:ext cx="2578873" cy="1242234"/>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8"/>
            <p:cNvSpPr/>
            <p:nvPr/>
          </p:nvSpPr>
          <p:spPr>
            <a:xfrm>
              <a:off x="229775" y="466146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7" name="Google Shape;287;p18"/>
            <p:cNvSpPr/>
            <p:nvPr/>
          </p:nvSpPr>
          <p:spPr>
            <a:xfrm rot="-3069649">
              <a:off x="8621333" y="2592376"/>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88"/>
        <p:cNvGrpSpPr/>
        <p:nvPr/>
      </p:nvGrpSpPr>
      <p:grpSpPr>
        <a:xfrm>
          <a:off x="0" y="0"/>
          <a:ext cx="0" cy="0"/>
          <a:chOff x="0" y="0"/>
          <a:chExt cx="0" cy="0"/>
        </a:xfrm>
      </p:grpSpPr>
      <p:sp>
        <p:nvSpPr>
          <p:cNvPr id="289" name="Google Shape;289;p19"/>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0" name="Google Shape;290;p19"/>
          <p:cNvGrpSpPr/>
          <p:nvPr/>
        </p:nvGrpSpPr>
        <p:grpSpPr>
          <a:xfrm>
            <a:off x="-387198" y="-169288"/>
            <a:ext cx="10078255" cy="6117301"/>
            <a:chOff x="-387198" y="-169288"/>
            <a:chExt cx="10078255" cy="6117301"/>
          </a:xfrm>
        </p:grpSpPr>
        <p:sp>
          <p:nvSpPr>
            <p:cNvPr id="291" name="Google Shape;291;p19"/>
            <p:cNvSpPr/>
            <p:nvPr/>
          </p:nvSpPr>
          <p:spPr>
            <a:xfrm flipH="1">
              <a:off x="8065462" y="-1692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9"/>
            <p:cNvSpPr/>
            <p:nvPr/>
          </p:nvSpPr>
          <p:spPr>
            <a:xfrm>
              <a:off x="187800" y="1874763"/>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3" name="Google Shape;293;p19"/>
            <p:cNvSpPr/>
            <p:nvPr/>
          </p:nvSpPr>
          <p:spPr>
            <a:xfrm rot="1655246">
              <a:off x="8658613" y="3410199"/>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4" name="Google Shape;294;p19"/>
            <p:cNvSpPr/>
            <p:nvPr/>
          </p:nvSpPr>
          <p:spPr>
            <a:xfrm rot="-3069649">
              <a:off x="4120008" y="4642638"/>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5" name="Google Shape;295;p19"/>
            <p:cNvSpPr/>
            <p:nvPr/>
          </p:nvSpPr>
          <p:spPr>
            <a:xfrm flipH="1">
              <a:off x="-387198" y="43765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9"/>
            <p:cNvSpPr/>
            <p:nvPr/>
          </p:nvSpPr>
          <p:spPr>
            <a:xfrm>
              <a:off x="6771320" y="4705115"/>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97"/>
        <p:cNvGrpSpPr/>
        <p:nvPr/>
      </p:nvGrpSpPr>
      <p:grpSpPr>
        <a:xfrm>
          <a:off x="0" y="0"/>
          <a:ext cx="0" cy="0"/>
          <a:chOff x="0" y="0"/>
          <a:chExt cx="0" cy="0"/>
        </a:xfrm>
      </p:grpSpPr>
      <p:sp>
        <p:nvSpPr>
          <p:cNvPr id="298" name="Google Shape;298;p20"/>
          <p:cNvSpPr txBox="1">
            <a:spLocks noGrp="1"/>
          </p:cNvSpPr>
          <p:nvPr>
            <p:ph type="subTitle" idx="1"/>
          </p:nvPr>
        </p:nvSpPr>
        <p:spPr>
          <a:xfrm>
            <a:off x="1527048" y="1499616"/>
            <a:ext cx="2761500" cy="137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0"/>
          <p:cNvSpPr txBox="1">
            <a:spLocks noGrp="1"/>
          </p:cNvSpPr>
          <p:nvPr>
            <p:ph type="subTitle" idx="2"/>
          </p:nvPr>
        </p:nvSpPr>
        <p:spPr>
          <a:xfrm>
            <a:off x="5660136" y="1499616"/>
            <a:ext cx="2761500" cy="137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20"/>
          <p:cNvSpPr txBox="1">
            <a:spLocks noGrp="1"/>
          </p:cNvSpPr>
          <p:nvPr>
            <p:ph type="subTitle" idx="3"/>
          </p:nvPr>
        </p:nvSpPr>
        <p:spPr>
          <a:xfrm>
            <a:off x="1463040" y="3026664"/>
            <a:ext cx="2761500" cy="137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0"/>
          <p:cNvSpPr txBox="1">
            <a:spLocks noGrp="1"/>
          </p:cNvSpPr>
          <p:nvPr>
            <p:ph type="subTitle" idx="4"/>
          </p:nvPr>
        </p:nvSpPr>
        <p:spPr>
          <a:xfrm>
            <a:off x="5660136" y="3026664"/>
            <a:ext cx="2761500" cy="137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3" name="Google Shape;303;p20"/>
          <p:cNvGrpSpPr/>
          <p:nvPr/>
        </p:nvGrpSpPr>
        <p:grpSpPr>
          <a:xfrm>
            <a:off x="-615798" y="-169288"/>
            <a:ext cx="10432595" cy="6037076"/>
            <a:chOff x="-615798" y="-169288"/>
            <a:chExt cx="10432595" cy="6037076"/>
          </a:xfrm>
        </p:grpSpPr>
        <p:sp>
          <p:nvSpPr>
            <p:cNvPr id="304" name="Google Shape;304;p20"/>
            <p:cNvSpPr/>
            <p:nvPr/>
          </p:nvSpPr>
          <p:spPr>
            <a:xfrm>
              <a:off x="7563215"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0"/>
            <p:cNvSpPr/>
            <p:nvPr/>
          </p:nvSpPr>
          <p:spPr>
            <a:xfrm flipH="1">
              <a:off x="-615798"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0"/>
            <p:cNvSpPr/>
            <p:nvPr/>
          </p:nvSpPr>
          <p:spPr>
            <a:xfrm>
              <a:off x="300838" y="4131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7" name="Google Shape;307;p20"/>
            <p:cNvSpPr/>
            <p:nvPr/>
          </p:nvSpPr>
          <p:spPr>
            <a:xfrm>
              <a:off x="8065462" y="-1692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0"/>
            <p:cNvSpPr/>
            <p:nvPr/>
          </p:nvSpPr>
          <p:spPr>
            <a:xfrm>
              <a:off x="4420350" y="467911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9" name="Google Shape;309;p20"/>
            <p:cNvSpPr/>
            <p:nvPr/>
          </p:nvSpPr>
          <p:spPr>
            <a:xfrm rot="1655246">
              <a:off x="6857663" y="4715911"/>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10"/>
        <p:cNvGrpSpPr/>
        <p:nvPr/>
      </p:nvGrpSpPr>
      <p:grpSpPr>
        <a:xfrm>
          <a:off x="0" y="0"/>
          <a:ext cx="0" cy="0"/>
          <a:chOff x="0" y="0"/>
          <a:chExt cx="0" cy="0"/>
        </a:xfrm>
      </p:grpSpPr>
      <p:grpSp>
        <p:nvGrpSpPr>
          <p:cNvPr id="311" name="Google Shape;311;p21"/>
          <p:cNvGrpSpPr/>
          <p:nvPr/>
        </p:nvGrpSpPr>
        <p:grpSpPr>
          <a:xfrm>
            <a:off x="-653898" y="-1768997"/>
            <a:ext cx="10370523" cy="8606691"/>
            <a:chOff x="-653898" y="-1768997"/>
            <a:chExt cx="10370523" cy="8606691"/>
          </a:xfrm>
        </p:grpSpPr>
        <p:sp>
          <p:nvSpPr>
            <p:cNvPr id="312" name="Google Shape;312;p21"/>
            <p:cNvSpPr/>
            <p:nvPr/>
          </p:nvSpPr>
          <p:spPr>
            <a:xfrm>
              <a:off x="48769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1"/>
            <p:cNvSpPr/>
            <p:nvPr/>
          </p:nvSpPr>
          <p:spPr>
            <a:xfrm>
              <a:off x="6782107" y="-17689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1"/>
            <p:cNvSpPr/>
            <p:nvPr/>
          </p:nvSpPr>
          <p:spPr>
            <a:xfrm>
              <a:off x="4464770"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1"/>
            <p:cNvSpPr/>
            <p:nvPr/>
          </p:nvSpPr>
          <p:spPr>
            <a:xfrm>
              <a:off x="1485912" y="-2454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1"/>
            <p:cNvSpPr/>
            <p:nvPr/>
          </p:nvSpPr>
          <p:spPr>
            <a:xfrm>
              <a:off x="6975627" y="-4732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1"/>
            <p:cNvSpPr/>
            <p:nvPr/>
          </p:nvSpPr>
          <p:spPr>
            <a:xfrm>
              <a:off x="72804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1"/>
            <p:cNvSpPr/>
            <p:nvPr/>
          </p:nvSpPr>
          <p:spPr>
            <a:xfrm rot="10800000">
              <a:off x="-6538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9" name="Google Shape;319;p21"/>
            <p:cNvGrpSpPr/>
            <p:nvPr/>
          </p:nvGrpSpPr>
          <p:grpSpPr>
            <a:xfrm>
              <a:off x="46521" y="-208801"/>
              <a:ext cx="929061" cy="1030392"/>
              <a:chOff x="2412694" y="4112108"/>
              <a:chExt cx="588162" cy="652312"/>
            </a:xfrm>
          </p:grpSpPr>
          <p:sp>
            <p:nvSpPr>
              <p:cNvPr id="320" name="Google Shape;320;p21"/>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1"/>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21"/>
            <p:cNvGrpSpPr/>
            <p:nvPr/>
          </p:nvGrpSpPr>
          <p:grpSpPr>
            <a:xfrm rot="10800000" flipH="1">
              <a:off x="1409699" y="4756150"/>
              <a:ext cx="1028348" cy="847065"/>
              <a:chOff x="291369" y="248728"/>
              <a:chExt cx="695065" cy="572534"/>
            </a:xfrm>
          </p:grpSpPr>
          <p:sp>
            <p:nvSpPr>
              <p:cNvPr id="323" name="Google Shape;323;p21"/>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1"/>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1"/>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1"/>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1"/>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1"/>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9" name="Google Shape;329;p21"/>
            <p:cNvGrpSpPr/>
            <p:nvPr/>
          </p:nvGrpSpPr>
          <p:grpSpPr>
            <a:xfrm flipH="1">
              <a:off x="8352712" y="3659087"/>
              <a:ext cx="1363913" cy="1256212"/>
              <a:chOff x="2228960" y="3456896"/>
              <a:chExt cx="731281" cy="673536"/>
            </a:xfrm>
          </p:grpSpPr>
          <p:sp>
            <p:nvSpPr>
              <p:cNvPr id="330" name="Google Shape;330;p21"/>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1"/>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1"/>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1"/>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1"/>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1"/>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1"/>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1"/>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1"/>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1"/>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1"/>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1"/>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1"/>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 name="Google Shape;343;p21"/>
            <p:cNvSpPr/>
            <p:nvPr/>
          </p:nvSpPr>
          <p:spPr>
            <a:xfrm>
              <a:off x="4876950" y="212513"/>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
        <p:nvSpPr>
          <p:cNvPr id="344" name="Google Shape;344;p21"/>
          <p:cNvSpPr txBox="1">
            <a:spLocks noGrp="1"/>
          </p:cNvSpPr>
          <p:nvPr>
            <p:ph type="ctrTitle"/>
          </p:nvPr>
        </p:nvSpPr>
        <p:spPr>
          <a:xfrm>
            <a:off x="715100" y="648150"/>
            <a:ext cx="4293900" cy="9852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5" name="Google Shape;345;p21"/>
          <p:cNvSpPr txBox="1">
            <a:spLocks noGrp="1"/>
          </p:cNvSpPr>
          <p:nvPr>
            <p:ph type="subTitle" idx="1"/>
          </p:nvPr>
        </p:nvSpPr>
        <p:spPr>
          <a:xfrm>
            <a:off x="715100" y="1470263"/>
            <a:ext cx="4293900" cy="128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46" name="Google Shape;346;p21"/>
          <p:cNvSpPr txBox="1"/>
          <p:nvPr/>
        </p:nvSpPr>
        <p:spPr>
          <a:xfrm>
            <a:off x="715100" y="3375112"/>
            <a:ext cx="4592400" cy="788400"/>
          </a:xfrm>
          <a:prstGeom prst="rect">
            <a:avLst/>
          </a:prstGeom>
          <a:noFill/>
          <a:ln>
            <a:noFill/>
          </a:ln>
        </p:spPr>
        <p:txBody>
          <a:bodyPr spcFirstLastPara="1" wrap="square" lIns="116050" tIns="116050" rIns="116050" bIns="116050" anchor="t" anchorCtr="0">
            <a:spAutoFit/>
          </a:bodyPr>
          <a:lstStyle/>
          <a:p>
            <a:pPr marL="0" marR="0" lvl="0" indent="0" algn="l" rtl="0">
              <a:lnSpc>
                <a:spcPct val="100000"/>
              </a:lnSpc>
              <a:spcBef>
                <a:spcPts val="0"/>
              </a:spcBef>
              <a:spcAft>
                <a:spcPts val="0"/>
              </a:spcAft>
              <a:buNone/>
            </a:pPr>
            <a:r>
              <a:rPr lang="en" sz="1200">
                <a:solidFill>
                  <a:schemeClr val="dk1"/>
                </a:solidFill>
                <a:latin typeface="Nunito"/>
                <a:ea typeface="Nunito"/>
                <a:cs typeface="Nunito"/>
                <a:sym typeface="Nunito"/>
              </a:rPr>
              <a:t>CREDITS: This presentation template was created by </a:t>
            </a:r>
            <a:r>
              <a:rPr lang="en" sz="12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dk1"/>
                </a:solidFill>
                <a:latin typeface="Nunito"/>
                <a:ea typeface="Nunito"/>
                <a:cs typeface="Nunito"/>
                <a:sym typeface="Nunito"/>
              </a:rPr>
              <a:t>, and includes icons by </a:t>
            </a:r>
            <a:r>
              <a:rPr lang="en" sz="12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dk1"/>
                </a:solidFill>
                <a:latin typeface="Nunito"/>
                <a:ea typeface="Nunito"/>
                <a:cs typeface="Nunito"/>
                <a:sym typeface="Nunito"/>
              </a:rPr>
              <a:t>, infographics &amp; images by </a:t>
            </a:r>
            <a:r>
              <a:rPr lang="en" sz="12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content by </a:t>
            </a:r>
            <a:r>
              <a:rPr lang="en" sz="1200" b="1">
                <a:solidFill>
                  <a:schemeClr val="dk1"/>
                </a:solidFill>
                <a:latin typeface="Nunito"/>
                <a:ea typeface="Nunito"/>
                <a:cs typeface="Nunito"/>
                <a:sym typeface="Nunito"/>
              </a:rPr>
              <a:t>Eliana Delacour</a:t>
            </a:r>
            <a:endParaRPr sz="1200" b="1">
              <a:solidFill>
                <a:schemeClr val="dk1"/>
              </a:solidFill>
              <a:latin typeface="Nunito"/>
              <a:ea typeface="Nunito"/>
              <a:cs typeface="Nunito"/>
              <a:sym typeface="Nun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20000" y="1719400"/>
            <a:ext cx="5408400" cy="1815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 name="Google Shape;45;p3"/>
          <p:cNvSpPr txBox="1">
            <a:spLocks noGrp="1"/>
          </p:cNvSpPr>
          <p:nvPr>
            <p:ph type="title" idx="2" hasCustomPrompt="1"/>
          </p:nvPr>
        </p:nvSpPr>
        <p:spPr>
          <a:xfrm>
            <a:off x="832525" y="535000"/>
            <a:ext cx="1455000" cy="11082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6" name="Google Shape;46;p3"/>
          <p:cNvGrpSpPr/>
          <p:nvPr/>
        </p:nvGrpSpPr>
        <p:grpSpPr>
          <a:xfrm>
            <a:off x="-425298" y="-829710"/>
            <a:ext cx="10111707" cy="7667404"/>
            <a:chOff x="-425298" y="-829710"/>
            <a:chExt cx="10111707" cy="7667404"/>
          </a:xfrm>
        </p:grpSpPr>
        <p:sp>
          <p:nvSpPr>
            <p:cNvPr id="47" name="Google Shape;47;p3"/>
            <p:cNvSpPr/>
            <p:nvPr/>
          </p:nvSpPr>
          <p:spPr>
            <a:xfrm>
              <a:off x="50293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7190982" y="-6052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3"/>
            <p:cNvSpPr/>
            <p:nvPr/>
          </p:nvSpPr>
          <p:spPr>
            <a:xfrm>
              <a:off x="504500" y="3512988"/>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0" name="Google Shape;50;p3"/>
            <p:cNvSpPr/>
            <p:nvPr/>
          </p:nvSpPr>
          <p:spPr>
            <a:xfrm rot="1655246">
              <a:off x="5800163" y="394786"/>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1" name="Google Shape;51;p3"/>
            <p:cNvSpPr/>
            <p:nvPr/>
          </p:nvSpPr>
          <p:spPr>
            <a:xfrm rot="10800000" flipH="1">
              <a:off x="2254970" y="-82971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rot="10800000" flipH="1">
              <a:off x="3743862" y="4567274"/>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74328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3"/>
            <p:cNvGrpSpPr/>
            <p:nvPr/>
          </p:nvGrpSpPr>
          <p:grpSpPr>
            <a:xfrm>
              <a:off x="4042283" y="-286514"/>
              <a:ext cx="929061" cy="1030392"/>
              <a:chOff x="2412694" y="4112108"/>
              <a:chExt cx="588162" cy="652312"/>
            </a:xfrm>
          </p:grpSpPr>
          <p:sp>
            <p:nvSpPr>
              <p:cNvPr id="57" name="Google Shape;57;p3"/>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 name="Google Shape;59;p3"/>
            <p:cNvGrpSpPr/>
            <p:nvPr/>
          </p:nvGrpSpPr>
          <p:grpSpPr>
            <a:xfrm flipH="1">
              <a:off x="8428427" y="3069675"/>
              <a:ext cx="1028348" cy="847065"/>
              <a:chOff x="207783" y="-369319"/>
              <a:chExt cx="695065" cy="572534"/>
            </a:xfrm>
          </p:grpSpPr>
          <p:sp>
            <p:nvSpPr>
              <p:cNvPr id="60" name="Google Shape;60;p3"/>
              <p:cNvSpPr/>
              <p:nvPr/>
            </p:nvSpPr>
            <p:spPr>
              <a:xfrm rot="7698120">
                <a:off x="469501" y="-377610"/>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3"/>
              <p:cNvSpPr/>
              <p:nvPr/>
            </p:nvSpPr>
            <p:spPr>
              <a:xfrm rot="7698120">
                <a:off x="238521" y="-340121"/>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3"/>
              <p:cNvSpPr/>
              <p:nvPr/>
            </p:nvSpPr>
            <p:spPr>
              <a:xfrm rot="7698120">
                <a:off x="268182" y="-278877"/>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3"/>
              <p:cNvSpPr/>
              <p:nvPr/>
            </p:nvSpPr>
            <p:spPr>
              <a:xfrm rot="10800000">
                <a:off x="728201" y="41382"/>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3"/>
              <p:cNvSpPr/>
              <p:nvPr/>
            </p:nvSpPr>
            <p:spPr>
              <a:xfrm rot="10800000">
                <a:off x="345185" y="-251205"/>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rot="10800000">
                <a:off x="835726" y="145636"/>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6;p3"/>
            <p:cNvGrpSpPr/>
            <p:nvPr/>
          </p:nvGrpSpPr>
          <p:grpSpPr>
            <a:xfrm flipH="1">
              <a:off x="647562" y="4078637"/>
              <a:ext cx="1363913" cy="1256212"/>
              <a:chOff x="2228960" y="3456896"/>
              <a:chExt cx="731281" cy="673536"/>
            </a:xfrm>
          </p:grpSpPr>
          <p:sp>
            <p:nvSpPr>
              <p:cNvPr id="67" name="Google Shape;67;p3"/>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3"/>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3"/>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3"/>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7"/>
        <p:cNvGrpSpPr/>
        <p:nvPr/>
      </p:nvGrpSpPr>
      <p:grpSpPr>
        <a:xfrm>
          <a:off x="0" y="0"/>
          <a:ext cx="0" cy="0"/>
          <a:chOff x="0" y="0"/>
          <a:chExt cx="0" cy="0"/>
        </a:xfrm>
      </p:grpSpPr>
      <p:grpSp>
        <p:nvGrpSpPr>
          <p:cNvPr id="348" name="Google Shape;348;p22"/>
          <p:cNvGrpSpPr/>
          <p:nvPr/>
        </p:nvGrpSpPr>
        <p:grpSpPr>
          <a:xfrm>
            <a:off x="-425298" y="-1692797"/>
            <a:ext cx="10218123" cy="8530491"/>
            <a:chOff x="-425298" y="-1692797"/>
            <a:chExt cx="10218123" cy="8530491"/>
          </a:xfrm>
        </p:grpSpPr>
        <p:sp>
          <p:nvSpPr>
            <p:cNvPr id="349" name="Google Shape;349;p22"/>
            <p:cNvSpPr/>
            <p:nvPr/>
          </p:nvSpPr>
          <p:spPr>
            <a:xfrm>
              <a:off x="3352959"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2"/>
            <p:cNvSpPr/>
            <p:nvPr/>
          </p:nvSpPr>
          <p:spPr>
            <a:xfrm>
              <a:off x="6782107" y="-16927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2"/>
            <p:cNvSpPr/>
            <p:nvPr/>
          </p:nvSpPr>
          <p:spPr>
            <a:xfrm>
              <a:off x="2940770"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2"/>
            <p:cNvSpPr/>
            <p:nvPr/>
          </p:nvSpPr>
          <p:spPr>
            <a:xfrm>
              <a:off x="1485912" y="-2454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accent5"/>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2"/>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3"/>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2"/>
            <p:cNvSpPr/>
            <p:nvPr/>
          </p:nvSpPr>
          <p:spPr>
            <a:xfrm>
              <a:off x="72804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2"/>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6"/>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2"/>
            <p:cNvGrpSpPr/>
            <p:nvPr/>
          </p:nvGrpSpPr>
          <p:grpSpPr>
            <a:xfrm>
              <a:off x="732321" y="4608499"/>
              <a:ext cx="929061" cy="1030392"/>
              <a:chOff x="2412694" y="4112108"/>
              <a:chExt cx="588162" cy="652312"/>
            </a:xfrm>
          </p:grpSpPr>
          <p:sp>
            <p:nvSpPr>
              <p:cNvPr id="357" name="Google Shape;357;p22"/>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2"/>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22"/>
            <p:cNvGrpSpPr/>
            <p:nvPr/>
          </p:nvGrpSpPr>
          <p:grpSpPr>
            <a:xfrm>
              <a:off x="-313239" y="263850"/>
              <a:ext cx="1028348" cy="847065"/>
              <a:chOff x="291369" y="248728"/>
              <a:chExt cx="695065" cy="572534"/>
            </a:xfrm>
          </p:grpSpPr>
          <p:sp>
            <p:nvSpPr>
              <p:cNvPr id="360" name="Google Shape;360;p22"/>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2"/>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2"/>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2"/>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2"/>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2"/>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2"/>
            <p:cNvGrpSpPr/>
            <p:nvPr/>
          </p:nvGrpSpPr>
          <p:grpSpPr>
            <a:xfrm flipH="1">
              <a:off x="8428912" y="3430487"/>
              <a:ext cx="1363913" cy="1256212"/>
              <a:chOff x="2228960" y="3456896"/>
              <a:chExt cx="731281" cy="673536"/>
            </a:xfrm>
          </p:grpSpPr>
          <p:sp>
            <p:nvSpPr>
              <p:cNvPr id="367" name="Google Shape;367;p22"/>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2"/>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2"/>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2"/>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2"/>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2"/>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2"/>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2"/>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2"/>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2"/>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2"/>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2"/>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2"/>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0" name="Google Shape;380;p22"/>
            <p:cNvSpPr/>
            <p:nvPr/>
          </p:nvSpPr>
          <p:spPr>
            <a:xfrm>
              <a:off x="295350" y="2470663"/>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1"/>
        <p:cNvGrpSpPr/>
        <p:nvPr/>
      </p:nvGrpSpPr>
      <p:grpSpPr>
        <a:xfrm>
          <a:off x="0" y="0"/>
          <a:ext cx="0" cy="0"/>
          <a:chOff x="0" y="0"/>
          <a:chExt cx="0" cy="0"/>
        </a:xfrm>
      </p:grpSpPr>
      <p:grpSp>
        <p:nvGrpSpPr>
          <p:cNvPr id="382" name="Google Shape;382;p23"/>
          <p:cNvGrpSpPr/>
          <p:nvPr/>
        </p:nvGrpSpPr>
        <p:grpSpPr>
          <a:xfrm>
            <a:off x="-425298" y="-829710"/>
            <a:ext cx="10111707" cy="7667404"/>
            <a:chOff x="-425298" y="-829710"/>
            <a:chExt cx="10111707" cy="7667404"/>
          </a:xfrm>
        </p:grpSpPr>
        <p:sp>
          <p:nvSpPr>
            <p:cNvPr id="383" name="Google Shape;383;p23"/>
            <p:cNvSpPr/>
            <p:nvPr/>
          </p:nvSpPr>
          <p:spPr>
            <a:xfrm>
              <a:off x="50293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23"/>
            <p:cNvSpPr/>
            <p:nvPr/>
          </p:nvSpPr>
          <p:spPr>
            <a:xfrm>
              <a:off x="7190982" y="-6052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23"/>
            <p:cNvSpPr/>
            <p:nvPr/>
          </p:nvSpPr>
          <p:spPr>
            <a:xfrm>
              <a:off x="436950" y="2109088"/>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86" name="Google Shape;386;p23"/>
            <p:cNvSpPr/>
            <p:nvPr/>
          </p:nvSpPr>
          <p:spPr>
            <a:xfrm rot="1655246">
              <a:off x="1075763" y="394786"/>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87" name="Google Shape;387;p23"/>
            <p:cNvSpPr/>
            <p:nvPr/>
          </p:nvSpPr>
          <p:spPr>
            <a:xfrm rot="10800000" flipH="1">
              <a:off x="2254970" y="-82971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3"/>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23"/>
            <p:cNvSpPr/>
            <p:nvPr/>
          </p:nvSpPr>
          <p:spPr>
            <a:xfrm rot="10800000" flipH="1">
              <a:off x="3743862" y="4567274"/>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3"/>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6"/>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23"/>
            <p:cNvSpPr/>
            <p:nvPr/>
          </p:nvSpPr>
          <p:spPr>
            <a:xfrm>
              <a:off x="74328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3"/>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2" name="Google Shape;392;p23"/>
            <p:cNvGrpSpPr/>
            <p:nvPr/>
          </p:nvGrpSpPr>
          <p:grpSpPr>
            <a:xfrm>
              <a:off x="4042283" y="-286514"/>
              <a:ext cx="929061" cy="1030392"/>
              <a:chOff x="2412694" y="4112108"/>
              <a:chExt cx="588162" cy="652312"/>
            </a:xfrm>
          </p:grpSpPr>
          <p:sp>
            <p:nvSpPr>
              <p:cNvPr id="393" name="Google Shape;393;p23"/>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3"/>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5" name="Google Shape;395;p23"/>
            <p:cNvGrpSpPr/>
            <p:nvPr/>
          </p:nvGrpSpPr>
          <p:grpSpPr>
            <a:xfrm flipH="1">
              <a:off x="8304761" y="3984075"/>
              <a:ext cx="1028348" cy="847065"/>
              <a:chOff x="291369" y="248728"/>
              <a:chExt cx="695065" cy="572534"/>
            </a:xfrm>
          </p:grpSpPr>
          <p:sp>
            <p:nvSpPr>
              <p:cNvPr id="396" name="Google Shape;396;p23"/>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3"/>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3"/>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3"/>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3"/>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3"/>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2" name="Google Shape;402;p23"/>
            <p:cNvGrpSpPr/>
            <p:nvPr/>
          </p:nvGrpSpPr>
          <p:grpSpPr>
            <a:xfrm flipH="1">
              <a:off x="647562" y="4078637"/>
              <a:ext cx="1363913" cy="1256212"/>
              <a:chOff x="2228960" y="3456896"/>
              <a:chExt cx="731281" cy="673536"/>
            </a:xfrm>
          </p:grpSpPr>
          <p:sp>
            <p:nvSpPr>
              <p:cNvPr id="403" name="Google Shape;403;p23"/>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3"/>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3"/>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3"/>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3"/>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3"/>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3"/>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3"/>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3"/>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3"/>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3"/>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3"/>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3"/>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1pPr>
            <a:lvl2pPr lvl="1"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2pPr>
            <a:lvl3pPr lvl="2"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3pPr>
            <a:lvl4pPr lvl="3"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4pPr>
            <a:lvl5pPr lvl="4"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5pPr>
            <a:lvl6pPr lvl="5"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6pPr>
            <a:lvl7pPr lvl="6"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7pPr>
            <a:lvl8pPr lvl="7"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8pPr>
            <a:lvl9pPr lvl="8" algn="ctr">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9pPr>
          </a:lstStyle>
          <a:p>
            <a:endParaRPr/>
          </a:p>
        </p:txBody>
      </p:sp>
      <p:sp>
        <p:nvSpPr>
          <p:cNvPr id="93" name="Google Shape;93;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2pPr>
            <a:lvl3pPr lvl="2"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3pPr>
            <a:lvl4pPr lvl="3"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4pPr>
            <a:lvl5pPr lvl="4"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5pPr>
            <a:lvl6pPr lvl="5"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6pPr>
            <a:lvl7pPr lvl="6"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7pPr>
            <a:lvl8pPr lvl="7"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8pPr>
            <a:lvl9pPr lvl="8"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9pPr>
          </a:lstStyle>
          <a:p>
            <a:endParaRPr/>
          </a:p>
        </p:txBody>
      </p:sp>
      <p:sp>
        <p:nvSpPr>
          <p:cNvPr id="94" name="Google Shape;94;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 name="Google Shape;97;p5"/>
          <p:cNvGrpSpPr/>
          <p:nvPr/>
        </p:nvGrpSpPr>
        <p:grpSpPr>
          <a:xfrm>
            <a:off x="-615798" y="-169288"/>
            <a:ext cx="10432595" cy="6037076"/>
            <a:chOff x="-615798" y="-169288"/>
            <a:chExt cx="10432595" cy="6037076"/>
          </a:xfrm>
        </p:grpSpPr>
        <p:sp>
          <p:nvSpPr>
            <p:cNvPr id="98" name="Google Shape;98;p5"/>
            <p:cNvSpPr/>
            <p:nvPr/>
          </p:nvSpPr>
          <p:spPr>
            <a:xfrm>
              <a:off x="7563215"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5"/>
            <p:cNvSpPr/>
            <p:nvPr/>
          </p:nvSpPr>
          <p:spPr>
            <a:xfrm flipH="1">
              <a:off x="-615798"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5"/>
            <p:cNvSpPr/>
            <p:nvPr/>
          </p:nvSpPr>
          <p:spPr>
            <a:xfrm>
              <a:off x="395263" y="36807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1" name="Google Shape;101;p5"/>
            <p:cNvSpPr/>
            <p:nvPr/>
          </p:nvSpPr>
          <p:spPr>
            <a:xfrm rot="-3069649">
              <a:off x="5821583" y="4421538"/>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2" name="Google Shape;102;p5"/>
            <p:cNvSpPr/>
            <p:nvPr/>
          </p:nvSpPr>
          <p:spPr>
            <a:xfrm>
              <a:off x="8065462" y="-1692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5" name="Google Shape;105;p6"/>
          <p:cNvGrpSpPr/>
          <p:nvPr/>
        </p:nvGrpSpPr>
        <p:grpSpPr>
          <a:xfrm>
            <a:off x="-615798" y="-1064383"/>
            <a:ext cx="11040576" cy="6643896"/>
            <a:chOff x="-615798" y="-1064383"/>
            <a:chExt cx="11040576" cy="6643896"/>
          </a:xfrm>
        </p:grpSpPr>
        <p:sp>
          <p:nvSpPr>
            <p:cNvPr id="106" name="Google Shape;106;p6"/>
            <p:cNvSpPr/>
            <p:nvPr/>
          </p:nvSpPr>
          <p:spPr>
            <a:xfrm rot="10800000">
              <a:off x="3759202" y="4799033"/>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rot="10800000">
              <a:off x="-615798" y="-247355"/>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rot="-8979043" flipH="1">
              <a:off x="7708777" y="-497986"/>
              <a:ext cx="2578873" cy="1242234"/>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7138125" y="4787013"/>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0" name="Google Shape;110;p6"/>
            <p:cNvSpPr/>
            <p:nvPr/>
          </p:nvSpPr>
          <p:spPr>
            <a:xfrm>
              <a:off x="229775" y="466146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1" name="Google Shape;111;p6"/>
            <p:cNvSpPr/>
            <p:nvPr/>
          </p:nvSpPr>
          <p:spPr>
            <a:xfrm rot="1655246">
              <a:off x="7470013" y="247249"/>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2" name="Google Shape;112;p6"/>
            <p:cNvSpPr/>
            <p:nvPr/>
          </p:nvSpPr>
          <p:spPr>
            <a:xfrm rot="-3069649">
              <a:off x="8797608" y="2600451"/>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txBox="1">
            <a:spLocks noGrp="1"/>
          </p:cNvSpPr>
          <p:nvPr>
            <p:ph type="subTitle" idx="1"/>
          </p:nvPr>
        </p:nvSpPr>
        <p:spPr>
          <a:xfrm>
            <a:off x="832525" y="1570924"/>
            <a:ext cx="6670200" cy="2318700"/>
          </a:xfrm>
          <a:prstGeom prst="rect">
            <a:avLst/>
          </a:prstGeom>
          <a:ln w="28575" cap="rnd" cmpd="sng">
            <a:solidFill>
              <a:schemeClr val="accent4"/>
            </a:solidFill>
            <a:prstDash val="dash"/>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7"/>
          <p:cNvGrpSpPr/>
          <p:nvPr/>
        </p:nvGrpSpPr>
        <p:grpSpPr>
          <a:xfrm>
            <a:off x="-615798" y="-169288"/>
            <a:ext cx="10432595" cy="6037076"/>
            <a:chOff x="-615798" y="-169288"/>
            <a:chExt cx="10432595" cy="6037076"/>
          </a:xfrm>
        </p:grpSpPr>
        <p:sp>
          <p:nvSpPr>
            <p:cNvPr id="117" name="Google Shape;117;p7"/>
            <p:cNvSpPr/>
            <p:nvPr/>
          </p:nvSpPr>
          <p:spPr>
            <a:xfrm>
              <a:off x="7563215"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7"/>
            <p:cNvSpPr/>
            <p:nvPr/>
          </p:nvSpPr>
          <p:spPr>
            <a:xfrm flipH="1">
              <a:off x="-615798"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7"/>
            <p:cNvSpPr/>
            <p:nvPr/>
          </p:nvSpPr>
          <p:spPr>
            <a:xfrm>
              <a:off x="395263" y="36807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0" name="Google Shape;120;p7"/>
            <p:cNvSpPr/>
            <p:nvPr/>
          </p:nvSpPr>
          <p:spPr>
            <a:xfrm rot="-3069649">
              <a:off x="5211983" y="4421538"/>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1" name="Google Shape;121;p7"/>
            <p:cNvSpPr/>
            <p:nvPr/>
          </p:nvSpPr>
          <p:spPr>
            <a:xfrm>
              <a:off x="8065462" y="-1692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grpSp>
        <p:nvGrpSpPr>
          <p:cNvPr id="123" name="Google Shape;123;p8"/>
          <p:cNvGrpSpPr/>
          <p:nvPr/>
        </p:nvGrpSpPr>
        <p:grpSpPr>
          <a:xfrm>
            <a:off x="-425298" y="-1692797"/>
            <a:ext cx="10218123" cy="8530491"/>
            <a:chOff x="-425298" y="-1692797"/>
            <a:chExt cx="10218123" cy="8530491"/>
          </a:xfrm>
        </p:grpSpPr>
        <p:sp>
          <p:nvSpPr>
            <p:cNvPr id="124" name="Google Shape;124;p8"/>
            <p:cNvSpPr/>
            <p:nvPr/>
          </p:nvSpPr>
          <p:spPr>
            <a:xfrm>
              <a:off x="3352959"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8"/>
            <p:cNvSpPr/>
            <p:nvPr/>
          </p:nvSpPr>
          <p:spPr>
            <a:xfrm>
              <a:off x="6782107" y="-16927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8"/>
            <p:cNvSpPr/>
            <p:nvPr/>
          </p:nvSpPr>
          <p:spPr>
            <a:xfrm>
              <a:off x="2940770" y="462489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8"/>
            <p:cNvSpPr/>
            <p:nvPr/>
          </p:nvSpPr>
          <p:spPr>
            <a:xfrm>
              <a:off x="1485912" y="-245488"/>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a:off x="72804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8"/>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1" name="Google Shape;131;p8"/>
            <p:cNvGrpSpPr/>
            <p:nvPr/>
          </p:nvGrpSpPr>
          <p:grpSpPr>
            <a:xfrm>
              <a:off x="732321" y="4608499"/>
              <a:ext cx="929061" cy="1030392"/>
              <a:chOff x="2412694" y="4112108"/>
              <a:chExt cx="588162" cy="652312"/>
            </a:xfrm>
          </p:grpSpPr>
          <p:sp>
            <p:nvSpPr>
              <p:cNvPr id="132" name="Google Shape;132;p8"/>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8"/>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8"/>
            <p:cNvGrpSpPr/>
            <p:nvPr/>
          </p:nvGrpSpPr>
          <p:grpSpPr>
            <a:xfrm>
              <a:off x="-313239" y="263850"/>
              <a:ext cx="1028348" cy="847065"/>
              <a:chOff x="291369" y="248728"/>
              <a:chExt cx="695065" cy="572534"/>
            </a:xfrm>
          </p:grpSpPr>
          <p:sp>
            <p:nvSpPr>
              <p:cNvPr id="135" name="Google Shape;135;p8"/>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8"/>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8"/>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8"/>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8"/>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8"/>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 name="Google Shape;141;p8"/>
            <p:cNvGrpSpPr/>
            <p:nvPr/>
          </p:nvGrpSpPr>
          <p:grpSpPr>
            <a:xfrm flipH="1">
              <a:off x="8428912" y="3430487"/>
              <a:ext cx="1363913" cy="1256212"/>
              <a:chOff x="2228960" y="3456896"/>
              <a:chExt cx="731281" cy="673536"/>
            </a:xfrm>
          </p:grpSpPr>
          <p:sp>
            <p:nvSpPr>
              <p:cNvPr id="142" name="Google Shape;142;p8"/>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8"/>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8"/>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8"/>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8"/>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8"/>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8"/>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8"/>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8"/>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8"/>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8"/>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8"/>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8"/>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5" name="Google Shape;155;p8"/>
            <p:cNvSpPr/>
            <p:nvPr/>
          </p:nvSpPr>
          <p:spPr>
            <a:xfrm>
              <a:off x="654200" y="2691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
        <p:nvSpPr>
          <p:cNvPr id="156" name="Google Shape;156;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grpSp>
        <p:nvGrpSpPr>
          <p:cNvPr id="158" name="Google Shape;158;p9"/>
          <p:cNvGrpSpPr/>
          <p:nvPr/>
        </p:nvGrpSpPr>
        <p:grpSpPr>
          <a:xfrm>
            <a:off x="-425298" y="-829710"/>
            <a:ext cx="10111707" cy="7667404"/>
            <a:chOff x="-425298" y="-829710"/>
            <a:chExt cx="10111707" cy="7667404"/>
          </a:xfrm>
        </p:grpSpPr>
        <p:sp>
          <p:nvSpPr>
            <p:cNvPr id="159" name="Google Shape;159;p9"/>
            <p:cNvSpPr/>
            <p:nvPr/>
          </p:nvSpPr>
          <p:spPr>
            <a:xfrm>
              <a:off x="50293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9"/>
            <p:cNvSpPr/>
            <p:nvPr/>
          </p:nvSpPr>
          <p:spPr>
            <a:xfrm>
              <a:off x="7190982" y="-6052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9"/>
            <p:cNvSpPr/>
            <p:nvPr/>
          </p:nvSpPr>
          <p:spPr>
            <a:xfrm>
              <a:off x="504500" y="3512988"/>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62" name="Google Shape;162;p9"/>
            <p:cNvSpPr/>
            <p:nvPr/>
          </p:nvSpPr>
          <p:spPr>
            <a:xfrm rot="1655246">
              <a:off x="5800163" y="394786"/>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63" name="Google Shape;163;p9"/>
            <p:cNvSpPr/>
            <p:nvPr/>
          </p:nvSpPr>
          <p:spPr>
            <a:xfrm rot="10800000" flipH="1">
              <a:off x="2254970" y="-82971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9"/>
            <p:cNvSpPr/>
            <p:nvPr/>
          </p:nvSpPr>
          <p:spPr>
            <a:xfrm rot="10800000" flipH="1">
              <a:off x="3743862" y="4567274"/>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9"/>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9"/>
            <p:cNvSpPr/>
            <p:nvPr/>
          </p:nvSpPr>
          <p:spPr>
            <a:xfrm>
              <a:off x="74328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9"/>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 name="Google Shape;168;p9"/>
            <p:cNvGrpSpPr/>
            <p:nvPr/>
          </p:nvGrpSpPr>
          <p:grpSpPr>
            <a:xfrm>
              <a:off x="4042283" y="-286514"/>
              <a:ext cx="929061" cy="1030392"/>
              <a:chOff x="2412694" y="4112108"/>
              <a:chExt cx="588162" cy="652312"/>
            </a:xfrm>
          </p:grpSpPr>
          <p:sp>
            <p:nvSpPr>
              <p:cNvPr id="169" name="Google Shape;169;p9"/>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9"/>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171;p9"/>
            <p:cNvGrpSpPr/>
            <p:nvPr/>
          </p:nvGrpSpPr>
          <p:grpSpPr>
            <a:xfrm flipH="1">
              <a:off x="8304761" y="3984075"/>
              <a:ext cx="1028348" cy="847065"/>
              <a:chOff x="291369" y="248728"/>
              <a:chExt cx="695065" cy="572534"/>
            </a:xfrm>
          </p:grpSpPr>
          <p:sp>
            <p:nvSpPr>
              <p:cNvPr id="172" name="Google Shape;172;p9"/>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9"/>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9"/>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9"/>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9"/>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9"/>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 name="Google Shape;178;p9"/>
            <p:cNvGrpSpPr/>
            <p:nvPr/>
          </p:nvGrpSpPr>
          <p:grpSpPr>
            <a:xfrm flipH="1">
              <a:off x="647562" y="4078637"/>
              <a:ext cx="1363913" cy="1256212"/>
              <a:chOff x="2228960" y="3456896"/>
              <a:chExt cx="731281" cy="673536"/>
            </a:xfrm>
          </p:grpSpPr>
          <p:sp>
            <p:nvSpPr>
              <p:cNvPr id="179" name="Google Shape;179;p9"/>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9"/>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9"/>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9"/>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9"/>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9"/>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9"/>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9"/>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9"/>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9"/>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9"/>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9"/>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9"/>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2" name="Google Shape;19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3" name="Google Shape;19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4"/>
        <p:cNvGrpSpPr/>
        <p:nvPr/>
      </p:nvGrpSpPr>
      <p:grpSpPr>
        <a:xfrm>
          <a:off x="0" y="0"/>
          <a:ext cx="0" cy="0"/>
          <a:chOff x="0" y="0"/>
          <a:chExt cx="0" cy="0"/>
        </a:xfrm>
      </p:grpSpPr>
      <p:sp>
        <p:nvSpPr>
          <p:cNvPr id="195" name="Google Shape;195;p10"/>
          <p:cNvSpPr txBox="1">
            <a:spLocks noGrp="1"/>
          </p:cNvSpPr>
          <p:nvPr>
            <p:ph type="title"/>
          </p:nvPr>
        </p:nvSpPr>
        <p:spPr>
          <a:xfrm>
            <a:off x="720000" y="228540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6"/>
        <p:cNvGrpSpPr/>
        <p:nvPr/>
      </p:nvGrpSpPr>
      <p:grpSpPr>
        <a:xfrm>
          <a:off x="0" y="0"/>
          <a:ext cx="0" cy="0"/>
          <a:chOff x="0" y="0"/>
          <a:chExt cx="0" cy="0"/>
        </a:xfrm>
      </p:grpSpPr>
      <p:sp>
        <p:nvSpPr>
          <p:cNvPr id="197" name="Google Shape;19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8" name="Google Shape;19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99" name="Google Shape;199;p11"/>
          <p:cNvGrpSpPr/>
          <p:nvPr/>
        </p:nvGrpSpPr>
        <p:grpSpPr>
          <a:xfrm>
            <a:off x="-425298" y="-829710"/>
            <a:ext cx="10111707" cy="7667404"/>
            <a:chOff x="-425298" y="-829710"/>
            <a:chExt cx="10111707" cy="7667404"/>
          </a:xfrm>
        </p:grpSpPr>
        <p:sp>
          <p:nvSpPr>
            <p:cNvPr id="200" name="Google Shape;200;p11"/>
            <p:cNvSpPr/>
            <p:nvPr/>
          </p:nvSpPr>
          <p:spPr>
            <a:xfrm>
              <a:off x="4419758" y="4399611"/>
              <a:ext cx="2438083" cy="2438083"/>
            </a:xfrm>
            <a:custGeom>
              <a:avLst/>
              <a:gdLst/>
              <a:ahLst/>
              <a:cxnLst/>
              <a:rect l="l" t="t" r="r" b="b"/>
              <a:pathLst>
                <a:path w="2438083" h="2438083" extrusionOk="0">
                  <a:moveTo>
                    <a:pt x="0" y="0"/>
                  </a:moveTo>
                  <a:lnTo>
                    <a:pt x="2438083" y="0"/>
                  </a:lnTo>
                  <a:lnTo>
                    <a:pt x="2438083" y="2438083"/>
                  </a:lnTo>
                  <a:lnTo>
                    <a:pt x="0" y="2438083"/>
                  </a:lnTo>
                  <a:lnTo>
                    <a:pt x="0" y="0"/>
                  </a:lnTo>
                  <a:close/>
                  <a:moveTo>
                    <a:pt x="0" y="2031720"/>
                  </a:moveTo>
                  <a:lnTo>
                    <a:pt x="2438083" y="2031720"/>
                  </a:lnTo>
                  <a:moveTo>
                    <a:pt x="0" y="1625357"/>
                  </a:moveTo>
                  <a:lnTo>
                    <a:pt x="2438083" y="1625357"/>
                  </a:lnTo>
                  <a:moveTo>
                    <a:pt x="0" y="1219025"/>
                  </a:moveTo>
                  <a:lnTo>
                    <a:pt x="2438083" y="1219025"/>
                  </a:lnTo>
                  <a:moveTo>
                    <a:pt x="0" y="812662"/>
                  </a:moveTo>
                  <a:lnTo>
                    <a:pt x="2438083" y="812662"/>
                  </a:lnTo>
                  <a:moveTo>
                    <a:pt x="0" y="406331"/>
                  </a:moveTo>
                  <a:lnTo>
                    <a:pt x="2438083" y="406331"/>
                  </a:lnTo>
                  <a:moveTo>
                    <a:pt x="2031752" y="0"/>
                  </a:moveTo>
                  <a:lnTo>
                    <a:pt x="2031752" y="2438083"/>
                  </a:lnTo>
                  <a:moveTo>
                    <a:pt x="1625389" y="0"/>
                  </a:moveTo>
                  <a:lnTo>
                    <a:pt x="1625389" y="2438083"/>
                  </a:lnTo>
                  <a:moveTo>
                    <a:pt x="1219057" y="0"/>
                  </a:moveTo>
                  <a:lnTo>
                    <a:pt x="1219057" y="2438083"/>
                  </a:lnTo>
                  <a:moveTo>
                    <a:pt x="812694" y="0"/>
                  </a:moveTo>
                  <a:lnTo>
                    <a:pt x="812694" y="2438083"/>
                  </a:lnTo>
                  <a:moveTo>
                    <a:pt x="406363" y="0"/>
                  </a:moveTo>
                  <a:lnTo>
                    <a:pt x="406363" y="2438083"/>
                  </a:lnTo>
                </a:path>
              </a:pathLst>
            </a:custGeom>
            <a:noFill/>
            <a:ln w="9525" cap="flat" cmpd="sng">
              <a:solidFill>
                <a:schemeClr val="accent1">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1"/>
            <p:cNvSpPr/>
            <p:nvPr/>
          </p:nvSpPr>
          <p:spPr>
            <a:xfrm>
              <a:off x="7190982" y="-605297"/>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1"/>
            <p:cNvSpPr/>
            <p:nvPr/>
          </p:nvSpPr>
          <p:spPr>
            <a:xfrm rot="10800000" flipH="1">
              <a:off x="2254970" y="-829710"/>
              <a:ext cx="2580252" cy="1242898"/>
            </a:xfrm>
            <a:custGeom>
              <a:avLst/>
              <a:gdLst/>
              <a:ahLst/>
              <a:cxnLst/>
              <a:rect l="l" t="t" r="r" b="b"/>
              <a:pathLst>
                <a:path w="2580252" h="1242898" extrusionOk="0">
                  <a:moveTo>
                    <a:pt x="8121" y="1242899"/>
                  </a:moveTo>
                  <a:cubicBezTo>
                    <a:pt x="-30641" y="934392"/>
                    <a:pt x="70926" y="610976"/>
                    <a:pt x="279167" y="380056"/>
                  </a:cubicBezTo>
                  <a:cubicBezTo>
                    <a:pt x="487408" y="149135"/>
                    <a:pt x="798611" y="14738"/>
                    <a:pt x="1109466" y="21495"/>
                  </a:cubicBezTo>
                  <a:cubicBezTo>
                    <a:pt x="1241072" y="24349"/>
                    <a:pt x="1382796" y="57560"/>
                    <a:pt x="1466378" y="159285"/>
                  </a:cubicBezTo>
                  <a:cubicBezTo>
                    <a:pt x="1535559" y="243502"/>
                    <a:pt x="1550880" y="369556"/>
                    <a:pt x="1499969" y="465921"/>
                  </a:cubicBezTo>
                  <a:cubicBezTo>
                    <a:pt x="1449059" y="562255"/>
                    <a:pt x="1333123" y="621000"/>
                    <a:pt x="1226037" y="600794"/>
                  </a:cubicBezTo>
                  <a:cubicBezTo>
                    <a:pt x="1118950" y="580620"/>
                    <a:pt x="1031245" y="480481"/>
                    <a:pt x="1029469" y="371523"/>
                  </a:cubicBezTo>
                  <a:cubicBezTo>
                    <a:pt x="1027407" y="244866"/>
                    <a:pt x="1129354" y="138446"/>
                    <a:pt x="1241706" y="79954"/>
                  </a:cubicBezTo>
                  <a:cubicBezTo>
                    <a:pt x="1466061" y="-36870"/>
                    <a:pt x="1743387" y="-16760"/>
                    <a:pt x="1975957" y="82745"/>
                  </a:cubicBezTo>
                  <a:cubicBezTo>
                    <a:pt x="2208527" y="182251"/>
                    <a:pt x="2403129" y="352967"/>
                    <a:pt x="2580252" y="533580"/>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rot="10800000" flipH="1">
              <a:off x="3134262" y="4567274"/>
              <a:ext cx="1625595" cy="780480"/>
            </a:xfrm>
            <a:custGeom>
              <a:avLst/>
              <a:gdLst/>
              <a:ahLst/>
              <a:cxnLst/>
              <a:rect l="l" t="t" r="r" b="b"/>
              <a:pathLst>
                <a:path w="1625595" h="780480" extrusionOk="0">
                  <a:moveTo>
                    <a:pt x="3857" y="154983"/>
                  </a:moveTo>
                  <a:cubicBezTo>
                    <a:pt x="-36808" y="249318"/>
                    <a:pt x="237251" y="971674"/>
                    <a:pt x="1152718" y="732031"/>
                  </a:cubicBezTo>
                  <a:cubicBezTo>
                    <a:pt x="1452027" y="653683"/>
                    <a:pt x="1645200" y="308666"/>
                    <a:pt x="1624012" y="0"/>
                  </a:cubicBezTo>
                </a:path>
              </a:pathLst>
            </a:custGeom>
            <a:noFill/>
            <a:ln w="34150" cap="rnd" cmpd="sng">
              <a:solidFill>
                <a:schemeClr val="dk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a:off x="6975627" y="-397000"/>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4"/>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a:off x="7432827" y="4147994"/>
              <a:ext cx="2253582" cy="1199761"/>
            </a:xfrm>
            <a:custGeom>
              <a:avLst/>
              <a:gdLst/>
              <a:ahLst/>
              <a:cxnLst/>
              <a:rect l="l" t="t" r="r" b="b"/>
              <a:pathLst>
                <a:path w="2253582" h="1199761" extrusionOk="0">
                  <a:moveTo>
                    <a:pt x="0" y="1199336"/>
                  </a:moveTo>
                  <a:cubicBezTo>
                    <a:pt x="153714" y="1201620"/>
                    <a:pt x="309364" y="1195847"/>
                    <a:pt x="457305" y="1154008"/>
                  </a:cubicBezTo>
                  <a:cubicBezTo>
                    <a:pt x="605247" y="1112170"/>
                    <a:pt x="730857" y="1018501"/>
                    <a:pt x="836357" y="906657"/>
                  </a:cubicBezTo>
                  <a:cubicBezTo>
                    <a:pt x="1121075" y="604716"/>
                    <a:pt x="1274472" y="168282"/>
                    <a:pt x="1674142" y="25289"/>
                  </a:cubicBezTo>
                  <a:cubicBezTo>
                    <a:pt x="1793663" y="-17469"/>
                    <a:pt x="1932119" y="-3671"/>
                    <a:pt x="2047580" y="49111"/>
                  </a:cubicBezTo>
                  <a:cubicBezTo>
                    <a:pt x="2163040" y="101861"/>
                    <a:pt x="2254901" y="217448"/>
                    <a:pt x="2253569" y="344391"/>
                  </a:cubicBezTo>
                </a:path>
              </a:pathLst>
            </a:custGeom>
            <a:noFill/>
            <a:ln w="34150" cap="rnd" cmpd="sng">
              <a:solidFill>
                <a:schemeClr val="l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rot="10800000">
              <a:off x="-425298" y="4020788"/>
              <a:ext cx="2564835" cy="1454178"/>
            </a:xfrm>
            <a:custGeom>
              <a:avLst/>
              <a:gdLst/>
              <a:ahLst/>
              <a:cxnLst/>
              <a:rect l="l" t="t" r="r" b="b"/>
              <a:pathLst>
                <a:path w="2564835" h="1454178" extrusionOk="0">
                  <a:moveTo>
                    <a:pt x="0" y="0"/>
                  </a:moveTo>
                  <a:cubicBezTo>
                    <a:pt x="339180" y="686386"/>
                    <a:pt x="874738" y="0"/>
                    <a:pt x="1369568" y="850504"/>
                  </a:cubicBezTo>
                  <a:cubicBezTo>
                    <a:pt x="1476908" y="1035019"/>
                    <a:pt x="1642263" y="1184293"/>
                    <a:pt x="1817643" y="1305970"/>
                  </a:cubicBezTo>
                  <a:cubicBezTo>
                    <a:pt x="2032005" y="1454673"/>
                    <a:pt x="2317770" y="1494893"/>
                    <a:pt x="2564836" y="1411089"/>
                  </a:cubicBezTo>
                </a:path>
              </a:pathLst>
            </a:custGeom>
            <a:noFill/>
            <a:ln w="34150" cap="rnd" cmpd="sng">
              <a:solidFill>
                <a:schemeClr val="accent2"/>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 name="Google Shape;207;p11"/>
            <p:cNvGrpSpPr/>
            <p:nvPr/>
          </p:nvGrpSpPr>
          <p:grpSpPr>
            <a:xfrm>
              <a:off x="8352708" y="4115349"/>
              <a:ext cx="929061" cy="1030392"/>
              <a:chOff x="2412694" y="4112108"/>
              <a:chExt cx="588162" cy="652312"/>
            </a:xfrm>
          </p:grpSpPr>
          <p:sp>
            <p:nvSpPr>
              <p:cNvPr id="208" name="Google Shape;208;p11"/>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icksand"/>
              <a:buNone/>
              <a:defRPr sz="2800" b="1">
                <a:solidFill>
                  <a:schemeClr val="dk1"/>
                </a:solidFill>
                <a:latin typeface="Quicksand"/>
                <a:ea typeface="Quicksand"/>
                <a:cs typeface="Quicksand"/>
                <a:sym typeface="Quicksand"/>
              </a:defRPr>
            </a:lvl1pPr>
            <a:lvl2pPr lvl="1"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2pPr>
            <a:lvl3pPr lvl="2"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3pPr>
            <a:lvl4pPr lvl="3"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4pPr>
            <a:lvl5pPr lvl="4"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5pPr>
            <a:lvl6pPr lvl="5"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6pPr>
            <a:lvl7pPr lvl="6"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7pPr>
            <a:lvl8pPr lvl="7"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8pPr>
            <a:lvl9pPr lvl="8" rtl="0">
              <a:spcBef>
                <a:spcPts val="0"/>
              </a:spcBef>
              <a:spcAft>
                <a:spcPts val="0"/>
              </a:spcAft>
              <a:buClr>
                <a:schemeClr val="dk1"/>
              </a:buClr>
              <a:buSzPts val="2800"/>
              <a:buFont typeface="Quicksand"/>
              <a:buNone/>
              <a:defRPr sz="2800">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7"/>
          <p:cNvSpPr txBox="1">
            <a:spLocks noGrp="1"/>
          </p:cNvSpPr>
          <p:nvPr>
            <p:ph type="ctrTitle"/>
          </p:nvPr>
        </p:nvSpPr>
        <p:spPr>
          <a:xfrm>
            <a:off x="715100" y="1249800"/>
            <a:ext cx="4597800" cy="26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F1F1F"/>
                </a:solidFill>
                <a:effectLst/>
                <a:latin typeface="Times New Roman" panose="02020603050405020304" pitchFamily="18" charset="0"/>
                <a:cs typeface="Times New Roman" panose="02020603050405020304" pitchFamily="18" charset="0"/>
              </a:rPr>
              <a:t>File Storage System using Hybrid Cryptography Cloud Computing</a:t>
            </a:r>
            <a:endParaRPr dirty="0">
              <a:latin typeface="Times New Roman" panose="02020603050405020304" pitchFamily="18" charset="0"/>
              <a:cs typeface="Times New Roman" panose="02020603050405020304" pitchFamily="18" charset="0"/>
            </a:endParaRPr>
          </a:p>
        </p:txBody>
      </p:sp>
      <p:grpSp>
        <p:nvGrpSpPr>
          <p:cNvPr id="427" name="Google Shape;427;p27"/>
          <p:cNvGrpSpPr/>
          <p:nvPr/>
        </p:nvGrpSpPr>
        <p:grpSpPr>
          <a:xfrm>
            <a:off x="5011025" y="717478"/>
            <a:ext cx="1970621" cy="1970621"/>
            <a:chOff x="5011025" y="717478"/>
            <a:chExt cx="1970621" cy="1970621"/>
          </a:xfrm>
        </p:grpSpPr>
        <p:sp>
          <p:nvSpPr>
            <p:cNvPr id="428" name="Google Shape;428;p27"/>
            <p:cNvSpPr/>
            <p:nvPr/>
          </p:nvSpPr>
          <p:spPr>
            <a:xfrm rot="-2700000">
              <a:off x="5299616" y="1006069"/>
              <a:ext cx="1393440" cy="1393440"/>
            </a:xfrm>
            <a:custGeom>
              <a:avLst/>
              <a:gdLst/>
              <a:ahLst/>
              <a:cxnLst/>
              <a:rect l="l" t="t" r="r" b="b"/>
              <a:pathLst>
                <a:path w="1220199" h="1220199" extrusionOk="0">
                  <a:moveTo>
                    <a:pt x="1220200" y="610100"/>
                  </a:moveTo>
                  <a:cubicBezTo>
                    <a:pt x="1220200" y="947049"/>
                    <a:pt x="947049" y="1220200"/>
                    <a:pt x="610100" y="1220200"/>
                  </a:cubicBezTo>
                  <a:cubicBezTo>
                    <a:pt x="273151" y="1220200"/>
                    <a:pt x="0" y="947049"/>
                    <a:pt x="0" y="610100"/>
                  </a:cubicBezTo>
                  <a:cubicBezTo>
                    <a:pt x="0" y="273151"/>
                    <a:pt x="273151" y="0"/>
                    <a:pt x="610100" y="0"/>
                  </a:cubicBezTo>
                  <a:cubicBezTo>
                    <a:pt x="947049" y="0"/>
                    <a:pt x="1220200" y="273151"/>
                    <a:pt x="1220200" y="6101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9" name="Google Shape;429;p27"/>
            <p:cNvGrpSpPr/>
            <p:nvPr/>
          </p:nvGrpSpPr>
          <p:grpSpPr>
            <a:xfrm>
              <a:off x="5394413" y="913588"/>
              <a:ext cx="1243286" cy="1502962"/>
              <a:chOff x="5927647" y="1361630"/>
              <a:chExt cx="1089550" cy="1317117"/>
            </a:xfrm>
          </p:grpSpPr>
          <p:sp>
            <p:nvSpPr>
              <p:cNvPr id="430" name="Google Shape;430;p27"/>
              <p:cNvSpPr/>
              <p:nvPr/>
            </p:nvSpPr>
            <p:spPr>
              <a:xfrm>
                <a:off x="6072721" y="1990680"/>
                <a:ext cx="802385" cy="510594"/>
              </a:xfrm>
              <a:custGeom>
                <a:avLst/>
                <a:gdLst/>
                <a:ahLst/>
                <a:cxnLst/>
                <a:rect l="l" t="t" r="r" b="b"/>
                <a:pathLst>
                  <a:path w="802385" h="510594" extrusionOk="0">
                    <a:moveTo>
                      <a:pt x="340639" y="0"/>
                    </a:moveTo>
                    <a:lnTo>
                      <a:pt x="461777" y="0"/>
                    </a:lnTo>
                    <a:cubicBezTo>
                      <a:pt x="649781" y="0"/>
                      <a:pt x="802385" y="152636"/>
                      <a:pt x="802385" y="340608"/>
                    </a:cubicBezTo>
                    <a:lnTo>
                      <a:pt x="802385" y="510595"/>
                    </a:lnTo>
                    <a:lnTo>
                      <a:pt x="0" y="510595"/>
                    </a:lnTo>
                    <a:lnTo>
                      <a:pt x="0" y="340608"/>
                    </a:lnTo>
                    <a:cubicBezTo>
                      <a:pt x="0" y="152604"/>
                      <a:pt x="152636" y="0"/>
                      <a:pt x="34060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7"/>
              <p:cNvSpPr/>
              <p:nvPr/>
            </p:nvSpPr>
            <p:spPr>
              <a:xfrm>
                <a:off x="6355852" y="1915885"/>
                <a:ext cx="216614" cy="199969"/>
              </a:xfrm>
              <a:custGeom>
                <a:avLst/>
                <a:gdLst/>
                <a:ahLst/>
                <a:cxnLst/>
                <a:rect l="l" t="t" r="r" b="b"/>
                <a:pathLst>
                  <a:path w="216614" h="199969" extrusionOk="0">
                    <a:moveTo>
                      <a:pt x="216615" y="149559"/>
                    </a:moveTo>
                    <a:cubicBezTo>
                      <a:pt x="216615" y="216773"/>
                      <a:pt x="0" y="216773"/>
                      <a:pt x="0" y="149559"/>
                    </a:cubicBezTo>
                    <a:lnTo>
                      <a:pt x="0" y="0"/>
                    </a:lnTo>
                    <a:lnTo>
                      <a:pt x="216615" y="0"/>
                    </a:lnTo>
                    <a:lnTo>
                      <a:pt x="216615" y="149559"/>
                    </a:ln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7"/>
              <p:cNvSpPr/>
              <p:nvPr/>
            </p:nvSpPr>
            <p:spPr>
              <a:xfrm>
                <a:off x="6355852" y="1915885"/>
                <a:ext cx="216614" cy="98420"/>
              </a:xfrm>
              <a:custGeom>
                <a:avLst/>
                <a:gdLst/>
                <a:ahLst/>
                <a:cxnLst/>
                <a:rect l="l" t="t" r="r" b="b"/>
                <a:pathLst>
                  <a:path w="216614" h="98420" extrusionOk="0">
                    <a:moveTo>
                      <a:pt x="54748" y="79712"/>
                    </a:moveTo>
                    <a:cubicBezTo>
                      <a:pt x="107752" y="93003"/>
                      <a:pt x="162183" y="99251"/>
                      <a:pt x="216615" y="98332"/>
                    </a:cubicBezTo>
                    <a:lnTo>
                      <a:pt x="216615" y="0"/>
                    </a:lnTo>
                    <a:lnTo>
                      <a:pt x="0" y="0"/>
                    </a:lnTo>
                    <a:lnTo>
                      <a:pt x="0" y="63440"/>
                    </a:lnTo>
                    <a:cubicBezTo>
                      <a:pt x="18017" y="69593"/>
                      <a:pt x="36288" y="75081"/>
                      <a:pt x="54748" y="79712"/>
                    </a:cubicBezTo>
                    <a:close/>
                  </a:path>
                </a:pathLst>
              </a:custGeom>
              <a:solidFill>
                <a:srgbClr val="7B462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7"/>
              <p:cNvSpPr/>
              <p:nvPr/>
            </p:nvSpPr>
            <p:spPr>
              <a:xfrm>
                <a:off x="6558859" y="1573627"/>
                <a:ext cx="314629" cy="346854"/>
              </a:xfrm>
              <a:custGeom>
                <a:avLst/>
                <a:gdLst/>
                <a:ahLst/>
                <a:cxnLst/>
                <a:rect l="l" t="t" r="r" b="b"/>
                <a:pathLst>
                  <a:path w="314629" h="346854" extrusionOk="0">
                    <a:moveTo>
                      <a:pt x="32" y="339529"/>
                    </a:moveTo>
                    <a:cubicBezTo>
                      <a:pt x="96872" y="353740"/>
                      <a:pt x="199740" y="355865"/>
                      <a:pt x="314629" y="264258"/>
                    </a:cubicBezTo>
                    <a:cubicBezTo>
                      <a:pt x="262482" y="189875"/>
                      <a:pt x="205608" y="114318"/>
                      <a:pt x="214870" y="23948"/>
                    </a:cubicBezTo>
                    <a:lnTo>
                      <a:pt x="58777" y="0"/>
                    </a:lnTo>
                    <a:lnTo>
                      <a:pt x="0" y="3395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7"/>
              <p:cNvSpPr/>
              <p:nvPr/>
            </p:nvSpPr>
            <p:spPr>
              <a:xfrm>
                <a:off x="5977275" y="1385371"/>
                <a:ext cx="457223" cy="564231"/>
              </a:xfrm>
              <a:custGeom>
                <a:avLst/>
                <a:gdLst/>
                <a:ahLst/>
                <a:cxnLst/>
                <a:rect l="l" t="t" r="r" b="b"/>
                <a:pathLst>
                  <a:path w="457223" h="564231" extrusionOk="0">
                    <a:moveTo>
                      <a:pt x="221056" y="65723"/>
                    </a:moveTo>
                    <a:cubicBezTo>
                      <a:pt x="178361" y="113842"/>
                      <a:pt x="133636" y="326809"/>
                      <a:pt x="0" y="444204"/>
                    </a:cubicBezTo>
                    <a:cubicBezTo>
                      <a:pt x="42790" y="461333"/>
                      <a:pt x="115143" y="498952"/>
                      <a:pt x="157933" y="516081"/>
                    </a:cubicBezTo>
                    <a:cubicBezTo>
                      <a:pt x="172302" y="501966"/>
                      <a:pt x="186640" y="487882"/>
                      <a:pt x="201009" y="473767"/>
                    </a:cubicBezTo>
                    <a:cubicBezTo>
                      <a:pt x="197805" y="492767"/>
                      <a:pt x="194601" y="511767"/>
                      <a:pt x="191398" y="530736"/>
                    </a:cubicBezTo>
                    <a:cubicBezTo>
                      <a:pt x="271839" y="564232"/>
                      <a:pt x="338292" y="564232"/>
                      <a:pt x="384571" y="564232"/>
                    </a:cubicBezTo>
                    <a:cubicBezTo>
                      <a:pt x="422128" y="450833"/>
                      <a:pt x="445854" y="332899"/>
                      <a:pt x="455053" y="213791"/>
                    </a:cubicBezTo>
                    <a:cubicBezTo>
                      <a:pt x="458352" y="171064"/>
                      <a:pt x="459621" y="127037"/>
                      <a:pt x="445886" y="86436"/>
                    </a:cubicBezTo>
                    <a:cubicBezTo>
                      <a:pt x="405982" y="-31340"/>
                      <a:pt x="296454" y="-19287"/>
                      <a:pt x="221056" y="6572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7"/>
              <p:cNvSpPr/>
              <p:nvPr/>
            </p:nvSpPr>
            <p:spPr>
              <a:xfrm>
                <a:off x="6182376" y="1520909"/>
                <a:ext cx="582757" cy="469770"/>
              </a:xfrm>
              <a:custGeom>
                <a:avLst/>
                <a:gdLst/>
                <a:ahLst/>
                <a:cxnLst/>
                <a:rect l="l" t="t" r="r" b="b"/>
                <a:pathLst>
                  <a:path w="582757" h="469770" extrusionOk="0">
                    <a:moveTo>
                      <a:pt x="356563" y="469771"/>
                    </a:moveTo>
                    <a:lnTo>
                      <a:pt x="283131" y="469771"/>
                    </a:lnTo>
                    <a:cubicBezTo>
                      <a:pt x="62615" y="469771"/>
                      <a:pt x="0" y="343019"/>
                      <a:pt x="0" y="186640"/>
                    </a:cubicBezTo>
                    <a:lnTo>
                      <a:pt x="0" y="76096"/>
                    </a:lnTo>
                    <a:cubicBezTo>
                      <a:pt x="0" y="34067"/>
                      <a:pt x="34067" y="0"/>
                      <a:pt x="76096" y="0"/>
                    </a:cubicBezTo>
                    <a:lnTo>
                      <a:pt x="504282" y="0"/>
                    </a:lnTo>
                    <a:cubicBezTo>
                      <a:pt x="546311" y="0"/>
                      <a:pt x="580378" y="34067"/>
                      <a:pt x="580378" y="76096"/>
                    </a:cubicBezTo>
                    <a:lnTo>
                      <a:pt x="580378" y="186640"/>
                    </a:lnTo>
                    <a:cubicBezTo>
                      <a:pt x="580378" y="343019"/>
                      <a:pt x="622058" y="469771"/>
                      <a:pt x="356563" y="469771"/>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7"/>
              <p:cNvSpPr/>
              <p:nvPr/>
            </p:nvSpPr>
            <p:spPr>
              <a:xfrm>
                <a:off x="6172860" y="1483860"/>
                <a:ext cx="122026" cy="252585"/>
              </a:xfrm>
              <a:custGeom>
                <a:avLst/>
                <a:gdLst/>
                <a:ahLst/>
                <a:cxnLst/>
                <a:rect l="l" t="t" r="r" b="b"/>
                <a:pathLst>
                  <a:path w="122026" h="252585" extrusionOk="0">
                    <a:moveTo>
                      <a:pt x="122026" y="118791"/>
                    </a:moveTo>
                    <a:lnTo>
                      <a:pt x="101345" y="252585"/>
                    </a:lnTo>
                    <a:lnTo>
                      <a:pt x="9516" y="223688"/>
                    </a:lnTo>
                    <a:lnTo>
                      <a:pt x="0" y="59951"/>
                    </a:lnTo>
                    <a:lnTo>
                      <a:pt x="120377" y="0"/>
                    </a:lnTo>
                    <a:lnTo>
                      <a:pt x="122026" y="11879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7"/>
              <p:cNvSpPr/>
              <p:nvPr/>
            </p:nvSpPr>
            <p:spPr>
              <a:xfrm>
                <a:off x="6110911" y="1693497"/>
                <a:ext cx="174839" cy="177567"/>
              </a:xfrm>
              <a:custGeom>
                <a:avLst/>
                <a:gdLst/>
                <a:ahLst/>
                <a:cxnLst/>
                <a:rect l="l" t="t" r="r" b="b"/>
                <a:pathLst>
                  <a:path w="174839" h="177567" extrusionOk="0">
                    <a:moveTo>
                      <a:pt x="174840" y="88784"/>
                    </a:moveTo>
                    <a:cubicBezTo>
                      <a:pt x="174840" y="137818"/>
                      <a:pt x="135701" y="177568"/>
                      <a:pt x="87420" y="177568"/>
                    </a:cubicBezTo>
                    <a:cubicBezTo>
                      <a:pt x="39139" y="177568"/>
                      <a:pt x="0" y="137818"/>
                      <a:pt x="0" y="88784"/>
                    </a:cubicBezTo>
                    <a:cubicBezTo>
                      <a:pt x="0" y="39750"/>
                      <a:pt x="39139" y="0"/>
                      <a:pt x="87420" y="0"/>
                    </a:cubicBezTo>
                    <a:cubicBezTo>
                      <a:pt x="135701" y="0"/>
                      <a:pt x="174840" y="39750"/>
                      <a:pt x="174840" y="88784"/>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8" name="Google Shape;438;p27"/>
              <p:cNvGrpSpPr/>
              <p:nvPr/>
            </p:nvGrpSpPr>
            <p:grpSpPr>
              <a:xfrm>
                <a:off x="6361403" y="1688200"/>
                <a:ext cx="179805" cy="158410"/>
                <a:chOff x="5654203" y="2543572"/>
                <a:chExt cx="179805" cy="158410"/>
              </a:xfrm>
            </p:grpSpPr>
            <p:sp>
              <p:nvSpPr>
                <p:cNvPr id="439" name="Google Shape;439;p27"/>
                <p:cNvSpPr/>
                <p:nvPr/>
              </p:nvSpPr>
              <p:spPr>
                <a:xfrm>
                  <a:off x="5654203" y="2543572"/>
                  <a:ext cx="177567" cy="134555"/>
                </a:xfrm>
                <a:custGeom>
                  <a:avLst/>
                  <a:gdLst/>
                  <a:ahLst/>
                  <a:cxnLst/>
                  <a:rect l="l" t="t" r="r" b="b"/>
                  <a:pathLst>
                    <a:path w="177567" h="134555" extrusionOk="0">
                      <a:moveTo>
                        <a:pt x="177568" y="67278"/>
                      </a:moveTo>
                      <a:cubicBezTo>
                        <a:pt x="177568" y="104434"/>
                        <a:pt x="137818" y="134556"/>
                        <a:pt x="88784" y="134556"/>
                      </a:cubicBezTo>
                      <a:cubicBezTo>
                        <a:pt x="39750" y="134556"/>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7"/>
                <p:cNvSpPr/>
                <p:nvPr/>
              </p:nvSpPr>
              <p:spPr>
                <a:xfrm rot="-1332046">
                  <a:off x="5698949" y="2566923"/>
                  <a:ext cx="117253" cy="11725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1" name="Google Shape;441;p27"/>
              <p:cNvGrpSpPr/>
              <p:nvPr/>
            </p:nvGrpSpPr>
            <p:grpSpPr>
              <a:xfrm>
                <a:off x="6601141" y="1688200"/>
                <a:ext cx="177567" cy="142231"/>
                <a:chOff x="5893941" y="2543572"/>
                <a:chExt cx="177567" cy="142231"/>
              </a:xfrm>
            </p:grpSpPr>
            <p:sp>
              <p:nvSpPr>
                <p:cNvPr id="442" name="Google Shape;442;p27"/>
                <p:cNvSpPr/>
                <p:nvPr/>
              </p:nvSpPr>
              <p:spPr>
                <a:xfrm>
                  <a:off x="5893941" y="2543572"/>
                  <a:ext cx="177567" cy="134555"/>
                </a:xfrm>
                <a:custGeom>
                  <a:avLst/>
                  <a:gdLst/>
                  <a:ahLst/>
                  <a:cxnLst/>
                  <a:rect l="l" t="t" r="r" b="b"/>
                  <a:pathLst>
                    <a:path w="177567" h="134555" extrusionOk="0">
                      <a:moveTo>
                        <a:pt x="177568" y="67278"/>
                      </a:moveTo>
                      <a:cubicBezTo>
                        <a:pt x="177568" y="104434"/>
                        <a:pt x="137818" y="134556"/>
                        <a:pt x="88784" y="134556"/>
                      </a:cubicBezTo>
                      <a:cubicBezTo>
                        <a:pt x="39750" y="134556"/>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7"/>
                <p:cNvSpPr/>
                <p:nvPr/>
              </p:nvSpPr>
              <p:spPr>
                <a:xfrm>
                  <a:off x="5924805" y="2568440"/>
                  <a:ext cx="117363" cy="117363"/>
                </a:xfrm>
                <a:custGeom>
                  <a:avLst/>
                  <a:gdLst/>
                  <a:ahLst/>
                  <a:cxnLst/>
                  <a:rect l="l" t="t" r="r" b="b"/>
                  <a:pathLst>
                    <a:path w="117363" h="117363" extrusionOk="0">
                      <a:moveTo>
                        <a:pt x="117364" y="58682"/>
                      </a:moveTo>
                      <a:cubicBezTo>
                        <a:pt x="117364" y="91091"/>
                        <a:pt x="91091" y="117363"/>
                        <a:pt x="58682" y="117363"/>
                      </a:cubicBezTo>
                      <a:cubicBezTo>
                        <a:pt x="26273" y="117363"/>
                        <a:pt x="0" y="91091"/>
                        <a:pt x="0" y="58682"/>
                      </a:cubicBezTo>
                      <a:cubicBezTo>
                        <a:pt x="0" y="26273"/>
                        <a:pt x="26273" y="0"/>
                        <a:pt x="58682" y="0"/>
                      </a:cubicBezTo>
                      <a:cubicBezTo>
                        <a:pt x="91091" y="0"/>
                        <a:pt x="117364" y="26273"/>
                        <a:pt x="117364"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4" name="Google Shape;444;p27"/>
              <p:cNvSpPr/>
              <p:nvPr/>
            </p:nvSpPr>
            <p:spPr>
              <a:xfrm>
                <a:off x="6578272" y="1780631"/>
                <a:ext cx="45739" cy="48911"/>
              </a:xfrm>
              <a:custGeom>
                <a:avLst/>
                <a:gdLst/>
                <a:ahLst/>
                <a:cxnLst/>
                <a:rect l="l" t="t" r="r" b="b"/>
                <a:pathLst>
                  <a:path w="45739" h="48911" extrusionOk="0">
                    <a:moveTo>
                      <a:pt x="0" y="12402"/>
                    </a:moveTo>
                    <a:cubicBezTo>
                      <a:pt x="4219" y="5012"/>
                      <a:pt x="12149" y="0"/>
                      <a:pt x="21284" y="0"/>
                    </a:cubicBezTo>
                    <a:cubicBezTo>
                      <a:pt x="34797" y="0"/>
                      <a:pt x="45740" y="10943"/>
                      <a:pt x="45740" y="24456"/>
                    </a:cubicBezTo>
                    <a:cubicBezTo>
                      <a:pt x="45740" y="37969"/>
                      <a:pt x="34797" y="48912"/>
                      <a:pt x="21284" y="48912"/>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7"/>
              <p:cNvSpPr/>
              <p:nvPr/>
            </p:nvSpPr>
            <p:spPr>
              <a:xfrm>
                <a:off x="6484698" y="1857266"/>
                <a:ext cx="120820" cy="41099"/>
              </a:xfrm>
              <a:custGeom>
                <a:avLst/>
                <a:gdLst/>
                <a:ahLst/>
                <a:cxnLst/>
                <a:rect l="l" t="t" r="r" b="b"/>
                <a:pathLst>
                  <a:path w="120820" h="41099" extrusionOk="0">
                    <a:moveTo>
                      <a:pt x="0" y="0"/>
                    </a:moveTo>
                    <a:cubicBezTo>
                      <a:pt x="5487" y="50022"/>
                      <a:pt x="96999" y="57191"/>
                      <a:pt x="120821" y="5900"/>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7"/>
              <p:cNvSpPr/>
              <p:nvPr/>
            </p:nvSpPr>
            <p:spPr>
              <a:xfrm>
                <a:off x="6179331" y="1737042"/>
                <a:ext cx="54351" cy="87812"/>
              </a:xfrm>
              <a:custGeom>
                <a:avLst/>
                <a:gdLst/>
                <a:ahLst/>
                <a:cxnLst/>
                <a:rect l="l" t="t" r="r" b="b"/>
                <a:pathLst>
                  <a:path w="54351" h="87812" extrusionOk="0">
                    <a:moveTo>
                      <a:pt x="0" y="70"/>
                    </a:moveTo>
                    <a:cubicBezTo>
                      <a:pt x="13735" y="-660"/>
                      <a:pt x="27660" y="4383"/>
                      <a:pt x="37778" y="13709"/>
                    </a:cubicBezTo>
                    <a:cubicBezTo>
                      <a:pt x="47897" y="23035"/>
                      <a:pt x="53987" y="36547"/>
                      <a:pt x="54336" y="50282"/>
                    </a:cubicBezTo>
                    <a:cubicBezTo>
                      <a:pt x="54621" y="61542"/>
                      <a:pt x="50815" y="73279"/>
                      <a:pt x="42378" y="80765"/>
                    </a:cubicBezTo>
                    <a:cubicBezTo>
                      <a:pt x="33940" y="88251"/>
                      <a:pt x="20523" y="90376"/>
                      <a:pt x="11102" y="84190"/>
                    </a:cubicBezTo>
                    <a:cubicBezTo>
                      <a:pt x="1681" y="78005"/>
                      <a:pt x="-1269" y="63128"/>
                      <a:pt x="6407" y="54850"/>
                    </a:cubicBezTo>
                    <a:cubicBezTo>
                      <a:pt x="14115" y="46539"/>
                      <a:pt x="27533" y="47713"/>
                      <a:pt x="38444" y="50790"/>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7"/>
              <p:cNvSpPr/>
              <p:nvPr/>
            </p:nvSpPr>
            <p:spPr>
              <a:xfrm>
                <a:off x="6264286" y="1361630"/>
                <a:ext cx="547951" cy="317053"/>
              </a:xfrm>
              <a:custGeom>
                <a:avLst/>
                <a:gdLst/>
                <a:ahLst/>
                <a:cxnLst/>
                <a:rect l="l" t="t" r="r" b="b"/>
                <a:pathLst>
                  <a:path w="547951" h="317053" extrusionOk="0">
                    <a:moveTo>
                      <a:pt x="208295" y="109"/>
                    </a:moveTo>
                    <a:cubicBezTo>
                      <a:pt x="-109094" y="6579"/>
                      <a:pt x="30632" y="241021"/>
                      <a:pt x="30632" y="241021"/>
                    </a:cubicBezTo>
                    <a:cubicBezTo>
                      <a:pt x="91058" y="305190"/>
                      <a:pt x="140065" y="306300"/>
                      <a:pt x="140065" y="306300"/>
                    </a:cubicBezTo>
                    <a:cubicBezTo>
                      <a:pt x="140065" y="306300"/>
                      <a:pt x="125569" y="268522"/>
                      <a:pt x="133531" y="228967"/>
                    </a:cubicBezTo>
                    <a:cubicBezTo>
                      <a:pt x="167820" y="270901"/>
                      <a:pt x="254828" y="307315"/>
                      <a:pt x="308212" y="317053"/>
                    </a:cubicBezTo>
                    <a:lnTo>
                      <a:pt x="275795" y="233535"/>
                    </a:lnTo>
                    <a:cubicBezTo>
                      <a:pt x="285247" y="234043"/>
                      <a:pt x="304533" y="276896"/>
                      <a:pt x="444227" y="303921"/>
                    </a:cubicBezTo>
                    <a:lnTo>
                      <a:pt x="416853" y="256595"/>
                    </a:lnTo>
                    <a:cubicBezTo>
                      <a:pt x="461134" y="269061"/>
                      <a:pt x="504431" y="286571"/>
                      <a:pt x="546587" y="309758"/>
                    </a:cubicBezTo>
                    <a:cubicBezTo>
                      <a:pt x="546587" y="309758"/>
                      <a:pt x="588457" y="-7631"/>
                      <a:pt x="208327" y="14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7"/>
              <p:cNvSpPr/>
              <p:nvPr/>
            </p:nvSpPr>
            <p:spPr>
              <a:xfrm>
                <a:off x="5969314" y="2153974"/>
                <a:ext cx="493814" cy="524773"/>
              </a:xfrm>
              <a:custGeom>
                <a:avLst/>
                <a:gdLst/>
                <a:ahLst/>
                <a:cxnLst/>
                <a:rect l="l" t="t" r="r" b="b"/>
                <a:pathLst>
                  <a:path w="493814" h="524773" extrusionOk="0">
                    <a:moveTo>
                      <a:pt x="493815" y="524773"/>
                    </a:moveTo>
                    <a:lnTo>
                      <a:pt x="80632" y="437512"/>
                    </a:lnTo>
                    <a:lnTo>
                      <a:pt x="0" y="0"/>
                    </a:lnTo>
                    <a:lnTo>
                      <a:pt x="469200" y="79522"/>
                    </a:lnTo>
                    <a:lnTo>
                      <a:pt x="493815" y="52477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7"/>
              <p:cNvSpPr/>
              <p:nvPr/>
            </p:nvSpPr>
            <p:spPr>
              <a:xfrm>
                <a:off x="6541318" y="2074420"/>
                <a:ext cx="447471" cy="604326"/>
              </a:xfrm>
              <a:custGeom>
                <a:avLst/>
                <a:gdLst/>
                <a:ahLst/>
                <a:cxnLst/>
                <a:rect l="l" t="t" r="r" b="b"/>
                <a:pathLst>
                  <a:path w="447471" h="604326" extrusionOk="0">
                    <a:moveTo>
                      <a:pt x="363478" y="447186"/>
                    </a:moveTo>
                    <a:lnTo>
                      <a:pt x="0" y="604327"/>
                    </a:lnTo>
                    <a:lnTo>
                      <a:pt x="18842" y="159075"/>
                    </a:lnTo>
                    <a:lnTo>
                      <a:pt x="447472" y="0"/>
                    </a:lnTo>
                    <a:lnTo>
                      <a:pt x="363478" y="44718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7"/>
              <p:cNvSpPr/>
              <p:nvPr/>
            </p:nvSpPr>
            <p:spPr>
              <a:xfrm>
                <a:off x="6438514" y="2233496"/>
                <a:ext cx="121645" cy="445251"/>
              </a:xfrm>
              <a:custGeom>
                <a:avLst/>
                <a:gdLst/>
                <a:ahLst/>
                <a:cxnLst/>
                <a:rect l="l" t="t" r="r" b="b"/>
                <a:pathLst>
                  <a:path w="121645" h="445251" extrusionOk="0">
                    <a:moveTo>
                      <a:pt x="0" y="0"/>
                    </a:moveTo>
                    <a:lnTo>
                      <a:pt x="121646" y="0"/>
                    </a:lnTo>
                    <a:lnTo>
                      <a:pt x="102804" y="445252"/>
                    </a:lnTo>
                    <a:lnTo>
                      <a:pt x="24614" y="445252"/>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7"/>
              <p:cNvSpPr/>
              <p:nvPr/>
            </p:nvSpPr>
            <p:spPr>
              <a:xfrm>
                <a:off x="5969314" y="2064460"/>
                <a:ext cx="1019476" cy="169035"/>
              </a:xfrm>
              <a:custGeom>
                <a:avLst/>
                <a:gdLst/>
                <a:ahLst/>
                <a:cxnLst/>
                <a:rect l="l" t="t" r="r" b="b"/>
                <a:pathLst>
                  <a:path w="1019476" h="169035" extrusionOk="0">
                    <a:moveTo>
                      <a:pt x="0" y="89514"/>
                    </a:moveTo>
                    <a:lnTo>
                      <a:pt x="23980" y="71909"/>
                    </a:lnTo>
                    <a:lnTo>
                      <a:pt x="469200" y="147117"/>
                    </a:lnTo>
                    <a:lnTo>
                      <a:pt x="590846" y="147117"/>
                    </a:lnTo>
                    <a:lnTo>
                      <a:pt x="991309" y="0"/>
                    </a:lnTo>
                    <a:lnTo>
                      <a:pt x="1019476" y="9960"/>
                    </a:lnTo>
                    <a:lnTo>
                      <a:pt x="590846" y="169035"/>
                    </a:lnTo>
                    <a:lnTo>
                      <a:pt x="469200" y="169035"/>
                    </a:lnTo>
                    <a:lnTo>
                      <a:pt x="0" y="8951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7"/>
              <p:cNvSpPr/>
              <p:nvPr/>
            </p:nvSpPr>
            <p:spPr>
              <a:xfrm>
                <a:off x="6012992" y="2074420"/>
                <a:ext cx="486360" cy="137124"/>
              </a:xfrm>
              <a:custGeom>
                <a:avLst/>
                <a:gdLst/>
                <a:ahLst/>
                <a:cxnLst/>
                <a:rect l="l" t="t" r="r" b="b"/>
                <a:pathLst>
                  <a:path w="486360" h="137124" extrusionOk="0">
                    <a:moveTo>
                      <a:pt x="32" y="64835"/>
                    </a:moveTo>
                    <a:lnTo>
                      <a:pt x="68800" y="0"/>
                    </a:lnTo>
                    <a:cubicBezTo>
                      <a:pt x="245258" y="9326"/>
                      <a:pt x="339339" y="45042"/>
                      <a:pt x="486361" y="116253"/>
                    </a:cubicBezTo>
                    <a:lnTo>
                      <a:pt x="472721" y="137125"/>
                    </a:lnTo>
                    <a:lnTo>
                      <a:pt x="425522" y="137125"/>
                    </a:lnTo>
                    <a:lnTo>
                      <a:pt x="0" y="648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7"/>
              <p:cNvSpPr/>
              <p:nvPr/>
            </p:nvSpPr>
            <p:spPr>
              <a:xfrm>
                <a:off x="6499353" y="2036642"/>
                <a:ext cx="434149" cy="174934"/>
              </a:xfrm>
              <a:custGeom>
                <a:avLst/>
                <a:gdLst/>
                <a:ahLst/>
                <a:cxnLst/>
                <a:rect l="l" t="t" r="r" b="b"/>
                <a:pathLst>
                  <a:path w="434149" h="174934" extrusionOk="0">
                    <a:moveTo>
                      <a:pt x="0" y="154032"/>
                    </a:moveTo>
                    <a:cubicBezTo>
                      <a:pt x="113430" y="74446"/>
                      <a:pt x="242910" y="29246"/>
                      <a:pt x="357832" y="0"/>
                    </a:cubicBezTo>
                    <a:lnTo>
                      <a:pt x="434150" y="37778"/>
                    </a:lnTo>
                    <a:lnTo>
                      <a:pt x="60839" y="174935"/>
                    </a:lnTo>
                    <a:lnTo>
                      <a:pt x="32" y="154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7"/>
              <p:cNvSpPr/>
              <p:nvPr/>
            </p:nvSpPr>
            <p:spPr>
              <a:xfrm>
                <a:off x="6438514" y="2190698"/>
                <a:ext cx="121645" cy="20878"/>
              </a:xfrm>
              <a:custGeom>
                <a:avLst/>
                <a:gdLst/>
                <a:ahLst/>
                <a:cxnLst/>
                <a:rect l="l" t="t" r="r" b="b"/>
                <a:pathLst>
                  <a:path w="121645" h="20878" extrusionOk="0">
                    <a:moveTo>
                      <a:pt x="0" y="20879"/>
                    </a:moveTo>
                    <a:cubicBezTo>
                      <a:pt x="0" y="20879"/>
                      <a:pt x="60585" y="-26098"/>
                      <a:pt x="121646" y="20879"/>
                    </a:cubicBezTo>
                    <a:lnTo>
                      <a:pt x="0" y="208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5" name="Google Shape;455;p27"/>
              <p:cNvGrpSpPr/>
              <p:nvPr/>
            </p:nvGrpSpPr>
            <p:grpSpPr>
              <a:xfrm>
                <a:off x="5927647" y="2241155"/>
                <a:ext cx="156477" cy="251790"/>
                <a:chOff x="5220447" y="3096527"/>
                <a:chExt cx="156477" cy="251790"/>
              </a:xfrm>
            </p:grpSpPr>
            <p:sp>
              <p:nvSpPr>
                <p:cNvPr id="456" name="Google Shape;456;p27"/>
                <p:cNvSpPr/>
                <p:nvPr/>
              </p:nvSpPr>
              <p:spPr>
                <a:xfrm>
                  <a:off x="5220447" y="3096527"/>
                  <a:ext cx="156477" cy="251790"/>
                </a:xfrm>
                <a:custGeom>
                  <a:avLst/>
                  <a:gdLst/>
                  <a:ahLst/>
                  <a:cxnLst/>
                  <a:rect l="l" t="t" r="r" b="b"/>
                  <a:pathLst>
                    <a:path w="156477" h="251790" extrusionOk="0">
                      <a:moveTo>
                        <a:pt x="1319" y="69484"/>
                      </a:moveTo>
                      <a:cubicBezTo>
                        <a:pt x="16989" y="-2045"/>
                        <a:pt x="134035" y="-5566"/>
                        <a:pt x="139776" y="3697"/>
                      </a:cubicBezTo>
                      <a:cubicBezTo>
                        <a:pt x="148373" y="17558"/>
                        <a:pt x="112117" y="36780"/>
                        <a:pt x="112117" y="36780"/>
                      </a:cubicBezTo>
                      <a:cubicBezTo>
                        <a:pt x="112117" y="36780"/>
                        <a:pt x="152274" y="27645"/>
                        <a:pt x="156176" y="39762"/>
                      </a:cubicBezTo>
                      <a:cubicBezTo>
                        <a:pt x="160077" y="51879"/>
                        <a:pt x="124836" y="78873"/>
                        <a:pt x="124836" y="78873"/>
                      </a:cubicBezTo>
                      <a:cubicBezTo>
                        <a:pt x="124836" y="78873"/>
                        <a:pt x="147040" y="67390"/>
                        <a:pt x="152782" y="78873"/>
                      </a:cubicBezTo>
                      <a:cubicBezTo>
                        <a:pt x="159601" y="92449"/>
                        <a:pt x="124836" y="135429"/>
                        <a:pt x="124836" y="135429"/>
                      </a:cubicBezTo>
                      <a:cubicBezTo>
                        <a:pt x="159062" y="114779"/>
                        <a:pt x="136319" y="175333"/>
                        <a:pt x="97906" y="217933"/>
                      </a:cubicBezTo>
                      <a:lnTo>
                        <a:pt x="103838" y="250065"/>
                      </a:lnTo>
                      <a:cubicBezTo>
                        <a:pt x="103838" y="250065"/>
                        <a:pt x="90738" y="254379"/>
                        <a:pt x="75639" y="249367"/>
                      </a:cubicBezTo>
                      <a:cubicBezTo>
                        <a:pt x="20193" y="230938"/>
                        <a:pt x="-6516" y="105359"/>
                        <a:pt x="1351" y="69484"/>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7"/>
                <p:cNvSpPr/>
                <p:nvPr/>
              </p:nvSpPr>
              <p:spPr>
                <a:xfrm>
                  <a:off x="5253803" y="3133275"/>
                  <a:ext cx="91480" cy="200088"/>
                </a:xfrm>
                <a:custGeom>
                  <a:avLst/>
                  <a:gdLst/>
                  <a:ahLst/>
                  <a:cxnLst/>
                  <a:rect l="l" t="t" r="r" b="b"/>
                  <a:pathLst>
                    <a:path w="91480" h="200088" extrusionOk="0">
                      <a:moveTo>
                        <a:pt x="0" y="46596"/>
                      </a:moveTo>
                      <a:cubicBezTo>
                        <a:pt x="23060" y="22775"/>
                        <a:pt x="51989" y="9072"/>
                        <a:pt x="78760" y="0"/>
                      </a:cubicBezTo>
                      <a:moveTo>
                        <a:pt x="91480" y="42092"/>
                      </a:moveTo>
                      <a:cubicBezTo>
                        <a:pt x="54558" y="66548"/>
                        <a:pt x="14084" y="101218"/>
                        <a:pt x="12244" y="104263"/>
                      </a:cubicBezTo>
                      <a:moveTo>
                        <a:pt x="91480" y="98680"/>
                      </a:moveTo>
                      <a:cubicBezTo>
                        <a:pt x="80251" y="107816"/>
                        <a:pt x="60902" y="124913"/>
                        <a:pt x="39396" y="149242"/>
                      </a:cubicBezTo>
                      <a:moveTo>
                        <a:pt x="44852" y="200089"/>
                      </a:moveTo>
                      <a:cubicBezTo>
                        <a:pt x="50339" y="195933"/>
                        <a:pt x="56620" y="189907"/>
                        <a:pt x="64550" y="181184"/>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8" name="Google Shape;458;p27"/>
              <p:cNvSpPr/>
              <p:nvPr/>
            </p:nvSpPr>
            <p:spPr>
              <a:xfrm>
                <a:off x="6629277" y="2190674"/>
                <a:ext cx="250523" cy="185910"/>
              </a:xfrm>
              <a:custGeom>
                <a:avLst/>
                <a:gdLst/>
                <a:ahLst/>
                <a:cxnLst/>
                <a:rect l="l" t="t" r="r" b="b"/>
                <a:pathLst>
                  <a:path w="250523" h="185910" extrusionOk="0">
                    <a:moveTo>
                      <a:pt x="6027" y="87230"/>
                    </a:moveTo>
                    <a:lnTo>
                      <a:pt x="250524" y="0"/>
                    </a:lnTo>
                    <a:lnTo>
                      <a:pt x="233871" y="96333"/>
                    </a:lnTo>
                    <a:lnTo>
                      <a:pt x="0" y="185910"/>
                    </a:lnTo>
                    <a:lnTo>
                      <a:pt x="6027" y="87230"/>
                    </a:lnTo>
                    <a:close/>
                  </a:path>
                </a:pathLst>
              </a:custGeom>
              <a:solidFill>
                <a:srgbClr val="FDFDF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7"/>
              <p:cNvSpPr/>
              <p:nvPr/>
            </p:nvSpPr>
            <p:spPr>
              <a:xfrm>
                <a:off x="6441591" y="2288815"/>
                <a:ext cx="116221" cy="3171"/>
              </a:xfrm>
              <a:custGeom>
                <a:avLst/>
                <a:gdLst/>
                <a:ahLst/>
                <a:cxnLst/>
                <a:rect l="l" t="t" r="r" b="b"/>
                <a:pathLst>
                  <a:path w="116221" h="3171" extrusionOk="0">
                    <a:moveTo>
                      <a:pt x="0" y="0"/>
                    </a:moveTo>
                    <a:lnTo>
                      <a:pt x="116222"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7"/>
              <p:cNvSpPr/>
              <p:nvPr/>
            </p:nvSpPr>
            <p:spPr>
              <a:xfrm>
                <a:off x="6443684" y="2326910"/>
                <a:ext cx="112542" cy="3171"/>
              </a:xfrm>
              <a:custGeom>
                <a:avLst/>
                <a:gdLst/>
                <a:ahLst/>
                <a:cxnLst/>
                <a:rect l="l" t="t" r="r" b="b"/>
                <a:pathLst>
                  <a:path w="112542" h="3171" extrusionOk="0">
                    <a:moveTo>
                      <a:pt x="0" y="0"/>
                    </a:moveTo>
                    <a:lnTo>
                      <a:pt x="112542"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7"/>
              <p:cNvSpPr/>
              <p:nvPr/>
            </p:nvSpPr>
            <p:spPr>
              <a:xfrm>
                <a:off x="6459100" y="2606236"/>
                <a:ext cx="85294" cy="3171"/>
              </a:xfrm>
              <a:custGeom>
                <a:avLst/>
                <a:gdLst/>
                <a:ahLst/>
                <a:cxnLst/>
                <a:rect l="l" t="t" r="r" b="b"/>
                <a:pathLst>
                  <a:path w="85294" h="3171" extrusionOk="0">
                    <a:moveTo>
                      <a:pt x="0" y="0"/>
                    </a:moveTo>
                    <a:lnTo>
                      <a:pt x="85295"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7"/>
              <p:cNvSpPr/>
              <p:nvPr/>
            </p:nvSpPr>
            <p:spPr>
              <a:xfrm>
                <a:off x="6460781" y="2636211"/>
                <a:ext cx="82344" cy="3171"/>
              </a:xfrm>
              <a:custGeom>
                <a:avLst/>
                <a:gdLst/>
                <a:ahLst/>
                <a:cxnLst/>
                <a:rect l="l" t="t" r="r" b="b"/>
                <a:pathLst>
                  <a:path w="82344" h="3171" extrusionOk="0">
                    <a:moveTo>
                      <a:pt x="0" y="0"/>
                    </a:moveTo>
                    <a:lnTo>
                      <a:pt x="82345"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3" name="Google Shape;463;p27"/>
              <p:cNvGrpSpPr/>
              <p:nvPr/>
            </p:nvGrpSpPr>
            <p:grpSpPr>
              <a:xfrm>
                <a:off x="6868781" y="2166607"/>
                <a:ext cx="148416" cy="255598"/>
                <a:chOff x="6161581" y="3021979"/>
                <a:chExt cx="148416" cy="255598"/>
              </a:xfrm>
            </p:grpSpPr>
            <p:sp>
              <p:nvSpPr>
                <p:cNvPr id="464" name="Google Shape;464;p27"/>
                <p:cNvSpPr/>
                <p:nvPr/>
              </p:nvSpPr>
              <p:spPr>
                <a:xfrm>
                  <a:off x="6161581" y="3021979"/>
                  <a:ext cx="148416" cy="255598"/>
                </a:xfrm>
                <a:custGeom>
                  <a:avLst/>
                  <a:gdLst/>
                  <a:ahLst/>
                  <a:cxnLst/>
                  <a:rect l="l" t="t" r="r" b="b"/>
                  <a:pathLst>
                    <a:path w="148416" h="255598" extrusionOk="0">
                      <a:moveTo>
                        <a:pt x="147097" y="72598"/>
                      </a:moveTo>
                      <a:cubicBezTo>
                        <a:pt x="131427" y="1070"/>
                        <a:pt x="29321" y="-6035"/>
                        <a:pt x="23580" y="3227"/>
                      </a:cubicBezTo>
                      <a:cubicBezTo>
                        <a:pt x="14984" y="17088"/>
                        <a:pt x="36300" y="39863"/>
                        <a:pt x="36300" y="39863"/>
                      </a:cubicBezTo>
                      <a:cubicBezTo>
                        <a:pt x="36300" y="39863"/>
                        <a:pt x="9370" y="32821"/>
                        <a:pt x="5468" y="44970"/>
                      </a:cubicBezTo>
                      <a:cubicBezTo>
                        <a:pt x="1566" y="57119"/>
                        <a:pt x="23580" y="81987"/>
                        <a:pt x="23580" y="81987"/>
                      </a:cubicBezTo>
                      <a:cubicBezTo>
                        <a:pt x="23580" y="81987"/>
                        <a:pt x="6768" y="70504"/>
                        <a:pt x="1027" y="81987"/>
                      </a:cubicBezTo>
                      <a:cubicBezTo>
                        <a:pt x="-5793" y="95563"/>
                        <a:pt x="23580" y="138544"/>
                        <a:pt x="23580" y="138544"/>
                      </a:cubicBezTo>
                      <a:cubicBezTo>
                        <a:pt x="-10646" y="117894"/>
                        <a:pt x="21011" y="187868"/>
                        <a:pt x="59424" y="230499"/>
                      </a:cubicBezTo>
                      <a:lnTo>
                        <a:pt x="54824" y="254924"/>
                      </a:lnTo>
                      <a:cubicBezTo>
                        <a:pt x="54824" y="254924"/>
                        <a:pt x="57679" y="257525"/>
                        <a:pt x="72777" y="252513"/>
                      </a:cubicBezTo>
                      <a:cubicBezTo>
                        <a:pt x="128224" y="234084"/>
                        <a:pt x="154932" y="108505"/>
                        <a:pt x="147065" y="72630"/>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7"/>
                <p:cNvSpPr/>
                <p:nvPr/>
              </p:nvSpPr>
              <p:spPr>
                <a:xfrm>
                  <a:off x="6185130" y="3061842"/>
                  <a:ext cx="91511" cy="203895"/>
                </a:xfrm>
                <a:custGeom>
                  <a:avLst/>
                  <a:gdLst/>
                  <a:ahLst/>
                  <a:cxnLst/>
                  <a:rect l="l" t="t" r="r" b="b"/>
                  <a:pathLst>
                    <a:path w="91511" h="203895" extrusionOk="0">
                      <a:moveTo>
                        <a:pt x="12751" y="0"/>
                      </a:moveTo>
                      <a:cubicBezTo>
                        <a:pt x="39491" y="9072"/>
                        <a:pt x="68451" y="22775"/>
                        <a:pt x="91512" y="46596"/>
                      </a:cubicBezTo>
                      <a:moveTo>
                        <a:pt x="79236" y="104263"/>
                      </a:moveTo>
                      <a:cubicBezTo>
                        <a:pt x="77397" y="101218"/>
                        <a:pt x="36954" y="66548"/>
                        <a:pt x="0" y="42092"/>
                      </a:cubicBezTo>
                      <a:moveTo>
                        <a:pt x="52116" y="149242"/>
                      </a:moveTo>
                      <a:cubicBezTo>
                        <a:pt x="30610" y="124913"/>
                        <a:pt x="11261" y="107784"/>
                        <a:pt x="32" y="98680"/>
                      </a:cubicBezTo>
                      <a:moveTo>
                        <a:pt x="35844" y="190605"/>
                      </a:moveTo>
                      <a:cubicBezTo>
                        <a:pt x="41870" y="196568"/>
                        <a:pt x="44820" y="199137"/>
                        <a:pt x="50657" y="203895"/>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6" name="Google Shape;466;p27"/>
              <p:cNvSpPr/>
              <p:nvPr/>
            </p:nvSpPr>
            <p:spPr>
              <a:xfrm>
                <a:off x="6058193" y="2053644"/>
                <a:ext cx="846888" cy="147465"/>
              </a:xfrm>
              <a:custGeom>
                <a:avLst/>
                <a:gdLst/>
                <a:ahLst/>
                <a:cxnLst/>
                <a:rect l="l" t="t" r="r" b="b"/>
                <a:pathLst>
                  <a:path w="846888" h="147465" extrusionOk="0">
                    <a:moveTo>
                      <a:pt x="217725" y="78633"/>
                    </a:moveTo>
                    <a:cubicBezTo>
                      <a:pt x="276343" y="93478"/>
                      <a:pt x="334867" y="112954"/>
                      <a:pt x="393231" y="137030"/>
                    </a:cubicBezTo>
                    <a:moveTo>
                      <a:pt x="159043" y="65343"/>
                    </a:moveTo>
                    <a:cubicBezTo>
                      <a:pt x="114731" y="56493"/>
                      <a:pt x="70355" y="50276"/>
                      <a:pt x="25915" y="46723"/>
                    </a:cubicBezTo>
                    <a:moveTo>
                      <a:pt x="364366" y="147466"/>
                    </a:moveTo>
                    <a:cubicBezTo>
                      <a:pt x="221944" y="100298"/>
                      <a:pt x="111273" y="85358"/>
                      <a:pt x="0" y="73336"/>
                    </a:cubicBezTo>
                    <a:moveTo>
                      <a:pt x="817357" y="0"/>
                    </a:moveTo>
                    <a:cubicBezTo>
                      <a:pt x="706877" y="26930"/>
                      <a:pt x="577523" y="78665"/>
                      <a:pt x="483125" y="140804"/>
                    </a:cubicBezTo>
                    <a:moveTo>
                      <a:pt x="846888" y="12022"/>
                    </a:moveTo>
                    <a:cubicBezTo>
                      <a:pt x="764036" y="32227"/>
                      <a:pt x="670558" y="66358"/>
                      <a:pt x="589165" y="108387"/>
                    </a:cubicBez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7" name="Google Shape;467;p27"/>
          <p:cNvGrpSpPr/>
          <p:nvPr/>
        </p:nvGrpSpPr>
        <p:grpSpPr>
          <a:xfrm>
            <a:off x="6980954" y="993678"/>
            <a:ext cx="1671681" cy="1600448"/>
            <a:chOff x="6980954" y="993678"/>
            <a:chExt cx="1671681" cy="1600448"/>
          </a:xfrm>
        </p:grpSpPr>
        <p:sp>
          <p:nvSpPr>
            <p:cNvPr id="468" name="Google Shape;468;p27"/>
            <p:cNvSpPr/>
            <p:nvPr/>
          </p:nvSpPr>
          <p:spPr>
            <a:xfrm>
              <a:off x="7065691" y="1000637"/>
              <a:ext cx="1586945" cy="1433841"/>
            </a:xfrm>
            <a:custGeom>
              <a:avLst/>
              <a:gdLst/>
              <a:ahLst/>
              <a:cxnLst/>
              <a:rect l="l" t="t" r="r" b="b"/>
              <a:pathLst>
                <a:path w="1392057" h="1257755" extrusionOk="0">
                  <a:moveTo>
                    <a:pt x="1392058" y="1257756"/>
                  </a:moveTo>
                  <a:lnTo>
                    <a:pt x="0" y="1257756"/>
                  </a:lnTo>
                  <a:lnTo>
                    <a:pt x="772854" y="0"/>
                  </a:lnTo>
                  <a:lnTo>
                    <a:pt x="1392058" y="125775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9" name="Google Shape;469;p27"/>
            <p:cNvGrpSpPr/>
            <p:nvPr/>
          </p:nvGrpSpPr>
          <p:grpSpPr>
            <a:xfrm>
              <a:off x="6980954" y="993678"/>
              <a:ext cx="1363913" cy="1600448"/>
              <a:chOff x="7934609" y="1623626"/>
              <a:chExt cx="1195262" cy="1402548"/>
            </a:xfrm>
          </p:grpSpPr>
          <p:sp>
            <p:nvSpPr>
              <p:cNvPr id="470" name="Google Shape;470;p27"/>
              <p:cNvSpPr/>
              <p:nvPr/>
            </p:nvSpPr>
            <p:spPr>
              <a:xfrm>
                <a:off x="7938042" y="1853990"/>
                <a:ext cx="296317" cy="348746"/>
              </a:xfrm>
              <a:custGeom>
                <a:avLst/>
                <a:gdLst/>
                <a:ahLst/>
                <a:cxnLst/>
                <a:rect l="l" t="t" r="r" b="b"/>
                <a:pathLst>
                  <a:path w="296317" h="348746" extrusionOk="0">
                    <a:moveTo>
                      <a:pt x="222274" y="112012"/>
                    </a:moveTo>
                    <a:cubicBezTo>
                      <a:pt x="222274" y="112012"/>
                      <a:pt x="276674" y="21039"/>
                      <a:pt x="257007" y="16947"/>
                    </a:cubicBezTo>
                    <a:cubicBezTo>
                      <a:pt x="229760" y="11270"/>
                      <a:pt x="174060" y="84955"/>
                      <a:pt x="174060" y="84955"/>
                    </a:cubicBezTo>
                    <a:cubicBezTo>
                      <a:pt x="174060" y="84955"/>
                      <a:pt x="202893" y="5687"/>
                      <a:pt x="185860" y="612"/>
                    </a:cubicBezTo>
                    <a:cubicBezTo>
                      <a:pt x="156519" y="-8111"/>
                      <a:pt x="123847" y="79340"/>
                      <a:pt x="123847" y="79340"/>
                    </a:cubicBezTo>
                    <a:cubicBezTo>
                      <a:pt x="123847" y="79340"/>
                      <a:pt x="149191" y="7178"/>
                      <a:pt x="126036" y="10794"/>
                    </a:cubicBezTo>
                    <a:cubicBezTo>
                      <a:pt x="102880" y="14410"/>
                      <a:pt x="50035" y="134120"/>
                      <a:pt x="25738" y="202350"/>
                    </a:cubicBezTo>
                    <a:cubicBezTo>
                      <a:pt x="-1415" y="278573"/>
                      <a:pt x="13" y="302014"/>
                      <a:pt x="13" y="302014"/>
                    </a:cubicBezTo>
                    <a:cubicBezTo>
                      <a:pt x="13" y="302014"/>
                      <a:pt x="142498" y="365422"/>
                      <a:pt x="227920" y="344518"/>
                    </a:cubicBezTo>
                    <a:cubicBezTo>
                      <a:pt x="283335" y="305439"/>
                      <a:pt x="282129" y="144937"/>
                      <a:pt x="286760" y="119244"/>
                    </a:cubicBezTo>
                    <a:cubicBezTo>
                      <a:pt x="294817" y="74487"/>
                      <a:pt x="299734" y="34711"/>
                      <a:pt x="293485" y="27922"/>
                    </a:cubicBezTo>
                    <a:cubicBezTo>
                      <a:pt x="275373" y="8288"/>
                      <a:pt x="222306" y="111980"/>
                      <a:pt x="222306" y="111980"/>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7"/>
              <p:cNvSpPr/>
              <p:nvPr/>
            </p:nvSpPr>
            <p:spPr>
              <a:xfrm>
                <a:off x="7947242" y="1744476"/>
                <a:ext cx="434044" cy="323148"/>
              </a:xfrm>
              <a:custGeom>
                <a:avLst/>
                <a:gdLst/>
                <a:ahLst/>
                <a:cxnLst/>
                <a:rect l="l" t="t" r="r" b="b"/>
                <a:pathLst>
                  <a:path w="434044" h="323148" extrusionOk="0">
                    <a:moveTo>
                      <a:pt x="38076" y="26354"/>
                    </a:moveTo>
                    <a:lnTo>
                      <a:pt x="329" y="287979"/>
                    </a:lnTo>
                    <a:cubicBezTo>
                      <a:pt x="-3192" y="312467"/>
                      <a:pt x="22216" y="330896"/>
                      <a:pt x="44388" y="319889"/>
                    </a:cubicBezTo>
                    <a:lnTo>
                      <a:pt x="233597" y="226062"/>
                    </a:lnTo>
                    <a:lnTo>
                      <a:pt x="396225" y="249535"/>
                    </a:lnTo>
                    <a:lnTo>
                      <a:pt x="395876" y="251914"/>
                    </a:lnTo>
                    <a:cubicBezTo>
                      <a:pt x="394829" y="259273"/>
                      <a:pt x="399904" y="266092"/>
                      <a:pt x="407263" y="267139"/>
                    </a:cubicBezTo>
                    <a:lnTo>
                      <a:pt x="407263" y="267139"/>
                    </a:lnTo>
                    <a:cubicBezTo>
                      <a:pt x="414622" y="268186"/>
                      <a:pt x="421442" y="263111"/>
                      <a:pt x="422489" y="255752"/>
                    </a:cubicBezTo>
                    <a:lnTo>
                      <a:pt x="433908" y="176611"/>
                    </a:lnTo>
                    <a:cubicBezTo>
                      <a:pt x="434954" y="169252"/>
                      <a:pt x="429879" y="162432"/>
                      <a:pt x="422520" y="161385"/>
                    </a:cubicBezTo>
                    <a:lnTo>
                      <a:pt x="422520" y="161385"/>
                    </a:lnTo>
                    <a:cubicBezTo>
                      <a:pt x="415161" y="160338"/>
                      <a:pt x="408341" y="165413"/>
                      <a:pt x="407295" y="172772"/>
                    </a:cubicBezTo>
                    <a:lnTo>
                      <a:pt x="406946" y="175151"/>
                    </a:lnTo>
                    <a:lnTo>
                      <a:pt x="244318" y="151679"/>
                    </a:lnTo>
                    <a:lnTo>
                      <a:pt x="89335" y="8210"/>
                    </a:lnTo>
                    <a:cubicBezTo>
                      <a:pt x="71159" y="-8602"/>
                      <a:pt x="41597" y="1866"/>
                      <a:pt x="38076" y="2635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7"/>
              <p:cNvSpPr/>
              <p:nvPr/>
            </p:nvSpPr>
            <p:spPr>
              <a:xfrm>
                <a:off x="7990385" y="1803313"/>
                <a:ext cx="378996" cy="210954"/>
              </a:xfrm>
              <a:custGeom>
                <a:avLst/>
                <a:gdLst/>
                <a:ahLst/>
                <a:cxnLst/>
                <a:rect l="l" t="t" r="r" b="b"/>
                <a:pathLst>
                  <a:path w="378996" h="210954" extrusionOk="0">
                    <a:moveTo>
                      <a:pt x="60053" y="14874"/>
                    </a:moveTo>
                    <a:lnTo>
                      <a:pt x="47556" y="3297"/>
                    </a:lnTo>
                    <a:cubicBezTo>
                      <a:pt x="40260" y="-3460"/>
                      <a:pt x="28397" y="759"/>
                      <a:pt x="27001" y="10592"/>
                    </a:cubicBezTo>
                    <a:lnTo>
                      <a:pt x="134" y="196851"/>
                    </a:lnTo>
                    <a:cubicBezTo>
                      <a:pt x="-1293" y="206684"/>
                      <a:pt x="8921" y="214075"/>
                      <a:pt x="17802" y="209634"/>
                    </a:cubicBezTo>
                    <a:lnTo>
                      <a:pt x="108711" y="164560"/>
                    </a:lnTo>
                    <a:lnTo>
                      <a:pt x="160447" y="137979"/>
                    </a:lnTo>
                    <a:lnTo>
                      <a:pt x="378997" y="169001"/>
                    </a:lnTo>
                    <a:lnTo>
                      <a:pt x="147029" y="115490"/>
                    </a:lnTo>
                    <a:lnTo>
                      <a:pt x="60022" y="14874"/>
                    </a:lnTo>
                    <a:close/>
                  </a:path>
                </a:pathLst>
              </a:custGeom>
              <a:solidFill>
                <a:srgbClr val="FDFDF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7"/>
              <p:cNvSpPr/>
              <p:nvPr/>
            </p:nvSpPr>
            <p:spPr>
              <a:xfrm>
                <a:off x="8343498" y="1919596"/>
                <a:ext cx="10721" cy="74383"/>
              </a:xfrm>
              <a:custGeom>
                <a:avLst/>
                <a:gdLst/>
                <a:ahLst/>
                <a:cxnLst/>
                <a:rect l="l" t="t" r="r" b="b"/>
                <a:pathLst>
                  <a:path w="10721" h="74383" extrusionOk="0">
                    <a:moveTo>
                      <a:pt x="0" y="74383"/>
                    </a:moveTo>
                    <a:lnTo>
                      <a:pt x="10721"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7"/>
              <p:cNvSpPr/>
              <p:nvPr/>
            </p:nvSpPr>
            <p:spPr>
              <a:xfrm>
                <a:off x="8009819" y="1907490"/>
                <a:ext cx="60456" cy="65952"/>
              </a:xfrm>
              <a:custGeom>
                <a:avLst/>
                <a:gdLst/>
                <a:ahLst/>
                <a:cxnLst/>
                <a:rect l="l" t="t" r="r" b="b"/>
                <a:pathLst>
                  <a:path w="60456" h="65952" extrusionOk="0">
                    <a:moveTo>
                      <a:pt x="47312" y="15817"/>
                    </a:moveTo>
                    <a:cubicBezTo>
                      <a:pt x="42967" y="15183"/>
                      <a:pt x="39953" y="11155"/>
                      <a:pt x="40588" y="6809"/>
                    </a:cubicBezTo>
                    <a:cubicBezTo>
                      <a:pt x="41222" y="2463"/>
                      <a:pt x="45251" y="-550"/>
                      <a:pt x="49596" y="84"/>
                    </a:cubicBezTo>
                    <a:cubicBezTo>
                      <a:pt x="53942" y="719"/>
                      <a:pt x="56955" y="4747"/>
                      <a:pt x="56321" y="9093"/>
                    </a:cubicBezTo>
                    <a:cubicBezTo>
                      <a:pt x="55687" y="13438"/>
                      <a:pt x="51658" y="16452"/>
                      <a:pt x="47312" y="15817"/>
                    </a:cubicBezTo>
                    <a:close/>
                    <a:moveTo>
                      <a:pt x="21461" y="56704"/>
                    </a:moveTo>
                    <a:cubicBezTo>
                      <a:pt x="22317" y="50804"/>
                      <a:pt x="18225" y="45348"/>
                      <a:pt x="12326" y="44492"/>
                    </a:cubicBezTo>
                    <a:cubicBezTo>
                      <a:pt x="6426" y="43636"/>
                      <a:pt x="970" y="47727"/>
                      <a:pt x="113" y="53627"/>
                    </a:cubicBezTo>
                    <a:cubicBezTo>
                      <a:pt x="-743" y="59527"/>
                      <a:pt x="3349" y="64983"/>
                      <a:pt x="9249" y="65840"/>
                    </a:cubicBezTo>
                    <a:cubicBezTo>
                      <a:pt x="15148" y="66696"/>
                      <a:pt x="20604" y="62604"/>
                      <a:pt x="21461" y="56704"/>
                    </a:cubicBezTo>
                    <a:close/>
                    <a:moveTo>
                      <a:pt x="60381" y="58703"/>
                    </a:moveTo>
                    <a:cubicBezTo>
                      <a:pt x="60952" y="54769"/>
                      <a:pt x="58224" y="51153"/>
                      <a:pt x="54291" y="50582"/>
                    </a:cubicBezTo>
                    <a:cubicBezTo>
                      <a:pt x="50357" y="50011"/>
                      <a:pt x="46742" y="52739"/>
                      <a:pt x="46171" y="56672"/>
                    </a:cubicBezTo>
                    <a:cubicBezTo>
                      <a:pt x="45600" y="60606"/>
                      <a:pt x="48328" y="64222"/>
                      <a:pt x="52261" y="64793"/>
                    </a:cubicBezTo>
                    <a:cubicBezTo>
                      <a:pt x="56194" y="65364"/>
                      <a:pt x="59810" y="62636"/>
                      <a:pt x="60381" y="587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7"/>
              <p:cNvSpPr/>
              <p:nvPr/>
            </p:nvSpPr>
            <p:spPr>
              <a:xfrm>
                <a:off x="8125244" y="1958017"/>
                <a:ext cx="132779" cy="123445"/>
              </a:xfrm>
              <a:custGeom>
                <a:avLst/>
                <a:gdLst/>
                <a:ahLst/>
                <a:cxnLst/>
                <a:rect l="l" t="t" r="r" b="b"/>
                <a:pathLst>
                  <a:path w="132779" h="123445" extrusionOk="0">
                    <a:moveTo>
                      <a:pt x="1227" y="123446"/>
                    </a:moveTo>
                    <a:cubicBezTo>
                      <a:pt x="-4641" y="104985"/>
                      <a:pt x="10267" y="61338"/>
                      <a:pt x="51947" y="43607"/>
                    </a:cubicBezTo>
                    <a:cubicBezTo>
                      <a:pt x="80812" y="31331"/>
                      <a:pt x="91406" y="10428"/>
                      <a:pt x="109740" y="2656"/>
                    </a:cubicBezTo>
                    <a:cubicBezTo>
                      <a:pt x="129914" y="-5876"/>
                      <a:pt x="140350" y="7224"/>
                      <a:pt x="126393" y="26605"/>
                    </a:cubicBezTo>
                    <a:cubicBezTo>
                      <a:pt x="110153" y="49158"/>
                      <a:pt x="93309" y="83732"/>
                      <a:pt x="89472" y="120622"/>
                    </a:cubicBezTo>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7"/>
              <p:cNvSpPr/>
              <p:nvPr/>
            </p:nvSpPr>
            <p:spPr>
              <a:xfrm>
                <a:off x="8125244" y="1960673"/>
                <a:ext cx="109740" cy="120789"/>
              </a:xfrm>
              <a:custGeom>
                <a:avLst/>
                <a:gdLst/>
                <a:ahLst/>
                <a:cxnLst/>
                <a:rect l="l" t="t" r="r" b="b"/>
                <a:pathLst>
                  <a:path w="109740" h="120789" extrusionOk="0">
                    <a:moveTo>
                      <a:pt x="1227" y="120789"/>
                    </a:moveTo>
                    <a:cubicBezTo>
                      <a:pt x="-4641" y="102328"/>
                      <a:pt x="10267" y="58682"/>
                      <a:pt x="51947" y="40950"/>
                    </a:cubicBezTo>
                    <a:cubicBezTo>
                      <a:pt x="80812" y="28675"/>
                      <a:pt x="91406" y="7771"/>
                      <a:pt x="109740" y="0"/>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7"/>
              <p:cNvSpPr/>
              <p:nvPr/>
            </p:nvSpPr>
            <p:spPr>
              <a:xfrm>
                <a:off x="7934609" y="2156004"/>
                <a:ext cx="585917" cy="564949"/>
              </a:xfrm>
              <a:custGeom>
                <a:avLst/>
                <a:gdLst/>
                <a:ahLst/>
                <a:cxnLst/>
                <a:rect l="l" t="t" r="r" b="b"/>
                <a:pathLst>
                  <a:path w="585917" h="564949" extrusionOk="0">
                    <a:moveTo>
                      <a:pt x="178920" y="560522"/>
                    </a:moveTo>
                    <a:cubicBezTo>
                      <a:pt x="-39344" y="511800"/>
                      <a:pt x="3382" y="0"/>
                      <a:pt x="3382" y="0"/>
                    </a:cubicBezTo>
                    <a:lnTo>
                      <a:pt x="231290" y="42504"/>
                    </a:lnTo>
                    <a:lnTo>
                      <a:pt x="319534" y="264670"/>
                    </a:lnTo>
                    <a:cubicBezTo>
                      <a:pt x="379453" y="231333"/>
                      <a:pt x="442829" y="208336"/>
                      <a:pt x="585917" y="201040"/>
                    </a:cubicBezTo>
                    <a:cubicBezTo>
                      <a:pt x="585917" y="201040"/>
                      <a:pt x="408477" y="611781"/>
                      <a:pt x="178920" y="560522"/>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7"/>
              <p:cNvSpPr/>
              <p:nvPr/>
            </p:nvSpPr>
            <p:spPr>
              <a:xfrm>
                <a:off x="8254143" y="2357013"/>
                <a:ext cx="266415" cy="290299"/>
              </a:xfrm>
              <a:custGeom>
                <a:avLst/>
                <a:gdLst/>
                <a:ahLst/>
                <a:cxnLst/>
                <a:rect l="l" t="t" r="r" b="b"/>
                <a:pathLst>
                  <a:path w="266415" h="290299" extrusionOk="0">
                    <a:moveTo>
                      <a:pt x="0" y="63662"/>
                    </a:moveTo>
                    <a:cubicBezTo>
                      <a:pt x="55827" y="197932"/>
                      <a:pt x="60490" y="241927"/>
                      <a:pt x="63408" y="267938"/>
                    </a:cubicBezTo>
                    <a:cubicBezTo>
                      <a:pt x="64233" y="275392"/>
                      <a:pt x="64836" y="282846"/>
                      <a:pt x="65533" y="290300"/>
                    </a:cubicBezTo>
                    <a:cubicBezTo>
                      <a:pt x="186925" y="183975"/>
                      <a:pt x="266415" y="0"/>
                      <a:pt x="266415" y="0"/>
                    </a:cubicBezTo>
                    <a:cubicBezTo>
                      <a:pt x="129607" y="7010"/>
                      <a:pt x="68134" y="19825"/>
                      <a:pt x="32" y="636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7"/>
              <p:cNvSpPr/>
              <p:nvPr/>
            </p:nvSpPr>
            <p:spPr>
              <a:xfrm>
                <a:off x="8978106" y="1977355"/>
                <a:ext cx="151765" cy="279958"/>
              </a:xfrm>
              <a:custGeom>
                <a:avLst/>
                <a:gdLst/>
                <a:ahLst/>
                <a:cxnLst/>
                <a:rect l="l" t="t" r="r" b="b"/>
                <a:pathLst>
                  <a:path w="151765" h="279958" extrusionOk="0">
                    <a:moveTo>
                      <a:pt x="151759" y="80127"/>
                    </a:moveTo>
                    <a:cubicBezTo>
                      <a:pt x="151188" y="146897"/>
                      <a:pt x="122291" y="212970"/>
                      <a:pt x="73601" y="258678"/>
                    </a:cubicBezTo>
                    <a:cubicBezTo>
                      <a:pt x="65195" y="266576"/>
                      <a:pt x="55965" y="274062"/>
                      <a:pt x="45021" y="277742"/>
                    </a:cubicBezTo>
                    <a:cubicBezTo>
                      <a:pt x="34078" y="281453"/>
                      <a:pt x="21104" y="280787"/>
                      <a:pt x="12096" y="273586"/>
                    </a:cubicBezTo>
                    <a:cubicBezTo>
                      <a:pt x="-2305" y="262040"/>
                      <a:pt x="-1131" y="240090"/>
                      <a:pt x="1946" y="221883"/>
                    </a:cubicBezTo>
                    <a:cubicBezTo>
                      <a:pt x="8036" y="185944"/>
                      <a:pt x="16315" y="150386"/>
                      <a:pt x="26719" y="115431"/>
                    </a:cubicBezTo>
                    <a:cubicBezTo>
                      <a:pt x="35727" y="85234"/>
                      <a:pt x="43879" y="45489"/>
                      <a:pt x="63546" y="20240"/>
                    </a:cubicBezTo>
                    <a:cubicBezTo>
                      <a:pt x="77883" y="1842"/>
                      <a:pt x="101863" y="-6817"/>
                      <a:pt x="122767" y="6315"/>
                    </a:cubicBezTo>
                    <a:cubicBezTo>
                      <a:pt x="147032" y="21540"/>
                      <a:pt x="151981" y="53895"/>
                      <a:pt x="151759" y="80095"/>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7"/>
              <p:cNvSpPr/>
              <p:nvPr/>
            </p:nvSpPr>
            <p:spPr>
              <a:xfrm>
                <a:off x="8305656" y="2353263"/>
                <a:ext cx="678804" cy="535056"/>
              </a:xfrm>
              <a:custGeom>
                <a:avLst/>
                <a:gdLst/>
                <a:ahLst/>
                <a:cxnLst/>
                <a:rect l="l" t="t" r="r" b="b"/>
                <a:pathLst>
                  <a:path w="678804" h="535056" extrusionOk="0">
                    <a:moveTo>
                      <a:pt x="0" y="534137"/>
                    </a:moveTo>
                    <a:lnTo>
                      <a:pt x="678805" y="535057"/>
                    </a:lnTo>
                    <a:lnTo>
                      <a:pt x="596302" y="48062"/>
                    </a:lnTo>
                    <a:cubicBezTo>
                      <a:pt x="533179" y="20878"/>
                      <a:pt x="382129" y="3686"/>
                      <a:pt x="309523" y="356"/>
                    </a:cubicBezTo>
                    <a:cubicBezTo>
                      <a:pt x="263782" y="-1738"/>
                      <a:pt x="178392" y="6097"/>
                      <a:pt x="178392" y="6097"/>
                    </a:cubicBezTo>
                    <a:cubicBezTo>
                      <a:pt x="178392" y="6097"/>
                      <a:pt x="37017" y="87617"/>
                      <a:pt x="11324" y="326404"/>
                    </a:cubicBezTo>
                    <a:cubicBezTo>
                      <a:pt x="5773" y="378107"/>
                      <a:pt x="32" y="534137"/>
                      <a:pt x="32" y="53413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7"/>
              <p:cNvSpPr/>
              <p:nvPr/>
            </p:nvSpPr>
            <p:spPr>
              <a:xfrm>
                <a:off x="8545141" y="2258522"/>
                <a:ext cx="216614" cy="199969"/>
              </a:xfrm>
              <a:custGeom>
                <a:avLst/>
                <a:gdLst/>
                <a:ahLst/>
                <a:cxnLst/>
                <a:rect l="l" t="t" r="r" b="b"/>
                <a:pathLst>
                  <a:path w="216614" h="199969" extrusionOk="0">
                    <a:moveTo>
                      <a:pt x="0" y="149559"/>
                    </a:moveTo>
                    <a:cubicBezTo>
                      <a:pt x="0" y="216774"/>
                      <a:pt x="216615" y="216774"/>
                      <a:pt x="216615" y="149559"/>
                    </a:cubicBezTo>
                    <a:lnTo>
                      <a:pt x="216615" y="0"/>
                    </a:lnTo>
                    <a:lnTo>
                      <a:pt x="0" y="0"/>
                    </a:lnTo>
                    <a:lnTo>
                      <a:pt x="0" y="149559"/>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7"/>
              <p:cNvSpPr/>
              <p:nvPr/>
            </p:nvSpPr>
            <p:spPr>
              <a:xfrm>
                <a:off x="8545141" y="2278855"/>
                <a:ext cx="216614" cy="127683"/>
              </a:xfrm>
              <a:custGeom>
                <a:avLst/>
                <a:gdLst/>
                <a:ahLst/>
                <a:cxnLst/>
                <a:rect l="l" t="t" r="r" b="b"/>
                <a:pathLst>
                  <a:path w="216614" h="127683" extrusionOk="0">
                    <a:moveTo>
                      <a:pt x="52782" y="93129"/>
                    </a:moveTo>
                    <a:cubicBezTo>
                      <a:pt x="94938" y="107467"/>
                      <a:pt x="137759" y="118220"/>
                      <a:pt x="181755" y="125198"/>
                    </a:cubicBezTo>
                    <a:cubicBezTo>
                      <a:pt x="193333" y="127038"/>
                      <a:pt x="204435" y="128021"/>
                      <a:pt x="216615" y="127577"/>
                    </a:cubicBezTo>
                    <a:lnTo>
                      <a:pt x="216615" y="0"/>
                    </a:lnTo>
                    <a:lnTo>
                      <a:pt x="0" y="0"/>
                    </a:lnTo>
                    <a:lnTo>
                      <a:pt x="0" y="69244"/>
                    </a:lnTo>
                    <a:cubicBezTo>
                      <a:pt x="15955" y="80124"/>
                      <a:pt x="34606" y="86944"/>
                      <a:pt x="52750" y="93129"/>
                    </a:cubicBezTo>
                    <a:close/>
                  </a:path>
                </a:pathLst>
              </a:custGeom>
              <a:solidFill>
                <a:srgbClr val="562E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7"/>
              <p:cNvSpPr/>
              <p:nvPr/>
            </p:nvSpPr>
            <p:spPr>
              <a:xfrm>
                <a:off x="8412728" y="1843126"/>
                <a:ext cx="652357" cy="562440"/>
              </a:xfrm>
              <a:custGeom>
                <a:avLst/>
                <a:gdLst/>
                <a:ahLst/>
                <a:cxnLst/>
                <a:rect l="l" t="t" r="r" b="b"/>
                <a:pathLst>
                  <a:path w="652357" h="562440" extrusionOk="0">
                    <a:moveTo>
                      <a:pt x="158677" y="495711"/>
                    </a:moveTo>
                    <a:lnTo>
                      <a:pt x="225637" y="525909"/>
                    </a:lnTo>
                    <a:cubicBezTo>
                      <a:pt x="426646" y="616596"/>
                      <a:pt x="535857" y="526797"/>
                      <a:pt x="600154" y="384248"/>
                    </a:cubicBezTo>
                    <a:lnTo>
                      <a:pt x="645608" y="283506"/>
                    </a:lnTo>
                    <a:cubicBezTo>
                      <a:pt x="662895" y="245188"/>
                      <a:pt x="645830" y="200114"/>
                      <a:pt x="607513" y="182827"/>
                    </a:cubicBezTo>
                    <a:lnTo>
                      <a:pt x="217200" y="6750"/>
                    </a:lnTo>
                    <a:cubicBezTo>
                      <a:pt x="178882" y="-10537"/>
                      <a:pt x="133808" y="6528"/>
                      <a:pt x="116521" y="44846"/>
                    </a:cubicBezTo>
                    <a:lnTo>
                      <a:pt x="71066" y="145588"/>
                    </a:lnTo>
                    <a:cubicBezTo>
                      <a:pt x="6770" y="288137"/>
                      <a:pt x="-83346" y="386532"/>
                      <a:pt x="158677" y="495711"/>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7"/>
              <p:cNvSpPr/>
              <p:nvPr/>
            </p:nvSpPr>
            <p:spPr>
              <a:xfrm>
                <a:off x="8917247" y="2082033"/>
                <a:ext cx="171604" cy="145340"/>
              </a:xfrm>
              <a:custGeom>
                <a:avLst/>
                <a:gdLst/>
                <a:ahLst/>
                <a:cxnLst/>
                <a:rect l="l" t="t" r="r" b="b"/>
                <a:pathLst>
                  <a:path w="171604" h="145340" extrusionOk="0">
                    <a:moveTo>
                      <a:pt x="36161" y="3457"/>
                    </a:moveTo>
                    <a:lnTo>
                      <a:pt x="0" y="133921"/>
                    </a:lnTo>
                    <a:lnTo>
                      <a:pt x="95604" y="145340"/>
                    </a:lnTo>
                    <a:lnTo>
                      <a:pt x="171604" y="0"/>
                    </a:lnTo>
                    <a:lnTo>
                      <a:pt x="36161" y="3457"/>
                    </a:ln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7"/>
              <p:cNvSpPr/>
              <p:nvPr/>
            </p:nvSpPr>
            <p:spPr>
              <a:xfrm rot="-3948294">
                <a:off x="8879523" y="2199998"/>
                <a:ext cx="177634" cy="174905"/>
              </a:xfrm>
              <a:custGeom>
                <a:avLst/>
                <a:gdLst/>
                <a:ahLst/>
                <a:cxnLst/>
                <a:rect l="l" t="t" r="r" b="b"/>
                <a:pathLst>
                  <a:path w="177567" h="174839" extrusionOk="0">
                    <a:moveTo>
                      <a:pt x="177568" y="87420"/>
                    </a:moveTo>
                    <a:cubicBezTo>
                      <a:pt x="177568" y="135701"/>
                      <a:pt x="137818" y="174840"/>
                      <a:pt x="88784" y="174840"/>
                    </a:cubicBezTo>
                    <a:cubicBezTo>
                      <a:pt x="39750" y="174840"/>
                      <a:pt x="0" y="135701"/>
                      <a:pt x="0" y="87420"/>
                    </a:cubicBezTo>
                    <a:cubicBezTo>
                      <a:pt x="0" y="39139"/>
                      <a:pt x="39750" y="0"/>
                      <a:pt x="88784" y="0"/>
                    </a:cubicBezTo>
                    <a:cubicBezTo>
                      <a:pt x="137818" y="0"/>
                      <a:pt x="177568" y="39139"/>
                      <a:pt x="177568" y="87420"/>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7"/>
              <p:cNvSpPr/>
              <p:nvPr/>
            </p:nvSpPr>
            <p:spPr>
              <a:xfrm rot="-3948294">
                <a:off x="8681721" y="2071927"/>
                <a:ext cx="134606" cy="177634"/>
              </a:xfrm>
              <a:custGeom>
                <a:avLst/>
                <a:gdLst/>
                <a:ahLst/>
                <a:cxnLst/>
                <a:rect l="l" t="t" r="r" b="b"/>
                <a:pathLst>
                  <a:path w="134555" h="177567" extrusionOk="0">
                    <a:moveTo>
                      <a:pt x="134555" y="88784"/>
                    </a:moveTo>
                    <a:cubicBezTo>
                      <a:pt x="134555" y="137818"/>
                      <a:pt x="104434" y="177568"/>
                      <a:pt x="67278" y="177568"/>
                    </a:cubicBezTo>
                    <a:cubicBezTo>
                      <a:pt x="30121" y="177568"/>
                      <a:pt x="0" y="137818"/>
                      <a:pt x="0" y="88784"/>
                    </a:cubicBezTo>
                    <a:cubicBezTo>
                      <a:pt x="0" y="39750"/>
                      <a:pt x="30122" y="0"/>
                      <a:pt x="67278" y="0"/>
                    </a:cubicBezTo>
                    <a:cubicBezTo>
                      <a:pt x="104434" y="0"/>
                      <a:pt x="134555" y="39750"/>
                      <a:pt x="134555" y="887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7"/>
              <p:cNvSpPr/>
              <p:nvPr/>
            </p:nvSpPr>
            <p:spPr>
              <a:xfrm rot="-4986361">
                <a:off x="8661906" y="2100820"/>
                <a:ext cx="117331" cy="117331"/>
              </a:xfrm>
              <a:custGeom>
                <a:avLst/>
                <a:gdLst/>
                <a:ahLst/>
                <a:cxnLst/>
                <a:rect l="l" t="t" r="r" b="b"/>
                <a:pathLst>
                  <a:path w="117363" h="117363" extrusionOk="0">
                    <a:moveTo>
                      <a:pt x="117363" y="58682"/>
                    </a:moveTo>
                    <a:cubicBezTo>
                      <a:pt x="117363" y="91091"/>
                      <a:pt x="91091" y="117363"/>
                      <a:pt x="58682" y="117363"/>
                    </a:cubicBezTo>
                    <a:cubicBezTo>
                      <a:pt x="26273" y="117363"/>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7"/>
              <p:cNvSpPr/>
              <p:nvPr/>
            </p:nvSpPr>
            <p:spPr>
              <a:xfrm rot="-3948294">
                <a:off x="8463132" y="1973328"/>
                <a:ext cx="134606" cy="177634"/>
              </a:xfrm>
              <a:custGeom>
                <a:avLst/>
                <a:gdLst/>
                <a:ahLst/>
                <a:cxnLst/>
                <a:rect l="l" t="t" r="r" b="b"/>
                <a:pathLst>
                  <a:path w="134555" h="177567" extrusionOk="0">
                    <a:moveTo>
                      <a:pt x="134556" y="88784"/>
                    </a:moveTo>
                    <a:cubicBezTo>
                      <a:pt x="134556" y="137818"/>
                      <a:pt x="104434" y="177568"/>
                      <a:pt x="67278" y="177568"/>
                    </a:cubicBezTo>
                    <a:cubicBezTo>
                      <a:pt x="30122" y="177568"/>
                      <a:pt x="0" y="137818"/>
                      <a:pt x="0" y="88784"/>
                    </a:cubicBezTo>
                    <a:cubicBezTo>
                      <a:pt x="0" y="39750"/>
                      <a:pt x="30122" y="0"/>
                      <a:pt x="67278" y="0"/>
                    </a:cubicBezTo>
                    <a:cubicBezTo>
                      <a:pt x="104435" y="0"/>
                      <a:pt x="134556" y="39750"/>
                      <a:pt x="134556" y="887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7"/>
              <p:cNvSpPr/>
              <p:nvPr/>
            </p:nvSpPr>
            <p:spPr>
              <a:xfrm rot="-5030020">
                <a:off x="8447358" y="2008819"/>
                <a:ext cx="117456" cy="117456"/>
              </a:xfrm>
              <a:custGeom>
                <a:avLst/>
                <a:gdLst/>
                <a:ahLst/>
                <a:cxnLst/>
                <a:rect l="l" t="t" r="r" b="b"/>
                <a:pathLst>
                  <a:path w="117363" h="117363" extrusionOk="0">
                    <a:moveTo>
                      <a:pt x="117363" y="58682"/>
                    </a:moveTo>
                    <a:cubicBezTo>
                      <a:pt x="117363" y="91091"/>
                      <a:pt x="91091" y="117363"/>
                      <a:pt x="58681" y="117363"/>
                    </a:cubicBezTo>
                    <a:cubicBezTo>
                      <a:pt x="26272" y="117363"/>
                      <a:pt x="0" y="91091"/>
                      <a:pt x="0" y="58682"/>
                    </a:cubicBezTo>
                    <a:cubicBezTo>
                      <a:pt x="0" y="26273"/>
                      <a:pt x="26272" y="0"/>
                      <a:pt x="58681"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7"/>
              <p:cNvSpPr/>
              <p:nvPr/>
            </p:nvSpPr>
            <p:spPr>
              <a:xfrm>
                <a:off x="8568002" y="2120310"/>
                <a:ext cx="48825" cy="46764"/>
              </a:xfrm>
              <a:custGeom>
                <a:avLst/>
                <a:gdLst/>
                <a:ahLst/>
                <a:cxnLst/>
                <a:rect l="l" t="t" r="r" b="b"/>
                <a:pathLst>
                  <a:path w="48825" h="46764" extrusionOk="0">
                    <a:moveTo>
                      <a:pt x="48826" y="22213"/>
                    </a:moveTo>
                    <a:cubicBezTo>
                      <a:pt x="48033" y="13744"/>
                      <a:pt x="42831" y="5909"/>
                      <a:pt x="34520" y="2166"/>
                    </a:cubicBezTo>
                    <a:cubicBezTo>
                      <a:pt x="22213" y="-3385"/>
                      <a:pt x="7717" y="2103"/>
                      <a:pt x="2166" y="14410"/>
                    </a:cubicBezTo>
                    <a:cubicBezTo>
                      <a:pt x="-3385" y="26717"/>
                      <a:pt x="2103" y="41213"/>
                      <a:pt x="14410" y="46764"/>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7"/>
              <p:cNvSpPr/>
              <p:nvPr/>
            </p:nvSpPr>
            <p:spPr>
              <a:xfrm>
                <a:off x="8563126" y="2195241"/>
                <a:ext cx="112573" cy="63291"/>
              </a:xfrm>
              <a:custGeom>
                <a:avLst/>
                <a:gdLst/>
                <a:ahLst/>
                <a:cxnLst/>
                <a:rect l="l" t="t" r="r" b="b"/>
                <a:pathLst>
                  <a:path w="112573" h="63291" extrusionOk="0">
                    <a:moveTo>
                      <a:pt x="112574" y="44313"/>
                    </a:moveTo>
                    <a:cubicBezTo>
                      <a:pt x="86722" y="84565"/>
                      <a:pt x="634" y="56556"/>
                      <a:pt x="0" y="0"/>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7"/>
              <p:cNvSpPr/>
              <p:nvPr/>
            </p:nvSpPr>
            <p:spPr>
              <a:xfrm>
                <a:off x="8920238" y="2240501"/>
                <a:ext cx="93119" cy="97449"/>
              </a:xfrm>
              <a:custGeom>
                <a:avLst/>
                <a:gdLst/>
                <a:ahLst/>
                <a:cxnLst/>
                <a:rect l="l" t="t" r="r" b="b"/>
                <a:pathLst>
                  <a:path w="93119" h="97449" extrusionOk="0">
                    <a:moveTo>
                      <a:pt x="93120" y="7110"/>
                    </a:moveTo>
                    <a:cubicBezTo>
                      <a:pt x="77863" y="-757"/>
                      <a:pt x="59433" y="-2184"/>
                      <a:pt x="43161" y="3272"/>
                    </a:cubicBezTo>
                    <a:cubicBezTo>
                      <a:pt x="26889" y="8696"/>
                      <a:pt x="13027" y="20940"/>
                      <a:pt x="5573" y="36387"/>
                    </a:cubicBezTo>
                    <a:cubicBezTo>
                      <a:pt x="-517" y="49043"/>
                      <a:pt x="-2230" y="64364"/>
                      <a:pt x="3543" y="77179"/>
                    </a:cubicBezTo>
                    <a:cubicBezTo>
                      <a:pt x="9316" y="89994"/>
                      <a:pt x="23463" y="99319"/>
                      <a:pt x="37324" y="97131"/>
                    </a:cubicBezTo>
                    <a:cubicBezTo>
                      <a:pt x="51218" y="94942"/>
                      <a:pt x="62193" y="79526"/>
                      <a:pt x="57720" y="66204"/>
                    </a:cubicBezTo>
                    <a:cubicBezTo>
                      <a:pt x="53216" y="52786"/>
                      <a:pt x="37356" y="47267"/>
                      <a:pt x="23368" y="45142"/>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7"/>
              <p:cNvSpPr/>
              <p:nvPr/>
            </p:nvSpPr>
            <p:spPr>
              <a:xfrm>
                <a:off x="8476863" y="1623626"/>
                <a:ext cx="633236" cy="479183"/>
              </a:xfrm>
              <a:custGeom>
                <a:avLst/>
                <a:gdLst/>
                <a:ahLst/>
                <a:cxnLst/>
                <a:rect l="l" t="t" r="r" b="b"/>
                <a:pathLst>
                  <a:path w="633236" h="479183" extrusionOk="0">
                    <a:moveTo>
                      <a:pt x="179234" y="358204"/>
                    </a:moveTo>
                    <a:cubicBezTo>
                      <a:pt x="168481" y="350845"/>
                      <a:pt x="157252" y="341932"/>
                      <a:pt x="155127" y="325787"/>
                    </a:cubicBezTo>
                    <a:cubicBezTo>
                      <a:pt x="153002" y="309641"/>
                      <a:pt x="166102" y="285597"/>
                      <a:pt x="179265" y="287120"/>
                    </a:cubicBezTo>
                    <a:cubicBezTo>
                      <a:pt x="145991" y="273798"/>
                      <a:pt x="112717" y="260475"/>
                      <a:pt x="79443" y="247153"/>
                    </a:cubicBezTo>
                    <a:cubicBezTo>
                      <a:pt x="67485" y="242363"/>
                      <a:pt x="54892" y="236939"/>
                      <a:pt x="48929" y="223585"/>
                    </a:cubicBezTo>
                    <a:cubicBezTo>
                      <a:pt x="42965" y="210199"/>
                      <a:pt x="47470" y="186187"/>
                      <a:pt x="61014" y="177433"/>
                    </a:cubicBezTo>
                    <a:cubicBezTo>
                      <a:pt x="39191" y="162461"/>
                      <a:pt x="16606" y="146538"/>
                      <a:pt x="5599" y="118275"/>
                    </a:cubicBezTo>
                    <a:cubicBezTo>
                      <a:pt x="-5408" y="90013"/>
                      <a:pt x="-618" y="45541"/>
                      <a:pt x="23806" y="19563"/>
                    </a:cubicBezTo>
                    <a:cubicBezTo>
                      <a:pt x="42902" y="-769"/>
                      <a:pt x="68182" y="-3815"/>
                      <a:pt x="87214" y="3862"/>
                    </a:cubicBezTo>
                    <a:cubicBezTo>
                      <a:pt x="106246" y="11570"/>
                      <a:pt x="120679" y="28127"/>
                      <a:pt x="135778" y="43004"/>
                    </a:cubicBezTo>
                    <a:cubicBezTo>
                      <a:pt x="168195" y="74914"/>
                      <a:pt x="205276" y="100036"/>
                      <a:pt x="245750" y="117514"/>
                    </a:cubicBezTo>
                    <a:cubicBezTo>
                      <a:pt x="306208" y="143619"/>
                      <a:pt x="373423" y="152469"/>
                      <a:pt x="437338" y="169979"/>
                    </a:cubicBezTo>
                    <a:cubicBezTo>
                      <a:pt x="501254" y="187488"/>
                      <a:pt x="563647" y="215084"/>
                      <a:pt x="604787" y="272370"/>
                    </a:cubicBezTo>
                    <a:cubicBezTo>
                      <a:pt x="617380" y="289911"/>
                      <a:pt x="627975" y="310498"/>
                      <a:pt x="631781" y="335429"/>
                    </a:cubicBezTo>
                    <a:cubicBezTo>
                      <a:pt x="635619" y="360361"/>
                      <a:pt x="632066" y="390146"/>
                      <a:pt x="618744" y="415744"/>
                    </a:cubicBezTo>
                    <a:cubicBezTo>
                      <a:pt x="580236" y="489778"/>
                      <a:pt x="504870" y="484291"/>
                      <a:pt x="458622" y="471508"/>
                    </a:cubicBezTo>
                    <a:cubicBezTo>
                      <a:pt x="401114" y="455648"/>
                      <a:pt x="342369" y="440834"/>
                      <a:pt x="287748" y="417615"/>
                    </a:cubicBezTo>
                    <a:cubicBezTo>
                      <a:pt x="249842" y="401502"/>
                      <a:pt x="213586" y="381677"/>
                      <a:pt x="179297" y="358236"/>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7"/>
              <p:cNvSpPr/>
              <p:nvPr/>
            </p:nvSpPr>
            <p:spPr>
              <a:xfrm>
                <a:off x="8252182" y="2219717"/>
                <a:ext cx="325631" cy="420042"/>
              </a:xfrm>
              <a:custGeom>
                <a:avLst/>
                <a:gdLst/>
                <a:ahLst/>
                <a:cxnLst/>
                <a:rect l="l" t="t" r="r" b="b"/>
                <a:pathLst>
                  <a:path w="325631" h="420042" extrusionOk="0">
                    <a:moveTo>
                      <a:pt x="32032" y="420015"/>
                    </a:moveTo>
                    <a:lnTo>
                      <a:pt x="296131" y="409104"/>
                    </a:lnTo>
                    <a:cubicBezTo>
                      <a:pt x="320873" y="408088"/>
                      <a:pt x="334290" y="379731"/>
                      <a:pt x="319414" y="359938"/>
                    </a:cubicBezTo>
                    <a:lnTo>
                      <a:pt x="192471" y="191156"/>
                    </a:lnTo>
                    <a:lnTo>
                      <a:pt x="185683" y="26974"/>
                    </a:lnTo>
                    <a:lnTo>
                      <a:pt x="188093" y="26879"/>
                    </a:lnTo>
                    <a:cubicBezTo>
                      <a:pt x="195516" y="26562"/>
                      <a:pt x="201289" y="20313"/>
                      <a:pt x="200972" y="12891"/>
                    </a:cubicBezTo>
                    <a:lnTo>
                      <a:pt x="200972" y="12891"/>
                    </a:lnTo>
                    <a:cubicBezTo>
                      <a:pt x="200654" y="5468"/>
                      <a:pt x="194406" y="-305"/>
                      <a:pt x="186983" y="12"/>
                    </a:cubicBezTo>
                    <a:lnTo>
                      <a:pt x="107081" y="3311"/>
                    </a:lnTo>
                    <a:cubicBezTo>
                      <a:pt x="99658" y="3629"/>
                      <a:pt x="93885" y="9877"/>
                      <a:pt x="94203" y="17300"/>
                    </a:cubicBezTo>
                    <a:lnTo>
                      <a:pt x="94203" y="17300"/>
                    </a:lnTo>
                    <a:cubicBezTo>
                      <a:pt x="94520" y="24722"/>
                      <a:pt x="100769" y="30495"/>
                      <a:pt x="108191" y="30178"/>
                    </a:cubicBezTo>
                    <a:lnTo>
                      <a:pt x="110602" y="30083"/>
                    </a:lnTo>
                    <a:lnTo>
                      <a:pt x="117390" y="194265"/>
                    </a:lnTo>
                    <a:lnTo>
                      <a:pt x="4784" y="372943"/>
                    </a:lnTo>
                    <a:cubicBezTo>
                      <a:pt x="-8411" y="393878"/>
                      <a:pt x="7322" y="421030"/>
                      <a:pt x="32032" y="4200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7"/>
              <p:cNvSpPr/>
              <p:nvPr/>
            </p:nvSpPr>
            <p:spPr>
              <a:xfrm>
                <a:off x="8307827" y="2491727"/>
                <a:ext cx="212735" cy="108620"/>
              </a:xfrm>
              <a:custGeom>
                <a:avLst/>
                <a:gdLst/>
                <a:ahLst/>
                <a:cxnLst/>
                <a:rect l="l" t="t" r="r" b="b"/>
                <a:pathLst>
                  <a:path w="212735" h="108620" extrusionOk="0">
                    <a:moveTo>
                      <a:pt x="50770" y="1681"/>
                    </a:moveTo>
                    <a:lnTo>
                      <a:pt x="1921" y="89735"/>
                    </a:lnTo>
                    <a:cubicBezTo>
                      <a:pt x="-3376" y="98141"/>
                      <a:pt x="2936" y="109021"/>
                      <a:pt x="12864" y="108609"/>
                    </a:cubicBezTo>
                    <a:lnTo>
                      <a:pt x="200900" y="100837"/>
                    </a:lnTo>
                    <a:cubicBezTo>
                      <a:pt x="210828" y="100425"/>
                      <a:pt x="216220" y="89069"/>
                      <a:pt x="210226" y="81108"/>
                    </a:cubicBezTo>
                    <a:lnTo>
                      <a:pt x="149228" y="0"/>
                    </a:lnTo>
                    <a:lnTo>
                      <a:pt x="50770" y="16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7"/>
              <p:cNvSpPr/>
              <p:nvPr/>
            </p:nvSpPr>
            <p:spPr>
              <a:xfrm>
                <a:off x="8362752" y="2246691"/>
                <a:ext cx="75112" cy="3108"/>
              </a:xfrm>
              <a:custGeom>
                <a:avLst/>
                <a:gdLst/>
                <a:ahLst/>
                <a:cxnLst/>
                <a:rect l="l" t="t" r="r" b="b"/>
                <a:pathLst>
                  <a:path w="75112" h="3108" extrusionOk="0">
                    <a:moveTo>
                      <a:pt x="75113" y="0"/>
                    </a:moveTo>
                    <a:lnTo>
                      <a:pt x="0" y="3108"/>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7"/>
              <p:cNvSpPr/>
              <p:nvPr/>
            </p:nvSpPr>
            <p:spPr>
              <a:xfrm>
                <a:off x="8405027" y="2520459"/>
                <a:ext cx="72053" cy="60124"/>
              </a:xfrm>
              <a:custGeom>
                <a:avLst/>
                <a:gdLst/>
                <a:ahLst/>
                <a:cxnLst/>
                <a:rect l="l" t="t" r="r" b="b"/>
                <a:pathLst>
                  <a:path w="72053" h="60124" extrusionOk="0">
                    <a:moveTo>
                      <a:pt x="15899" y="20719"/>
                    </a:moveTo>
                    <a:cubicBezTo>
                      <a:pt x="16089" y="25096"/>
                      <a:pt x="12664" y="28808"/>
                      <a:pt x="8286" y="28998"/>
                    </a:cubicBezTo>
                    <a:cubicBezTo>
                      <a:pt x="3909" y="29188"/>
                      <a:pt x="198" y="25762"/>
                      <a:pt x="8" y="21385"/>
                    </a:cubicBezTo>
                    <a:cubicBezTo>
                      <a:pt x="-183" y="17008"/>
                      <a:pt x="3243" y="13296"/>
                      <a:pt x="7620" y="13106"/>
                    </a:cubicBezTo>
                    <a:cubicBezTo>
                      <a:pt x="11997" y="12916"/>
                      <a:pt x="15709" y="16342"/>
                      <a:pt x="15899" y="20719"/>
                    </a:cubicBezTo>
                    <a:close/>
                    <a:moveTo>
                      <a:pt x="60846" y="38609"/>
                    </a:moveTo>
                    <a:cubicBezTo>
                      <a:pt x="54914" y="38863"/>
                      <a:pt x="50283" y="43874"/>
                      <a:pt x="50537" y="49806"/>
                    </a:cubicBezTo>
                    <a:cubicBezTo>
                      <a:pt x="50791" y="55738"/>
                      <a:pt x="55803" y="60369"/>
                      <a:pt x="61734" y="60115"/>
                    </a:cubicBezTo>
                    <a:cubicBezTo>
                      <a:pt x="67666" y="59861"/>
                      <a:pt x="72297" y="54850"/>
                      <a:pt x="72043" y="48918"/>
                    </a:cubicBezTo>
                    <a:cubicBezTo>
                      <a:pt x="71790" y="42986"/>
                      <a:pt x="66778" y="38355"/>
                      <a:pt x="60846" y="38609"/>
                    </a:cubicBezTo>
                    <a:close/>
                    <a:moveTo>
                      <a:pt x="55644" y="6"/>
                    </a:moveTo>
                    <a:cubicBezTo>
                      <a:pt x="51679" y="164"/>
                      <a:pt x="48602" y="3527"/>
                      <a:pt x="48761" y="7460"/>
                    </a:cubicBezTo>
                    <a:cubicBezTo>
                      <a:pt x="48919" y="11393"/>
                      <a:pt x="52282" y="14502"/>
                      <a:pt x="56215" y="14343"/>
                    </a:cubicBezTo>
                    <a:cubicBezTo>
                      <a:pt x="60180" y="14185"/>
                      <a:pt x="63257" y="10822"/>
                      <a:pt x="63098" y="6889"/>
                    </a:cubicBezTo>
                    <a:cubicBezTo>
                      <a:pt x="62940" y="2924"/>
                      <a:pt x="59577" y="-153"/>
                      <a:pt x="55644" y="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7"/>
              <p:cNvSpPr/>
              <p:nvPr/>
            </p:nvSpPr>
            <p:spPr>
              <a:xfrm>
                <a:off x="8364890" y="2016627"/>
                <a:ext cx="33577" cy="106437"/>
              </a:xfrm>
              <a:custGeom>
                <a:avLst/>
                <a:gdLst/>
                <a:ahLst/>
                <a:cxnLst/>
                <a:rect l="l" t="t" r="r" b="b"/>
                <a:pathLst>
                  <a:path w="33577" h="106437" extrusionOk="0">
                    <a:moveTo>
                      <a:pt x="14863" y="0"/>
                    </a:moveTo>
                    <a:cubicBezTo>
                      <a:pt x="14863" y="0"/>
                      <a:pt x="-20251" y="109084"/>
                      <a:pt x="17464" y="106388"/>
                    </a:cubicBezTo>
                    <a:cubicBezTo>
                      <a:pt x="55179" y="103660"/>
                      <a:pt x="14863" y="0"/>
                      <a:pt x="1486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7"/>
              <p:cNvSpPr/>
              <p:nvPr/>
            </p:nvSpPr>
            <p:spPr>
              <a:xfrm>
                <a:off x="8448300" y="2401325"/>
                <a:ext cx="599928" cy="624849"/>
              </a:xfrm>
              <a:custGeom>
                <a:avLst/>
                <a:gdLst/>
                <a:ahLst/>
                <a:cxnLst/>
                <a:rect l="l" t="t" r="r" b="b"/>
                <a:pathLst>
                  <a:path w="599928" h="624849" extrusionOk="0">
                    <a:moveTo>
                      <a:pt x="167259" y="128783"/>
                    </a:moveTo>
                    <a:lnTo>
                      <a:pt x="368997" y="327254"/>
                    </a:lnTo>
                    <a:cubicBezTo>
                      <a:pt x="368109" y="184292"/>
                      <a:pt x="390440" y="68356"/>
                      <a:pt x="453626" y="0"/>
                    </a:cubicBezTo>
                    <a:cubicBezTo>
                      <a:pt x="547073" y="46406"/>
                      <a:pt x="608863" y="84438"/>
                      <a:pt x="598871" y="379433"/>
                    </a:cubicBezTo>
                    <a:cubicBezTo>
                      <a:pt x="586088" y="757502"/>
                      <a:pt x="245353" y="683151"/>
                      <a:pt x="0" y="263560"/>
                    </a:cubicBezTo>
                    <a:lnTo>
                      <a:pt x="167259" y="128751"/>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7"/>
              <p:cNvSpPr/>
              <p:nvPr/>
            </p:nvSpPr>
            <p:spPr>
              <a:xfrm>
                <a:off x="8817352" y="2401325"/>
                <a:ext cx="230901" cy="379433"/>
              </a:xfrm>
              <a:custGeom>
                <a:avLst/>
                <a:gdLst/>
                <a:ahLst/>
                <a:cxnLst/>
                <a:rect l="l" t="t" r="r" b="b"/>
                <a:pathLst>
                  <a:path w="230901" h="379433" extrusionOk="0">
                    <a:moveTo>
                      <a:pt x="229850" y="379433"/>
                    </a:moveTo>
                    <a:cubicBezTo>
                      <a:pt x="239810" y="84438"/>
                      <a:pt x="178052" y="46406"/>
                      <a:pt x="84605" y="0"/>
                    </a:cubicBezTo>
                    <a:cubicBezTo>
                      <a:pt x="21927" y="67785"/>
                      <a:pt x="-499" y="182421"/>
                      <a:pt x="8" y="323796"/>
                    </a:cubicBezTo>
                    <a:cubicBezTo>
                      <a:pt x="93772" y="346159"/>
                      <a:pt x="146300" y="359196"/>
                      <a:pt x="229882" y="37943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7"/>
              <p:cNvSpPr/>
              <p:nvPr/>
            </p:nvSpPr>
            <p:spPr>
              <a:xfrm>
                <a:off x="8615559" y="2530108"/>
                <a:ext cx="271490" cy="262608"/>
              </a:xfrm>
              <a:custGeom>
                <a:avLst/>
                <a:gdLst/>
                <a:ahLst/>
                <a:cxnLst/>
                <a:rect l="l" t="t" r="r" b="b"/>
                <a:pathLst>
                  <a:path w="271490" h="262608" extrusionOk="0">
                    <a:moveTo>
                      <a:pt x="0" y="0"/>
                    </a:moveTo>
                    <a:lnTo>
                      <a:pt x="271490" y="262609"/>
                    </a:ln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27"/>
              <p:cNvSpPr/>
              <p:nvPr/>
            </p:nvSpPr>
            <p:spPr>
              <a:xfrm>
                <a:off x="8332517" y="2326370"/>
                <a:ext cx="283042" cy="338951"/>
              </a:xfrm>
              <a:custGeom>
                <a:avLst/>
                <a:gdLst/>
                <a:ahLst/>
                <a:cxnLst/>
                <a:rect l="l" t="t" r="r" b="b"/>
                <a:pathLst>
                  <a:path w="283042" h="338951" extrusionOk="0">
                    <a:moveTo>
                      <a:pt x="157050" y="51673"/>
                    </a:moveTo>
                    <a:cubicBezTo>
                      <a:pt x="101827" y="3586"/>
                      <a:pt x="26206" y="-5866"/>
                      <a:pt x="19767" y="2952"/>
                    </a:cubicBezTo>
                    <a:cubicBezTo>
                      <a:pt x="10188" y="16115"/>
                      <a:pt x="44921" y="37970"/>
                      <a:pt x="44921" y="37970"/>
                    </a:cubicBezTo>
                    <a:cubicBezTo>
                      <a:pt x="44921" y="37970"/>
                      <a:pt x="5525" y="25885"/>
                      <a:pt x="767" y="37685"/>
                    </a:cubicBezTo>
                    <a:cubicBezTo>
                      <a:pt x="-4023" y="49516"/>
                      <a:pt x="29124" y="79016"/>
                      <a:pt x="29124" y="79016"/>
                    </a:cubicBezTo>
                    <a:cubicBezTo>
                      <a:pt x="29124" y="79016"/>
                      <a:pt x="7841" y="65947"/>
                      <a:pt x="1243" y="76954"/>
                    </a:cubicBezTo>
                    <a:cubicBezTo>
                      <a:pt x="-6560" y="89991"/>
                      <a:pt x="24938" y="135445"/>
                      <a:pt x="24938" y="135445"/>
                    </a:cubicBezTo>
                    <a:cubicBezTo>
                      <a:pt x="-41008" y="103377"/>
                      <a:pt x="99955" y="337215"/>
                      <a:pt x="115783" y="338548"/>
                    </a:cubicBezTo>
                    <a:cubicBezTo>
                      <a:pt x="223250" y="347524"/>
                      <a:pt x="283042" y="203738"/>
                      <a:pt x="283042" y="203738"/>
                    </a:cubicBezTo>
                    <a:cubicBezTo>
                      <a:pt x="283042" y="203738"/>
                      <a:pt x="181475" y="72957"/>
                      <a:pt x="157050" y="51673"/>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7"/>
              <p:cNvSpPr/>
              <p:nvPr/>
            </p:nvSpPr>
            <p:spPr>
              <a:xfrm>
                <a:off x="8357455" y="2364372"/>
                <a:ext cx="95064" cy="151747"/>
              </a:xfrm>
              <a:custGeom>
                <a:avLst/>
                <a:gdLst/>
                <a:ahLst/>
                <a:cxnLst/>
                <a:rect l="l" t="t" r="r" b="b"/>
                <a:pathLst>
                  <a:path w="95064" h="151747" extrusionOk="0">
                    <a:moveTo>
                      <a:pt x="19983" y="0"/>
                    </a:moveTo>
                    <a:cubicBezTo>
                      <a:pt x="45994" y="11038"/>
                      <a:pt x="73844" y="26835"/>
                      <a:pt x="95064" y="52274"/>
                    </a:cubicBezTo>
                    <a:moveTo>
                      <a:pt x="78602" y="108894"/>
                    </a:moveTo>
                    <a:cubicBezTo>
                      <a:pt x="76984" y="105722"/>
                      <a:pt x="39237" y="68134"/>
                      <a:pt x="4187" y="41014"/>
                    </a:cubicBezTo>
                    <a:moveTo>
                      <a:pt x="48214" y="151748"/>
                    </a:moveTo>
                    <a:cubicBezTo>
                      <a:pt x="28548" y="125864"/>
                      <a:pt x="10531" y="107372"/>
                      <a:pt x="0" y="97443"/>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7"/>
              <p:cNvSpPr/>
              <p:nvPr/>
            </p:nvSpPr>
            <p:spPr>
              <a:xfrm>
                <a:off x="8254143" y="2420674"/>
                <a:ext cx="29975" cy="71052"/>
              </a:xfrm>
              <a:custGeom>
                <a:avLst/>
                <a:gdLst/>
                <a:ahLst/>
                <a:cxnLst/>
                <a:rect l="l" t="t" r="r" b="b"/>
                <a:pathLst>
                  <a:path w="29975" h="71052" extrusionOk="0">
                    <a:moveTo>
                      <a:pt x="0" y="0"/>
                    </a:moveTo>
                    <a:lnTo>
                      <a:pt x="29975" y="71052"/>
                    </a:ln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5" name="Google Shape;505;p27"/>
          <p:cNvGrpSpPr/>
          <p:nvPr/>
        </p:nvGrpSpPr>
        <p:grpSpPr>
          <a:xfrm>
            <a:off x="6133261" y="2594104"/>
            <a:ext cx="1182788" cy="1679138"/>
            <a:chOff x="6133261" y="2594104"/>
            <a:chExt cx="1182788" cy="1679138"/>
          </a:xfrm>
        </p:grpSpPr>
        <p:sp>
          <p:nvSpPr>
            <p:cNvPr id="506" name="Google Shape;506;p27"/>
            <p:cNvSpPr/>
            <p:nvPr/>
          </p:nvSpPr>
          <p:spPr>
            <a:xfrm>
              <a:off x="6227835" y="2842533"/>
              <a:ext cx="1028336" cy="1347670"/>
            </a:xfrm>
            <a:custGeom>
              <a:avLst/>
              <a:gdLst/>
              <a:ahLst/>
              <a:cxnLst/>
              <a:rect l="l" t="t" r="r" b="b"/>
              <a:pathLst>
                <a:path w="902049" h="1182167" extrusionOk="0">
                  <a:moveTo>
                    <a:pt x="0" y="0"/>
                  </a:moveTo>
                  <a:lnTo>
                    <a:pt x="902049" y="0"/>
                  </a:lnTo>
                  <a:lnTo>
                    <a:pt x="902049" y="1182167"/>
                  </a:lnTo>
                  <a:lnTo>
                    <a:pt x="0" y="11821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27"/>
            <p:cNvGrpSpPr/>
            <p:nvPr/>
          </p:nvGrpSpPr>
          <p:grpSpPr>
            <a:xfrm>
              <a:off x="6133261" y="2594104"/>
              <a:ext cx="1182788" cy="1679138"/>
              <a:chOff x="6492506" y="3226040"/>
              <a:chExt cx="1036533" cy="1471508"/>
            </a:xfrm>
          </p:grpSpPr>
          <p:sp>
            <p:nvSpPr>
              <p:cNvPr id="508" name="Google Shape;508;p27"/>
              <p:cNvSpPr/>
              <p:nvPr/>
            </p:nvSpPr>
            <p:spPr>
              <a:xfrm>
                <a:off x="7275647" y="3825077"/>
                <a:ext cx="245833" cy="488205"/>
              </a:xfrm>
              <a:custGeom>
                <a:avLst/>
                <a:gdLst/>
                <a:ahLst/>
                <a:cxnLst/>
                <a:rect l="l" t="t" r="r" b="b"/>
                <a:pathLst>
                  <a:path w="245833" h="488205" extrusionOk="0">
                    <a:moveTo>
                      <a:pt x="32" y="474244"/>
                    </a:moveTo>
                    <a:cubicBezTo>
                      <a:pt x="254584" y="585041"/>
                      <a:pt x="245797" y="0"/>
                      <a:pt x="245797" y="0"/>
                    </a:cubicBezTo>
                    <a:lnTo>
                      <a:pt x="100552" y="109180"/>
                    </a:lnTo>
                    <a:lnTo>
                      <a:pt x="0" y="474244"/>
                    </a:ln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7"/>
              <p:cNvSpPr/>
              <p:nvPr/>
            </p:nvSpPr>
            <p:spPr>
              <a:xfrm>
                <a:off x="6530648" y="3429802"/>
                <a:ext cx="428628" cy="537934"/>
              </a:xfrm>
              <a:custGeom>
                <a:avLst/>
                <a:gdLst/>
                <a:ahLst/>
                <a:cxnLst/>
                <a:rect l="l" t="t" r="r" b="b"/>
                <a:pathLst>
                  <a:path w="428628" h="537934" extrusionOk="0">
                    <a:moveTo>
                      <a:pt x="55695" y="276738"/>
                    </a:moveTo>
                    <a:cubicBezTo>
                      <a:pt x="94489" y="333168"/>
                      <a:pt x="143432" y="409803"/>
                      <a:pt x="149681" y="419509"/>
                    </a:cubicBezTo>
                    <a:cubicBezTo>
                      <a:pt x="253215" y="580424"/>
                      <a:pt x="422282" y="563517"/>
                      <a:pt x="428626" y="451514"/>
                    </a:cubicBezTo>
                    <a:cubicBezTo>
                      <a:pt x="429672" y="433085"/>
                      <a:pt x="160180" y="261227"/>
                      <a:pt x="162147" y="242861"/>
                    </a:cubicBezTo>
                    <a:cubicBezTo>
                      <a:pt x="166017" y="206606"/>
                      <a:pt x="167698" y="170128"/>
                      <a:pt x="167127" y="133682"/>
                    </a:cubicBezTo>
                    <a:cubicBezTo>
                      <a:pt x="166651" y="102184"/>
                      <a:pt x="169570" y="61709"/>
                      <a:pt x="157484" y="32083"/>
                    </a:cubicBezTo>
                    <a:cubicBezTo>
                      <a:pt x="148666" y="10481"/>
                      <a:pt x="128270" y="8293"/>
                      <a:pt x="104258" y="2615"/>
                    </a:cubicBezTo>
                    <a:cubicBezTo>
                      <a:pt x="-544" y="-22126"/>
                      <a:pt x="-42890" y="133237"/>
                      <a:pt x="55695" y="2767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7"/>
              <p:cNvSpPr/>
              <p:nvPr/>
            </p:nvSpPr>
            <p:spPr>
              <a:xfrm>
                <a:off x="6656222" y="3934225"/>
                <a:ext cx="700374" cy="694886"/>
              </a:xfrm>
              <a:custGeom>
                <a:avLst/>
                <a:gdLst/>
                <a:ahLst/>
                <a:cxnLst/>
                <a:rect l="l" t="t" r="r" b="b"/>
                <a:pathLst>
                  <a:path w="700374" h="694886" extrusionOk="0">
                    <a:moveTo>
                      <a:pt x="700374" y="689336"/>
                    </a:moveTo>
                    <a:lnTo>
                      <a:pt x="0" y="694887"/>
                    </a:lnTo>
                    <a:lnTo>
                      <a:pt x="128624" y="17351"/>
                    </a:lnTo>
                    <a:cubicBezTo>
                      <a:pt x="244528" y="13735"/>
                      <a:pt x="536636" y="0"/>
                      <a:pt x="536636" y="0"/>
                    </a:cubicBezTo>
                    <a:cubicBezTo>
                      <a:pt x="536636" y="0"/>
                      <a:pt x="620694" y="130432"/>
                      <a:pt x="697995" y="377403"/>
                    </a:cubicBezTo>
                    <a:lnTo>
                      <a:pt x="700343" y="6893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7"/>
              <p:cNvSpPr/>
              <p:nvPr/>
            </p:nvSpPr>
            <p:spPr>
              <a:xfrm>
                <a:off x="6910298" y="3834244"/>
                <a:ext cx="216614" cy="199969"/>
              </a:xfrm>
              <a:custGeom>
                <a:avLst/>
                <a:gdLst/>
                <a:ahLst/>
                <a:cxnLst/>
                <a:rect l="l" t="t" r="r" b="b"/>
                <a:pathLst>
                  <a:path w="216614" h="199969" extrusionOk="0">
                    <a:moveTo>
                      <a:pt x="216615" y="149559"/>
                    </a:moveTo>
                    <a:cubicBezTo>
                      <a:pt x="216615" y="216773"/>
                      <a:pt x="0" y="216773"/>
                      <a:pt x="0" y="149559"/>
                    </a:cubicBezTo>
                    <a:lnTo>
                      <a:pt x="0" y="0"/>
                    </a:lnTo>
                    <a:lnTo>
                      <a:pt x="216615" y="0"/>
                    </a:lnTo>
                    <a:lnTo>
                      <a:pt x="216615" y="149559"/>
                    </a:ln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7"/>
              <p:cNvSpPr/>
              <p:nvPr/>
            </p:nvSpPr>
            <p:spPr>
              <a:xfrm>
                <a:off x="6910266" y="3834244"/>
                <a:ext cx="216614" cy="104827"/>
              </a:xfrm>
              <a:custGeom>
                <a:avLst/>
                <a:gdLst/>
                <a:ahLst/>
                <a:cxnLst/>
                <a:rect l="l" t="t" r="r" b="b"/>
                <a:pathLst>
                  <a:path w="216614" h="104827" extrusionOk="0">
                    <a:moveTo>
                      <a:pt x="64899" y="104802"/>
                    </a:moveTo>
                    <a:cubicBezTo>
                      <a:pt x="115999" y="104104"/>
                      <a:pt x="166529" y="97031"/>
                      <a:pt x="216615" y="87325"/>
                    </a:cubicBezTo>
                    <a:lnTo>
                      <a:pt x="216615" y="0"/>
                    </a:lnTo>
                    <a:lnTo>
                      <a:pt x="0" y="0"/>
                    </a:lnTo>
                    <a:lnTo>
                      <a:pt x="0" y="101599"/>
                    </a:lnTo>
                    <a:cubicBezTo>
                      <a:pt x="21538" y="104073"/>
                      <a:pt x="43234" y="105088"/>
                      <a:pt x="64899" y="104771"/>
                    </a:cubicBezTo>
                    <a:close/>
                  </a:path>
                </a:pathLst>
              </a:custGeom>
              <a:solidFill>
                <a:srgbClr val="D48C6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7"/>
              <p:cNvSpPr/>
              <p:nvPr/>
            </p:nvSpPr>
            <p:spPr>
              <a:xfrm>
                <a:off x="6636302" y="3430355"/>
                <a:ext cx="613989" cy="503907"/>
              </a:xfrm>
              <a:custGeom>
                <a:avLst/>
                <a:gdLst/>
                <a:ahLst/>
                <a:cxnLst/>
                <a:rect l="l" t="t" r="r" b="b"/>
                <a:pathLst>
                  <a:path w="613989" h="503907" extrusionOk="0">
                    <a:moveTo>
                      <a:pt x="412073" y="487376"/>
                    </a:moveTo>
                    <a:lnTo>
                      <a:pt x="339434" y="498319"/>
                    </a:lnTo>
                    <a:cubicBezTo>
                      <a:pt x="121360" y="531149"/>
                      <a:pt x="40602" y="415118"/>
                      <a:pt x="17319" y="260515"/>
                    </a:cubicBezTo>
                    <a:lnTo>
                      <a:pt x="857" y="151209"/>
                    </a:lnTo>
                    <a:cubicBezTo>
                      <a:pt x="-5392" y="109656"/>
                      <a:pt x="23219" y="70862"/>
                      <a:pt x="64772" y="64613"/>
                    </a:cubicBezTo>
                    <a:lnTo>
                      <a:pt x="488169" y="857"/>
                    </a:lnTo>
                    <a:cubicBezTo>
                      <a:pt x="529722" y="-5392"/>
                      <a:pt x="568515" y="23219"/>
                      <a:pt x="574764" y="64772"/>
                    </a:cubicBezTo>
                    <a:lnTo>
                      <a:pt x="591226" y="174079"/>
                    </a:lnTo>
                    <a:cubicBezTo>
                      <a:pt x="614509" y="328713"/>
                      <a:pt x="674586" y="447853"/>
                      <a:pt x="412041" y="487376"/>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7"/>
              <p:cNvSpPr/>
              <p:nvPr/>
            </p:nvSpPr>
            <p:spPr>
              <a:xfrm>
                <a:off x="6619300" y="3472764"/>
                <a:ext cx="142009" cy="232982"/>
              </a:xfrm>
              <a:custGeom>
                <a:avLst/>
                <a:gdLst/>
                <a:ahLst/>
                <a:cxnLst/>
                <a:rect l="l" t="t" r="r" b="b"/>
                <a:pathLst>
                  <a:path w="142009" h="232982" extrusionOk="0">
                    <a:moveTo>
                      <a:pt x="142010" y="0"/>
                    </a:moveTo>
                    <a:lnTo>
                      <a:pt x="129449" y="232983"/>
                    </a:lnTo>
                    <a:lnTo>
                      <a:pt x="34321" y="218074"/>
                    </a:lnTo>
                    <a:lnTo>
                      <a:pt x="0" y="20333"/>
                    </a:lnTo>
                    <a:lnTo>
                      <a:pt x="142010" y="0"/>
                    </a:lnTo>
                    <a:close/>
                  </a:path>
                </a:pathLst>
              </a:custGeom>
              <a:solidFill>
                <a:srgbClr val="F5DC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7"/>
              <p:cNvSpPr/>
              <p:nvPr/>
            </p:nvSpPr>
            <p:spPr>
              <a:xfrm rot="-516939">
                <a:off x="6600015" y="3671955"/>
                <a:ext cx="175066" cy="177798"/>
              </a:xfrm>
              <a:custGeom>
                <a:avLst/>
                <a:gdLst/>
                <a:ahLst/>
                <a:cxnLst/>
                <a:rect l="l" t="t" r="r" b="b"/>
                <a:pathLst>
                  <a:path w="174839" h="177567" extrusionOk="0">
                    <a:moveTo>
                      <a:pt x="174840" y="88784"/>
                    </a:moveTo>
                    <a:cubicBezTo>
                      <a:pt x="174840" y="137818"/>
                      <a:pt x="135701" y="177568"/>
                      <a:pt x="87420" y="177568"/>
                    </a:cubicBezTo>
                    <a:cubicBezTo>
                      <a:pt x="39139" y="177568"/>
                      <a:pt x="0" y="137818"/>
                      <a:pt x="0" y="88784"/>
                    </a:cubicBezTo>
                    <a:cubicBezTo>
                      <a:pt x="0" y="39750"/>
                      <a:pt x="39139" y="0"/>
                      <a:pt x="87420" y="0"/>
                    </a:cubicBezTo>
                    <a:cubicBezTo>
                      <a:pt x="135701" y="0"/>
                      <a:pt x="174840" y="39750"/>
                      <a:pt x="174840" y="88784"/>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7"/>
              <p:cNvSpPr/>
              <p:nvPr/>
            </p:nvSpPr>
            <p:spPr>
              <a:xfrm rot="-516939">
                <a:off x="6836696" y="3631150"/>
                <a:ext cx="177798" cy="134730"/>
              </a:xfrm>
              <a:custGeom>
                <a:avLst/>
                <a:gdLst/>
                <a:ahLst/>
                <a:cxnLst/>
                <a:rect l="l" t="t" r="r" b="b"/>
                <a:pathLst>
                  <a:path w="177567" h="134555" extrusionOk="0">
                    <a:moveTo>
                      <a:pt x="177568" y="67278"/>
                    </a:moveTo>
                    <a:cubicBezTo>
                      <a:pt x="177568" y="104434"/>
                      <a:pt x="137818" y="134555"/>
                      <a:pt x="88784" y="134555"/>
                    </a:cubicBezTo>
                    <a:cubicBezTo>
                      <a:pt x="39750" y="134555"/>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7"/>
              <p:cNvSpPr/>
              <p:nvPr/>
            </p:nvSpPr>
            <p:spPr>
              <a:xfrm rot="-3211846">
                <a:off x="6887189" y="3621909"/>
                <a:ext cx="117483" cy="11748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7"/>
              <p:cNvSpPr/>
              <p:nvPr/>
            </p:nvSpPr>
            <p:spPr>
              <a:xfrm rot="-516939">
                <a:off x="7073775" y="3595436"/>
                <a:ext cx="177798" cy="134730"/>
              </a:xfrm>
              <a:custGeom>
                <a:avLst/>
                <a:gdLst/>
                <a:ahLst/>
                <a:cxnLst/>
                <a:rect l="l" t="t" r="r" b="b"/>
                <a:pathLst>
                  <a:path w="177567" h="134555" extrusionOk="0">
                    <a:moveTo>
                      <a:pt x="177568" y="67278"/>
                    </a:moveTo>
                    <a:cubicBezTo>
                      <a:pt x="177568" y="104435"/>
                      <a:pt x="137818" y="134556"/>
                      <a:pt x="88784" y="134556"/>
                    </a:cubicBezTo>
                    <a:cubicBezTo>
                      <a:pt x="39750" y="134556"/>
                      <a:pt x="0" y="104434"/>
                      <a:pt x="0" y="67278"/>
                    </a:cubicBezTo>
                    <a:cubicBezTo>
                      <a:pt x="0" y="30121"/>
                      <a:pt x="39750" y="0"/>
                      <a:pt x="88784" y="0"/>
                    </a:cubicBezTo>
                    <a:cubicBezTo>
                      <a:pt x="137818" y="0"/>
                      <a:pt x="177568" y="30122"/>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7"/>
              <p:cNvSpPr/>
              <p:nvPr/>
            </p:nvSpPr>
            <p:spPr>
              <a:xfrm rot="-3211846">
                <a:off x="7120108" y="3589298"/>
                <a:ext cx="117483" cy="11748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7"/>
              <p:cNvSpPr/>
              <p:nvPr/>
            </p:nvSpPr>
            <p:spPr>
              <a:xfrm>
                <a:off x="7057827" y="3700748"/>
                <a:ext cx="47281" cy="48645"/>
              </a:xfrm>
              <a:custGeom>
                <a:avLst/>
                <a:gdLst/>
                <a:ahLst/>
                <a:cxnLst/>
                <a:rect l="l" t="t" r="r" b="b"/>
                <a:pathLst>
                  <a:path w="47281" h="48645" extrusionOk="0">
                    <a:moveTo>
                      <a:pt x="0" y="15689"/>
                    </a:moveTo>
                    <a:cubicBezTo>
                      <a:pt x="3045" y="7759"/>
                      <a:pt x="10182" y="1636"/>
                      <a:pt x="19190" y="273"/>
                    </a:cubicBezTo>
                    <a:cubicBezTo>
                      <a:pt x="32545" y="-1726"/>
                      <a:pt x="45010" y="7473"/>
                      <a:pt x="47009" y="20827"/>
                    </a:cubicBezTo>
                    <a:cubicBezTo>
                      <a:pt x="49007" y="34181"/>
                      <a:pt x="39808" y="46647"/>
                      <a:pt x="26454" y="48645"/>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27"/>
              <p:cNvSpPr/>
              <p:nvPr/>
            </p:nvSpPr>
            <p:spPr>
              <a:xfrm>
                <a:off x="6974848" y="3781747"/>
                <a:ext cx="120376" cy="62082"/>
              </a:xfrm>
              <a:custGeom>
                <a:avLst/>
                <a:gdLst/>
                <a:ahLst/>
                <a:cxnLst/>
                <a:rect l="l" t="t" r="r" b="b"/>
                <a:pathLst>
                  <a:path w="120376" h="62082" extrusionOk="0">
                    <a:moveTo>
                      <a:pt x="0" y="12149"/>
                    </a:moveTo>
                    <a:cubicBezTo>
                      <a:pt x="13988" y="57889"/>
                      <a:pt x="91670" y="101948"/>
                      <a:pt x="120377" y="0"/>
                    </a:cubicBezTo>
                    <a:lnTo>
                      <a:pt x="0" y="1214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7"/>
              <p:cNvSpPr/>
              <p:nvPr/>
            </p:nvSpPr>
            <p:spPr>
              <a:xfrm>
                <a:off x="6664564" y="3713810"/>
                <a:ext cx="66617" cy="91000"/>
              </a:xfrm>
              <a:custGeom>
                <a:avLst/>
                <a:gdLst/>
                <a:ahLst/>
                <a:cxnLst/>
                <a:rect l="l" t="t" r="r" b="b"/>
                <a:pathLst>
                  <a:path w="66617" h="91000" extrusionOk="0">
                    <a:moveTo>
                      <a:pt x="0" y="1103"/>
                    </a:moveTo>
                    <a:cubicBezTo>
                      <a:pt x="14496" y="-1878"/>
                      <a:pt x="30134" y="1262"/>
                      <a:pt x="42378" y="9572"/>
                    </a:cubicBezTo>
                    <a:cubicBezTo>
                      <a:pt x="54621" y="17883"/>
                      <a:pt x="63281" y="31301"/>
                      <a:pt x="65850" y="45860"/>
                    </a:cubicBezTo>
                    <a:cubicBezTo>
                      <a:pt x="67976" y="57819"/>
                      <a:pt x="65787" y="70919"/>
                      <a:pt x="58016" y="80213"/>
                    </a:cubicBezTo>
                    <a:cubicBezTo>
                      <a:pt x="50244" y="89507"/>
                      <a:pt x="36319" y="93948"/>
                      <a:pt x="25281" y="88872"/>
                    </a:cubicBezTo>
                    <a:cubicBezTo>
                      <a:pt x="14274" y="83797"/>
                      <a:pt x="8723" y="68445"/>
                      <a:pt x="15574" y="58421"/>
                    </a:cubicBezTo>
                    <a:cubicBezTo>
                      <a:pt x="22458" y="48334"/>
                      <a:pt x="36890" y="47446"/>
                      <a:pt x="49007" y="48969"/>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7"/>
              <p:cNvSpPr/>
              <p:nvPr/>
            </p:nvSpPr>
            <p:spPr>
              <a:xfrm>
                <a:off x="6634577" y="3226040"/>
                <a:ext cx="657247" cy="374047"/>
              </a:xfrm>
              <a:custGeom>
                <a:avLst/>
                <a:gdLst/>
                <a:ahLst/>
                <a:cxnLst/>
                <a:rect l="l" t="t" r="r" b="b"/>
                <a:pathLst>
                  <a:path w="657247" h="374047" extrusionOk="0">
                    <a:moveTo>
                      <a:pt x="59487" y="266676"/>
                    </a:moveTo>
                    <a:cubicBezTo>
                      <a:pt x="119786" y="315652"/>
                      <a:pt x="189982" y="352415"/>
                      <a:pt x="264587" y="374048"/>
                    </a:cubicBezTo>
                    <a:cubicBezTo>
                      <a:pt x="236737" y="338046"/>
                      <a:pt x="208919" y="302044"/>
                      <a:pt x="181069" y="266042"/>
                    </a:cubicBezTo>
                    <a:cubicBezTo>
                      <a:pt x="242066" y="308515"/>
                      <a:pt x="315149" y="333447"/>
                      <a:pt x="389373" y="337157"/>
                    </a:cubicBezTo>
                    <a:cubicBezTo>
                      <a:pt x="362316" y="311623"/>
                      <a:pt x="335259" y="286057"/>
                      <a:pt x="308171" y="260523"/>
                    </a:cubicBezTo>
                    <a:cubicBezTo>
                      <a:pt x="378779" y="290308"/>
                      <a:pt x="454621" y="307626"/>
                      <a:pt x="531161" y="311433"/>
                    </a:cubicBezTo>
                    <a:cubicBezTo>
                      <a:pt x="505087" y="286660"/>
                      <a:pt x="478982" y="261886"/>
                      <a:pt x="452908" y="237113"/>
                    </a:cubicBezTo>
                    <a:cubicBezTo>
                      <a:pt x="508228" y="278413"/>
                      <a:pt x="565006" y="310767"/>
                      <a:pt x="657247" y="234005"/>
                    </a:cubicBezTo>
                    <a:cubicBezTo>
                      <a:pt x="603514" y="205108"/>
                      <a:pt x="580771" y="174118"/>
                      <a:pt x="542168" y="117180"/>
                    </a:cubicBezTo>
                    <a:cubicBezTo>
                      <a:pt x="435272" y="-40436"/>
                      <a:pt x="-13183" y="-64955"/>
                      <a:pt x="298" y="206377"/>
                    </a:cubicBezTo>
                    <a:lnTo>
                      <a:pt x="59455" y="2666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7"/>
              <p:cNvSpPr/>
              <p:nvPr/>
            </p:nvSpPr>
            <p:spPr>
              <a:xfrm rot="842175">
                <a:off x="7149056" y="3564127"/>
                <a:ext cx="247854" cy="1120085"/>
              </a:xfrm>
              <a:custGeom>
                <a:avLst/>
                <a:gdLst/>
                <a:ahLst/>
                <a:cxnLst/>
                <a:rect l="l" t="t" r="r" b="b"/>
                <a:pathLst>
                  <a:path w="247890" h="1120250" extrusionOk="0">
                    <a:moveTo>
                      <a:pt x="0" y="0"/>
                    </a:moveTo>
                    <a:lnTo>
                      <a:pt x="247891" y="0"/>
                    </a:lnTo>
                    <a:lnTo>
                      <a:pt x="247891" y="1120251"/>
                    </a:lnTo>
                    <a:lnTo>
                      <a:pt x="0" y="112025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7"/>
              <p:cNvSpPr/>
              <p:nvPr/>
            </p:nvSpPr>
            <p:spPr>
              <a:xfrm rot="842175">
                <a:off x="7222052" y="3741666"/>
                <a:ext cx="122040" cy="697797"/>
              </a:xfrm>
              <a:custGeom>
                <a:avLst/>
                <a:gdLst/>
                <a:ahLst/>
                <a:cxnLst/>
                <a:rect l="l" t="t" r="r" b="b"/>
                <a:pathLst>
                  <a:path w="122058" h="697900" extrusionOk="0">
                    <a:moveTo>
                      <a:pt x="0" y="0"/>
                    </a:moveTo>
                    <a:lnTo>
                      <a:pt x="122058" y="0"/>
                    </a:lnTo>
                    <a:lnTo>
                      <a:pt x="122058" y="697900"/>
                    </a:lnTo>
                    <a:lnTo>
                      <a:pt x="0" y="6979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7"/>
              <p:cNvSpPr/>
              <p:nvPr/>
            </p:nvSpPr>
            <p:spPr>
              <a:xfrm>
                <a:off x="7288494" y="3316703"/>
                <a:ext cx="240499" cy="300418"/>
              </a:xfrm>
              <a:custGeom>
                <a:avLst/>
                <a:gdLst/>
                <a:ahLst/>
                <a:cxnLst/>
                <a:rect l="l" t="t" r="r" b="b"/>
                <a:pathLst>
                  <a:path w="240499" h="300418" extrusionOk="0">
                    <a:moveTo>
                      <a:pt x="224354" y="19508"/>
                    </a:moveTo>
                    <a:lnTo>
                      <a:pt x="146133" y="0"/>
                    </a:lnTo>
                    <a:lnTo>
                      <a:pt x="0" y="240468"/>
                    </a:lnTo>
                    <a:lnTo>
                      <a:pt x="240500" y="300419"/>
                    </a:lnTo>
                    <a:lnTo>
                      <a:pt x="224354" y="1950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7"/>
              <p:cNvSpPr/>
              <p:nvPr/>
            </p:nvSpPr>
            <p:spPr>
              <a:xfrm>
                <a:off x="7260929" y="3661402"/>
                <a:ext cx="240975" cy="58015"/>
              </a:xfrm>
              <a:custGeom>
                <a:avLst/>
                <a:gdLst/>
                <a:ahLst/>
                <a:cxnLst/>
                <a:rect l="l" t="t" r="r" b="b"/>
                <a:pathLst>
                  <a:path w="240975" h="58015" extrusionOk="0">
                    <a:moveTo>
                      <a:pt x="0" y="0"/>
                    </a:moveTo>
                    <a:lnTo>
                      <a:pt x="240976" y="58015"/>
                    </a:lnTo>
                  </a:path>
                </a:pathLst>
              </a:custGeom>
              <a:noFill/>
              <a:ln w="102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7"/>
              <p:cNvSpPr/>
              <p:nvPr/>
            </p:nvSpPr>
            <p:spPr>
              <a:xfrm>
                <a:off x="7069532" y="4428928"/>
                <a:ext cx="241007" cy="58015"/>
              </a:xfrm>
              <a:custGeom>
                <a:avLst/>
                <a:gdLst/>
                <a:ahLst/>
                <a:cxnLst/>
                <a:rect l="l" t="t" r="r" b="b"/>
                <a:pathLst>
                  <a:path w="241007" h="58015" extrusionOk="0">
                    <a:moveTo>
                      <a:pt x="0" y="0"/>
                    </a:moveTo>
                    <a:lnTo>
                      <a:pt x="241007" y="58016"/>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7"/>
              <p:cNvSpPr/>
              <p:nvPr/>
            </p:nvSpPr>
            <p:spPr>
              <a:xfrm>
                <a:off x="6492506" y="3951607"/>
                <a:ext cx="597485" cy="598223"/>
              </a:xfrm>
              <a:custGeom>
                <a:avLst/>
                <a:gdLst/>
                <a:ahLst/>
                <a:cxnLst/>
                <a:rect l="l" t="t" r="r" b="b"/>
                <a:pathLst>
                  <a:path w="597485" h="598223" extrusionOk="0">
                    <a:moveTo>
                      <a:pt x="500423" y="235139"/>
                    </a:moveTo>
                    <a:lnTo>
                      <a:pt x="234928" y="333090"/>
                    </a:lnTo>
                    <a:lnTo>
                      <a:pt x="292372" y="0"/>
                    </a:lnTo>
                    <a:cubicBezTo>
                      <a:pt x="188109" y="3870"/>
                      <a:pt x="138531" y="32005"/>
                      <a:pt x="29288" y="306192"/>
                    </a:cubicBezTo>
                    <a:cubicBezTo>
                      <a:pt x="-83159" y="588403"/>
                      <a:pt x="132821" y="733648"/>
                      <a:pt x="597486" y="426790"/>
                    </a:cubicBezTo>
                    <a:lnTo>
                      <a:pt x="500454" y="235139"/>
                    </a:ln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7"/>
              <p:cNvSpPr/>
              <p:nvPr/>
            </p:nvSpPr>
            <p:spPr>
              <a:xfrm>
                <a:off x="6524680" y="3951576"/>
                <a:ext cx="260198" cy="312662"/>
              </a:xfrm>
              <a:custGeom>
                <a:avLst/>
                <a:gdLst/>
                <a:ahLst/>
                <a:cxnLst/>
                <a:rect l="l" t="t" r="r" b="b"/>
                <a:pathLst>
                  <a:path w="260198" h="312662" extrusionOk="0">
                    <a:moveTo>
                      <a:pt x="27565" y="300767"/>
                    </a:moveTo>
                    <a:cubicBezTo>
                      <a:pt x="87166" y="304098"/>
                      <a:pt x="146990" y="305431"/>
                      <a:pt x="206274" y="312662"/>
                    </a:cubicBezTo>
                    <a:lnTo>
                      <a:pt x="260198" y="0"/>
                    </a:lnTo>
                    <a:cubicBezTo>
                      <a:pt x="156855" y="3838"/>
                      <a:pt x="107213" y="31656"/>
                      <a:pt x="0" y="298991"/>
                    </a:cubicBezTo>
                    <a:cubicBezTo>
                      <a:pt x="9199" y="299626"/>
                      <a:pt x="18366" y="300228"/>
                      <a:pt x="27565" y="3007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27"/>
              <p:cNvSpPr/>
              <p:nvPr/>
            </p:nvSpPr>
            <p:spPr>
              <a:xfrm>
                <a:off x="6604043" y="4284698"/>
                <a:ext cx="123390" cy="41933"/>
              </a:xfrm>
              <a:custGeom>
                <a:avLst/>
                <a:gdLst/>
                <a:ahLst/>
                <a:cxnLst/>
                <a:rect l="l" t="t" r="r" b="b"/>
                <a:pathLst>
                  <a:path w="123390" h="41933" extrusionOk="0">
                    <a:moveTo>
                      <a:pt x="123390" y="0"/>
                    </a:moveTo>
                    <a:lnTo>
                      <a:pt x="0" y="41934"/>
                    </a:ln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7"/>
              <p:cNvSpPr/>
              <p:nvPr/>
            </p:nvSpPr>
            <p:spPr>
              <a:xfrm>
                <a:off x="6992865" y="4090541"/>
                <a:ext cx="315333" cy="287990"/>
              </a:xfrm>
              <a:custGeom>
                <a:avLst/>
                <a:gdLst/>
                <a:ahLst/>
                <a:cxnLst/>
                <a:rect l="l" t="t" r="r" b="b"/>
                <a:pathLst>
                  <a:path w="315333" h="287990" extrusionOk="0">
                    <a:moveTo>
                      <a:pt x="177441" y="9388"/>
                    </a:moveTo>
                    <a:cubicBezTo>
                      <a:pt x="247542" y="-11737"/>
                      <a:pt x="307778" y="7897"/>
                      <a:pt x="309998" y="18587"/>
                    </a:cubicBezTo>
                    <a:cubicBezTo>
                      <a:pt x="313329" y="34542"/>
                      <a:pt x="285257" y="43043"/>
                      <a:pt x="285257" y="43043"/>
                    </a:cubicBezTo>
                    <a:cubicBezTo>
                      <a:pt x="285257" y="43043"/>
                      <a:pt x="315835" y="47103"/>
                      <a:pt x="315327" y="59823"/>
                    </a:cubicBezTo>
                    <a:cubicBezTo>
                      <a:pt x="314819" y="72542"/>
                      <a:pt x="282782" y="86943"/>
                      <a:pt x="282782" y="86943"/>
                    </a:cubicBezTo>
                    <a:cubicBezTo>
                      <a:pt x="282782" y="86943"/>
                      <a:pt x="307556" y="83771"/>
                      <a:pt x="309046" y="96523"/>
                    </a:cubicBezTo>
                    <a:cubicBezTo>
                      <a:pt x="310791" y="111621"/>
                      <a:pt x="263402" y="140106"/>
                      <a:pt x="263402" y="140106"/>
                    </a:cubicBezTo>
                    <a:cubicBezTo>
                      <a:pt x="336706" y="137980"/>
                      <a:pt x="112066" y="293186"/>
                      <a:pt x="97063" y="287857"/>
                    </a:cubicBezTo>
                    <a:cubicBezTo>
                      <a:pt x="-4568" y="251855"/>
                      <a:pt x="32" y="96205"/>
                      <a:pt x="32" y="96205"/>
                    </a:cubicBezTo>
                    <a:cubicBezTo>
                      <a:pt x="32" y="96205"/>
                      <a:pt x="146419" y="18745"/>
                      <a:pt x="177409" y="9420"/>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7"/>
              <p:cNvSpPr/>
              <p:nvPr/>
            </p:nvSpPr>
            <p:spPr>
              <a:xfrm>
                <a:off x="7179948" y="4133505"/>
                <a:ext cx="98172" cy="126768"/>
              </a:xfrm>
              <a:custGeom>
                <a:avLst/>
                <a:gdLst/>
                <a:ahLst/>
                <a:cxnLst/>
                <a:rect l="l" t="t" r="r" b="b"/>
                <a:pathLst>
                  <a:path w="98172" h="126768" extrusionOk="0">
                    <a:moveTo>
                      <a:pt x="8247" y="16859"/>
                    </a:moveTo>
                    <a:cubicBezTo>
                      <a:pt x="38064" y="2395"/>
                      <a:pt x="69942" y="-555"/>
                      <a:pt x="98173" y="79"/>
                    </a:cubicBezTo>
                    <a:moveTo>
                      <a:pt x="95730" y="43980"/>
                    </a:moveTo>
                    <a:cubicBezTo>
                      <a:pt x="52655" y="54289"/>
                      <a:pt x="2760" y="73035"/>
                      <a:pt x="0" y="75255"/>
                    </a:cubicBezTo>
                    <a:moveTo>
                      <a:pt x="76350" y="97110"/>
                    </a:moveTo>
                    <a:cubicBezTo>
                      <a:pt x="62678" y="101837"/>
                      <a:pt x="38635" y="111289"/>
                      <a:pt x="10087" y="126768"/>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7"/>
              <p:cNvSpPr/>
              <p:nvPr/>
            </p:nvSpPr>
            <p:spPr>
              <a:xfrm>
                <a:off x="7374347" y="3752479"/>
                <a:ext cx="148416" cy="255598"/>
              </a:xfrm>
              <a:custGeom>
                <a:avLst/>
                <a:gdLst/>
                <a:ahLst/>
                <a:cxnLst/>
                <a:rect l="l" t="t" r="r" b="b"/>
                <a:pathLst>
                  <a:path w="148416" h="255598" extrusionOk="0">
                    <a:moveTo>
                      <a:pt x="147097" y="72598"/>
                    </a:moveTo>
                    <a:cubicBezTo>
                      <a:pt x="131428" y="1070"/>
                      <a:pt x="29321" y="-6035"/>
                      <a:pt x="23580" y="3227"/>
                    </a:cubicBezTo>
                    <a:cubicBezTo>
                      <a:pt x="14984" y="17088"/>
                      <a:pt x="36300" y="39863"/>
                      <a:pt x="36300" y="39863"/>
                    </a:cubicBezTo>
                    <a:cubicBezTo>
                      <a:pt x="36300" y="39863"/>
                      <a:pt x="9369" y="32821"/>
                      <a:pt x="5468" y="44970"/>
                    </a:cubicBezTo>
                    <a:cubicBezTo>
                      <a:pt x="1566" y="57119"/>
                      <a:pt x="23580" y="81987"/>
                      <a:pt x="23580" y="81987"/>
                    </a:cubicBezTo>
                    <a:cubicBezTo>
                      <a:pt x="23580" y="81987"/>
                      <a:pt x="6768" y="70505"/>
                      <a:pt x="1027" y="81987"/>
                    </a:cubicBezTo>
                    <a:cubicBezTo>
                      <a:pt x="-5793" y="95563"/>
                      <a:pt x="23580" y="138544"/>
                      <a:pt x="23580" y="138544"/>
                    </a:cubicBezTo>
                    <a:cubicBezTo>
                      <a:pt x="-10646" y="117894"/>
                      <a:pt x="21011" y="187868"/>
                      <a:pt x="59423" y="230500"/>
                    </a:cubicBezTo>
                    <a:lnTo>
                      <a:pt x="54824" y="254924"/>
                    </a:lnTo>
                    <a:cubicBezTo>
                      <a:pt x="54824" y="254924"/>
                      <a:pt x="57679" y="257525"/>
                      <a:pt x="72778" y="252513"/>
                    </a:cubicBezTo>
                    <a:cubicBezTo>
                      <a:pt x="128224" y="234084"/>
                      <a:pt x="154932" y="108505"/>
                      <a:pt x="147065" y="72630"/>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7"/>
              <p:cNvSpPr/>
              <p:nvPr/>
            </p:nvSpPr>
            <p:spPr>
              <a:xfrm>
                <a:off x="7397927" y="3792342"/>
                <a:ext cx="91479" cy="203927"/>
              </a:xfrm>
              <a:custGeom>
                <a:avLst/>
                <a:gdLst/>
                <a:ahLst/>
                <a:cxnLst/>
                <a:rect l="l" t="t" r="r" b="b"/>
                <a:pathLst>
                  <a:path w="91479" h="203927" extrusionOk="0">
                    <a:moveTo>
                      <a:pt x="12720" y="0"/>
                    </a:moveTo>
                    <a:cubicBezTo>
                      <a:pt x="39460" y="9072"/>
                      <a:pt x="68420" y="22775"/>
                      <a:pt x="91480" y="46597"/>
                    </a:cubicBezTo>
                    <a:moveTo>
                      <a:pt x="79236" y="104295"/>
                    </a:moveTo>
                    <a:cubicBezTo>
                      <a:pt x="77396" y="101250"/>
                      <a:pt x="36954" y="66580"/>
                      <a:pt x="0" y="42124"/>
                    </a:cubicBezTo>
                    <a:moveTo>
                      <a:pt x="52116" y="149242"/>
                    </a:moveTo>
                    <a:cubicBezTo>
                      <a:pt x="30610" y="124913"/>
                      <a:pt x="11261" y="107784"/>
                      <a:pt x="32" y="98681"/>
                    </a:cubicBezTo>
                    <a:moveTo>
                      <a:pt x="35843" y="190637"/>
                    </a:moveTo>
                    <a:cubicBezTo>
                      <a:pt x="41870" y="196600"/>
                      <a:pt x="44820" y="199169"/>
                      <a:pt x="50657" y="203927"/>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36" name="Google Shape;536;p27"/>
          <p:cNvGrpSpPr/>
          <p:nvPr/>
        </p:nvGrpSpPr>
        <p:grpSpPr>
          <a:xfrm>
            <a:off x="4554870" y="190534"/>
            <a:ext cx="466241" cy="688939"/>
            <a:chOff x="5621885" y="917096"/>
            <a:chExt cx="368657" cy="544745"/>
          </a:xfrm>
        </p:grpSpPr>
        <p:grpSp>
          <p:nvGrpSpPr>
            <p:cNvPr id="537" name="Google Shape;537;p27"/>
            <p:cNvGrpSpPr/>
            <p:nvPr/>
          </p:nvGrpSpPr>
          <p:grpSpPr>
            <a:xfrm>
              <a:off x="5686270" y="1056072"/>
              <a:ext cx="304272" cy="405769"/>
              <a:chOff x="9787695" y="2142122"/>
              <a:chExt cx="304272" cy="405769"/>
            </a:xfrm>
          </p:grpSpPr>
          <p:sp>
            <p:nvSpPr>
              <p:cNvPr id="538" name="Google Shape;538;p27"/>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7"/>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7"/>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7"/>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7"/>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3" name="Google Shape;543;p27"/>
              <p:cNvGrpSpPr/>
              <p:nvPr/>
            </p:nvGrpSpPr>
            <p:grpSpPr>
              <a:xfrm>
                <a:off x="9927564" y="2453830"/>
                <a:ext cx="158316" cy="83315"/>
                <a:chOff x="9927564" y="2453830"/>
                <a:chExt cx="158316" cy="83315"/>
              </a:xfrm>
            </p:grpSpPr>
            <p:sp>
              <p:nvSpPr>
                <p:cNvPr id="544" name="Google Shape;544;p27"/>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7"/>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46" name="Google Shape;546;p27"/>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7" name="Google Shape;547;p27"/>
          <p:cNvSpPr/>
          <p:nvPr/>
        </p:nvSpPr>
        <p:spPr>
          <a:xfrm>
            <a:off x="8007625" y="334196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48" name="Google Shape;548;p27"/>
          <p:cNvSpPr/>
          <p:nvPr/>
        </p:nvSpPr>
        <p:spPr>
          <a:xfrm rot="1655246">
            <a:off x="4208688" y="697699"/>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49" name="Google Shape;549;p27"/>
          <p:cNvSpPr/>
          <p:nvPr/>
        </p:nvSpPr>
        <p:spPr>
          <a:xfrm rot="-3069649">
            <a:off x="4669508" y="3797176"/>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pic>
        <p:nvPicPr>
          <p:cNvPr id="3" name="Picture 2">
            <a:extLst>
              <a:ext uri="{FF2B5EF4-FFF2-40B4-BE49-F238E27FC236}">
                <a16:creationId xmlns:a16="http://schemas.microsoft.com/office/drawing/2014/main" id="{361C6977-1404-0494-2F5E-AF2A88C57EB8}"/>
              </a:ext>
            </a:extLst>
          </p:cNvPr>
          <p:cNvPicPr>
            <a:picLocks noChangeAspect="1"/>
          </p:cNvPicPr>
          <p:nvPr/>
        </p:nvPicPr>
        <p:blipFill>
          <a:blip r:embed="rId3"/>
          <a:stretch>
            <a:fillRect/>
          </a:stretch>
        </p:blipFill>
        <p:spPr>
          <a:xfrm>
            <a:off x="1502609" y="1065264"/>
            <a:ext cx="5299487" cy="3965910"/>
          </a:xfrm>
          <a:prstGeom prst="rect">
            <a:avLst/>
          </a:prstGeom>
        </p:spPr>
      </p:pic>
      <p:sp>
        <p:nvSpPr>
          <p:cNvPr id="835" name="Google Shape;835;p36"/>
          <p:cNvSpPr txBox="1">
            <a:spLocks noGrp="1"/>
          </p:cNvSpPr>
          <p:nvPr>
            <p:ph type="title"/>
          </p:nvPr>
        </p:nvSpPr>
        <p:spPr>
          <a:xfrm>
            <a:off x="656825" y="54843"/>
            <a:ext cx="7708500" cy="1010421"/>
          </a:xfrm>
          <a:prstGeom prst="rect">
            <a:avLst/>
          </a:prstGeom>
        </p:spPr>
        <p:txBody>
          <a:bodyPr spcFirstLastPara="1" wrap="square" lIns="91425" tIns="91425" rIns="91425" bIns="91425" anchor="t" anchorCtr="0">
            <a:no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Proposed Model:</a:t>
            </a:r>
            <a:b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Architecture Diagram:</a:t>
            </a:r>
            <a:b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architecture of the proposed File Storage System using Hybrid Cryptography Cloud Computing is depicted below</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br>
              <a:rPr lang="en-US" sz="1400" dirty="0">
                <a:effectLst/>
                <a:latin typeface="Calibri" panose="020F0502020204030204" pitchFamily="34" charset="0"/>
                <a:ea typeface="Calibri" panose="020F0502020204030204" pitchFamily="34" charset="0"/>
                <a:cs typeface="Times New Roman" panose="02020603050405020304" pitchFamily="18" charset="0"/>
              </a:rPr>
            </a:br>
            <a:endParaRPr sz="1400" dirty="0"/>
          </a:p>
        </p:txBody>
      </p:sp>
      <p:sp>
        <p:nvSpPr>
          <p:cNvPr id="836" name="Google Shape;836;p36"/>
          <p:cNvSpPr/>
          <p:nvPr/>
        </p:nvSpPr>
        <p:spPr>
          <a:xfrm>
            <a:off x="4511075" y="227492"/>
            <a:ext cx="121800" cy="121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837" name="Google Shape;837;p36"/>
          <p:cNvGrpSpPr/>
          <p:nvPr/>
        </p:nvGrpSpPr>
        <p:grpSpPr>
          <a:xfrm flipH="1">
            <a:off x="6081936" y="445025"/>
            <a:ext cx="1028348" cy="847065"/>
            <a:chOff x="291369" y="248728"/>
            <a:chExt cx="695065" cy="572534"/>
          </a:xfrm>
        </p:grpSpPr>
        <p:sp>
          <p:nvSpPr>
            <p:cNvPr id="838" name="Google Shape;838;p36"/>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6"/>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6"/>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6"/>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6"/>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6"/>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Method Explanation</a:t>
            </a:r>
            <a:endParaRP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49" name="Google Shape;849;p37"/>
          <p:cNvSpPr txBox="1"/>
          <p:nvPr/>
        </p:nvSpPr>
        <p:spPr>
          <a:xfrm>
            <a:off x="719990" y="1554782"/>
            <a:ext cx="726600" cy="505200"/>
          </a:xfrm>
          <a:prstGeom prst="rect">
            <a:avLst/>
          </a:prstGeom>
          <a:solidFill>
            <a:srgbClr val="91D9F1"/>
          </a:solidFill>
          <a:ln>
            <a:noFill/>
          </a:ln>
        </p:spPr>
        <p:txBody>
          <a:bodyPr spcFirstLastPara="1" wrap="square" lIns="91425" tIns="91425" rIns="91425" bIns="45700" anchor="b" anchorCtr="0">
            <a:noAutofit/>
          </a:bodyPr>
          <a:lstStyle/>
          <a:p>
            <a:pPr marL="0" lvl="0" indent="0" algn="ctr" rtl="0">
              <a:lnSpc>
                <a:spcPct val="115000"/>
              </a:lnSpc>
              <a:spcBef>
                <a:spcPts val="0"/>
              </a:spcBef>
              <a:spcAft>
                <a:spcPts val="0"/>
              </a:spcAft>
              <a:buNone/>
            </a:pPr>
            <a:r>
              <a:rPr lang="en" sz="2500" b="1">
                <a:solidFill>
                  <a:srgbClr val="060630"/>
                </a:solidFill>
                <a:latin typeface="Quicksand"/>
                <a:ea typeface="Quicksand"/>
                <a:cs typeface="Quicksand"/>
                <a:sym typeface="Quicksand"/>
              </a:rPr>
              <a:t>01</a:t>
            </a:r>
            <a:endParaRPr sz="2500" b="1">
              <a:solidFill>
                <a:srgbClr val="060630"/>
              </a:solidFill>
              <a:latin typeface="Quicksand"/>
              <a:ea typeface="Quicksand"/>
              <a:cs typeface="Quicksand"/>
              <a:sym typeface="Quicksand"/>
            </a:endParaRPr>
          </a:p>
        </p:txBody>
      </p:sp>
      <p:sp>
        <p:nvSpPr>
          <p:cNvPr id="850" name="Google Shape;850;p37"/>
          <p:cNvSpPr txBox="1">
            <a:spLocks noGrp="1"/>
          </p:cNvSpPr>
          <p:nvPr>
            <p:ph type="subTitle" idx="1"/>
          </p:nvPr>
        </p:nvSpPr>
        <p:spPr>
          <a:xfrm>
            <a:off x="1527048" y="1499616"/>
            <a:ext cx="2761500" cy="13716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Client Application:</a:t>
            </a:r>
          </a:p>
          <a:p>
            <a:pPr algn="just">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Responsible for user interaction and file management.</a:t>
            </a:r>
          </a:p>
          <a:p>
            <a:pPr algn="just">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Encrypts files before uploading them to the cloud.</a:t>
            </a:r>
          </a:p>
          <a:p>
            <a:pPr marL="0" lvl="0" indent="0" algn="l" rtl="0">
              <a:spcBef>
                <a:spcPts val="0"/>
              </a:spcBef>
              <a:spcAft>
                <a:spcPts val="0"/>
              </a:spcAft>
              <a:buNone/>
            </a:pPr>
            <a:endParaRPr sz="1000" dirty="0"/>
          </a:p>
        </p:txBody>
      </p:sp>
      <p:sp>
        <p:nvSpPr>
          <p:cNvPr id="851" name="Google Shape;851;p37"/>
          <p:cNvSpPr txBox="1"/>
          <p:nvPr/>
        </p:nvSpPr>
        <p:spPr>
          <a:xfrm>
            <a:off x="4857590" y="1554782"/>
            <a:ext cx="726600" cy="505200"/>
          </a:xfrm>
          <a:prstGeom prst="rect">
            <a:avLst/>
          </a:prstGeom>
          <a:solidFill>
            <a:schemeClr val="lt2"/>
          </a:solidFill>
          <a:ln>
            <a:noFill/>
          </a:ln>
        </p:spPr>
        <p:txBody>
          <a:bodyPr spcFirstLastPara="1" wrap="square" lIns="91425" tIns="91425" rIns="91425" bIns="45700" anchor="b" anchorCtr="0">
            <a:noAutofit/>
          </a:bodyPr>
          <a:lstStyle/>
          <a:p>
            <a:pPr marL="0" lvl="0" indent="0" algn="ctr" rtl="0">
              <a:lnSpc>
                <a:spcPct val="115000"/>
              </a:lnSpc>
              <a:spcBef>
                <a:spcPts val="0"/>
              </a:spcBef>
              <a:spcAft>
                <a:spcPts val="0"/>
              </a:spcAft>
              <a:buNone/>
            </a:pPr>
            <a:r>
              <a:rPr lang="en" sz="2500" b="1">
                <a:solidFill>
                  <a:srgbClr val="060630"/>
                </a:solidFill>
                <a:latin typeface="Quicksand"/>
                <a:ea typeface="Quicksand"/>
                <a:cs typeface="Quicksand"/>
                <a:sym typeface="Quicksand"/>
              </a:rPr>
              <a:t>02</a:t>
            </a:r>
            <a:endParaRPr sz="2500" b="1">
              <a:solidFill>
                <a:srgbClr val="060630"/>
              </a:solidFill>
              <a:latin typeface="Quicksand"/>
              <a:ea typeface="Quicksand"/>
              <a:cs typeface="Quicksand"/>
              <a:sym typeface="Quicksand"/>
            </a:endParaRPr>
          </a:p>
        </p:txBody>
      </p:sp>
      <p:sp>
        <p:nvSpPr>
          <p:cNvPr id="852" name="Google Shape;852;p37"/>
          <p:cNvSpPr txBox="1">
            <a:spLocks noGrp="1"/>
          </p:cNvSpPr>
          <p:nvPr>
            <p:ph type="subTitle" idx="2"/>
          </p:nvPr>
        </p:nvSpPr>
        <p:spPr>
          <a:xfrm>
            <a:off x="5660136" y="1507572"/>
            <a:ext cx="2761500" cy="1363644"/>
          </a:xfrm>
          <a:prstGeom prst="rect">
            <a:avLst/>
          </a:prstGeom>
        </p:spPr>
        <p:txBody>
          <a:bodyPr spcFirstLastPara="1" wrap="square" lIns="91425" tIns="91425" rIns="91425" bIns="91425" anchor="t" anchorCtr="0">
            <a:noAutofit/>
          </a:bodyPr>
          <a:lstStyle/>
          <a:p>
            <a:pPr>
              <a:lnSpc>
                <a:spcPct val="107000"/>
              </a:lnSpc>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Encryption Module:</a:t>
            </a:r>
          </a:p>
          <a:p>
            <a:pPr algn="just">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 kern="100" dirty="0">
                <a:effectLst/>
                <a:latin typeface="Times New Roman" panose="02020603050405020304" pitchFamily="18" charset="0"/>
                <a:ea typeface="Calibri" panose="020F0502020204030204" pitchFamily="34" charset="0"/>
                <a:cs typeface="Times New Roman" panose="02020603050405020304" pitchFamily="18" charset="0"/>
              </a:rPr>
              <a:t>- Part of the client application or a separate component.</a:t>
            </a:r>
          </a:p>
          <a:p>
            <a:pPr algn="just">
              <a:lnSpc>
                <a:spcPct val="107000"/>
              </a:lnSpc>
              <a:spcAft>
                <a:spcPts val="800"/>
              </a:spcAft>
            </a:pPr>
            <a:r>
              <a:rPr lang="en-US" sz="800" kern="100" dirty="0">
                <a:effectLst/>
                <a:latin typeface="Times New Roman" panose="02020603050405020304" pitchFamily="18" charset="0"/>
                <a:ea typeface="Calibri" panose="020F0502020204030204" pitchFamily="34" charset="0"/>
                <a:cs typeface="Times New Roman" panose="02020603050405020304" pitchFamily="18" charset="0"/>
              </a:rPr>
              <a:t>   - Handles encryption and decryption using hybrid cryptography.</a:t>
            </a:r>
          </a:p>
          <a:p>
            <a:pPr algn="just">
              <a:lnSpc>
                <a:spcPct val="107000"/>
              </a:lnSpc>
              <a:spcAft>
                <a:spcPts val="800"/>
              </a:spcAft>
            </a:pPr>
            <a:r>
              <a:rPr lang="en-US" sz="800" kern="100" dirty="0">
                <a:effectLst/>
                <a:latin typeface="Times New Roman" panose="02020603050405020304" pitchFamily="18" charset="0"/>
                <a:ea typeface="Calibri" panose="020F0502020204030204" pitchFamily="34" charset="0"/>
                <a:cs typeface="Times New Roman" panose="02020603050405020304" pitchFamily="18" charset="0"/>
              </a:rPr>
              <a:t>   - Generates symmetric keys for file encryption and uses asymmetric keys for key exchange.</a:t>
            </a:r>
          </a:p>
          <a:p>
            <a:pPr marL="0" lvl="0" indent="0" algn="l" rtl="0">
              <a:spcBef>
                <a:spcPts val="0"/>
              </a:spcBef>
              <a:spcAft>
                <a:spcPts val="0"/>
              </a:spcAft>
              <a:buNone/>
            </a:pPr>
            <a:endParaRPr dirty="0"/>
          </a:p>
        </p:txBody>
      </p:sp>
      <p:sp>
        <p:nvSpPr>
          <p:cNvPr id="853" name="Google Shape;853;p37"/>
          <p:cNvSpPr txBox="1"/>
          <p:nvPr/>
        </p:nvSpPr>
        <p:spPr>
          <a:xfrm>
            <a:off x="719990" y="3083522"/>
            <a:ext cx="726600" cy="505200"/>
          </a:xfrm>
          <a:prstGeom prst="rect">
            <a:avLst/>
          </a:prstGeom>
          <a:solidFill>
            <a:schemeClr val="accent4"/>
          </a:solidFill>
          <a:ln>
            <a:noFill/>
          </a:ln>
        </p:spPr>
        <p:txBody>
          <a:bodyPr spcFirstLastPara="1" wrap="square" lIns="91425" tIns="91425" rIns="91425" bIns="45700" anchor="b" anchorCtr="0">
            <a:noAutofit/>
          </a:bodyPr>
          <a:lstStyle/>
          <a:p>
            <a:pPr marL="0" lvl="0" indent="0" algn="ctr" rtl="0">
              <a:lnSpc>
                <a:spcPct val="115000"/>
              </a:lnSpc>
              <a:spcBef>
                <a:spcPts val="0"/>
              </a:spcBef>
              <a:spcAft>
                <a:spcPts val="0"/>
              </a:spcAft>
              <a:buNone/>
            </a:pPr>
            <a:r>
              <a:rPr lang="en" sz="2500" b="1">
                <a:solidFill>
                  <a:srgbClr val="060630"/>
                </a:solidFill>
                <a:latin typeface="Quicksand"/>
                <a:ea typeface="Quicksand"/>
                <a:cs typeface="Quicksand"/>
                <a:sym typeface="Quicksand"/>
              </a:rPr>
              <a:t>03</a:t>
            </a:r>
            <a:endParaRPr sz="2500" b="1">
              <a:solidFill>
                <a:srgbClr val="060630"/>
              </a:solidFill>
              <a:latin typeface="Quicksand"/>
              <a:ea typeface="Quicksand"/>
              <a:cs typeface="Quicksand"/>
              <a:sym typeface="Quicksand"/>
            </a:endParaRPr>
          </a:p>
        </p:txBody>
      </p:sp>
      <p:sp>
        <p:nvSpPr>
          <p:cNvPr id="854" name="Google Shape;854;p37"/>
          <p:cNvSpPr txBox="1">
            <a:spLocks noGrp="1"/>
          </p:cNvSpPr>
          <p:nvPr>
            <p:ph type="subTitle" idx="3"/>
          </p:nvPr>
        </p:nvSpPr>
        <p:spPr>
          <a:xfrm>
            <a:off x="1463040" y="3026664"/>
            <a:ext cx="2761500" cy="13716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Cloud Storage Service:</a:t>
            </a:r>
          </a:p>
          <a:p>
            <a:pPr algn="just">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 Stores encrypted files and associated metadata.</a:t>
            </a:r>
          </a:p>
          <a:p>
            <a:pPr algn="just">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 Provides access to files based on user permissions.</a:t>
            </a:r>
          </a:p>
          <a:p>
            <a:pPr marL="0" lvl="0" indent="0" algn="l" rtl="0">
              <a:spcBef>
                <a:spcPts val="0"/>
              </a:spcBef>
              <a:spcAft>
                <a:spcPts val="0"/>
              </a:spcAft>
              <a:buNone/>
            </a:pPr>
            <a:endParaRPr dirty="0"/>
          </a:p>
        </p:txBody>
      </p:sp>
      <p:sp>
        <p:nvSpPr>
          <p:cNvPr id="855" name="Google Shape;855;p37"/>
          <p:cNvSpPr txBox="1"/>
          <p:nvPr/>
        </p:nvSpPr>
        <p:spPr>
          <a:xfrm>
            <a:off x="4857590" y="3083522"/>
            <a:ext cx="726600" cy="505200"/>
          </a:xfrm>
          <a:prstGeom prst="rect">
            <a:avLst/>
          </a:prstGeom>
          <a:solidFill>
            <a:schemeClr val="accent2"/>
          </a:solidFill>
          <a:ln>
            <a:noFill/>
          </a:ln>
        </p:spPr>
        <p:txBody>
          <a:bodyPr spcFirstLastPara="1" wrap="square" lIns="91425" tIns="91425" rIns="91425" bIns="45700" anchor="b" anchorCtr="0">
            <a:noAutofit/>
          </a:bodyPr>
          <a:lstStyle/>
          <a:p>
            <a:pPr marL="0" lvl="0" indent="0" algn="ctr" rtl="0">
              <a:lnSpc>
                <a:spcPct val="115000"/>
              </a:lnSpc>
              <a:spcBef>
                <a:spcPts val="0"/>
              </a:spcBef>
              <a:spcAft>
                <a:spcPts val="0"/>
              </a:spcAft>
              <a:buNone/>
            </a:pPr>
            <a:r>
              <a:rPr lang="en" sz="2500" b="1">
                <a:solidFill>
                  <a:srgbClr val="060630"/>
                </a:solidFill>
                <a:latin typeface="Quicksand"/>
                <a:ea typeface="Quicksand"/>
                <a:cs typeface="Quicksand"/>
                <a:sym typeface="Quicksand"/>
              </a:rPr>
              <a:t>04</a:t>
            </a:r>
            <a:endParaRPr sz="2500" b="1">
              <a:solidFill>
                <a:srgbClr val="060630"/>
              </a:solidFill>
              <a:latin typeface="Quicksand"/>
              <a:ea typeface="Quicksand"/>
              <a:cs typeface="Quicksand"/>
              <a:sym typeface="Quicksand"/>
            </a:endParaRPr>
          </a:p>
        </p:txBody>
      </p:sp>
      <p:sp>
        <p:nvSpPr>
          <p:cNvPr id="856" name="Google Shape;856;p37"/>
          <p:cNvSpPr txBox="1">
            <a:spLocks noGrp="1"/>
          </p:cNvSpPr>
          <p:nvPr>
            <p:ph type="subTitle" idx="4"/>
          </p:nvPr>
        </p:nvSpPr>
        <p:spPr>
          <a:xfrm>
            <a:off x="5660136" y="3026664"/>
            <a:ext cx="2761500" cy="13716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Security Protocols:</a:t>
            </a:r>
          </a:p>
          <a:p>
            <a:pPr algn="just">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 Use secure communication protocols (e.g., HTTPS) for data transmission.</a:t>
            </a:r>
          </a:p>
          <a:p>
            <a:pPr algn="just">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 Implement access control mechanisms to ensure only authorized users can access files.</a:t>
            </a:r>
          </a:p>
          <a:p>
            <a:pPr marL="0" lvl="0" indent="0" algn="l" rtl="0">
              <a:spcBef>
                <a:spcPts val="0"/>
              </a:spcBef>
              <a:spcAft>
                <a:spcPts val="0"/>
              </a:spcAft>
              <a:buNone/>
            </a:pPr>
            <a:endParaRPr dirty="0"/>
          </a:p>
        </p:txBody>
      </p:sp>
      <p:sp>
        <p:nvSpPr>
          <p:cNvPr id="857" name="Google Shape;857;p37"/>
          <p:cNvSpPr/>
          <p:nvPr/>
        </p:nvSpPr>
        <p:spPr>
          <a:xfrm>
            <a:off x="4420350" y="467911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858" name="Google Shape;858;p37"/>
          <p:cNvSpPr/>
          <p:nvPr/>
        </p:nvSpPr>
        <p:spPr>
          <a:xfrm rot="1655246">
            <a:off x="6857663" y="4715911"/>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859" name="Google Shape;859;p37"/>
          <p:cNvSpPr/>
          <p:nvPr/>
        </p:nvSpPr>
        <p:spPr>
          <a:xfrm rot="-3069649">
            <a:off x="6614808" y="848613"/>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860" name="Google Shape;860;p37"/>
          <p:cNvGrpSpPr/>
          <p:nvPr/>
        </p:nvGrpSpPr>
        <p:grpSpPr>
          <a:xfrm>
            <a:off x="2642970" y="3990184"/>
            <a:ext cx="466241" cy="688939"/>
            <a:chOff x="5621885" y="917096"/>
            <a:chExt cx="368657" cy="544745"/>
          </a:xfrm>
        </p:grpSpPr>
        <p:grpSp>
          <p:nvGrpSpPr>
            <p:cNvPr id="861" name="Google Shape;861;p37"/>
            <p:cNvGrpSpPr/>
            <p:nvPr/>
          </p:nvGrpSpPr>
          <p:grpSpPr>
            <a:xfrm>
              <a:off x="5686270" y="1056072"/>
              <a:ext cx="304272" cy="405769"/>
              <a:chOff x="9787695" y="2142122"/>
              <a:chExt cx="304272" cy="405769"/>
            </a:xfrm>
          </p:grpSpPr>
          <p:sp>
            <p:nvSpPr>
              <p:cNvPr id="862" name="Google Shape;862;p37"/>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7"/>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7"/>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7"/>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7"/>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7" name="Google Shape;867;p37"/>
              <p:cNvGrpSpPr/>
              <p:nvPr/>
            </p:nvGrpSpPr>
            <p:grpSpPr>
              <a:xfrm>
                <a:off x="9927564" y="2453830"/>
                <a:ext cx="158316" cy="83315"/>
                <a:chOff x="9927564" y="2453830"/>
                <a:chExt cx="158316" cy="83315"/>
              </a:xfrm>
            </p:grpSpPr>
            <p:sp>
              <p:nvSpPr>
                <p:cNvPr id="868" name="Google Shape;868;p37"/>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7"/>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70" name="Google Shape;870;p37"/>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8"/>
          <p:cNvSpPr txBox="1">
            <a:spLocks noGrp="1"/>
          </p:cNvSpPr>
          <p:nvPr>
            <p:ph type="title" idx="2"/>
          </p:nvPr>
        </p:nvSpPr>
        <p:spPr>
          <a:xfrm>
            <a:off x="3788250" y="1061850"/>
            <a:ext cx="1567500" cy="110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876" name="Google Shape;876;p38"/>
          <p:cNvSpPr txBox="1">
            <a:spLocks noGrp="1"/>
          </p:cNvSpPr>
          <p:nvPr>
            <p:ph type="title"/>
          </p:nvPr>
        </p:nvSpPr>
        <p:spPr>
          <a:xfrm>
            <a:off x="1450000" y="2246250"/>
            <a:ext cx="6243900" cy="19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dirty="0">
                <a:latin typeface="Times New Roman" panose="02020603050405020304" pitchFamily="18" charset="0"/>
                <a:cs typeface="Times New Roman" panose="02020603050405020304" pitchFamily="18" charset="0"/>
              </a:rPr>
              <a:t>Implementation</a:t>
            </a:r>
          </a:p>
        </p:txBody>
      </p:sp>
      <p:sp>
        <p:nvSpPr>
          <p:cNvPr id="877" name="Google Shape;877;p38"/>
          <p:cNvSpPr/>
          <p:nvPr/>
        </p:nvSpPr>
        <p:spPr>
          <a:xfrm>
            <a:off x="2368113" y="14385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878" name="Google Shape;878;p38"/>
          <p:cNvSpPr/>
          <p:nvPr/>
        </p:nvSpPr>
        <p:spPr>
          <a:xfrm rot="-3069649">
            <a:off x="8195033" y="2405601"/>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879" name="Google Shape;879;p38"/>
          <p:cNvGrpSpPr/>
          <p:nvPr/>
        </p:nvGrpSpPr>
        <p:grpSpPr>
          <a:xfrm>
            <a:off x="8176907" y="3767009"/>
            <a:ext cx="466241" cy="688939"/>
            <a:chOff x="5621885" y="917096"/>
            <a:chExt cx="368657" cy="544745"/>
          </a:xfrm>
        </p:grpSpPr>
        <p:grpSp>
          <p:nvGrpSpPr>
            <p:cNvPr id="880" name="Google Shape;880;p38"/>
            <p:cNvGrpSpPr/>
            <p:nvPr/>
          </p:nvGrpSpPr>
          <p:grpSpPr>
            <a:xfrm>
              <a:off x="5686270" y="1056072"/>
              <a:ext cx="304272" cy="405769"/>
              <a:chOff x="9787695" y="2142122"/>
              <a:chExt cx="304272" cy="405769"/>
            </a:xfrm>
          </p:grpSpPr>
          <p:sp>
            <p:nvSpPr>
              <p:cNvPr id="881" name="Google Shape;881;p38"/>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8"/>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8"/>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8"/>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8"/>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6" name="Google Shape;886;p38"/>
              <p:cNvGrpSpPr/>
              <p:nvPr/>
            </p:nvGrpSpPr>
            <p:grpSpPr>
              <a:xfrm>
                <a:off x="9927564" y="2453830"/>
                <a:ext cx="158316" cy="83315"/>
                <a:chOff x="9927564" y="2453830"/>
                <a:chExt cx="158316" cy="83315"/>
              </a:xfrm>
            </p:grpSpPr>
            <p:sp>
              <p:nvSpPr>
                <p:cNvPr id="887" name="Google Shape;887;p38"/>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8"/>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9" name="Google Shape;889;p38"/>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0" name="Google Shape;890;p38"/>
          <p:cNvGrpSpPr/>
          <p:nvPr/>
        </p:nvGrpSpPr>
        <p:grpSpPr>
          <a:xfrm>
            <a:off x="277733" y="3767011"/>
            <a:ext cx="929061" cy="1030392"/>
            <a:chOff x="2412694" y="4112108"/>
            <a:chExt cx="588162" cy="652312"/>
          </a:xfrm>
        </p:grpSpPr>
        <p:sp>
          <p:nvSpPr>
            <p:cNvPr id="891" name="Google Shape;891;p38"/>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38"/>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3" name="Google Shape;893;p38"/>
          <p:cNvGrpSpPr/>
          <p:nvPr/>
        </p:nvGrpSpPr>
        <p:grpSpPr>
          <a:xfrm flipH="1">
            <a:off x="6827306" y="190200"/>
            <a:ext cx="1028348" cy="847065"/>
            <a:chOff x="291369" y="248728"/>
            <a:chExt cx="695065" cy="572534"/>
          </a:xfrm>
        </p:grpSpPr>
        <p:sp>
          <p:nvSpPr>
            <p:cNvPr id="894" name="Google Shape;894;p38"/>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38"/>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8"/>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8"/>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8"/>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38"/>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0" name="Google Shape;900;p38"/>
          <p:cNvGrpSpPr/>
          <p:nvPr/>
        </p:nvGrpSpPr>
        <p:grpSpPr>
          <a:xfrm>
            <a:off x="342762" y="48137"/>
            <a:ext cx="1363913" cy="1256212"/>
            <a:chOff x="2228960" y="3456896"/>
            <a:chExt cx="731281" cy="673536"/>
          </a:xfrm>
        </p:grpSpPr>
        <p:sp>
          <p:nvSpPr>
            <p:cNvPr id="901" name="Google Shape;901;p38"/>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38"/>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38"/>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8"/>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8"/>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8"/>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8"/>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38"/>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8"/>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8"/>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8"/>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8"/>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8"/>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9"/>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919" name="Google Shape;919;p39"/>
          <p:cNvSpPr txBox="1">
            <a:spLocks noGrp="1"/>
          </p:cNvSpPr>
          <p:nvPr>
            <p:ph type="subTitle" idx="4294967295"/>
          </p:nvPr>
        </p:nvSpPr>
        <p:spPr>
          <a:xfrm>
            <a:off x="2434825" y="1353725"/>
            <a:ext cx="4274400" cy="68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Technologies used  </a:t>
            </a:r>
            <a:endParaRPr b="1" dirty="0">
              <a:latin typeface="Times New Roman" panose="02020603050405020304" pitchFamily="18" charset="0"/>
              <a:cs typeface="Times New Roman" panose="02020603050405020304" pitchFamily="18" charset="0"/>
            </a:endParaRPr>
          </a:p>
        </p:txBody>
      </p:sp>
      <p:sp>
        <p:nvSpPr>
          <p:cNvPr id="920" name="Google Shape;920;p39"/>
          <p:cNvSpPr txBox="1">
            <a:spLocks noGrp="1"/>
          </p:cNvSpPr>
          <p:nvPr>
            <p:ph type="subTitle" idx="4294967295"/>
          </p:nvPr>
        </p:nvSpPr>
        <p:spPr>
          <a:xfrm>
            <a:off x="1006001" y="2917131"/>
            <a:ext cx="1879800" cy="400200"/>
          </a:xfrm>
          <a:prstGeom prst="rect">
            <a:avLst/>
          </a:prstGeom>
          <a:ln w="28575" cap="flat" cmpd="sng">
            <a:solidFill>
              <a:schemeClr val="accent1"/>
            </a:solidFill>
            <a:prstDash val="solid"/>
            <a:round/>
            <a:headEnd type="none" w="sm" len="sm"/>
            <a:tailEnd type="none" w="sm" len="sm"/>
          </a:ln>
        </p:spPr>
        <p:txBody>
          <a:bodyPr spcFirstLastPara="1" wrap="square" lIns="0" tIns="91425" rIns="0" bIns="91425" anchor="t" anchorCtr="0">
            <a:noAutofit/>
          </a:bodyPr>
          <a:lstStyle/>
          <a:p>
            <a:pPr marL="0" lvl="0" indent="0" algn="ctr" rtl="0">
              <a:spcBef>
                <a:spcPts val="0"/>
              </a:spcBef>
              <a:spcAft>
                <a:spcPts val="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Python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b="1" dirty="0"/>
          </a:p>
        </p:txBody>
      </p:sp>
      <p:sp>
        <p:nvSpPr>
          <p:cNvPr id="921" name="Google Shape;921;p39"/>
          <p:cNvSpPr txBox="1">
            <a:spLocks noGrp="1"/>
          </p:cNvSpPr>
          <p:nvPr>
            <p:ph type="subTitle" idx="4294967295"/>
          </p:nvPr>
        </p:nvSpPr>
        <p:spPr>
          <a:xfrm>
            <a:off x="3632038" y="2917131"/>
            <a:ext cx="1879800" cy="501236"/>
          </a:xfrm>
          <a:prstGeom prst="rect">
            <a:avLst/>
          </a:prstGeom>
          <a:ln w="28575" cap="flat" cmpd="sng">
            <a:solidFill>
              <a:schemeClr val="lt2"/>
            </a:solidFill>
            <a:prstDash val="solid"/>
            <a:round/>
            <a:headEnd type="none" w="sm" len="sm"/>
            <a:tailEnd type="none" w="sm" len="sm"/>
          </a:ln>
        </p:spPr>
        <p:txBody>
          <a:bodyPr spcFirstLastPara="1" wrap="square" lIns="0" tIns="91425" rIns="0" bIns="91425" anchor="t" anchorCtr="0">
            <a:noAutofit/>
          </a:bodyPr>
          <a:lstStyle/>
          <a:p>
            <a:pPr marL="0" lvl="0" indent="0" algn="ctr" rtl="0">
              <a:spcBef>
                <a:spcPts val="0"/>
              </a:spcBef>
              <a:spcAft>
                <a:spcPts val="0"/>
              </a:spcAft>
              <a:buNone/>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Matplotlib, Cryptography, Flask, SQLite </a:t>
            </a:r>
            <a:endParaRPr sz="1000" b="1" dirty="0">
              <a:latin typeface="Times New Roman" panose="02020603050405020304" pitchFamily="18" charset="0"/>
              <a:cs typeface="Times New Roman" panose="02020603050405020304" pitchFamily="18" charset="0"/>
            </a:endParaRPr>
          </a:p>
        </p:txBody>
      </p:sp>
      <p:sp>
        <p:nvSpPr>
          <p:cNvPr id="922" name="Google Shape;922;p39"/>
          <p:cNvSpPr txBox="1">
            <a:spLocks noGrp="1"/>
          </p:cNvSpPr>
          <p:nvPr>
            <p:ph type="subTitle" idx="4294967295"/>
          </p:nvPr>
        </p:nvSpPr>
        <p:spPr>
          <a:xfrm>
            <a:off x="6258136" y="2917131"/>
            <a:ext cx="1879800" cy="400200"/>
          </a:xfrm>
          <a:prstGeom prst="rect">
            <a:avLst/>
          </a:prstGeom>
          <a:ln w="28575" cap="flat" cmpd="sng">
            <a:solidFill>
              <a:schemeClr val="accent4"/>
            </a:solidFill>
            <a:prstDash val="solid"/>
            <a:round/>
            <a:headEnd type="none" w="sm" len="sm"/>
            <a:tailEnd type="none" w="sm" len="sm"/>
          </a:ln>
        </p:spPr>
        <p:txBody>
          <a:bodyPr spcFirstLastPara="1" wrap="square" lIns="0" tIns="91425" rIns="0" bIns="91425" anchor="t" anchorCtr="0">
            <a:noAutofit/>
          </a:bodyPr>
          <a:lstStyle/>
          <a:p>
            <a:pPr marL="0" lvl="0" indent="0" algn="ctr" rtl="0">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AWS S3 </a:t>
            </a:r>
            <a:endParaRPr b="1" dirty="0">
              <a:latin typeface="Times New Roman" panose="02020603050405020304" pitchFamily="18" charset="0"/>
              <a:cs typeface="Times New Roman" panose="02020603050405020304" pitchFamily="18" charset="0"/>
            </a:endParaRPr>
          </a:p>
        </p:txBody>
      </p:sp>
      <p:sp>
        <p:nvSpPr>
          <p:cNvPr id="923" name="Google Shape;923;p39"/>
          <p:cNvSpPr/>
          <p:nvPr/>
        </p:nvSpPr>
        <p:spPr>
          <a:xfrm>
            <a:off x="6996575" y="1200388"/>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24" name="Google Shape;924;p39"/>
          <p:cNvSpPr/>
          <p:nvPr/>
        </p:nvSpPr>
        <p:spPr>
          <a:xfrm rot="1655246">
            <a:off x="1698513" y="4062399"/>
            <a:ext cx="210537" cy="210537"/>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925" name="Google Shape;925;p39"/>
          <p:cNvCxnSpPr>
            <a:stCxn id="919" idx="2"/>
            <a:endCxn id="920" idx="0"/>
          </p:cNvCxnSpPr>
          <p:nvPr/>
        </p:nvCxnSpPr>
        <p:spPr>
          <a:xfrm rot="5400000">
            <a:off x="2821675" y="1166675"/>
            <a:ext cx="874500" cy="2626200"/>
          </a:xfrm>
          <a:prstGeom prst="bentConnector3">
            <a:avLst>
              <a:gd name="adj1" fmla="val 50006"/>
            </a:avLst>
          </a:prstGeom>
          <a:noFill/>
          <a:ln w="28575" cap="flat" cmpd="sng">
            <a:solidFill>
              <a:schemeClr val="dk2"/>
            </a:solidFill>
            <a:prstDash val="solid"/>
            <a:round/>
            <a:headEnd type="none" w="med" len="med"/>
            <a:tailEnd type="none" w="med" len="med"/>
          </a:ln>
        </p:spPr>
      </p:cxnSp>
      <p:cxnSp>
        <p:nvCxnSpPr>
          <p:cNvPr id="926" name="Google Shape;926;p39"/>
          <p:cNvCxnSpPr>
            <a:cxnSpLocks/>
            <a:stCxn id="919" idx="2"/>
            <a:endCxn id="921" idx="0"/>
          </p:cNvCxnSpPr>
          <p:nvPr/>
        </p:nvCxnSpPr>
        <p:spPr>
          <a:xfrm rot="5400000">
            <a:off x="4134679" y="2479785"/>
            <a:ext cx="874606" cy="87"/>
          </a:xfrm>
          <a:prstGeom prst="bentConnector3">
            <a:avLst>
              <a:gd name="adj1" fmla="val 50000"/>
            </a:avLst>
          </a:prstGeom>
          <a:noFill/>
          <a:ln w="28575" cap="flat" cmpd="sng">
            <a:solidFill>
              <a:schemeClr val="dk2"/>
            </a:solidFill>
            <a:prstDash val="solid"/>
            <a:round/>
            <a:headEnd type="none" w="med" len="med"/>
            <a:tailEnd type="none" w="med" len="med"/>
          </a:ln>
        </p:spPr>
      </p:cxnSp>
      <p:cxnSp>
        <p:nvCxnSpPr>
          <p:cNvPr id="927" name="Google Shape;927;p39"/>
          <p:cNvCxnSpPr>
            <a:stCxn id="919" idx="2"/>
            <a:endCxn id="922" idx="0"/>
          </p:cNvCxnSpPr>
          <p:nvPr/>
        </p:nvCxnSpPr>
        <p:spPr>
          <a:xfrm rot="-5400000" flipH="1">
            <a:off x="5447725" y="1166825"/>
            <a:ext cx="874500" cy="2625900"/>
          </a:xfrm>
          <a:prstGeom prst="bentConnector3">
            <a:avLst>
              <a:gd name="adj1" fmla="val 50006"/>
            </a:avLst>
          </a:prstGeom>
          <a:noFill/>
          <a:ln w="28575" cap="flat" cmpd="sng">
            <a:solidFill>
              <a:schemeClr val="dk2"/>
            </a:solidFill>
            <a:prstDash val="solid"/>
            <a:round/>
            <a:headEnd type="none" w="med" len="med"/>
            <a:tailEnd type="none" w="med" len="med"/>
          </a:ln>
        </p:spPr>
      </p:cxnSp>
      <p:grpSp>
        <p:nvGrpSpPr>
          <p:cNvPr id="928" name="Google Shape;928;p39"/>
          <p:cNvGrpSpPr/>
          <p:nvPr/>
        </p:nvGrpSpPr>
        <p:grpSpPr>
          <a:xfrm flipH="1">
            <a:off x="7964371" y="380599"/>
            <a:ext cx="929061" cy="1030392"/>
            <a:chOff x="2412694" y="4112108"/>
            <a:chExt cx="588162" cy="652312"/>
          </a:xfrm>
        </p:grpSpPr>
        <p:sp>
          <p:nvSpPr>
            <p:cNvPr id="929" name="Google Shape;929;p39"/>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9"/>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1" name="Google Shape;931;p39"/>
          <p:cNvGrpSpPr/>
          <p:nvPr/>
        </p:nvGrpSpPr>
        <p:grpSpPr>
          <a:xfrm>
            <a:off x="7901907" y="2519834"/>
            <a:ext cx="466241" cy="688939"/>
            <a:chOff x="5621885" y="917096"/>
            <a:chExt cx="368657" cy="544745"/>
          </a:xfrm>
        </p:grpSpPr>
        <p:grpSp>
          <p:nvGrpSpPr>
            <p:cNvPr id="932" name="Google Shape;932;p39"/>
            <p:cNvGrpSpPr/>
            <p:nvPr/>
          </p:nvGrpSpPr>
          <p:grpSpPr>
            <a:xfrm>
              <a:off x="5686270" y="1056072"/>
              <a:ext cx="304272" cy="405769"/>
              <a:chOff x="9787695" y="2142122"/>
              <a:chExt cx="304272" cy="405769"/>
            </a:xfrm>
          </p:grpSpPr>
          <p:sp>
            <p:nvSpPr>
              <p:cNvPr id="933" name="Google Shape;933;p39"/>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9"/>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9"/>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9"/>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9"/>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8" name="Google Shape;938;p39"/>
              <p:cNvGrpSpPr/>
              <p:nvPr/>
            </p:nvGrpSpPr>
            <p:grpSpPr>
              <a:xfrm>
                <a:off x="9927564" y="2453830"/>
                <a:ext cx="158316" cy="83315"/>
                <a:chOff x="9927564" y="2453830"/>
                <a:chExt cx="158316" cy="83315"/>
              </a:xfrm>
            </p:grpSpPr>
            <p:sp>
              <p:nvSpPr>
                <p:cNvPr id="939" name="Google Shape;939;p39"/>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9"/>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41" name="Google Shape;941;p39"/>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9"/>
          <p:cNvGrpSpPr/>
          <p:nvPr/>
        </p:nvGrpSpPr>
        <p:grpSpPr>
          <a:xfrm flipH="1">
            <a:off x="405112" y="952624"/>
            <a:ext cx="1363913" cy="1256212"/>
            <a:chOff x="2228960" y="3456896"/>
            <a:chExt cx="731281" cy="673536"/>
          </a:xfrm>
        </p:grpSpPr>
        <p:sp>
          <p:nvSpPr>
            <p:cNvPr id="943" name="Google Shape;943;p39"/>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9"/>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9"/>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9"/>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9"/>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9"/>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9"/>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9"/>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9"/>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9"/>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9"/>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9"/>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9"/>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40"/>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STEPS INVOLVED:</a:t>
            </a:r>
            <a:endParaRPr dirty="0">
              <a:latin typeface="Times New Roman" panose="02020603050405020304" pitchFamily="18" charset="0"/>
              <a:cs typeface="Times New Roman" panose="02020603050405020304" pitchFamily="18" charset="0"/>
            </a:endParaRPr>
          </a:p>
        </p:txBody>
      </p:sp>
      <p:graphicFrame>
        <p:nvGraphicFramePr>
          <p:cNvPr id="961" name="Google Shape;961;p40"/>
          <p:cNvGraphicFramePr/>
          <p:nvPr>
            <p:extLst>
              <p:ext uri="{D42A27DB-BD31-4B8C-83A1-F6EECF244321}">
                <p14:modId xmlns:p14="http://schemas.microsoft.com/office/powerpoint/2010/main" val="898226470"/>
              </p:ext>
            </p:extLst>
          </p:nvPr>
        </p:nvGraphicFramePr>
        <p:xfrm>
          <a:off x="832499" y="1133863"/>
          <a:ext cx="7524691" cy="3621957"/>
        </p:xfrm>
        <a:graphic>
          <a:graphicData uri="http://schemas.openxmlformats.org/drawingml/2006/table">
            <a:tbl>
              <a:tblPr>
                <a:noFill/>
                <a:tableStyleId>{06F75999-6CB1-4C76-9789-B26CEF777A09}</a:tableStyleId>
              </a:tblPr>
              <a:tblGrid>
                <a:gridCol w="7524691">
                  <a:extLst>
                    <a:ext uri="{9D8B030D-6E8A-4147-A177-3AD203B41FA5}">
                      <a16:colId xmlns:a16="http://schemas.microsoft.com/office/drawing/2014/main" val="20000"/>
                    </a:ext>
                  </a:extLst>
                </a:gridCol>
              </a:tblGrid>
              <a:tr h="820425">
                <a:tc>
                  <a:txBody>
                    <a:bodyPr/>
                    <a:lstStyle/>
                    <a:p>
                      <a:pPr marL="0" lvl="0" indent="0" algn="just" rtl="0">
                        <a:lnSpc>
                          <a:spcPct val="115000"/>
                        </a:lnSpc>
                        <a:spcBef>
                          <a:spcPts val="0"/>
                        </a:spcBef>
                        <a:spcAft>
                          <a:spcPts val="0"/>
                        </a:spcAft>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Develop a client application using Flask to create a user-friendly web interface for the file storage system.</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06675">
                <a:tc>
                  <a:txBody>
                    <a:bodyPr/>
                    <a:lstStyle/>
                    <a:p>
                      <a:pPr marL="0" lvl="0" indent="0" algn="just" rtl="0">
                        <a:lnSpc>
                          <a:spcPct val="115000"/>
                        </a:lnSpc>
                        <a:spcBef>
                          <a:spcPts val="0"/>
                        </a:spcBef>
                        <a:spcAft>
                          <a:spcPts val="0"/>
                        </a:spcAft>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Implement an encryption module using hybrid cryptography to ensure secure storage and transmission of files.</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06675">
                <a:tc>
                  <a:txBody>
                    <a:bodyPr/>
                    <a:lstStyle/>
                    <a:p>
                      <a:pPr marL="0" lvl="0" indent="0" algn="just" rtl="0">
                        <a:lnSpc>
                          <a:spcPct val="115000"/>
                        </a:lnSpc>
                        <a:spcBef>
                          <a:spcPts val="0"/>
                        </a:spcBef>
                        <a:spcAft>
                          <a:spcPts val="0"/>
                        </a:spcAft>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Integrate AWS S3 (Simple Storage Service) for cloud storage to store encrypted files securely.</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506675">
                <a:tc>
                  <a:txBody>
                    <a:bodyPr/>
                    <a:lstStyle/>
                    <a:p>
                      <a:pPr marL="0" lvl="0" indent="0" algn="just" rtl="0">
                        <a:lnSpc>
                          <a:spcPct val="115000"/>
                        </a:lnSpc>
                        <a:spcBef>
                          <a:spcPts val="0"/>
                        </a:spcBef>
                        <a:spcAft>
                          <a:spcPts val="0"/>
                        </a:spcAft>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Develop a key management system using SQLite to manage encryption keys securely.</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1134225">
                <a:tc>
                  <a:txBody>
                    <a:bodyPr/>
                    <a:lstStyle/>
                    <a:p>
                      <a:pPr lvl="1" algn="just"/>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Implement HTTPS for secure communication between the client application and the server.</a:t>
                      </a:r>
                    </a:p>
                    <a:p>
                      <a:pPr lvl="1" algn="just"/>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Implement access control mechanisms to restrict unauthorized access to files.</a:t>
                      </a:r>
                    </a:p>
                    <a:p>
                      <a:pPr lvl="1" algn="just"/>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Develop logging mechanisms using Matplotlib to track and analyze system activities for security auditing.</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962" name="Google Shape;962;p40"/>
          <p:cNvGrpSpPr/>
          <p:nvPr/>
        </p:nvGrpSpPr>
        <p:grpSpPr>
          <a:xfrm rot="10800000">
            <a:off x="7963261" y="4144038"/>
            <a:ext cx="1028348" cy="847065"/>
            <a:chOff x="291369" y="248728"/>
            <a:chExt cx="695065" cy="572534"/>
          </a:xfrm>
        </p:grpSpPr>
        <p:sp>
          <p:nvSpPr>
            <p:cNvPr id="963" name="Google Shape;963;p40"/>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40"/>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40"/>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0"/>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40"/>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40"/>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42"/>
          <p:cNvSpPr txBox="1">
            <a:spLocks noGrp="1"/>
          </p:cNvSpPr>
          <p:nvPr>
            <p:ph type="title" idx="2"/>
          </p:nvPr>
        </p:nvSpPr>
        <p:spPr>
          <a:xfrm>
            <a:off x="839600" y="535000"/>
            <a:ext cx="1455000" cy="110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92" name="Google Shape;992;p42"/>
          <p:cNvSpPr txBox="1">
            <a:spLocks noGrp="1"/>
          </p:cNvSpPr>
          <p:nvPr>
            <p:ph type="title"/>
          </p:nvPr>
        </p:nvSpPr>
        <p:spPr>
          <a:xfrm>
            <a:off x="720000" y="1719400"/>
            <a:ext cx="5585400" cy="1829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Result and Discussion</a:t>
            </a:r>
            <a:endParaRPr dirty="0">
              <a:latin typeface="Times New Roman" panose="02020603050405020304" pitchFamily="18" charset="0"/>
              <a:cs typeface="Times New Roman" panose="02020603050405020304" pitchFamily="18" charset="0"/>
            </a:endParaRPr>
          </a:p>
        </p:txBody>
      </p:sp>
      <p:sp>
        <p:nvSpPr>
          <p:cNvPr id="993" name="Google Shape;993;p42"/>
          <p:cNvSpPr/>
          <p:nvPr/>
        </p:nvSpPr>
        <p:spPr>
          <a:xfrm>
            <a:off x="8250563" y="24595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94" name="Google Shape;994;p42"/>
          <p:cNvSpPr/>
          <p:nvPr/>
        </p:nvSpPr>
        <p:spPr>
          <a:xfrm rot="1655246">
            <a:off x="5800163" y="629436"/>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95" name="Google Shape;995;p42"/>
          <p:cNvSpPr/>
          <p:nvPr/>
        </p:nvSpPr>
        <p:spPr>
          <a:xfrm rot="-3069649">
            <a:off x="3542608" y="3717288"/>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996" name="Google Shape;996;p42"/>
          <p:cNvGrpSpPr/>
          <p:nvPr/>
        </p:nvGrpSpPr>
        <p:grpSpPr>
          <a:xfrm>
            <a:off x="6953632" y="876759"/>
            <a:ext cx="466241" cy="688939"/>
            <a:chOff x="5621885" y="917096"/>
            <a:chExt cx="368657" cy="544745"/>
          </a:xfrm>
        </p:grpSpPr>
        <p:grpSp>
          <p:nvGrpSpPr>
            <p:cNvPr id="997" name="Google Shape;997;p42"/>
            <p:cNvGrpSpPr/>
            <p:nvPr/>
          </p:nvGrpSpPr>
          <p:grpSpPr>
            <a:xfrm>
              <a:off x="5686270" y="1056072"/>
              <a:ext cx="304272" cy="405769"/>
              <a:chOff x="9787695" y="2142122"/>
              <a:chExt cx="304272" cy="405769"/>
            </a:xfrm>
          </p:grpSpPr>
          <p:sp>
            <p:nvSpPr>
              <p:cNvPr id="998" name="Google Shape;998;p42"/>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42"/>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42"/>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42"/>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42"/>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3" name="Google Shape;1003;p42"/>
              <p:cNvGrpSpPr/>
              <p:nvPr/>
            </p:nvGrpSpPr>
            <p:grpSpPr>
              <a:xfrm>
                <a:off x="9927564" y="2453830"/>
                <a:ext cx="158316" cy="83315"/>
                <a:chOff x="9927564" y="2453830"/>
                <a:chExt cx="158316" cy="83315"/>
              </a:xfrm>
            </p:grpSpPr>
            <p:sp>
              <p:nvSpPr>
                <p:cNvPr id="1004" name="Google Shape;1004;p42"/>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42"/>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06" name="Google Shape;1006;p42"/>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7" name="Google Shape;1007;p42"/>
          <p:cNvGrpSpPr/>
          <p:nvPr/>
        </p:nvGrpSpPr>
        <p:grpSpPr>
          <a:xfrm flipH="1">
            <a:off x="3661486" y="37400"/>
            <a:ext cx="1028348" cy="847065"/>
            <a:chOff x="291369" y="248728"/>
            <a:chExt cx="695065" cy="572534"/>
          </a:xfrm>
        </p:grpSpPr>
        <p:sp>
          <p:nvSpPr>
            <p:cNvPr id="1008" name="Google Shape;1008;p42"/>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42"/>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42"/>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42"/>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42"/>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42"/>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4" name="Google Shape;1014;p42"/>
          <p:cNvGrpSpPr/>
          <p:nvPr/>
        </p:nvGrpSpPr>
        <p:grpSpPr>
          <a:xfrm flipH="1">
            <a:off x="647562" y="4078637"/>
            <a:ext cx="1363913" cy="1256212"/>
            <a:chOff x="2228960" y="3456896"/>
            <a:chExt cx="731281" cy="673536"/>
          </a:xfrm>
        </p:grpSpPr>
        <p:sp>
          <p:nvSpPr>
            <p:cNvPr id="1015" name="Google Shape;1015;p42"/>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42"/>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42"/>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42"/>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42"/>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42"/>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42"/>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42"/>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42"/>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42"/>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42"/>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42"/>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42"/>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8" name="Google Shape;1028;p42"/>
          <p:cNvGrpSpPr/>
          <p:nvPr/>
        </p:nvGrpSpPr>
        <p:grpSpPr>
          <a:xfrm>
            <a:off x="6337250" y="2867150"/>
            <a:ext cx="1526216" cy="1970679"/>
            <a:chOff x="6184850" y="2867150"/>
            <a:chExt cx="1526216" cy="1970679"/>
          </a:xfrm>
        </p:grpSpPr>
        <p:sp>
          <p:nvSpPr>
            <p:cNvPr id="1029" name="Google Shape;1029;p42"/>
            <p:cNvSpPr/>
            <p:nvPr/>
          </p:nvSpPr>
          <p:spPr>
            <a:xfrm>
              <a:off x="6184850" y="2867150"/>
              <a:ext cx="1436936" cy="1938956"/>
            </a:xfrm>
            <a:custGeom>
              <a:avLst/>
              <a:gdLst/>
              <a:ahLst/>
              <a:cxnLst/>
              <a:rect l="l" t="t" r="r" b="b"/>
              <a:pathLst>
                <a:path w="1168241" h="1576387" extrusionOk="0">
                  <a:moveTo>
                    <a:pt x="551879" y="0"/>
                  </a:moveTo>
                  <a:lnTo>
                    <a:pt x="616363" y="0"/>
                  </a:lnTo>
                  <a:cubicBezTo>
                    <a:pt x="920972" y="0"/>
                    <a:pt x="1168241" y="247269"/>
                    <a:pt x="1168241" y="551879"/>
                  </a:cubicBezTo>
                  <a:lnTo>
                    <a:pt x="1168241" y="1576388"/>
                  </a:lnTo>
                  <a:lnTo>
                    <a:pt x="0" y="1576388"/>
                  </a:lnTo>
                  <a:lnTo>
                    <a:pt x="0" y="551879"/>
                  </a:lnTo>
                  <a:cubicBezTo>
                    <a:pt x="0" y="247269"/>
                    <a:pt x="247269" y="0"/>
                    <a:pt x="55187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42"/>
            <p:cNvSpPr/>
            <p:nvPr/>
          </p:nvSpPr>
          <p:spPr>
            <a:xfrm>
              <a:off x="6317008" y="3530589"/>
              <a:ext cx="1394057" cy="1306490"/>
            </a:xfrm>
            <a:custGeom>
              <a:avLst/>
              <a:gdLst/>
              <a:ahLst/>
              <a:cxnLst/>
              <a:rect l="l" t="t" r="r" b="b"/>
              <a:pathLst>
                <a:path w="1133380" h="1062187" extrusionOk="0">
                  <a:moveTo>
                    <a:pt x="940880" y="362665"/>
                  </a:moveTo>
                  <a:cubicBezTo>
                    <a:pt x="944595" y="385239"/>
                    <a:pt x="949929" y="409909"/>
                    <a:pt x="968979" y="422577"/>
                  </a:cubicBezTo>
                  <a:cubicBezTo>
                    <a:pt x="991934" y="437817"/>
                    <a:pt x="1025938" y="432198"/>
                    <a:pt x="1045179" y="451914"/>
                  </a:cubicBezTo>
                  <a:cubicBezTo>
                    <a:pt x="1062038" y="469250"/>
                    <a:pt x="1058514" y="498492"/>
                    <a:pt x="1046512" y="519447"/>
                  </a:cubicBezTo>
                  <a:cubicBezTo>
                    <a:pt x="1034511" y="540497"/>
                    <a:pt x="1015842" y="556880"/>
                    <a:pt x="1002697" y="577168"/>
                  </a:cubicBezTo>
                  <a:cubicBezTo>
                    <a:pt x="989553" y="597456"/>
                    <a:pt x="982695" y="625269"/>
                    <a:pt x="996316" y="645272"/>
                  </a:cubicBezTo>
                  <a:cubicBezTo>
                    <a:pt x="1020319" y="680419"/>
                    <a:pt x="1086708" y="665846"/>
                    <a:pt x="1104901" y="704327"/>
                  </a:cubicBezTo>
                  <a:cubicBezTo>
                    <a:pt x="1114997" y="725853"/>
                    <a:pt x="1102615" y="750999"/>
                    <a:pt x="1088232" y="769859"/>
                  </a:cubicBezTo>
                  <a:cubicBezTo>
                    <a:pt x="1073754" y="788718"/>
                    <a:pt x="1058895" y="807959"/>
                    <a:pt x="1054513" y="831295"/>
                  </a:cubicBezTo>
                  <a:cubicBezTo>
                    <a:pt x="1041464" y="901685"/>
                    <a:pt x="1100710" y="913305"/>
                    <a:pt x="1133380" y="912543"/>
                  </a:cubicBezTo>
                  <a:cubicBezTo>
                    <a:pt x="811721" y="1177338"/>
                    <a:pt x="524066" y="1016842"/>
                    <a:pt x="253366" y="983981"/>
                  </a:cubicBezTo>
                  <a:cubicBezTo>
                    <a:pt x="151924" y="971694"/>
                    <a:pt x="144019" y="972170"/>
                    <a:pt x="61532" y="911877"/>
                  </a:cubicBezTo>
                  <a:cubicBezTo>
                    <a:pt x="77439" y="918735"/>
                    <a:pt x="35624" y="828438"/>
                    <a:pt x="47816" y="816055"/>
                  </a:cubicBezTo>
                  <a:cubicBezTo>
                    <a:pt x="60008" y="803673"/>
                    <a:pt x="63723" y="783765"/>
                    <a:pt x="56674" y="767859"/>
                  </a:cubicBezTo>
                  <a:cubicBezTo>
                    <a:pt x="49626" y="751857"/>
                    <a:pt x="33910" y="741855"/>
                    <a:pt x="20860" y="730235"/>
                  </a:cubicBezTo>
                  <a:cubicBezTo>
                    <a:pt x="7811" y="718614"/>
                    <a:pt x="-3905" y="701469"/>
                    <a:pt x="1239" y="684705"/>
                  </a:cubicBezTo>
                  <a:cubicBezTo>
                    <a:pt x="10954" y="652511"/>
                    <a:pt x="66009" y="659750"/>
                    <a:pt x="81820" y="630127"/>
                  </a:cubicBezTo>
                  <a:cubicBezTo>
                    <a:pt x="93727" y="607743"/>
                    <a:pt x="74772" y="581454"/>
                    <a:pt x="55055" y="565643"/>
                  </a:cubicBezTo>
                  <a:cubicBezTo>
                    <a:pt x="35338" y="549736"/>
                    <a:pt x="11335" y="532972"/>
                    <a:pt x="9716" y="507731"/>
                  </a:cubicBezTo>
                  <a:cubicBezTo>
                    <a:pt x="8192" y="483156"/>
                    <a:pt x="29814" y="462773"/>
                    <a:pt x="52769" y="454105"/>
                  </a:cubicBezTo>
                  <a:cubicBezTo>
                    <a:pt x="75820" y="445437"/>
                    <a:pt x="101061" y="444675"/>
                    <a:pt x="124588" y="437532"/>
                  </a:cubicBezTo>
                  <a:cubicBezTo>
                    <a:pt x="148114" y="430388"/>
                    <a:pt x="171736" y="413814"/>
                    <a:pt x="175070" y="389430"/>
                  </a:cubicBezTo>
                  <a:cubicBezTo>
                    <a:pt x="178785" y="362284"/>
                    <a:pt x="156115" y="335328"/>
                    <a:pt x="163640" y="308944"/>
                  </a:cubicBezTo>
                  <a:cubicBezTo>
                    <a:pt x="171736" y="280464"/>
                    <a:pt x="208027" y="272559"/>
                    <a:pt x="237649" y="272178"/>
                  </a:cubicBezTo>
                  <a:cubicBezTo>
                    <a:pt x="267272" y="271701"/>
                    <a:pt x="302324" y="270844"/>
                    <a:pt x="318612" y="246079"/>
                  </a:cubicBezTo>
                  <a:cubicBezTo>
                    <a:pt x="331756" y="225981"/>
                    <a:pt x="326137" y="198454"/>
                    <a:pt x="337186" y="177023"/>
                  </a:cubicBezTo>
                  <a:cubicBezTo>
                    <a:pt x="347854" y="156354"/>
                    <a:pt x="371380" y="146162"/>
                    <a:pt x="393574" y="139113"/>
                  </a:cubicBezTo>
                  <a:cubicBezTo>
                    <a:pt x="485490" y="109967"/>
                    <a:pt x="503968" y="-21383"/>
                    <a:pt x="597028" y="3001"/>
                  </a:cubicBezTo>
                  <a:cubicBezTo>
                    <a:pt x="644081" y="15288"/>
                    <a:pt x="675228" y="66342"/>
                    <a:pt x="743236" y="85488"/>
                  </a:cubicBezTo>
                  <a:cubicBezTo>
                    <a:pt x="821151" y="107395"/>
                    <a:pt x="906304" y="150258"/>
                    <a:pt x="940975" y="362760"/>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42"/>
            <p:cNvSpPr/>
            <p:nvPr/>
          </p:nvSpPr>
          <p:spPr>
            <a:xfrm>
              <a:off x="6264169" y="3435043"/>
              <a:ext cx="304140" cy="717003"/>
            </a:xfrm>
            <a:custGeom>
              <a:avLst/>
              <a:gdLst/>
              <a:ahLst/>
              <a:cxnLst/>
              <a:rect l="l" t="t" r="r" b="b"/>
              <a:pathLst>
                <a:path w="247268" h="582929" extrusionOk="0">
                  <a:moveTo>
                    <a:pt x="37814" y="582930"/>
                  </a:moveTo>
                  <a:lnTo>
                    <a:pt x="0" y="40291"/>
                  </a:lnTo>
                  <a:lnTo>
                    <a:pt x="155924" y="0"/>
                  </a:lnTo>
                  <a:lnTo>
                    <a:pt x="247269" y="498062"/>
                  </a:lnTo>
                  <a:lnTo>
                    <a:pt x="37814" y="582930"/>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42"/>
            <p:cNvSpPr/>
            <p:nvPr/>
          </p:nvSpPr>
          <p:spPr>
            <a:xfrm>
              <a:off x="6264520" y="3982667"/>
              <a:ext cx="421180" cy="679395"/>
            </a:xfrm>
            <a:custGeom>
              <a:avLst/>
              <a:gdLst/>
              <a:ahLst/>
              <a:cxnLst/>
              <a:rect l="l" t="t" r="r" b="b"/>
              <a:pathLst>
                <a:path w="342423" h="552354" extrusionOk="0">
                  <a:moveTo>
                    <a:pt x="76009" y="552355"/>
                  </a:moveTo>
                  <a:lnTo>
                    <a:pt x="0" y="108966"/>
                  </a:lnTo>
                  <a:lnTo>
                    <a:pt x="288036" y="0"/>
                  </a:lnTo>
                  <a:lnTo>
                    <a:pt x="342424" y="262509"/>
                  </a:lnTo>
                  <a:lnTo>
                    <a:pt x="76009" y="5523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42"/>
            <p:cNvSpPr/>
            <p:nvPr/>
          </p:nvSpPr>
          <p:spPr>
            <a:xfrm>
              <a:off x="7218223" y="3349747"/>
              <a:ext cx="303789" cy="891333"/>
            </a:xfrm>
            <a:custGeom>
              <a:avLst/>
              <a:gdLst/>
              <a:ahLst/>
              <a:cxnLst/>
              <a:rect l="l" t="t" r="r" b="b"/>
              <a:pathLst>
                <a:path w="246983" h="724661" extrusionOk="0">
                  <a:moveTo>
                    <a:pt x="193834" y="724662"/>
                  </a:moveTo>
                  <a:lnTo>
                    <a:pt x="246983" y="0"/>
                  </a:lnTo>
                  <a:lnTo>
                    <a:pt x="70104" y="139637"/>
                  </a:lnTo>
                  <a:lnTo>
                    <a:pt x="0" y="608457"/>
                  </a:lnTo>
                  <a:lnTo>
                    <a:pt x="193834" y="724662"/>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42"/>
            <p:cNvSpPr/>
            <p:nvPr/>
          </p:nvSpPr>
          <p:spPr>
            <a:xfrm>
              <a:off x="7062398" y="4026134"/>
              <a:ext cx="461366" cy="634525"/>
            </a:xfrm>
            <a:custGeom>
              <a:avLst/>
              <a:gdLst/>
              <a:ahLst/>
              <a:cxnLst/>
              <a:rect l="l" t="t" r="r" b="b"/>
              <a:pathLst>
                <a:path w="375094" h="515874" extrusionOk="0">
                  <a:moveTo>
                    <a:pt x="273367" y="515874"/>
                  </a:moveTo>
                  <a:lnTo>
                    <a:pt x="375094" y="112490"/>
                  </a:lnTo>
                  <a:lnTo>
                    <a:pt x="94298" y="0"/>
                  </a:lnTo>
                  <a:lnTo>
                    <a:pt x="0" y="250984"/>
                  </a:lnTo>
                  <a:lnTo>
                    <a:pt x="273367" y="5158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42"/>
            <p:cNvSpPr/>
            <p:nvPr/>
          </p:nvSpPr>
          <p:spPr>
            <a:xfrm>
              <a:off x="6358134" y="4282205"/>
              <a:ext cx="1061095" cy="555624"/>
            </a:xfrm>
            <a:custGeom>
              <a:avLst/>
              <a:gdLst/>
              <a:ahLst/>
              <a:cxnLst/>
              <a:rect l="l" t="t" r="r" b="b"/>
              <a:pathLst>
                <a:path w="862679" h="615650" extrusionOk="0">
                  <a:moveTo>
                    <a:pt x="2381" y="615650"/>
                  </a:moveTo>
                  <a:lnTo>
                    <a:pt x="862679" y="615650"/>
                  </a:lnTo>
                  <a:lnTo>
                    <a:pt x="845915" y="307707"/>
                  </a:lnTo>
                  <a:cubicBezTo>
                    <a:pt x="863822" y="125017"/>
                    <a:pt x="709041" y="11098"/>
                    <a:pt x="491776" y="12527"/>
                  </a:cubicBezTo>
                  <a:lnTo>
                    <a:pt x="318802" y="2050"/>
                  </a:lnTo>
                  <a:cubicBezTo>
                    <a:pt x="47149" y="-19096"/>
                    <a:pt x="17907" y="126161"/>
                    <a:pt x="0" y="308755"/>
                  </a:cubicBezTo>
                  <a:lnTo>
                    <a:pt x="2477" y="6155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42"/>
            <p:cNvSpPr/>
            <p:nvPr/>
          </p:nvSpPr>
          <p:spPr>
            <a:xfrm>
              <a:off x="6744009" y="4167317"/>
              <a:ext cx="276431" cy="252935"/>
            </a:xfrm>
            <a:custGeom>
              <a:avLst/>
              <a:gdLst/>
              <a:ahLst/>
              <a:cxnLst/>
              <a:rect l="l" t="t" r="r" b="b"/>
              <a:pathLst>
                <a:path w="224741" h="205638" extrusionOk="0">
                  <a:moveTo>
                    <a:pt x="142" y="145161"/>
                  </a:moveTo>
                  <a:cubicBezTo>
                    <a:pt x="-6239" y="210407"/>
                    <a:pt x="204073" y="231076"/>
                    <a:pt x="210454" y="165830"/>
                  </a:cubicBezTo>
                  <a:lnTo>
                    <a:pt x="224742" y="20669"/>
                  </a:lnTo>
                  <a:lnTo>
                    <a:pt x="14430" y="0"/>
                  </a:lnTo>
                  <a:lnTo>
                    <a:pt x="142" y="145161"/>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42"/>
            <p:cNvSpPr/>
            <p:nvPr/>
          </p:nvSpPr>
          <p:spPr>
            <a:xfrm>
              <a:off x="6750159" y="4167434"/>
              <a:ext cx="270281" cy="122225"/>
            </a:xfrm>
            <a:custGeom>
              <a:avLst/>
              <a:gdLst/>
              <a:ahLst/>
              <a:cxnLst/>
              <a:rect l="l" t="t" r="r" b="b"/>
              <a:pathLst>
                <a:path w="219741" h="99370" extrusionOk="0">
                  <a:moveTo>
                    <a:pt x="158972" y="92773"/>
                  </a:moveTo>
                  <a:cubicBezTo>
                    <a:pt x="106204" y="100584"/>
                    <a:pt x="52769" y="101441"/>
                    <a:pt x="0" y="95440"/>
                  </a:cubicBezTo>
                  <a:lnTo>
                    <a:pt x="9430" y="0"/>
                  </a:lnTo>
                  <a:lnTo>
                    <a:pt x="219742" y="20669"/>
                  </a:lnTo>
                  <a:lnTo>
                    <a:pt x="213646" y="82296"/>
                  </a:lnTo>
                  <a:cubicBezTo>
                    <a:pt x="195548" y="86582"/>
                    <a:pt x="177356" y="90106"/>
                    <a:pt x="158972" y="92869"/>
                  </a:cubicBezTo>
                  <a:close/>
                </a:path>
              </a:pathLst>
            </a:custGeom>
            <a:solidFill>
              <a:srgbClr val="562E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42"/>
            <p:cNvSpPr/>
            <p:nvPr/>
          </p:nvSpPr>
          <p:spPr>
            <a:xfrm>
              <a:off x="6540990" y="3681816"/>
              <a:ext cx="724626" cy="590420"/>
            </a:xfrm>
            <a:custGeom>
              <a:avLst/>
              <a:gdLst/>
              <a:ahLst/>
              <a:cxnLst/>
              <a:rect l="l" t="t" r="r" b="b"/>
              <a:pathLst>
                <a:path w="589127" h="480016" extrusionOk="0">
                  <a:moveTo>
                    <a:pt x="204910" y="470514"/>
                  </a:moveTo>
                  <a:lnTo>
                    <a:pt x="276252" y="477562"/>
                  </a:lnTo>
                  <a:cubicBezTo>
                    <a:pt x="490374" y="498613"/>
                    <a:pt x="563241" y="381550"/>
                    <a:pt x="578195" y="229722"/>
                  </a:cubicBezTo>
                  <a:lnTo>
                    <a:pt x="588768" y="122375"/>
                  </a:lnTo>
                  <a:cubicBezTo>
                    <a:pt x="592768" y="81608"/>
                    <a:pt x="562955" y="45223"/>
                    <a:pt x="522093" y="41222"/>
                  </a:cubicBezTo>
                  <a:lnTo>
                    <a:pt x="106326" y="360"/>
                  </a:lnTo>
                  <a:cubicBezTo>
                    <a:pt x="65559" y="-3641"/>
                    <a:pt x="29174" y="26173"/>
                    <a:pt x="25173" y="67035"/>
                  </a:cubicBezTo>
                  <a:lnTo>
                    <a:pt x="14601" y="174382"/>
                  </a:lnTo>
                  <a:cubicBezTo>
                    <a:pt x="-354" y="326210"/>
                    <a:pt x="-52836" y="445273"/>
                    <a:pt x="204910" y="470609"/>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42"/>
            <p:cNvSpPr/>
            <p:nvPr/>
          </p:nvSpPr>
          <p:spPr>
            <a:xfrm>
              <a:off x="7111958" y="3581436"/>
              <a:ext cx="159869" cy="397225"/>
            </a:xfrm>
            <a:custGeom>
              <a:avLst/>
              <a:gdLst/>
              <a:ahLst/>
              <a:cxnLst/>
              <a:rect l="l" t="t" r="r" b="b"/>
              <a:pathLst>
                <a:path w="129975" h="322947" extrusionOk="0">
                  <a:moveTo>
                    <a:pt x="57150" y="308850"/>
                  </a:moveTo>
                  <a:lnTo>
                    <a:pt x="107061" y="322947"/>
                  </a:lnTo>
                  <a:cubicBezTo>
                    <a:pt x="107061" y="322947"/>
                    <a:pt x="135350" y="203885"/>
                    <a:pt x="129064" y="134829"/>
                  </a:cubicBezTo>
                  <a:cubicBezTo>
                    <a:pt x="110204" y="-73007"/>
                    <a:pt x="0" y="21386"/>
                    <a:pt x="0" y="21386"/>
                  </a:cubicBezTo>
                  <a:lnTo>
                    <a:pt x="57150" y="308850"/>
                  </a:ln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42"/>
            <p:cNvSpPr/>
            <p:nvPr/>
          </p:nvSpPr>
          <p:spPr>
            <a:xfrm>
              <a:off x="7119283" y="3945148"/>
              <a:ext cx="209822" cy="212929"/>
            </a:xfrm>
            <a:custGeom>
              <a:avLst/>
              <a:gdLst/>
              <a:ahLst/>
              <a:cxnLst/>
              <a:rect l="l" t="t" r="r" b="b"/>
              <a:pathLst>
                <a:path w="170587" h="173113" extrusionOk="0">
                  <a:moveTo>
                    <a:pt x="426" y="78222"/>
                  </a:moveTo>
                  <a:cubicBezTo>
                    <a:pt x="-4241" y="125847"/>
                    <a:pt x="29954" y="168138"/>
                    <a:pt x="76817" y="172710"/>
                  </a:cubicBezTo>
                  <a:cubicBezTo>
                    <a:pt x="123680" y="177282"/>
                    <a:pt x="165494" y="142421"/>
                    <a:pt x="170162" y="94891"/>
                  </a:cubicBezTo>
                  <a:cubicBezTo>
                    <a:pt x="174829" y="47266"/>
                    <a:pt x="140634" y="4975"/>
                    <a:pt x="93771" y="403"/>
                  </a:cubicBezTo>
                  <a:cubicBezTo>
                    <a:pt x="46908" y="-4169"/>
                    <a:pt x="5093" y="30692"/>
                    <a:pt x="426" y="78222"/>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42"/>
            <p:cNvSpPr/>
            <p:nvPr/>
          </p:nvSpPr>
          <p:spPr>
            <a:xfrm>
              <a:off x="7196667" y="3945162"/>
              <a:ext cx="132566" cy="139312"/>
            </a:xfrm>
            <a:custGeom>
              <a:avLst/>
              <a:gdLst/>
              <a:ahLst/>
              <a:cxnLst/>
              <a:rect l="l" t="t" r="r" b="b"/>
              <a:pathLst>
                <a:path w="107777" h="113262" extrusionOk="0">
                  <a:moveTo>
                    <a:pt x="103537" y="113262"/>
                  </a:moveTo>
                  <a:cubicBezTo>
                    <a:pt x="105442" y="107452"/>
                    <a:pt x="106680" y="101261"/>
                    <a:pt x="107347" y="94879"/>
                  </a:cubicBezTo>
                  <a:cubicBezTo>
                    <a:pt x="112014" y="47254"/>
                    <a:pt x="78200" y="5535"/>
                    <a:pt x="30956" y="391"/>
                  </a:cubicBezTo>
                  <a:cubicBezTo>
                    <a:pt x="15431" y="-1323"/>
                    <a:pt x="0" y="3153"/>
                    <a:pt x="0" y="3153"/>
                  </a:cubicBezTo>
                </a:path>
              </a:pathLst>
            </a:custGeom>
            <a:noFill/>
            <a:ln w="10000" cap="flat"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42"/>
            <p:cNvGrpSpPr/>
            <p:nvPr/>
          </p:nvGrpSpPr>
          <p:grpSpPr>
            <a:xfrm>
              <a:off x="6812995" y="3888361"/>
              <a:ext cx="227686" cy="192526"/>
              <a:chOff x="5958743" y="3378054"/>
              <a:chExt cx="185095" cy="156512"/>
            </a:xfrm>
          </p:grpSpPr>
          <p:sp>
            <p:nvSpPr>
              <p:cNvPr id="1043" name="Google Shape;1043;p42"/>
              <p:cNvSpPr/>
              <p:nvPr/>
            </p:nvSpPr>
            <p:spPr>
              <a:xfrm rot="-5064207">
                <a:off x="5985679" y="3374264"/>
                <a:ext cx="131223" cy="173123"/>
              </a:xfrm>
              <a:custGeom>
                <a:avLst/>
                <a:gdLst/>
                <a:ahLst/>
                <a:cxnLst/>
                <a:rect l="l" t="t" r="r" b="b"/>
                <a:pathLst>
                  <a:path w="131254" h="173164" extrusionOk="0">
                    <a:moveTo>
                      <a:pt x="131254" y="86582"/>
                    </a:moveTo>
                    <a:cubicBezTo>
                      <a:pt x="131254" y="134400"/>
                      <a:pt x="101872" y="173164"/>
                      <a:pt x="65627" y="173164"/>
                    </a:cubicBezTo>
                    <a:cubicBezTo>
                      <a:pt x="29382" y="173164"/>
                      <a:pt x="0" y="134400"/>
                      <a:pt x="0" y="86582"/>
                    </a:cubicBezTo>
                    <a:cubicBezTo>
                      <a:pt x="0" y="38764"/>
                      <a:pt x="29382" y="0"/>
                      <a:pt x="65627" y="0"/>
                    </a:cubicBezTo>
                    <a:cubicBezTo>
                      <a:pt x="101872" y="0"/>
                      <a:pt x="131254" y="38764"/>
                      <a:pt x="131254" y="865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42"/>
              <p:cNvSpPr/>
              <p:nvPr/>
            </p:nvSpPr>
            <p:spPr>
              <a:xfrm>
                <a:off x="6003621" y="3378054"/>
                <a:ext cx="114462" cy="114462"/>
              </a:xfrm>
              <a:custGeom>
                <a:avLst/>
                <a:gdLst/>
                <a:ahLst/>
                <a:cxnLst/>
                <a:rect l="l" t="t" r="r" b="b"/>
                <a:pathLst>
                  <a:path w="114462" h="114462" extrusionOk="0">
                    <a:moveTo>
                      <a:pt x="272" y="51611"/>
                    </a:moveTo>
                    <a:cubicBezTo>
                      <a:pt x="-2776" y="83044"/>
                      <a:pt x="20179" y="111143"/>
                      <a:pt x="51611" y="114191"/>
                    </a:cubicBezTo>
                    <a:cubicBezTo>
                      <a:pt x="83044" y="117239"/>
                      <a:pt x="111143" y="94283"/>
                      <a:pt x="114191" y="62851"/>
                    </a:cubicBezTo>
                    <a:cubicBezTo>
                      <a:pt x="117239" y="31418"/>
                      <a:pt x="94283" y="3320"/>
                      <a:pt x="62851" y="272"/>
                    </a:cubicBezTo>
                    <a:cubicBezTo>
                      <a:pt x="31418" y="-2776"/>
                      <a:pt x="3320" y="20179"/>
                      <a:pt x="272" y="516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42"/>
            <p:cNvGrpSpPr/>
            <p:nvPr/>
          </p:nvGrpSpPr>
          <p:grpSpPr>
            <a:xfrm>
              <a:off x="6526677" y="3865397"/>
              <a:ext cx="227686" cy="187234"/>
              <a:chOff x="5725983" y="3359385"/>
              <a:chExt cx="185095" cy="152210"/>
            </a:xfrm>
          </p:grpSpPr>
          <p:sp>
            <p:nvSpPr>
              <p:cNvPr id="1046" name="Google Shape;1046;p42"/>
              <p:cNvSpPr/>
              <p:nvPr/>
            </p:nvSpPr>
            <p:spPr>
              <a:xfrm rot="-5064207">
                <a:off x="5752919" y="3351293"/>
                <a:ext cx="131223" cy="173123"/>
              </a:xfrm>
              <a:custGeom>
                <a:avLst/>
                <a:gdLst/>
                <a:ahLst/>
                <a:cxnLst/>
                <a:rect l="l" t="t" r="r" b="b"/>
                <a:pathLst>
                  <a:path w="131254" h="173164" extrusionOk="0">
                    <a:moveTo>
                      <a:pt x="131254" y="86582"/>
                    </a:moveTo>
                    <a:cubicBezTo>
                      <a:pt x="131254" y="134400"/>
                      <a:pt x="101872" y="173164"/>
                      <a:pt x="65627" y="173164"/>
                    </a:cubicBezTo>
                    <a:cubicBezTo>
                      <a:pt x="29382" y="173164"/>
                      <a:pt x="0" y="134400"/>
                      <a:pt x="0" y="86582"/>
                    </a:cubicBezTo>
                    <a:cubicBezTo>
                      <a:pt x="0" y="38764"/>
                      <a:pt x="29382" y="0"/>
                      <a:pt x="65627" y="0"/>
                    </a:cubicBezTo>
                    <a:cubicBezTo>
                      <a:pt x="101872" y="0"/>
                      <a:pt x="131254" y="38764"/>
                      <a:pt x="131254" y="865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42"/>
              <p:cNvSpPr/>
              <p:nvPr/>
            </p:nvSpPr>
            <p:spPr>
              <a:xfrm>
                <a:off x="5763020" y="3359385"/>
                <a:ext cx="114462" cy="114462"/>
              </a:xfrm>
              <a:custGeom>
                <a:avLst/>
                <a:gdLst/>
                <a:ahLst/>
                <a:cxnLst/>
                <a:rect l="l" t="t" r="r" b="b"/>
                <a:pathLst>
                  <a:path w="114462" h="114462" extrusionOk="0">
                    <a:moveTo>
                      <a:pt x="272" y="51611"/>
                    </a:moveTo>
                    <a:cubicBezTo>
                      <a:pt x="-2776" y="83044"/>
                      <a:pt x="20179" y="111143"/>
                      <a:pt x="51611" y="114191"/>
                    </a:cubicBezTo>
                    <a:cubicBezTo>
                      <a:pt x="83044" y="117239"/>
                      <a:pt x="111143" y="94283"/>
                      <a:pt x="114191" y="62851"/>
                    </a:cubicBezTo>
                    <a:cubicBezTo>
                      <a:pt x="117239" y="31418"/>
                      <a:pt x="94283" y="3320"/>
                      <a:pt x="62851" y="272"/>
                    </a:cubicBezTo>
                    <a:cubicBezTo>
                      <a:pt x="31418" y="-2776"/>
                      <a:pt x="3320" y="20179"/>
                      <a:pt x="272" y="516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8" name="Google Shape;1048;p42"/>
            <p:cNvSpPr/>
            <p:nvPr/>
          </p:nvSpPr>
          <p:spPr>
            <a:xfrm>
              <a:off x="6712983" y="4002433"/>
              <a:ext cx="56270" cy="58613"/>
            </a:xfrm>
            <a:custGeom>
              <a:avLst/>
              <a:gdLst/>
              <a:ahLst/>
              <a:cxnLst/>
              <a:rect l="l" t="t" r="r" b="b"/>
              <a:pathLst>
                <a:path w="45748" h="47653" extrusionOk="0">
                  <a:moveTo>
                    <a:pt x="45748" y="14220"/>
                  </a:moveTo>
                  <a:cubicBezTo>
                    <a:pt x="42414" y="6600"/>
                    <a:pt x="35080" y="981"/>
                    <a:pt x="26222" y="123"/>
                  </a:cubicBezTo>
                  <a:cubicBezTo>
                    <a:pt x="13077" y="-1210"/>
                    <a:pt x="1457" y="8410"/>
                    <a:pt x="123" y="21555"/>
                  </a:cubicBezTo>
                  <a:cubicBezTo>
                    <a:pt x="-1210" y="34699"/>
                    <a:pt x="8410" y="46320"/>
                    <a:pt x="21555" y="47653"/>
                  </a:cubicBezTo>
                </a:path>
              </a:pathLst>
            </a:custGeom>
            <a:noFill/>
            <a:ln w="10000" cap="flat"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42"/>
            <p:cNvSpPr/>
            <p:nvPr/>
          </p:nvSpPr>
          <p:spPr>
            <a:xfrm>
              <a:off x="6728485" y="4100416"/>
              <a:ext cx="145040" cy="73014"/>
            </a:xfrm>
            <a:custGeom>
              <a:avLst/>
              <a:gdLst/>
              <a:ahLst/>
              <a:cxnLst/>
              <a:rect l="l" t="t" r="r" b="b"/>
              <a:pathLst>
                <a:path w="117919" h="59361" extrusionOk="0">
                  <a:moveTo>
                    <a:pt x="0" y="0"/>
                  </a:moveTo>
                  <a:cubicBezTo>
                    <a:pt x="18288" y="52102"/>
                    <a:pt x="67818" y="99631"/>
                    <a:pt x="117919" y="5810"/>
                  </a:cubicBezTo>
                  <a:lnTo>
                    <a:pt x="0" y="0"/>
                  </a:lnTo>
                  <a:close/>
                </a:path>
              </a:pathLst>
            </a:custGeom>
            <a:solidFill>
              <a:srgbClr val="562E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42"/>
            <p:cNvSpPr/>
            <p:nvPr/>
          </p:nvSpPr>
          <p:spPr>
            <a:xfrm>
              <a:off x="7181020" y="3999332"/>
              <a:ext cx="71176" cy="102811"/>
            </a:xfrm>
            <a:custGeom>
              <a:avLst/>
              <a:gdLst/>
              <a:ahLst/>
              <a:cxnLst/>
              <a:rect l="l" t="t" r="r" b="b"/>
              <a:pathLst>
                <a:path w="57867" h="83586" extrusionOk="0">
                  <a:moveTo>
                    <a:pt x="57868" y="549"/>
                  </a:moveTo>
                  <a:cubicBezTo>
                    <a:pt x="44628" y="-1451"/>
                    <a:pt x="30626" y="2073"/>
                    <a:pt x="19863" y="10169"/>
                  </a:cubicBezTo>
                  <a:cubicBezTo>
                    <a:pt x="9100" y="18265"/>
                    <a:pt x="1956" y="30838"/>
                    <a:pt x="337" y="44078"/>
                  </a:cubicBezTo>
                  <a:cubicBezTo>
                    <a:pt x="-997" y="55032"/>
                    <a:pt x="1575" y="66748"/>
                    <a:pt x="9005" y="74844"/>
                  </a:cubicBezTo>
                  <a:cubicBezTo>
                    <a:pt x="16434" y="82940"/>
                    <a:pt x="29293" y="86274"/>
                    <a:pt x="39008" y="81130"/>
                  </a:cubicBezTo>
                  <a:cubicBezTo>
                    <a:pt x="48724" y="75987"/>
                    <a:pt x="53010" y="61890"/>
                    <a:pt x="46343" y="53127"/>
                  </a:cubicBezTo>
                  <a:cubicBezTo>
                    <a:pt x="39675" y="44269"/>
                    <a:pt x="26531" y="44173"/>
                    <a:pt x="15672" y="46078"/>
                  </a:cubicBezTo>
                </a:path>
              </a:pathLst>
            </a:custGeom>
            <a:noFill/>
            <a:ln w="10000" cap="flat"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42"/>
            <p:cNvSpPr/>
            <p:nvPr/>
          </p:nvSpPr>
          <p:spPr>
            <a:xfrm>
              <a:off x="6501200" y="3512992"/>
              <a:ext cx="708022" cy="465314"/>
            </a:xfrm>
            <a:custGeom>
              <a:avLst/>
              <a:gdLst/>
              <a:ahLst/>
              <a:cxnLst/>
              <a:rect l="l" t="t" r="r" b="b"/>
              <a:pathLst>
                <a:path w="575628" h="378304" extrusionOk="0">
                  <a:moveTo>
                    <a:pt x="361750" y="3401"/>
                  </a:moveTo>
                  <a:cubicBezTo>
                    <a:pt x="557965" y="24261"/>
                    <a:pt x="602542" y="118082"/>
                    <a:pt x="561870" y="378305"/>
                  </a:cubicBezTo>
                  <a:cubicBezTo>
                    <a:pt x="433473" y="352016"/>
                    <a:pt x="274120" y="292675"/>
                    <a:pt x="244878" y="207331"/>
                  </a:cubicBezTo>
                  <a:cubicBezTo>
                    <a:pt x="211922" y="304677"/>
                    <a:pt x="66951" y="321250"/>
                    <a:pt x="276" y="304962"/>
                  </a:cubicBezTo>
                  <a:cubicBezTo>
                    <a:pt x="276" y="304962"/>
                    <a:pt x="-23155" y="-37557"/>
                    <a:pt x="361750" y="3401"/>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2" name="Google Shape;1052;p42"/>
            <p:cNvGrpSpPr/>
            <p:nvPr/>
          </p:nvGrpSpPr>
          <p:grpSpPr>
            <a:xfrm>
              <a:off x="6220327" y="3042985"/>
              <a:ext cx="1303895" cy="723739"/>
              <a:chOff x="5476938" y="2690812"/>
              <a:chExt cx="1059991" cy="588358"/>
            </a:xfrm>
          </p:grpSpPr>
          <p:sp>
            <p:nvSpPr>
              <p:cNvPr id="1053" name="Google Shape;1053;p42"/>
              <p:cNvSpPr/>
              <p:nvPr/>
            </p:nvSpPr>
            <p:spPr>
              <a:xfrm>
                <a:off x="6012561" y="3109054"/>
                <a:ext cx="481203" cy="141636"/>
              </a:xfrm>
              <a:custGeom>
                <a:avLst/>
                <a:gdLst/>
                <a:ahLst/>
                <a:cxnLst/>
                <a:rect l="l" t="t" r="r" b="b"/>
                <a:pathLst>
                  <a:path w="481203" h="141636" extrusionOk="0">
                    <a:moveTo>
                      <a:pt x="481203" y="99632"/>
                    </a:moveTo>
                    <a:lnTo>
                      <a:pt x="437102" y="141637"/>
                    </a:lnTo>
                    <a:cubicBezTo>
                      <a:pt x="313372" y="133350"/>
                      <a:pt x="135445" y="85916"/>
                      <a:pt x="0" y="19907"/>
                    </a:cubicBezTo>
                    <a:lnTo>
                      <a:pt x="14097" y="0"/>
                    </a:lnTo>
                    <a:lnTo>
                      <a:pt x="60103" y="1715"/>
                    </a:lnTo>
                    <a:lnTo>
                      <a:pt x="481203" y="9953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2"/>
              <p:cNvSpPr/>
              <p:nvPr/>
            </p:nvSpPr>
            <p:spPr>
              <a:xfrm>
                <a:off x="5520689" y="3112102"/>
                <a:ext cx="427291" cy="167068"/>
              </a:xfrm>
              <a:custGeom>
                <a:avLst/>
                <a:gdLst/>
                <a:ahLst/>
                <a:cxnLst/>
                <a:rect l="l" t="t" r="r" b="b"/>
                <a:pathLst>
                  <a:path w="427291" h="167068" extrusionOk="0">
                    <a:moveTo>
                      <a:pt x="427196" y="22574"/>
                    </a:moveTo>
                    <a:cubicBezTo>
                      <a:pt x="332137" y="94012"/>
                      <a:pt x="169545" y="142780"/>
                      <a:pt x="56483" y="167068"/>
                    </a:cubicBezTo>
                    <a:lnTo>
                      <a:pt x="0" y="133064"/>
                    </a:lnTo>
                    <a:lnTo>
                      <a:pt x="368713" y="0"/>
                    </a:lnTo>
                    <a:lnTo>
                      <a:pt x="427292" y="225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2"/>
              <p:cNvSpPr/>
              <p:nvPr/>
            </p:nvSpPr>
            <p:spPr>
              <a:xfrm>
                <a:off x="6041326" y="2693955"/>
                <a:ext cx="462153" cy="522160"/>
              </a:xfrm>
              <a:custGeom>
                <a:avLst/>
                <a:gdLst/>
                <a:ahLst/>
                <a:cxnLst/>
                <a:rect l="l" t="t" r="r" b="b"/>
                <a:pathLst>
                  <a:path w="462153" h="522160" extrusionOk="0">
                    <a:moveTo>
                      <a:pt x="0" y="0"/>
                    </a:moveTo>
                    <a:lnTo>
                      <a:pt x="399479" y="92678"/>
                    </a:lnTo>
                    <a:lnTo>
                      <a:pt x="462153" y="522161"/>
                    </a:lnTo>
                    <a:lnTo>
                      <a:pt x="7620" y="427482"/>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2"/>
              <p:cNvSpPr/>
              <p:nvPr/>
            </p:nvSpPr>
            <p:spPr>
              <a:xfrm>
                <a:off x="5506688" y="2690812"/>
                <a:ext cx="427767" cy="565689"/>
              </a:xfrm>
              <a:custGeom>
                <a:avLst/>
                <a:gdLst/>
                <a:ahLst/>
                <a:cxnLst/>
                <a:rect l="l" t="t" r="r" b="b"/>
                <a:pathLst>
                  <a:path w="427767" h="565689" extrusionOk="0">
                    <a:moveTo>
                      <a:pt x="44387" y="141161"/>
                    </a:moveTo>
                    <a:lnTo>
                      <a:pt x="427768" y="0"/>
                    </a:lnTo>
                    <a:lnTo>
                      <a:pt x="423672" y="426244"/>
                    </a:lnTo>
                    <a:lnTo>
                      <a:pt x="0" y="565690"/>
                    </a:lnTo>
                    <a:lnTo>
                      <a:pt x="44387" y="1411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2"/>
              <p:cNvSpPr/>
              <p:nvPr/>
            </p:nvSpPr>
            <p:spPr>
              <a:xfrm>
                <a:off x="5930360" y="2690812"/>
                <a:ext cx="118586" cy="430625"/>
              </a:xfrm>
              <a:custGeom>
                <a:avLst/>
                <a:gdLst/>
                <a:ahLst/>
                <a:cxnLst/>
                <a:rect l="l" t="t" r="r" b="b"/>
                <a:pathLst>
                  <a:path w="118586" h="430625" extrusionOk="0">
                    <a:moveTo>
                      <a:pt x="118586" y="430625"/>
                    </a:moveTo>
                    <a:lnTo>
                      <a:pt x="0" y="426244"/>
                    </a:lnTo>
                    <a:lnTo>
                      <a:pt x="4096" y="0"/>
                    </a:lnTo>
                    <a:lnTo>
                      <a:pt x="110966" y="3143"/>
                    </a:lnTo>
                    <a:lnTo>
                      <a:pt x="118586" y="4306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42"/>
              <p:cNvSpPr/>
              <p:nvPr/>
            </p:nvSpPr>
            <p:spPr>
              <a:xfrm>
                <a:off x="5506688" y="3116484"/>
                <a:ext cx="996791" cy="150780"/>
              </a:xfrm>
              <a:custGeom>
                <a:avLst/>
                <a:gdLst/>
                <a:ahLst/>
                <a:cxnLst/>
                <a:rect l="l" t="t" r="r" b="b"/>
                <a:pathLst>
                  <a:path w="996791" h="150780" extrusionOk="0">
                    <a:moveTo>
                      <a:pt x="996791" y="99632"/>
                    </a:moveTo>
                    <a:lnTo>
                      <a:pt x="972788" y="115919"/>
                    </a:lnTo>
                    <a:lnTo>
                      <a:pt x="541401" y="22289"/>
                    </a:lnTo>
                    <a:lnTo>
                      <a:pt x="422815" y="21908"/>
                    </a:lnTo>
                    <a:lnTo>
                      <a:pt x="27146" y="150781"/>
                    </a:lnTo>
                    <a:lnTo>
                      <a:pt x="0" y="140018"/>
                    </a:lnTo>
                    <a:lnTo>
                      <a:pt x="423672" y="572"/>
                    </a:lnTo>
                    <a:lnTo>
                      <a:pt x="542258" y="0"/>
                    </a:lnTo>
                    <a:lnTo>
                      <a:pt x="996791" y="9963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42"/>
              <p:cNvSpPr/>
              <p:nvPr/>
            </p:nvSpPr>
            <p:spPr>
              <a:xfrm>
                <a:off x="5929598" y="3138487"/>
                <a:ext cx="118491" cy="17769"/>
              </a:xfrm>
              <a:custGeom>
                <a:avLst/>
                <a:gdLst/>
                <a:ahLst/>
                <a:cxnLst/>
                <a:rect l="l" t="t" r="r" b="b"/>
                <a:pathLst>
                  <a:path w="118491" h="17769" extrusionOk="0">
                    <a:moveTo>
                      <a:pt x="118491" y="286"/>
                    </a:moveTo>
                    <a:cubicBezTo>
                      <a:pt x="118491" y="286"/>
                      <a:pt x="57531" y="39815"/>
                      <a:pt x="0" y="0"/>
                    </a:cubicBezTo>
                    <a:lnTo>
                      <a:pt x="118491" y="28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60" name="Google Shape;1060;p42"/>
              <p:cNvGrpSpPr/>
              <p:nvPr/>
            </p:nvGrpSpPr>
            <p:grpSpPr>
              <a:xfrm>
                <a:off x="5476938" y="2881745"/>
                <a:ext cx="162244" cy="238453"/>
                <a:chOff x="5476938" y="2881745"/>
                <a:chExt cx="162244" cy="238453"/>
              </a:xfrm>
            </p:grpSpPr>
            <p:sp>
              <p:nvSpPr>
                <p:cNvPr id="1061" name="Google Shape;1061;p42"/>
                <p:cNvSpPr/>
                <p:nvPr/>
              </p:nvSpPr>
              <p:spPr>
                <a:xfrm>
                  <a:off x="5476938" y="2881745"/>
                  <a:ext cx="162244" cy="238453"/>
                </a:xfrm>
                <a:custGeom>
                  <a:avLst/>
                  <a:gdLst/>
                  <a:ahLst/>
                  <a:cxnLst/>
                  <a:rect l="l" t="t" r="r" b="b"/>
                  <a:pathLst>
                    <a:path w="162244" h="238453" extrusionOk="0">
                      <a:moveTo>
                        <a:pt x="34608" y="33094"/>
                      </a:moveTo>
                      <a:cubicBezTo>
                        <a:pt x="72041" y="-27771"/>
                        <a:pt x="156432" y="11949"/>
                        <a:pt x="158718" y="22331"/>
                      </a:cubicBezTo>
                      <a:cubicBezTo>
                        <a:pt x="162147" y="37857"/>
                        <a:pt x="122619" y="43857"/>
                        <a:pt x="122619" y="43857"/>
                      </a:cubicBezTo>
                      <a:cubicBezTo>
                        <a:pt x="122619" y="43857"/>
                        <a:pt x="162528" y="48334"/>
                        <a:pt x="162243" y="60812"/>
                      </a:cubicBezTo>
                      <a:cubicBezTo>
                        <a:pt x="161957" y="73290"/>
                        <a:pt x="120809" y="86720"/>
                        <a:pt x="120809" y="86720"/>
                      </a:cubicBezTo>
                      <a:cubicBezTo>
                        <a:pt x="120809" y="86720"/>
                        <a:pt x="144907" y="83291"/>
                        <a:pt x="146526" y="95673"/>
                      </a:cubicBezTo>
                      <a:cubicBezTo>
                        <a:pt x="148431" y="110342"/>
                        <a:pt x="102616" y="138822"/>
                        <a:pt x="102616" y="138822"/>
                      </a:cubicBezTo>
                      <a:cubicBezTo>
                        <a:pt x="140811" y="130821"/>
                        <a:pt x="100806" y="179017"/>
                        <a:pt x="51753" y="205878"/>
                      </a:cubicBezTo>
                      <a:lnTo>
                        <a:pt x="44323" y="238453"/>
                      </a:lnTo>
                      <a:cubicBezTo>
                        <a:pt x="44323" y="238453"/>
                        <a:pt x="32893" y="237405"/>
                        <a:pt x="20606" y="227880"/>
                      </a:cubicBezTo>
                      <a:cubicBezTo>
                        <a:pt x="-24543" y="193114"/>
                        <a:pt x="15843" y="63479"/>
                        <a:pt x="34608" y="32999"/>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42"/>
                <p:cNvSpPr/>
                <p:nvPr/>
              </p:nvSpPr>
              <p:spPr>
                <a:xfrm>
                  <a:off x="5504021" y="2917932"/>
                  <a:ext cx="95631" cy="181121"/>
                </a:xfrm>
                <a:custGeom>
                  <a:avLst/>
                  <a:gdLst/>
                  <a:ahLst/>
                  <a:cxnLst/>
                  <a:rect l="l" t="t" r="r" b="b"/>
                  <a:pathLst>
                    <a:path w="95631" h="181121" extrusionOk="0">
                      <a:moveTo>
                        <a:pt x="10858" y="9100"/>
                      </a:moveTo>
                      <a:cubicBezTo>
                        <a:pt x="39719" y="-5378"/>
                        <a:pt x="73724" y="-44"/>
                        <a:pt x="95631" y="7671"/>
                      </a:cubicBezTo>
                      <a:moveTo>
                        <a:pt x="93726" y="50534"/>
                      </a:moveTo>
                      <a:cubicBezTo>
                        <a:pt x="42196" y="51486"/>
                        <a:pt x="7715" y="62249"/>
                        <a:pt x="5048" y="64440"/>
                      </a:cubicBezTo>
                      <a:moveTo>
                        <a:pt x="75533" y="102635"/>
                      </a:moveTo>
                      <a:cubicBezTo>
                        <a:pt x="62294" y="107398"/>
                        <a:pt x="38957" y="116923"/>
                        <a:pt x="11240" y="132449"/>
                      </a:cubicBezTo>
                      <a:moveTo>
                        <a:pt x="0" y="181121"/>
                      </a:moveTo>
                      <a:cubicBezTo>
                        <a:pt x="6382" y="179026"/>
                        <a:pt x="14097" y="175502"/>
                        <a:pt x="24194" y="170072"/>
                      </a:cubicBezTo>
                    </a:path>
                  </a:pathLst>
                </a:custGeom>
                <a:noFill/>
                <a:ln w="10000" cap="flat"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3" name="Google Shape;1063;p42"/>
              <p:cNvSpPr/>
              <p:nvPr/>
            </p:nvSpPr>
            <p:spPr>
              <a:xfrm>
                <a:off x="6103334" y="2742913"/>
                <a:ext cx="295560" cy="139541"/>
              </a:xfrm>
              <a:custGeom>
                <a:avLst/>
                <a:gdLst/>
                <a:ahLst/>
                <a:cxnLst/>
                <a:rect l="l" t="t" r="r" b="b"/>
                <a:pathLst>
                  <a:path w="295560" h="139541" extrusionOk="0">
                    <a:moveTo>
                      <a:pt x="1238" y="70390"/>
                    </a:moveTo>
                    <a:lnTo>
                      <a:pt x="295561" y="139541"/>
                    </a:lnTo>
                    <a:lnTo>
                      <a:pt x="289560" y="69628"/>
                    </a:lnTo>
                    <a:lnTo>
                      <a:pt x="0" y="0"/>
                    </a:lnTo>
                    <a:lnTo>
                      <a:pt x="1238" y="703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2"/>
              <p:cNvSpPr/>
              <p:nvPr/>
            </p:nvSpPr>
            <p:spPr>
              <a:xfrm>
                <a:off x="5929503" y="3069621"/>
                <a:ext cx="118586" cy="2285"/>
              </a:xfrm>
              <a:custGeom>
                <a:avLst/>
                <a:gdLst/>
                <a:ahLst/>
                <a:cxnLst/>
                <a:rect l="l" t="t" r="r" b="b"/>
                <a:pathLst>
                  <a:path w="118586" h="2285" extrusionOk="0">
                    <a:moveTo>
                      <a:pt x="118586" y="2286"/>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2"/>
              <p:cNvSpPr/>
              <p:nvPr/>
            </p:nvSpPr>
            <p:spPr>
              <a:xfrm>
                <a:off x="5931217" y="3027806"/>
                <a:ext cx="116109" cy="2381"/>
              </a:xfrm>
              <a:custGeom>
                <a:avLst/>
                <a:gdLst/>
                <a:ahLst/>
                <a:cxnLst/>
                <a:rect l="l" t="t" r="r" b="b"/>
                <a:pathLst>
                  <a:path w="116109" h="2381" extrusionOk="0">
                    <a:moveTo>
                      <a:pt x="116110" y="2381"/>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2"/>
              <p:cNvSpPr/>
              <p:nvPr/>
            </p:nvSpPr>
            <p:spPr>
              <a:xfrm>
                <a:off x="5932741" y="2757010"/>
                <a:ext cx="109728" cy="285"/>
              </a:xfrm>
              <a:custGeom>
                <a:avLst/>
                <a:gdLst/>
                <a:ahLst/>
                <a:cxnLst/>
                <a:rect l="l" t="t" r="r" b="b"/>
                <a:pathLst>
                  <a:path w="109728" h="285" extrusionOk="0">
                    <a:moveTo>
                      <a:pt x="109728" y="286"/>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2"/>
              <p:cNvSpPr/>
              <p:nvPr/>
            </p:nvSpPr>
            <p:spPr>
              <a:xfrm>
                <a:off x="5934075" y="2727769"/>
                <a:ext cx="107823" cy="285"/>
              </a:xfrm>
              <a:custGeom>
                <a:avLst/>
                <a:gdLst/>
                <a:ahLst/>
                <a:cxnLst/>
                <a:rect l="l" t="t" r="r" b="b"/>
                <a:pathLst>
                  <a:path w="107823" h="285" extrusionOk="0">
                    <a:moveTo>
                      <a:pt x="107823" y="286"/>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68" name="Google Shape;1068;p42"/>
              <p:cNvGrpSpPr/>
              <p:nvPr/>
            </p:nvGrpSpPr>
            <p:grpSpPr>
              <a:xfrm>
                <a:off x="6383648" y="2845665"/>
                <a:ext cx="153281" cy="239585"/>
                <a:chOff x="6383648" y="2845665"/>
                <a:chExt cx="153281" cy="239585"/>
              </a:xfrm>
            </p:grpSpPr>
            <p:sp>
              <p:nvSpPr>
                <p:cNvPr id="1069" name="Google Shape;1069;p42"/>
                <p:cNvSpPr/>
                <p:nvPr/>
              </p:nvSpPr>
              <p:spPr>
                <a:xfrm>
                  <a:off x="6383648" y="2845665"/>
                  <a:ext cx="153281" cy="239585"/>
                </a:xfrm>
                <a:custGeom>
                  <a:avLst/>
                  <a:gdLst/>
                  <a:ahLst/>
                  <a:cxnLst/>
                  <a:rect l="l" t="t" r="r" b="b"/>
                  <a:pathLst>
                    <a:path w="153281" h="239585" extrusionOk="0">
                      <a:moveTo>
                        <a:pt x="140309" y="44314"/>
                      </a:moveTo>
                      <a:cubicBezTo>
                        <a:pt x="106972" y="-18837"/>
                        <a:pt x="9150" y="975"/>
                        <a:pt x="6102" y="11167"/>
                      </a:cubicBezTo>
                      <a:cubicBezTo>
                        <a:pt x="1625" y="26407"/>
                        <a:pt x="27629" y="42314"/>
                        <a:pt x="27629" y="42314"/>
                      </a:cubicBezTo>
                      <a:cubicBezTo>
                        <a:pt x="27629" y="42314"/>
                        <a:pt x="482" y="42695"/>
                        <a:pt x="6" y="55077"/>
                      </a:cubicBezTo>
                      <a:cubicBezTo>
                        <a:pt x="-470" y="67460"/>
                        <a:pt x="26676" y="85176"/>
                        <a:pt x="26676" y="85176"/>
                      </a:cubicBezTo>
                      <a:cubicBezTo>
                        <a:pt x="26676" y="85176"/>
                        <a:pt x="7912" y="78794"/>
                        <a:pt x="5435" y="91082"/>
                      </a:cubicBezTo>
                      <a:cubicBezTo>
                        <a:pt x="2578" y="105655"/>
                        <a:pt x="41345" y="138421"/>
                        <a:pt x="41345" y="138421"/>
                      </a:cubicBezTo>
                      <a:cubicBezTo>
                        <a:pt x="3816" y="127943"/>
                        <a:pt x="49917" y="184331"/>
                        <a:pt x="97161" y="214430"/>
                      </a:cubicBezTo>
                      <a:lnTo>
                        <a:pt x="100685" y="239386"/>
                      </a:lnTo>
                      <a:cubicBezTo>
                        <a:pt x="100685" y="239386"/>
                        <a:pt x="104400" y="241386"/>
                        <a:pt x="117354" y="232718"/>
                      </a:cubicBezTo>
                      <a:cubicBezTo>
                        <a:pt x="164693" y="201000"/>
                        <a:pt x="157169" y="75937"/>
                        <a:pt x="140405" y="44219"/>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2"/>
                <p:cNvSpPr/>
                <p:nvPr/>
              </p:nvSpPr>
              <p:spPr>
                <a:xfrm>
                  <a:off x="6410229" y="2888074"/>
                  <a:ext cx="90678" cy="181832"/>
                </a:xfrm>
                <a:custGeom>
                  <a:avLst/>
                  <a:gdLst/>
                  <a:ahLst/>
                  <a:cxnLst/>
                  <a:rect l="l" t="t" r="r" b="b"/>
                  <a:pathLst>
                    <a:path w="90678" h="181832" extrusionOk="0">
                      <a:moveTo>
                        <a:pt x="1048" y="0"/>
                      </a:moveTo>
                      <a:cubicBezTo>
                        <a:pt x="28575" y="1619"/>
                        <a:pt x="59341" y="6953"/>
                        <a:pt x="87249" y="23336"/>
                      </a:cubicBezTo>
                      <a:moveTo>
                        <a:pt x="90678" y="80772"/>
                      </a:moveTo>
                      <a:cubicBezTo>
                        <a:pt x="88202" y="78391"/>
                        <a:pt x="41148" y="56293"/>
                        <a:pt x="0" y="42958"/>
                      </a:cubicBezTo>
                      <a:moveTo>
                        <a:pt x="76867" y="130112"/>
                      </a:moveTo>
                      <a:cubicBezTo>
                        <a:pt x="50292" y="112776"/>
                        <a:pt x="27718" y="101727"/>
                        <a:pt x="14764" y="96107"/>
                      </a:cubicBezTo>
                      <a:moveTo>
                        <a:pt x="72295" y="173165"/>
                      </a:moveTo>
                      <a:cubicBezTo>
                        <a:pt x="79534" y="177165"/>
                        <a:pt x="82963" y="178880"/>
                        <a:pt x="89630" y="181832"/>
                      </a:cubicBezTo>
                    </a:path>
                  </a:pathLst>
                </a:custGeom>
                <a:noFill/>
                <a:ln w="10000" cap="flat"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41"/>
          <p:cNvSpPr txBox="1">
            <a:spLocks noGrp="1"/>
          </p:cNvSpPr>
          <p:nvPr>
            <p:ph type="title"/>
          </p:nvPr>
        </p:nvSpPr>
        <p:spPr>
          <a:xfrm>
            <a:off x="720000" y="445025"/>
            <a:ext cx="7704000" cy="546900"/>
          </a:xfrm>
          <a:prstGeom prst="rect">
            <a:avLst/>
          </a:prstGeom>
        </p:spPr>
        <p:txBody>
          <a:bodyPr spcFirstLastPara="1" wrap="square" lIns="91425" tIns="91425" rIns="91425" bIns="91425" anchor="t" anchorCtr="0">
            <a:no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Results and Discussion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974" name="Google Shape;974;p41"/>
          <p:cNvSpPr txBox="1">
            <a:spLocks noGrp="1"/>
          </p:cNvSpPr>
          <p:nvPr>
            <p:ph type="subTitle" idx="4294967295"/>
          </p:nvPr>
        </p:nvSpPr>
        <p:spPr>
          <a:xfrm>
            <a:off x="718350" y="1156831"/>
            <a:ext cx="7704000" cy="400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Evaluation in the Project gives key 3 points they are below:</a:t>
            </a:r>
            <a:endParaRPr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
        <p:nvSpPr>
          <p:cNvPr id="975" name="Google Shape;975;p41"/>
          <p:cNvSpPr txBox="1">
            <a:spLocks noGrp="1"/>
          </p:cNvSpPr>
          <p:nvPr>
            <p:ph type="subTitle" idx="4294967295"/>
          </p:nvPr>
        </p:nvSpPr>
        <p:spPr>
          <a:xfrm>
            <a:off x="715100" y="2247788"/>
            <a:ext cx="2427600" cy="400200"/>
          </a:xfrm>
          <a:prstGeom prst="rect">
            <a:avLst/>
          </a:prstGeom>
          <a:ln w="28575" cap="flat" cmpd="sng">
            <a:solidFill>
              <a:schemeClr val="accent1"/>
            </a:solidFill>
            <a:prstDash val="solid"/>
            <a:round/>
            <a:headEnd type="none" w="sm" len="sm"/>
            <a:tailEnd type="none" w="sm" len="sm"/>
          </a:ln>
        </p:spPr>
        <p:txBody>
          <a:bodyPr spcFirstLastPara="1" wrap="square" lIns="0" tIns="91425" rIns="0" bIns="91425" anchor="t" anchorCtr="0">
            <a:noAutofit/>
          </a:bodyPr>
          <a:lstStyle/>
          <a:p>
            <a:pPr marL="0" indent="0" algn="ctr">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Evaluation</a:t>
            </a:r>
          </a:p>
          <a:p>
            <a:pPr marL="0" lvl="0" indent="0" algn="ctr" rtl="0">
              <a:spcBef>
                <a:spcPts val="0"/>
              </a:spcBef>
              <a:spcAft>
                <a:spcPts val="0"/>
              </a:spcAft>
              <a:buNone/>
            </a:pPr>
            <a:endParaRPr b="1" dirty="0"/>
          </a:p>
        </p:txBody>
      </p:sp>
      <p:sp>
        <p:nvSpPr>
          <p:cNvPr id="976" name="Google Shape;976;p41"/>
          <p:cNvSpPr txBox="1">
            <a:spLocks noGrp="1"/>
          </p:cNvSpPr>
          <p:nvPr>
            <p:ph type="subTitle" idx="4294967295"/>
          </p:nvPr>
        </p:nvSpPr>
        <p:spPr>
          <a:xfrm>
            <a:off x="715100" y="2830113"/>
            <a:ext cx="2427600" cy="16392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Encryption and decryption speed.</a:t>
            </a:r>
          </a:p>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File upload and download times.</a:t>
            </a:r>
          </a:p>
          <a:p>
            <a:pPr marL="342900" lvl="0" indent="-342900">
              <a:lnSpc>
                <a:spcPct val="107000"/>
              </a:lnSpc>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System resource utilization.</a:t>
            </a:r>
          </a:p>
          <a:p>
            <a:pPr marL="0" lvl="0" indent="0" algn="l" rtl="0">
              <a:spcBef>
                <a:spcPts val="0"/>
              </a:spcBef>
              <a:spcAft>
                <a:spcPts val="1000"/>
              </a:spcAft>
              <a:buNone/>
            </a:pPr>
            <a:endParaRPr dirty="0"/>
          </a:p>
        </p:txBody>
      </p:sp>
      <p:sp>
        <p:nvSpPr>
          <p:cNvPr id="977" name="Google Shape;977;p41"/>
          <p:cNvSpPr txBox="1">
            <a:spLocks noGrp="1"/>
          </p:cNvSpPr>
          <p:nvPr>
            <p:ph type="subTitle" idx="4294967295"/>
          </p:nvPr>
        </p:nvSpPr>
        <p:spPr>
          <a:xfrm>
            <a:off x="3360150" y="2247794"/>
            <a:ext cx="2423100" cy="400200"/>
          </a:xfrm>
          <a:prstGeom prst="rect">
            <a:avLst/>
          </a:prstGeom>
          <a:ln w="28575" cap="flat" cmpd="sng">
            <a:solidFill>
              <a:schemeClr val="lt2"/>
            </a:solidFill>
            <a:prstDash val="solid"/>
            <a:round/>
            <a:headEnd type="none" w="sm" len="sm"/>
            <a:tailEnd type="none" w="sm" len="sm"/>
          </a:ln>
        </p:spPr>
        <p:txBody>
          <a:bodyPr spcFirstLastPara="1" wrap="square" lIns="0" tIns="91425" rIns="0" bIns="91425" anchor="t" anchorCtr="0">
            <a:noAutofit/>
          </a:bodyPr>
          <a:lstStyle/>
          <a:p>
            <a:pPr marL="0" indent="0" algn="ctr">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Security Analysis</a:t>
            </a:r>
          </a:p>
        </p:txBody>
      </p:sp>
      <p:sp>
        <p:nvSpPr>
          <p:cNvPr id="978" name="Google Shape;978;p41"/>
          <p:cNvSpPr txBox="1">
            <a:spLocks noGrp="1"/>
          </p:cNvSpPr>
          <p:nvPr>
            <p:ph type="subTitle" idx="4294967295"/>
          </p:nvPr>
        </p:nvSpPr>
        <p:spPr>
          <a:xfrm>
            <a:off x="3358200" y="2830113"/>
            <a:ext cx="2427600" cy="16392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Effectiveness of hybrid cryptography.</a:t>
            </a:r>
          </a:p>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Access control mechanisms.</a:t>
            </a:r>
          </a:p>
          <a:p>
            <a:pPr marL="342900" lvl="0" indent="-342900">
              <a:lnSpc>
                <a:spcPct val="107000"/>
              </a:lnSpc>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Vulnerability assessment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l" rtl="0">
              <a:spcBef>
                <a:spcPts val="0"/>
              </a:spcBef>
              <a:spcAft>
                <a:spcPts val="1000"/>
              </a:spcAft>
              <a:buNone/>
            </a:pPr>
            <a:endParaRPr b="1" dirty="0"/>
          </a:p>
        </p:txBody>
      </p:sp>
      <p:sp>
        <p:nvSpPr>
          <p:cNvPr id="979" name="Google Shape;979;p41"/>
          <p:cNvSpPr txBox="1">
            <a:spLocks noGrp="1"/>
          </p:cNvSpPr>
          <p:nvPr>
            <p:ph type="subTitle" idx="4294967295"/>
          </p:nvPr>
        </p:nvSpPr>
        <p:spPr>
          <a:xfrm>
            <a:off x="5999250" y="2247794"/>
            <a:ext cx="2423100" cy="400200"/>
          </a:xfrm>
          <a:prstGeom prst="rect">
            <a:avLst/>
          </a:prstGeom>
          <a:ln w="28575" cap="flat" cmpd="sng">
            <a:solidFill>
              <a:schemeClr val="accent4"/>
            </a:solidFill>
            <a:prstDash val="solid"/>
            <a:round/>
            <a:headEnd type="none" w="sm" len="sm"/>
            <a:tailEnd type="none" w="sm" len="sm"/>
          </a:ln>
        </p:spPr>
        <p:txBody>
          <a:bodyPr spcFirstLastPara="1" wrap="square" lIns="0" tIns="91425" rIns="0" bIns="91425" anchor="t" anchorCtr="0">
            <a:noAutofit/>
          </a:bodyPr>
          <a:lstStyle/>
          <a:p>
            <a:pPr marL="0" indent="0" algn="ctr">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 Feedback</a:t>
            </a:r>
          </a:p>
          <a:p>
            <a:pPr marL="0" lvl="0" indent="0" algn="ctr" rtl="0">
              <a:spcBef>
                <a:spcPts val="0"/>
              </a:spcBef>
              <a:spcAft>
                <a:spcPts val="0"/>
              </a:spcAft>
              <a:buNone/>
            </a:pPr>
            <a:endParaRPr b="1" dirty="0"/>
          </a:p>
        </p:txBody>
      </p:sp>
      <p:sp>
        <p:nvSpPr>
          <p:cNvPr id="980" name="Google Shape;980;p41"/>
          <p:cNvSpPr txBox="1">
            <a:spLocks noGrp="1"/>
          </p:cNvSpPr>
          <p:nvPr>
            <p:ph type="subTitle" idx="4294967295"/>
          </p:nvPr>
        </p:nvSpPr>
        <p:spPr>
          <a:xfrm>
            <a:off x="5994750" y="2830113"/>
            <a:ext cx="2427600" cy="16392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Usability and user experience.</a:t>
            </a:r>
          </a:p>
          <a:p>
            <a:pPr marL="342900" lvl="0" indent="-342900">
              <a:lnSpc>
                <a:spcPct val="107000"/>
              </a:lnSpc>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Feedback on security features</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1000"/>
              </a:spcAft>
              <a:buNone/>
            </a:pPr>
            <a:endParaRPr dirty="0"/>
          </a:p>
        </p:txBody>
      </p:sp>
      <p:cxnSp>
        <p:nvCxnSpPr>
          <p:cNvPr id="981" name="Google Shape;981;p41"/>
          <p:cNvCxnSpPr>
            <a:stCxn id="974" idx="2"/>
            <a:endCxn id="975" idx="0"/>
          </p:cNvCxnSpPr>
          <p:nvPr/>
        </p:nvCxnSpPr>
        <p:spPr>
          <a:xfrm rot="5400000">
            <a:off x="2904150" y="581731"/>
            <a:ext cx="690900" cy="2641500"/>
          </a:xfrm>
          <a:prstGeom prst="bentConnector3">
            <a:avLst>
              <a:gd name="adj1" fmla="val 49990"/>
            </a:avLst>
          </a:prstGeom>
          <a:noFill/>
          <a:ln w="28575" cap="flat" cmpd="sng">
            <a:solidFill>
              <a:schemeClr val="dk2"/>
            </a:solidFill>
            <a:prstDash val="solid"/>
            <a:round/>
            <a:headEnd type="none" w="med" len="med"/>
            <a:tailEnd type="none" w="med" len="med"/>
          </a:ln>
        </p:spPr>
      </p:cxnSp>
      <p:cxnSp>
        <p:nvCxnSpPr>
          <p:cNvPr id="982" name="Google Shape;982;p41"/>
          <p:cNvCxnSpPr>
            <a:stCxn id="974" idx="2"/>
            <a:endCxn id="977" idx="0"/>
          </p:cNvCxnSpPr>
          <p:nvPr/>
        </p:nvCxnSpPr>
        <p:spPr>
          <a:xfrm rot="-5400000" flipH="1">
            <a:off x="4225650" y="1901731"/>
            <a:ext cx="690900" cy="1500"/>
          </a:xfrm>
          <a:prstGeom prst="bentConnector3">
            <a:avLst>
              <a:gd name="adj1" fmla="val 49990"/>
            </a:avLst>
          </a:prstGeom>
          <a:noFill/>
          <a:ln w="28575" cap="flat" cmpd="sng">
            <a:solidFill>
              <a:schemeClr val="dk2"/>
            </a:solidFill>
            <a:prstDash val="solid"/>
            <a:round/>
            <a:headEnd type="none" w="med" len="med"/>
            <a:tailEnd type="none" w="med" len="med"/>
          </a:ln>
        </p:spPr>
      </p:cxnSp>
      <p:cxnSp>
        <p:nvCxnSpPr>
          <p:cNvPr id="983" name="Google Shape;983;p41"/>
          <p:cNvCxnSpPr>
            <a:stCxn id="974" idx="2"/>
            <a:endCxn id="979" idx="0"/>
          </p:cNvCxnSpPr>
          <p:nvPr/>
        </p:nvCxnSpPr>
        <p:spPr>
          <a:xfrm rot="-5400000" flipH="1">
            <a:off x="5545050" y="582331"/>
            <a:ext cx="690900" cy="2640300"/>
          </a:xfrm>
          <a:prstGeom prst="bentConnector3">
            <a:avLst>
              <a:gd name="adj1" fmla="val 49990"/>
            </a:avLst>
          </a:prstGeom>
          <a:noFill/>
          <a:ln w="28575" cap="flat" cmpd="sng">
            <a:solidFill>
              <a:schemeClr val="dk2"/>
            </a:solidFill>
            <a:prstDash val="solid"/>
            <a:round/>
            <a:headEnd type="none" w="med" len="med"/>
            <a:tailEnd type="none" w="med" len="med"/>
          </a:ln>
        </p:spPr>
      </p:cxnSp>
      <p:cxnSp>
        <p:nvCxnSpPr>
          <p:cNvPr id="984" name="Google Shape;984;p41"/>
          <p:cNvCxnSpPr>
            <a:stCxn id="975" idx="2"/>
            <a:endCxn id="976" idx="0"/>
          </p:cNvCxnSpPr>
          <p:nvPr/>
        </p:nvCxnSpPr>
        <p:spPr>
          <a:xfrm>
            <a:off x="1928900" y="2647988"/>
            <a:ext cx="0" cy="182100"/>
          </a:xfrm>
          <a:prstGeom prst="straightConnector1">
            <a:avLst/>
          </a:prstGeom>
          <a:noFill/>
          <a:ln w="28575" cap="flat" cmpd="sng">
            <a:solidFill>
              <a:schemeClr val="dk2"/>
            </a:solidFill>
            <a:prstDash val="solid"/>
            <a:round/>
            <a:headEnd type="none" w="med" len="med"/>
            <a:tailEnd type="none" w="med" len="med"/>
          </a:ln>
        </p:spPr>
      </p:cxnSp>
      <p:cxnSp>
        <p:nvCxnSpPr>
          <p:cNvPr id="985" name="Google Shape;985;p41"/>
          <p:cNvCxnSpPr>
            <a:endCxn id="978" idx="0"/>
          </p:cNvCxnSpPr>
          <p:nvPr/>
        </p:nvCxnSpPr>
        <p:spPr>
          <a:xfrm>
            <a:off x="4571700" y="2648013"/>
            <a:ext cx="300" cy="182100"/>
          </a:xfrm>
          <a:prstGeom prst="straightConnector1">
            <a:avLst/>
          </a:prstGeom>
          <a:noFill/>
          <a:ln w="28575" cap="flat" cmpd="sng">
            <a:solidFill>
              <a:schemeClr val="dk2"/>
            </a:solidFill>
            <a:prstDash val="solid"/>
            <a:round/>
            <a:headEnd type="none" w="med" len="med"/>
            <a:tailEnd type="none" w="med" len="med"/>
          </a:ln>
        </p:spPr>
      </p:cxnSp>
      <p:cxnSp>
        <p:nvCxnSpPr>
          <p:cNvPr id="986" name="Google Shape;986;p41"/>
          <p:cNvCxnSpPr>
            <a:stCxn id="979" idx="2"/>
            <a:endCxn id="980" idx="0"/>
          </p:cNvCxnSpPr>
          <p:nvPr/>
        </p:nvCxnSpPr>
        <p:spPr>
          <a:xfrm flipH="1">
            <a:off x="7208700" y="2647994"/>
            <a:ext cx="2100" cy="1821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Discussion:</a:t>
            </a:r>
            <a:endParaRPr dirty="0"/>
          </a:p>
        </p:txBody>
      </p:sp>
      <p:sp>
        <p:nvSpPr>
          <p:cNvPr id="1076" name="Google Shape;1076;p43"/>
          <p:cNvSpPr txBox="1"/>
          <p:nvPr/>
        </p:nvSpPr>
        <p:spPr>
          <a:xfrm>
            <a:off x="720000" y="1540025"/>
            <a:ext cx="4513500" cy="40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Times New Roman" panose="02020603050405020304" pitchFamily="18" charset="0"/>
                <a:ea typeface="Quicksand"/>
                <a:cs typeface="Times New Roman" panose="02020603050405020304" pitchFamily="18" charset="0"/>
                <a:sym typeface="Quicksand"/>
              </a:rPr>
              <a:t>Key Discussion points are:</a:t>
            </a:r>
            <a:endParaRPr sz="2000" b="1" dirty="0">
              <a:solidFill>
                <a:schemeClr val="dk1"/>
              </a:solidFill>
              <a:latin typeface="Times New Roman" panose="02020603050405020304" pitchFamily="18" charset="0"/>
              <a:ea typeface="Quicksand"/>
              <a:cs typeface="Times New Roman" panose="02020603050405020304" pitchFamily="18" charset="0"/>
              <a:sym typeface="Quicksand"/>
            </a:endParaRPr>
          </a:p>
        </p:txBody>
      </p:sp>
      <p:sp>
        <p:nvSpPr>
          <p:cNvPr id="1077" name="Google Shape;1077;p43"/>
          <p:cNvSpPr txBox="1">
            <a:spLocks noGrp="1"/>
          </p:cNvSpPr>
          <p:nvPr>
            <p:ph type="subTitle" idx="4294967295"/>
          </p:nvPr>
        </p:nvSpPr>
        <p:spPr>
          <a:xfrm>
            <a:off x="832525" y="2016425"/>
            <a:ext cx="7051800" cy="2283900"/>
          </a:xfrm>
          <a:prstGeom prst="rect">
            <a:avLst/>
          </a:prstGeom>
          <a:ln w="28575" cap="rnd"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Comparison with traditional encryption methods.</a:t>
            </a:r>
          </a:p>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Addressing research gap.</a:t>
            </a: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Future enhancements and research directions.</a:t>
            </a:r>
          </a:p>
          <a:p>
            <a:pPr marL="0" lvl="0" indent="0" algn="l" rtl="0">
              <a:lnSpc>
                <a:spcPct val="115000"/>
              </a:lnSpc>
              <a:spcBef>
                <a:spcPts val="1000"/>
              </a:spcBef>
              <a:spcAft>
                <a:spcPts val="1000"/>
              </a:spcAft>
              <a:buNone/>
            </a:pPr>
            <a:endParaRPr b="1" dirty="0"/>
          </a:p>
        </p:txBody>
      </p:sp>
      <p:sp>
        <p:nvSpPr>
          <p:cNvPr id="1078" name="Google Shape;1078;p43"/>
          <p:cNvSpPr/>
          <p:nvPr/>
        </p:nvSpPr>
        <p:spPr>
          <a:xfrm>
            <a:off x="4185896" y="1388825"/>
            <a:ext cx="151200" cy="151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79" name="Google Shape;1079;p43"/>
          <p:cNvSpPr/>
          <p:nvPr/>
        </p:nvSpPr>
        <p:spPr>
          <a:xfrm rot="637680">
            <a:off x="315131" y="4012704"/>
            <a:ext cx="1898264" cy="364744"/>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Times New Roman" panose="02020603050405020304" pitchFamily="18" charset="0"/>
                <a:ea typeface="Quicksand"/>
                <a:cs typeface="Times New Roman" panose="02020603050405020304" pitchFamily="18" charset="0"/>
                <a:sym typeface="Quicksand"/>
              </a:rPr>
              <a:t>KAIF</a:t>
            </a:r>
            <a:endParaRPr sz="1800" b="1" dirty="0">
              <a:solidFill>
                <a:schemeClr val="dk1"/>
              </a:solidFill>
              <a:latin typeface="Times New Roman" panose="02020603050405020304" pitchFamily="18" charset="0"/>
              <a:ea typeface="Quicksand"/>
              <a:cs typeface="Times New Roman" panose="02020603050405020304" pitchFamily="18" charset="0"/>
              <a:sym typeface="Quicksand"/>
            </a:endParaRPr>
          </a:p>
        </p:txBody>
      </p:sp>
      <p:sp>
        <p:nvSpPr>
          <p:cNvPr id="1080" name="Google Shape;1080;p43"/>
          <p:cNvSpPr/>
          <p:nvPr/>
        </p:nvSpPr>
        <p:spPr>
          <a:xfrm rot="558183">
            <a:off x="6165984" y="1633942"/>
            <a:ext cx="1898470" cy="36477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Times New Roman" panose="02020603050405020304" pitchFamily="18" charset="0"/>
                <a:ea typeface="Quicksand"/>
                <a:cs typeface="Times New Roman" panose="02020603050405020304" pitchFamily="18" charset="0"/>
                <a:sym typeface="Quicksand"/>
              </a:rPr>
              <a:t>KRISH</a:t>
            </a:r>
            <a:endParaRPr sz="1800" b="1" dirty="0">
              <a:solidFill>
                <a:schemeClr val="dk1"/>
              </a:solidFill>
              <a:latin typeface="Times New Roman" panose="02020603050405020304" pitchFamily="18" charset="0"/>
              <a:ea typeface="Quicksand"/>
              <a:cs typeface="Times New Roman" panose="02020603050405020304" pitchFamily="18" charset="0"/>
              <a:sym typeface="Quicksand"/>
            </a:endParaRPr>
          </a:p>
        </p:txBody>
      </p:sp>
      <p:sp>
        <p:nvSpPr>
          <p:cNvPr id="1081" name="Google Shape;1081;p43"/>
          <p:cNvSpPr/>
          <p:nvPr/>
        </p:nvSpPr>
        <p:spPr>
          <a:xfrm rot="-476896">
            <a:off x="4814589" y="4082638"/>
            <a:ext cx="1898337" cy="36474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Times New Roman" panose="02020603050405020304" pitchFamily="18" charset="0"/>
                <a:ea typeface="Quicksand"/>
                <a:cs typeface="Times New Roman" panose="02020603050405020304" pitchFamily="18" charset="0"/>
                <a:sym typeface="Quicksand"/>
              </a:rPr>
              <a:t>SAJIN</a:t>
            </a:r>
            <a:endParaRPr sz="1800" b="1" dirty="0">
              <a:solidFill>
                <a:schemeClr val="dk1"/>
              </a:solidFill>
              <a:latin typeface="Times New Roman" panose="02020603050405020304" pitchFamily="18" charset="0"/>
              <a:ea typeface="Quicksand"/>
              <a:cs typeface="Times New Roman" panose="02020603050405020304" pitchFamily="18" charset="0"/>
              <a:sym typeface="Quicksand"/>
            </a:endParaRPr>
          </a:p>
        </p:txBody>
      </p:sp>
      <p:grpSp>
        <p:nvGrpSpPr>
          <p:cNvPr id="1082" name="Google Shape;1082;p43"/>
          <p:cNvGrpSpPr/>
          <p:nvPr/>
        </p:nvGrpSpPr>
        <p:grpSpPr>
          <a:xfrm flipH="1">
            <a:off x="7924971" y="358424"/>
            <a:ext cx="929061" cy="1030392"/>
            <a:chOff x="2412694" y="4112108"/>
            <a:chExt cx="588162" cy="652312"/>
          </a:xfrm>
        </p:grpSpPr>
        <p:sp>
          <p:nvSpPr>
            <p:cNvPr id="1083" name="Google Shape;1083;p43"/>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43"/>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2000" b="0" i="0" dirty="0">
                <a:solidFill>
                  <a:srgbClr val="1F1F1F"/>
                </a:solidFill>
                <a:effectLst/>
                <a:latin typeface="Times New Roman" panose="02020603050405020304" pitchFamily="18" charset="0"/>
                <a:cs typeface="Times New Roman" panose="02020603050405020304" pitchFamily="18" charset="0"/>
              </a:rPr>
              <a:t>File Storage System using Hybrid Cryptography Cloud Computing</a:t>
            </a:r>
            <a:endParaRPr sz="2000" dirty="0">
              <a:latin typeface="Times New Roman" panose="02020603050405020304" pitchFamily="18" charset="0"/>
              <a:cs typeface="Times New Roman" panose="02020603050405020304" pitchFamily="18" charset="0"/>
            </a:endParaRPr>
          </a:p>
        </p:txBody>
      </p:sp>
      <p:sp>
        <p:nvSpPr>
          <p:cNvPr id="1090" name="Google Shape;1090;p44"/>
          <p:cNvSpPr txBox="1"/>
          <p:nvPr/>
        </p:nvSpPr>
        <p:spPr>
          <a:xfrm>
            <a:off x="720000" y="1540025"/>
            <a:ext cx="4513500" cy="40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Times New Roman" panose="02020603050405020304" pitchFamily="18" charset="0"/>
                <a:ea typeface="Quicksand"/>
                <a:cs typeface="Times New Roman" panose="02020603050405020304" pitchFamily="18" charset="0"/>
                <a:sym typeface="Quicksand"/>
              </a:rPr>
              <a:t>Conclusion</a:t>
            </a:r>
            <a:endParaRPr sz="2000" b="1" dirty="0">
              <a:solidFill>
                <a:schemeClr val="dk1"/>
              </a:solidFill>
              <a:latin typeface="Times New Roman" panose="02020603050405020304" pitchFamily="18" charset="0"/>
              <a:ea typeface="Quicksand"/>
              <a:cs typeface="Times New Roman" panose="02020603050405020304" pitchFamily="18" charset="0"/>
              <a:sym typeface="Quicksand"/>
            </a:endParaRPr>
          </a:p>
        </p:txBody>
      </p:sp>
      <p:sp>
        <p:nvSpPr>
          <p:cNvPr id="1091" name="Google Shape;1091;p44"/>
          <p:cNvSpPr txBox="1">
            <a:spLocks noGrp="1"/>
          </p:cNvSpPr>
          <p:nvPr>
            <p:ph type="subTitle" idx="4294967295"/>
          </p:nvPr>
        </p:nvSpPr>
        <p:spPr>
          <a:xfrm>
            <a:off x="832525" y="2016425"/>
            <a:ext cx="7050000" cy="2286000"/>
          </a:xfrm>
          <a:prstGeom prst="rect">
            <a:avLst/>
          </a:prstGeom>
          <a:ln w="28575" cap="rnd"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342900" lvl="0" indent="-342900" algn="just">
              <a:lnSpc>
                <a:spcPct val="107000"/>
              </a:lnSpc>
              <a:buFont typeface="Symbol" panose="05050102010706020507" pitchFamily="18" charset="2"/>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Developed a secure and efficient file storage system using hybrid cryptography and cloud computing.</a:t>
            </a:r>
          </a:p>
          <a:p>
            <a:pPr marL="342900" lvl="0" indent="-342900" algn="just">
              <a:lnSpc>
                <a:spcPct val="107000"/>
              </a:lnSpc>
              <a:buFont typeface="Symbol" panose="05050102010706020507" pitchFamily="18" charset="2"/>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Successfully integrated encryption, key management, and access control mechanisms.</a:t>
            </a:r>
          </a:p>
          <a:p>
            <a:pPr marL="342900" lvl="0" indent="-342900" algn="just">
              <a:lnSpc>
                <a:spcPct val="107000"/>
              </a:lnSpc>
              <a:buFont typeface="Symbol" panose="05050102010706020507" pitchFamily="18" charset="2"/>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Demonstrated improved security and performance compared to traditional encryption methods.</a:t>
            </a:r>
          </a:p>
          <a:p>
            <a:pPr marL="342900" lvl="0" indent="-342900" algn="just">
              <a:lnSpc>
                <a:spcPct val="107000"/>
              </a:lnSpc>
              <a:spcAft>
                <a:spcPts val="800"/>
              </a:spcAft>
              <a:buFont typeface="Symbol" panose="05050102010706020507" pitchFamily="18" charset="2"/>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Future work includes scalability enhancements and further security analysis.</a:t>
            </a:r>
          </a:p>
          <a:p>
            <a:pPr marL="0" lvl="0" indent="0" algn="l" rtl="0">
              <a:lnSpc>
                <a:spcPct val="115000"/>
              </a:lnSpc>
              <a:spcBef>
                <a:spcPts val="0"/>
              </a:spcBef>
              <a:spcAft>
                <a:spcPts val="0"/>
              </a:spcAft>
              <a:buNone/>
            </a:pPr>
            <a:endParaRPr dirty="0"/>
          </a:p>
        </p:txBody>
      </p:sp>
      <p:grpSp>
        <p:nvGrpSpPr>
          <p:cNvPr id="1092" name="Google Shape;1092;p44"/>
          <p:cNvGrpSpPr/>
          <p:nvPr/>
        </p:nvGrpSpPr>
        <p:grpSpPr>
          <a:xfrm>
            <a:off x="5318457" y="1079984"/>
            <a:ext cx="466241" cy="688939"/>
            <a:chOff x="5621885" y="917096"/>
            <a:chExt cx="368657" cy="544745"/>
          </a:xfrm>
        </p:grpSpPr>
        <p:grpSp>
          <p:nvGrpSpPr>
            <p:cNvPr id="1093" name="Google Shape;1093;p44"/>
            <p:cNvGrpSpPr/>
            <p:nvPr/>
          </p:nvGrpSpPr>
          <p:grpSpPr>
            <a:xfrm>
              <a:off x="5686270" y="1056072"/>
              <a:ext cx="304272" cy="405769"/>
              <a:chOff x="9787695" y="2142122"/>
              <a:chExt cx="304272" cy="405769"/>
            </a:xfrm>
          </p:grpSpPr>
          <p:sp>
            <p:nvSpPr>
              <p:cNvPr id="1094" name="Google Shape;1094;p44"/>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44"/>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44"/>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44"/>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44"/>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99" name="Google Shape;1099;p44"/>
              <p:cNvGrpSpPr/>
              <p:nvPr/>
            </p:nvGrpSpPr>
            <p:grpSpPr>
              <a:xfrm>
                <a:off x="9927564" y="2453830"/>
                <a:ext cx="158316" cy="83315"/>
                <a:chOff x="9927564" y="2453830"/>
                <a:chExt cx="158316" cy="83315"/>
              </a:xfrm>
            </p:grpSpPr>
            <p:sp>
              <p:nvSpPr>
                <p:cNvPr id="1100" name="Google Shape;1100;p44"/>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44"/>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02" name="Google Shape;1102;p44"/>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5"/>
          <p:cNvSpPr txBox="1">
            <a:spLocks noGrp="1"/>
          </p:cNvSpPr>
          <p:nvPr>
            <p:ph type="title"/>
          </p:nvPr>
        </p:nvSpPr>
        <p:spPr>
          <a:xfrm>
            <a:off x="720000" y="445025"/>
            <a:ext cx="7704000" cy="5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1F1F1F"/>
                </a:solidFill>
                <a:effectLst/>
                <a:latin typeface="Times New Roman" panose="02020603050405020304" pitchFamily="18" charset="0"/>
                <a:cs typeface="Times New Roman" panose="02020603050405020304" pitchFamily="18" charset="0"/>
              </a:rPr>
              <a:t>File Storage System using Hybrid Cryptography Cloud Computing</a:t>
            </a:r>
            <a:endParaRPr sz="2000" dirty="0">
              <a:latin typeface="Times New Roman" panose="02020603050405020304" pitchFamily="18" charset="0"/>
              <a:cs typeface="Times New Roman" panose="02020603050405020304" pitchFamily="18" charset="0"/>
            </a:endParaRPr>
          </a:p>
        </p:txBody>
      </p:sp>
      <p:sp>
        <p:nvSpPr>
          <p:cNvPr id="1108" name="Google Shape;1108;p45"/>
          <p:cNvSpPr txBox="1"/>
          <p:nvPr/>
        </p:nvSpPr>
        <p:spPr>
          <a:xfrm>
            <a:off x="720000" y="1540025"/>
            <a:ext cx="4513500" cy="40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dirty="0">
                <a:solidFill>
                  <a:schemeClr val="dk1"/>
                </a:solidFill>
                <a:latin typeface="Times New Roman" panose="02020603050405020304" pitchFamily="18" charset="0"/>
                <a:ea typeface="Quicksand"/>
                <a:cs typeface="Times New Roman" panose="02020603050405020304" pitchFamily="18" charset="0"/>
                <a:sym typeface="Quicksand"/>
              </a:rPr>
              <a:t>Reference</a:t>
            </a:r>
            <a:endParaRPr sz="2000" b="1" dirty="0">
              <a:solidFill>
                <a:schemeClr val="dk1"/>
              </a:solidFill>
              <a:latin typeface="Times New Roman" panose="02020603050405020304" pitchFamily="18" charset="0"/>
              <a:ea typeface="Quicksand"/>
              <a:cs typeface="Times New Roman" panose="02020603050405020304" pitchFamily="18" charset="0"/>
              <a:sym typeface="Quicksand"/>
            </a:endParaRPr>
          </a:p>
        </p:txBody>
      </p:sp>
      <p:sp>
        <p:nvSpPr>
          <p:cNvPr id="1109" name="Google Shape;1109;p45"/>
          <p:cNvSpPr txBox="1">
            <a:spLocks noGrp="1"/>
          </p:cNvSpPr>
          <p:nvPr>
            <p:ph type="subTitle" idx="4294967295"/>
          </p:nvPr>
        </p:nvSpPr>
        <p:spPr>
          <a:xfrm>
            <a:off x="832525" y="2016425"/>
            <a:ext cx="7050000" cy="2286000"/>
          </a:xfrm>
          <a:prstGeom prst="rect">
            <a:avLst/>
          </a:prstGeom>
          <a:ln w="28575" cap="rnd"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342900" lvl="0" indent="-342900" algn="just">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Kamara, S., &amp; Lauter, K. (2010). Cryptographic cloud storage. In Financial Cryptography and Data Security (pp. 136-149). Springer, Berlin, Heidelberg.</a:t>
            </a:r>
          </a:p>
          <a:p>
            <a:pPr marL="342900" lvl="0" indent="-342900" algn="just">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Sun, H. M., &amp; Zhang, Q. (2012). Cloud data security—A survey. Journal of Computer and System Sciences, 78(5), 1386-1394.</a:t>
            </a:r>
          </a:p>
          <a:p>
            <a:pPr marL="342900" lvl="0" indent="-342900" algn="just">
              <a:lnSpc>
                <a:spcPct val="107000"/>
              </a:lnSpc>
              <a:buFont typeface="Symbol" panose="05050102010706020507" pitchFamily="18" charset="2"/>
              <a:buChar char=""/>
            </a:pP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Ristenpart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Tromer</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E.,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Shacham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H., &amp; Savage, S. (2009). Hey, you, get off of my cloud: exploring information leakage in third-party compute clouds. In Proceedings of the 16th ACM conference on Computer and communications security (pp. 199-212).</a:t>
            </a:r>
          </a:p>
          <a:p>
            <a:pPr marL="342900" lvl="0" indent="-342900" algn="just">
              <a:lnSpc>
                <a:spcPct val="107000"/>
              </a:lnSpc>
              <a:spcAft>
                <a:spcPts val="800"/>
              </a:spcAft>
              <a:buFont typeface="Symbol" panose="05050102010706020507" pitchFamily="18" charset="2"/>
              <a:buChar char=""/>
            </a:pP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Subashini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 &amp; Kavitha, V. (2011). A survey on security issues in service delivery models of cloud computing. Journal of Network and Computer Applications, 34(1), 1-11.</a:t>
            </a:r>
          </a:p>
          <a:p>
            <a:pPr marL="0" lvl="0" indent="0" algn="l" rtl="0">
              <a:lnSpc>
                <a:spcPct val="115000"/>
              </a:lnSpc>
              <a:spcBef>
                <a:spcPts val="1000"/>
              </a:spcBef>
              <a:spcAft>
                <a:spcPts val="1000"/>
              </a:spcAft>
              <a:buNone/>
            </a:pPr>
            <a:endParaRPr sz="2200" dirty="0"/>
          </a:p>
        </p:txBody>
      </p:sp>
      <p:grpSp>
        <p:nvGrpSpPr>
          <p:cNvPr id="1110" name="Google Shape;1110;p45"/>
          <p:cNvGrpSpPr/>
          <p:nvPr/>
        </p:nvGrpSpPr>
        <p:grpSpPr>
          <a:xfrm flipH="1">
            <a:off x="7576237" y="181124"/>
            <a:ext cx="1363913" cy="1256212"/>
            <a:chOff x="2228960" y="3456896"/>
            <a:chExt cx="731281" cy="673536"/>
          </a:xfrm>
        </p:grpSpPr>
        <p:sp>
          <p:nvSpPr>
            <p:cNvPr id="1111" name="Google Shape;1111;p45"/>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45"/>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5"/>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45"/>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45"/>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45"/>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5"/>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45"/>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45"/>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45"/>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45"/>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45"/>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5"/>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4" name="Google Shape;1124;p45"/>
          <p:cNvSpPr/>
          <p:nvPr/>
        </p:nvSpPr>
        <p:spPr>
          <a:xfrm rot="1655246">
            <a:off x="4356438" y="374311"/>
            <a:ext cx="210537" cy="210537"/>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25" name="Google Shape;1125;p45"/>
          <p:cNvSpPr/>
          <p:nvPr/>
        </p:nvSpPr>
        <p:spPr>
          <a:xfrm rot="-3069649">
            <a:off x="5628108" y="1276838"/>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Content</a:t>
            </a:r>
            <a:endParaRPr b="1" dirty="0">
              <a:latin typeface="Times New Roman" panose="02020603050405020304" pitchFamily="18" charset="0"/>
              <a:cs typeface="Times New Roman" panose="02020603050405020304" pitchFamily="18" charset="0"/>
              <a:sym typeface="Quicksand"/>
            </a:endParaRPr>
          </a:p>
        </p:txBody>
      </p:sp>
      <p:sp>
        <p:nvSpPr>
          <p:cNvPr id="555" name="Google Shape;555;p28"/>
          <p:cNvSpPr txBox="1">
            <a:spLocks noGrp="1"/>
          </p:cNvSpPr>
          <p:nvPr>
            <p:ph type="title" idx="2"/>
          </p:nvPr>
        </p:nvSpPr>
        <p:spPr>
          <a:xfrm>
            <a:off x="832515" y="1493813"/>
            <a:ext cx="726600" cy="5052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a:t>01</a:t>
            </a:r>
            <a:endParaRPr/>
          </a:p>
        </p:txBody>
      </p:sp>
      <p:sp>
        <p:nvSpPr>
          <p:cNvPr id="556" name="Google Shape;556;p28"/>
          <p:cNvSpPr txBox="1">
            <a:spLocks noGrp="1"/>
          </p:cNvSpPr>
          <p:nvPr>
            <p:ph type="subTitle" idx="1"/>
          </p:nvPr>
        </p:nvSpPr>
        <p:spPr>
          <a:xfrm>
            <a:off x="1635315" y="1500125"/>
            <a:ext cx="67815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557" name="Google Shape;557;p28"/>
          <p:cNvSpPr txBox="1">
            <a:spLocks noGrp="1"/>
          </p:cNvSpPr>
          <p:nvPr>
            <p:ph type="title" idx="3"/>
          </p:nvPr>
        </p:nvSpPr>
        <p:spPr>
          <a:xfrm>
            <a:off x="832515" y="2288950"/>
            <a:ext cx="726600" cy="5028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a:t>02</a:t>
            </a:r>
            <a:endParaRPr/>
          </a:p>
        </p:txBody>
      </p:sp>
      <p:sp>
        <p:nvSpPr>
          <p:cNvPr id="558" name="Google Shape;558;p28"/>
          <p:cNvSpPr txBox="1">
            <a:spLocks noGrp="1"/>
          </p:cNvSpPr>
          <p:nvPr>
            <p:ph type="subTitle" idx="4"/>
          </p:nvPr>
        </p:nvSpPr>
        <p:spPr>
          <a:xfrm>
            <a:off x="1635315" y="2293259"/>
            <a:ext cx="67815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Existing System Or Literature Survey</a:t>
            </a:r>
            <a:endParaRPr dirty="0">
              <a:latin typeface="Times New Roman" panose="02020603050405020304" pitchFamily="18" charset="0"/>
              <a:cs typeface="Times New Roman" panose="02020603050405020304" pitchFamily="18" charset="0"/>
            </a:endParaRPr>
          </a:p>
        </p:txBody>
      </p:sp>
      <p:sp>
        <p:nvSpPr>
          <p:cNvPr id="559" name="Google Shape;559;p28"/>
          <p:cNvSpPr txBox="1">
            <a:spLocks noGrp="1"/>
          </p:cNvSpPr>
          <p:nvPr>
            <p:ph type="title" idx="5"/>
          </p:nvPr>
        </p:nvSpPr>
        <p:spPr>
          <a:xfrm>
            <a:off x="832515" y="3081687"/>
            <a:ext cx="726600" cy="5028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a:t>03</a:t>
            </a:r>
            <a:endParaRPr/>
          </a:p>
        </p:txBody>
      </p:sp>
      <p:sp>
        <p:nvSpPr>
          <p:cNvPr id="560" name="Google Shape;560;p28"/>
          <p:cNvSpPr txBox="1">
            <a:spLocks noGrp="1"/>
          </p:cNvSpPr>
          <p:nvPr>
            <p:ph type="subTitle" idx="6"/>
          </p:nvPr>
        </p:nvSpPr>
        <p:spPr>
          <a:xfrm>
            <a:off x="1635315" y="3086393"/>
            <a:ext cx="67815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561" name="Google Shape;561;p28"/>
          <p:cNvSpPr txBox="1">
            <a:spLocks noGrp="1"/>
          </p:cNvSpPr>
          <p:nvPr>
            <p:ph type="title" idx="7"/>
          </p:nvPr>
        </p:nvSpPr>
        <p:spPr>
          <a:xfrm>
            <a:off x="832515" y="3874425"/>
            <a:ext cx="726600" cy="502800"/>
          </a:xfrm>
          <a:prstGeom prst="rect">
            <a:avLst/>
          </a:prstGeom>
        </p:spPr>
        <p:txBody>
          <a:bodyPr spcFirstLastPara="1" wrap="square" lIns="91425" tIns="91425" rIns="91425" bIns="45700" anchor="b" anchorCtr="0">
            <a:noAutofit/>
          </a:bodyPr>
          <a:lstStyle/>
          <a:p>
            <a:pPr marL="0" lvl="0" indent="0" algn="ctr" rtl="0">
              <a:spcBef>
                <a:spcPts val="0"/>
              </a:spcBef>
              <a:spcAft>
                <a:spcPts val="0"/>
              </a:spcAft>
              <a:buNone/>
            </a:pPr>
            <a:r>
              <a:rPr lang="en"/>
              <a:t>04</a:t>
            </a:r>
            <a:endParaRPr/>
          </a:p>
        </p:txBody>
      </p:sp>
      <p:sp>
        <p:nvSpPr>
          <p:cNvPr id="562" name="Google Shape;562;p28"/>
          <p:cNvSpPr txBox="1">
            <a:spLocks noGrp="1"/>
          </p:cNvSpPr>
          <p:nvPr>
            <p:ph type="subTitle" idx="8"/>
          </p:nvPr>
        </p:nvSpPr>
        <p:spPr>
          <a:xfrm>
            <a:off x="1635315" y="3879527"/>
            <a:ext cx="67815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Results and Discussion</a:t>
            </a:r>
            <a:endParaRPr dirty="0">
              <a:latin typeface="Times New Roman" panose="02020603050405020304" pitchFamily="18" charset="0"/>
              <a:cs typeface="Times New Roman" panose="02020603050405020304" pitchFamily="18" charset="0"/>
            </a:endParaRPr>
          </a:p>
        </p:txBody>
      </p:sp>
      <p:sp>
        <p:nvSpPr>
          <p:cNvPr id="563" name="Google Shape;563;p28"/>
          <p:cNvSpPr/>
          <p:nvPr/>
        </p:nvSpPr>
        <p:spPr>
          <a:xfrm rot="-3069649">
            <a:off x="6878733" y="1712251"/>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46"/>
          <p:cNvSpPr/>
          <p:nvPr/>
        </p:nvSpPr>
        <p:spPr>
          <a:xfrm>
            <a:off x="1731579" y="1353645"/>
            <a:ext cx="5679226" cy="2948046"/>
          </a:xfrm>
          <a:custGeom>
            <a:avLst/>
            <a:gdLst/>
            <a:ahLst/>
            <a:cxnLst/>
            <a:rect l="l" t="t" r="r" b="b"/>
            <a:pathLst>
              <a:path w="2836068" h="1472183" extrusionOk="0">
                <a:moveTo>
                  <a:pt x="2836069" y="256699"/>
                </a:moveTo>
                <a:lnTo>
                  <a:pt x="2836069" y="176022"/>
                </a:lnTo>
                <a:cubicBezTo>
                  <a:pt x="2738819" y="176022"/>
                  <a:pt x="2660047" y="97250"/>
                  <a:pt x="2660047" y="0"/>
                </a:cubicBezTo>
                <a:lnTo>
                  <a:pt x="176022" y="0"/>
                </a:lnTo>
                <a:cubicBezTo>
                  <a:pt x="176022" y="97250"/>
                  <a:pt x="97155" y="176022"/>
                  <a:pt x="0" y="176022"/>
                </a:cubicBezTo>
                <a:lnTo>
                  <a:pt x="0" y="256699"/>
                </a:lnTo>
                <a:cubicBezTo>
                  <a:pt x="21622" y="256699"/>
                  <a:pt x="39148" y="274225"/>
                  <a:pt x="39148" y="295846"/>
                </a:cubicBezTo>
                <a:cubicBezTo>
                  <a:pt x="39148" y="317468"/>
                  <a:pt x="21622" y="334994"/>
                  <a:pt x="0" y="334994"/>
                </a:cubicBezTo>
                <a:lnTo>
                  <a:pt x="0" y="403479"/>
                </a:lnTo>
                <a:cubicBezTo>
                  <a:pt x="21622" y="403479"/>
                  <a:pt x="39148" y="421005"/>
                  <a:pt x="39148" y="442627"/>
                </a:cubicBezTo>
                <a:cubicBezTo>
                  <a:pt x="39148" y="464248"/>
                  <a:pt x="21622" y="481775"/>
                  <a:pt x="0" y="481775"/>
                </a:cubicBezTo>
                <a:lnTo>
                  <a:pt x="0" y="550259"/>
                </a:lnTo>
                <a:cubicBezTo>
                  <a:pt x="21622" y="550259"/>
                  <a:pt x="39148" y="567785"/>
                  <a:pt x="39148" y="589407"/>
                </a:cubicBezTo>
                <a:cubicBezTo>
                  <a:pt x="39148" y="611029"/>
                  <a:pt x="21622" y="628555"/>
                  <a:pt x="0" y="628555"/>
                </a:cubicBezTo>
                <a:lnTo>
                  <a:pt x="0" y="697040"/>
                </a:lnTo>
                <a:cubicBezTo>
                  <a:pt x="21622" y="697040"/>
                  <a:pt x="39148" y="714565"/>
                  <a:pt x="39148" y="736187"/>
                </a:cubicBezTo>
                <a:cubicBezTo>
                  <a:pt x="39148" y="757809"/>
                  <a:pt x="21622" y="775335"/>
                  <a:pt x="0" y="775335"/>
                </a:cubicBezTo>
                <a:lnTo>
                  <a:pt x="0" y="843820"/>
                </a:lnTo>
                <a:cubicBezTo>
                  <a:pt x="21622" y="843820"/>
                  <a:pt x="39148" y="861346"/>
                  <a:pt x="39148" y="882968"/>
                </a:cubicBezTo>
                <a:cubicBezTo>
                  <a:pt x="39148" y="904589"/>
                  <a:pt x="21622" y="922115"/>
                  <a:pt x="0" y="922115"/>
                </a:cubicBezTo>
                <a:lnTo>
                  <a:pt x="0" y="990600"/>
                </a:lnTo>
                <a:cubicBezTo>
                  <a:pt x="21622" y="990600"/>
                  <a:pt x="39148" y="1008126"/>
                  <a:pt x="39148" y="1029748"/>
                </a:cubicBezTo>
                <a:cubicBezTo>
                  <a:pt x="39148" y="1051370"/>
                  <a:pt x="21622" y="1068800"/>
                  <a:pt x="0" y="1068800"/>
                </a:cubicBezTo>
                <a:lnTo>
                  <a:pt x="0" y="1137190"/>
                </a:lnTo>
                <a:cubicBezTo>
                  <a:pt x="21622" y="1137190"/>
                  <a:pt x="39148" y="1154716"/>
                  <a:pt x="39148" y="1176338"/>
                </a:cubicBezTo>
                <a:cubicBezTo>
                  <a:pt x="39148" y="1197959"/>
                  <a:pt x="21622" y="1215485"/>
                  <a:pt x="0" y="1215485"/>
                </a:cubicBezTo>
                <a:lnTo>
                  <a:pt x="0" y="1296162"/>
                </a:lnTo>
                <a:cubicBezTo>
                  <a:pt x="97250" y="1296162"/>
                  <a:pt x="176022" y="1375029"/>
                  <a:pt x="176022" y="1472184"/>
                </a:cubicBezTo>
                <a:lnTo>
                  <a:pt x="2659952" y="1472184"/>
                </a:lnTo>
                <a:cubicBezTo>
                  <a:pt x="2659952" y="1374934"/>
                  <a:pt x="2738819" y="1296162"/>
                  <a:pt x="2835974" y="1296162"/>
                </a:cubicBezTo>
                <a:lnTo>
                  <a:pt x="2835974" y="1215485"/>
                </a:lnTo>
                <a:cubicBezTo>
                  <a:pt x="2814352" y="1215485"/>
                  <a:pt x="2796826" y="1197959"/>
                  <a:pt x="2796826" y="1176338"/>
                </a:cubicBezTo>
                <a:cubicBezTo>
                  <a:pt x="2796826" y="1154716"/>
                  <a:pt x="2814352" y="1137190"/>
                  <a:pt x="2835974" y="1137190"/>
                </a:cubicBezTo>
                <a:lnTo>
                  <a:pt x="2835974" y="1068800"/>
                </a:lnTo>
                <a:cubicBezTo>
                  <a:pt x="2814352" y="1068800"/>
                  <a:pt x="2796826" y="1051274"/>
                  <a:pt x="2796826" y="1029748"/>
                </a:cubicBezTo>
                <a:cubicBezTo>
                  <a:pt x="2796826" y="1008221"/>
                  <a:pt x="2814352" y="990600"/>
                  <a:pt x="2835974" y="990600"/>
                </a:cubicBezTo>
                <a:lnTo>
                  <a:pt x="2835974" y="922115"/>
                </a:lnTo>
                <a:cubicBezTo>
                  <a:pt x="2814352" y="922115"/>
                  <a:pt x="2796826" y="904589"/>
                  <a:pt x="2796826" y="882968"/>
                </a:cubicBezTo>
                <a:cubicBezTo>
                  <a:pt x="2796826" y="861346"/>
                  <a:pt x="2814352" y="843820"/>
                  <a:pt x="2835974" y="843820"/>
                </a:cubicBezTo>
                <a:lnTo>
                  <a:pt x="2835974" y="775335"/>
                </a:lnTo>
                <a:cubicBezTo>
                  <a:pt x="2814352" y="775335"/>
                  <a:pt x="2796826" y="757809"/>
                  <a:pt x="2796826" y="736187"/>
                </a:cubicBezTo>
                <a:cubicBezTo>
                  <a:pt x="2796826" y="714565"/>
                  <a:pt x="2814352" y="697040"/>
                  <a:pt x="2835974" y="697040"/>
                </a:cubicBezTo>
                <a:lnTo>
                  <a:pt x="2835974" y="628555"/>
                </a:lnTo>
                <a:cubicBezTo>
                  <a:pt x="2814352" y="628555"/>
                  <a:pt x="2796826" y="611029"/>
                  <a:pt x="2796826" y="589407"/>
                </a:cubicBezTo>
                <a:cubicBezTo>
                  <a:pt x="2796826" y="567785"/>
                  <a:pt x="2814352" y="550259"/>
                  <a:pt x="2835974" y="550259"/>
                </a:cubicBezTo>
                <a:lnTo>
                  <a:pt x="2835974" y="481775"/>
                </a:lnTo>
                <a:cubicBezTo>
                  <a:pt x="2814352" y="481775"/>
                  <a:pt x="2796826" y="464248"/>
                  <a:pt x="2796826" y="442627"/>
                </a:cubicBezTo>
                <a:cubicBezTo>
                  <a:pt x="2796826" y="421005"/>
                  <a:pt x="2814352" y="403479"/>
                  <a:pt x="2835974" y="403479"/>
                </a:cubicBezTo>
                <a:lnTo>
                  <a:pt x="2835974" y="334994"/>
                </a:lnTo>
                <a:cubicBezTo>
                  <a:pt x="2814352" y="334994"/>
                  <a:pt x="2796826" y="317468"/>
                  <a:pt x="2796826" y="295846"/>
                </a:cubicBezTo>
                <a:cubicBezTo>
                  <a:pt x="2796826" y="274225"/>
                  <a:pt x="2814352" y="256699"/>
                  <a:pt x="2835974" y="256699"/>
                </a:cubicBezTo>
                <a:close/>
              </a:path>
            </a:pathLst>
          </a:custGeom>
          <a:solidFill>
            <a:schemeClr val="accent2"/>
          </a:solidFill>
          <a:ln>
            <a:noFill/>
          </a:ln>
        </p:spPr>
        <p:txBody>
          <a:bodyPr spcFirstLastPara="1" wrap="square" lIns="91425" tIns="45700" rIns="91425" bIns="45700" anchor="ctr" anchorCtr="0">
            <a:noAutofit/>
          </a:bodyPr>
          <a:lstStyle/>
          <a:p>
            <a:pPr marL="0" lvl="0" indent="0" algn="ctr" rtl="0">
              <a:lnSpc>
                <a:spcPct val="200000"/>
              </a:lnSpc>
              <a:spcBef>
                <a:spcPts val="0"/>
              </a:spcBef>
              <a:spcAft>
                <a:spcPts val="0"/>
              </a:spcAft>
              <a:buNone/>
            </a:pPr>
            <a:r>
              <a:rPr lang="en" sz="2000" b="1">
                <a:solidFill>
                  <a:schemeClr val="dk1"/>
                </a:solidFill>
                <a:latin typeface="Quicksand"/>
                <a:ea typeface="Quicksand"/>
                <a:cs typeface="Quicksand"/>
                <a:sym typeface="Quicksand"/>
              </a:rPr>
              <a:t>Tres cosas que he aprendido</a:t>
            </a:r>
            <a:endParaRPr sz="2000" b="1">
              <a:solidFill>
                <a:schemeClr val="dk1"/>
              </a:solidFill>
              <a:latin typeface="Quicksand"/>
              <a:ea typeface="Quicksand"/>
              <a:cs typeface="Quicksand"/>
              <a:sym typeface="Quicksand"/>
            </a:endParaRPr>
          </a:p>
          <a:p>
            <a:pPr marL="0" lvl="0" indent="0" algn="ctr" rtl="0">
              <a:lnSpc>
                <a:spcPct val="200000"/>
              </a:lnSpc>
              <a:spcBef>
                <a:spcPts val="0"/>
              </a:spcBef>
              <a:spcAft>
                <a:spcPts val="0"/>
              </a:spcAft>
              <a:buNone/>
            </a:pPr>
            <a:r>
              <a:rPr lang="en" sz="2000" b="1">
                <a:solidFill>
                  <a:schemeClr val="dk1"/>
                </a:solidFill>
                <a:latin typeface="Quicksand"/>
                <a:ea typeface="Quicksand"/>
                <a:cs typeface="Quicksand"/>
                <a:sym typeface="Quicksand"/>
              </a:rPr>
              <a:t>Dos cosas que debo mejorar</a:t>
            </a:r>
            <a:endParaRPr sz="2000" b="1">
              <a:solidFill>
                <a:schemeClr val="dk1"/>
              </a:solidFill>
              <a:latin typeface="Quicksand"/>
              <a:ea typeface="Quicksand"/>
              <a:cs typeface="Quicksand"/>
              <a:sym typeface="Quicksand"/>
            </a:endParaRPr>
          </a:p>
          <a:p>
            <a:pPr marL="0" lvl="0" indent="0" algn="ctr" rtl="0">
              <a:lnSpc>
                <a:spcPct val="200000"/>
              </a:lnSpc>
              <a:spcBef>
                <a:spcPts val="0"/>
              </a:spcBef>
              <a:spcAft>
                <a:spcPts val="0"/>
              </a:spcAft>
              <a:buNone/>
            </a:pPr>
            <a:r>
              <a:rPr lang="en" sz="2000" b="1">
                <a:solidFill>
                  <a:schemeClr val="dk1"/>
                </a:solidFill>
                <a:latin typeface="Quicksand"/>
                <a:ea typeface="Quicksand"/>
                <a:cs typeface="Quicksand"/>
                <a:sym typeface="Quicksand"/>
              </a:rPr>
              <a:t>Una pregunta que quieras consultar</a:t>
            </a:r>
            <a:endParaRPr sz="2000">
              <a:latin typeface="Quicksand"/>
              <a:ea typeface="Quicksand"/>
              <a:cs typeface="Quicksand"/>
              <a:sym typeface="Quicksand"/>
            </a:endParaRPr>
          </a:p>
        </p:txBody>
      </p:sp>
      <p:sp>
        <p:nvSpPr>
          <p:cNvPr id="1131" name="Google Shape;1131;p46"/>
          <p:cNvSpPr/>
          <p:nvPr/>
        </p:nvSpPr>
        <p:spPr>
          <a:xfrm>
            <a:off x="2089142" y="1661568"/>
            <a:ext cx="4964100" cy="2332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000" b="1" dirty="0">
                <a:solidFill>
                  <a:schemeClr val="dk1"/>
                </a:solidFill>
                <a:latin typeface="Times New Roman" panose="02020603050405020304" pitchFamily="18" charset="0"/>
                <a:ea typeface="Quicksand"/>
                <a:cs typeface="Times New Roman" panose="02020603050405020304" pitchFamily="18" charset="0"/>
                <a:sym typeface="Quicksand"/>
              </a:rPr>
              <a:t>FELL FREE TO ASK </a:t>
            </a:r>
            <a:endParaRPr sz="2000" b="1" dirty="0">
              <a:solidFill>
                <a:schemeClr val="dk1"/>
              </a:solidFill>
              <a:latin typeface="Times New Roman" panose="02020603050405020304" pitchFamily="18" charset="0"/>
              <a:ea typeface="Quicksand"/>
              <a:cs typeface="Times New Roman" panose="02020603050405020304" pitchFamily="18" charset="0"/>
              <a:sym typeface="Quicksand"/>
            </a:endParaRPr>
          </a:p>
          <a:p>
            <a:pPr marL="0" lvl="0" indent="0" algn="ctr" rtl="0">
              <a:lnSpc>
                <a:spcPct val="200000"/>
              </a:lnSpc>
              <a:spcBef>
                <a:spcPts val="0"/>
              </a:spcBef>
              <a:spcAft>
                <a:spcPts val="0"/>
              </a:spcAft>
              <a:buNone/>
            </a:pPr>
            <a:r>
              <a:rPr lang="en" sz="2000" b="1" dirty="0">
                <a:solidFill>
                  <a:schemeClr val="dk1"/>
                </a:solidFill>
                <a:latin typeface="Times New Roman" panose="02020603050405020304" pitchFamily="18" charset="0"/>
                <a:ea typeface="Quicksand"/>
                <a:cs typeface="Times New Roman" panose="02020603050405020304" pitchFamily="18" charset="0"/>
                <a:sym typeface="Quicksand"/>
              </a:rPr>
              <a:t>&amp;</a:t>
            </a:r>
            <a:endParaRPr sz="2000" b="1" dirty="0">
              <a:solidFill>
                <a:schemeClr val="dk1"/>
              </a:solidFill>
              <a:latin typeface="Times New Roman" panose="02020603050405020304" pitchFamily="18" charset="0"/>
              <a:ea typeface="Quicksand"/>
              <a:cs typeface="Times New Roman" panose="02020603050405020304" pitchFamily="18" charset="0"/>
              <a:sym typeface="Quicksand"/>
            </a:endParaRPr>
          </a:p>
          <a:p>
            <a:pPr marL="0" lvl="0" indent="0" algn="ctr" rtl="0">
              <a:lnSpc>
                <a:spcPct val="200000"/>
              </a:lnSpc>
              <a:spcBef>
                <a:spcPts val="0"/>
              </a:spcBef>
              <a:spcAft>
                <a:spcPts val="0"/>
              </a:spcAft>
              <a:buNone/>
            </a:pPr>
            <a:r>
              <a:rPr lang="en" sz="2000" b="1" dirty="0">
                <a:solidFill>
                  <a:schemeClr val="dk1"/>
                </a:solidFill>
                <a:latin typeface="Times New Roman" panose="02020603050405020304" pitchFamily="18" charset="0"/>
                <a:ea typeface="Quicksand"/>
                <a:cs typeface="Times New Roman" panose="02020603050405020304" pitchFamily="18" charset="0"/>
                <a:sym typeface="Quicksand"/>
              </a:rPr>
              <a:t>LEARN SOMETHING NEW</a:t>
            </a:r>
            <a:endParaRPr sz="2000" b="1" dirty="0">
              <a:solidFill>
                <a:schemeClr val="dk1"/>
              </a:solidFill>
              <a:latin typeface="Times New Roman" panose="02020603050405020304" pitchFamily="18" charset="0"/>
              <a:ea typeface="Quicksand"/>
              <a:cs typeface="Times New Roman" panose="02020603050405020304" pitchFamily="18" charset="0"/>
              <a:sym typeface="Quicksand"/>
            </a:endParaRPr>
          </a:p>
        </p:txBody>
      </p:sp>
      <p:sp>
        <p:nvSpPr>
          <p:cNvPr id="1132" name="Google Shape;1132;p46"/>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QUESTIONS </a:t>
            </a:r>
            <a:endParaRPr dirty="0">
              <a:latin typeface="Times New Roman" panose="02020603050405020304" pitchFamily="18" charset="0"/>
              <a:cs typeface="Times New Roman" panose="02020603050405020304" pitchFamily="18" charset="0"/>
            </a:endParaRPr>
          </a:p>
        </p:txBody>
      </p:sp>
      <p:grpSp>
        <p:nvGrpSpPr>
          <p:cNvPr id="1133" name="Google Shape;1133;p46"/>
          <p:cNvGrpSpPr/>
          <p:nvPr/>
        </p:nvGrpSpPr>
        <p:grpSpPr>
          <a:xfrm flipH="1">
            <a:off x="1024812" y="817834"/>
            <a:ext cx="1363913" cy="1256212"/>
            <a:chOff x="2228960" y="3456896"/>
            <a:chExt cx="731281" cy="673536"/>
          </a:xfrm>
        </p:grpSpPr>
        <p:sp>
          <p:nvSpPr>
            <p:cNvPr id="1134" name="Google Shape;1134;p46"/>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46"/>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46"/>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46"/>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46"/>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46"/>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46"/>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46"/>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46"/>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46"/>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46"/>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46"/>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46"/>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46"/>
          <p:cNvSpPr/>
          <p:nvPr/>
        </p:nvSpPr>
        <p:spPr>
          <a:xfrm>
            <a:off x="8273225" y="159251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48" name="Google Shape;1148;p46"/>
          <p:cNvSpPr/>
          <p:nvPr/>
        </p:nvSpPr>
        <p:spPr>
          <a:xfrm>
            <a:off x="-479168" y="-1828522"/>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7"/>
          <p:cNvSpPr txBox="1">
            <a:spLocks noGrp="1"/>
          </p:cNvSpPr>
          <p:nvPr>
            <p:ph type="ctrTitle"/>
          </p:nvPr>
        </p:nvSpPr>
        <p:spPr>
          <a:xfrm>
            <a:off x="715100" y="648150"/>
            <a:ext cx="42939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Thanks</a:t>
            </a:r>
            <a:endParaRPr dirty="0">
              <a:latin typeface="Times New Roman" panose="02020603050405020304" pitchFamily="18" charset="0"/>
              <a:cs typeface="Times New Roman" panose="02020603050405020304" pitchFamily="18" charset="0"/>
            </a:endParaRPr>
          </a:p>
        </p:txBody>
      </p:sp>
      <p:sp>
        <p:nvSpPr>
          <p:cNvPr id="1154" name="Google Shape;1154;p47"/>
          <p:cNvSpPr txBox="1">
            <a:spLocks noGrp="1"/>
          </p:cNvSpPr>
          <p:nvPr>
            <p:ph type="subTitle" idx="1"/>
          </p:nvPr>
        </p:nvSpPr>
        <p:spPr>
          <a:xfrm>
            <a:off x="715100" y="1470263"/>
            <a:ext cx="4293900" cy="12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Project Presented by,</a:t>
            </a:r>
          </a:p>
          <a:p>
            <a:pPr marL="342900" lvl="0" indent="-342900" algn="l" rtl="0">
              <a:spcBef>
                <a:spcPts val="0"/>
              </a:spcBef>
              <a:spcAft>
                <a:spcPts val="0"/>
              </a:spcAft>
              <a:buAutoNum type="arabicPeriod"/>
            </a:pPr>
            <a:r>
              <a:rPr lang="en-US" dirty="0">
                <a:latin typeface="Times New Roman" panose="02020603050405020304" pitchFamily="18" charset="0"/>
                <a:cs typeface="Times New Roman" panose="02020603050405020304" pitchFamily="18" charset="0"/>
              </a:rPr>
              <a:t>MANIBAALAKRISHNAN S</a:t>
            </a:r>
          </a:p>
          <a:p>
            <a:pPr marL="342900" lvl="0" indent="-342900" algn="l" rtl="0">
              <a:spcBef>
                <a:spcPts val="0"/>
              </a:spcBef>
              <a:spcAft>
                <a:spcPts val="0"/>
              </a:spcAft>
              <a:buAutoNum type="arabicPeriod"/>
            </a:pPr>
            <a:r>
              <a:rPr lang="en-US" dirty="0">
                <a:latin typeface="Times New Roman" panose="02020603050405020304" pitchFamily="18" charset="0"/>
                <a:cs typeface="Times New Roman" panose="02020603050405020304" pitchFamily="18" charset="0"/>
              </a:rPr>
              <a:t>SAJIN AKASH M</a:t>
            </a:r>
          </a:p>
          <a:p>
            <a:pPr marL="342900" lvl="0" indent="-342900" algn="l" rtl="0">
              <a:spcBef>
                <a:spcPts val="0"/>
              </a:spcBef>
              <a:spcAft>
                <a:spcPts val="0"/>
              </a:spcAft>
              <a:buAutoNum type="arabicPeriod"/>
            </a:pPr>
            <a:r>
              <a:rPr lang="en-US" dirty="0">
                <a:latin typeface="Times New Roman" panose="02020603050405020304" pitchFamily="18" charset="0"/>
                <a:cs typeface="Times New Roman" panose="02020603050405020304" pitchFamily="18" charset="0"/>
              </a:rPr>
              <a:t>PRANESH P</a:t>
            </a:r>
          </a:p>
          <a:p>
            <a:pPr marL="342900" lvl="0" indent="-342900" algn="l" rtl="0">
              <a:spcBef>
                <a:spcPts val="0"/>
              </a:spcBef>
              <a:spcAft>
                <a:spcPts val="0"/>
              </a:spcAft>
              <a:buAutoNum type="arabicPeriod"/>
            </a:pPr>
            <a:r>
              <a:rPr lang="en-US" dirty="0">
                <a:latin typeface="Times New Roman" panose="02020603050405020304" pitchFamily="18" charset="0"/>
                <a:cs typeface="Times New Roman" panose="02020603050405020304" pitchFamily="18" charset="0"/>
              </a:rPr>
              <a:t>MOHAMMED KAIF K</a:t>
            </a:r>
            <a:endParaRPr dirty="0">
              <a:latin typeface="Times New Roman" panose="02020603050405020304" pitchFamily="18" charset="0"/>
              <a:cs typeface="Times New Roman" panose="02020603050405020304" pitchFamily="18" charset="0"/>
            </a:endParaRPr>
          </a:p>
        </p:txBody>
      </p:sp>
      <p:sp>
        <p:nvSpPr>
          <p:cNvPr id="1155" name="Google Shape;1155;p47"/>
          <p:cNvSpPr txBox="1"/>
          <p:nvPr/>
        </p:nvSpPr>
        <p:spPr>
          <a:xfrm>
            <a:off x="715100" y="4049838"/>
            <a:ext cx="4681500" cy="369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1200" dirty="0">
              <a:solidFill>
                <a:schemeClr val="dk1"/>
              </a:solidFill>
              <a:latin typeface="Nunito"/>
              <a:ea typeface="Nunito"/>
              <a:cs typeface="Nunito"/>
              <a:sym typeface="Nunito"/>
            </a:endParaRPr>
          </a:p>
        </p:txBody>
      </p:sp>
      <p:grpSp>
        <p:nvGrpSpPr>
          <p:cNvPr id="1168" name="Google Shape;1168;p47"/>
          <p:cNvGrpSpPr/>
          <p:nvPr/>
        </p:nvGrpSpPr>
        <p:grpSpPr>
          <a:xfrm flipH="1">
            <a:off x="6666775" y="932753"/>
            <a:ext cx="1970621" cy="1970621"/>
            <a:chOff x="5011025" y="717478"/>
            <a:chExt cx="1970621" cy="1970621"/>
          </a:xfrm>
        </p:grpSpPr>
        <p:sp>
          <p:nvSpPr>
            <p:cNvPr id="1169" name="Google Shape;1169;p47"/>
            <p:cNvSpPr/>
            <p:nvPr/>
          </p:nvSpPr>
          <p:spPr>
            <a:xfrm rot="-2700000">
              <a:off x="5299616" y="1006069"/>
              <a:ext cx="1393440" cy="1393440"/>
            </a:xfrm>
            <a:custGeom>
              <a:avLst/>
              <a:gdLst/>
              <a:ahLst/>
              <a:cxnLst/>
              <a:rect l="l" t="t" r="r" b="b"/>
              <a:pathLst>
                <a:path w="1220199" h="1220199" extrusionOk="0">
                  <a:moveTo>
                    <a:pt x="1220200" y="610100"/>
                  </a:moveTo>
                  <a:cubicBezTo>
                    <a:pt x="1220200" y="947049"/>
                    <a:pt x="947049" y="1220200"/>
                    <a:pt x="610100" y="1220200"/>
                  </a:cubicBezTo>
                  <a:cubicBezTo>
                    <a:pt x="273151" y="1220200"/>
                    <a:pt x="0" y="947049"/>
                    <a:pt x="0" y="610100"/>
                  </a:cubicBezTo>
                  <a:cubicBezTo>
                    <a:pt x="0" y="273151"/>
                    <a:pt x="273151" y="0"/>
                    <a:pt x="610100" y="0"/>
                  </a:cubicBezTo>
                  <a:cubicBezTo>
                    <a:pt x="947049" y="0"/>
                    <a:pt x="1220200" y="273151"/>
                    <a:pt x="1220200" y="6101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0" name="Google Shape;1170;p47"/>
            <p:cNvGrpSpPr/>
            <p:nvPr/>
          </p:nvGrpSpPr>
          <p:grpSpPr>
            <a:xfrm>
              <a:off x="5394413" y="913588"/>
              <a:ext cx="1243286" cy="1502962"/>
              <a:chOff x="5927647" y="1361630"/>
              <a:chExt cx="1089550" cy="1317117"/>
            </a:xfrm>
          </p:grpSpPr>
          <p:sp>
            <p:nvSpPr>
              <p:cNvPr id="1171" name="Google Shape;1171;p47"/>
              <p:cNvSpPr/>
              <p:nvPr/>
            </p:nvSpPr>
            <p:spPr>
              <a:xfrm>
                <a:off x="6072721" y="1990680"/>
                <a:ext cx="802385" cy="510594"/>
              </a:xfrm>
              <a:custGeom>
                <a:avLst/>
                <a:gdLst/>
                <a:ahLst/>
                <a:cxnLst/>
                <a:rect l="l" t="t" r="r" b="b"/>
                <a:pathLst>
                  <a:path w="802385" h="510594" extrusionOk="0">
                    <a:moveTo>
                      <a:pt x="340639" y="0"/>
                    </a:moveTo>
                    <a:lnTo>
                      <a:pt x="461777" y="0"/>
                    </a:lnTo>
                    <a:cubicBezTo>
                      <a:pt x="649781" y="0"/>
                      <a:pt x="802385" y="152636"/>
                      <a:pt x="802385" y="340608"/>
                    </a:cubicBezTo>
                    <a:lnTo>
                      <a:pt x="802385" y="510595"/>
                    </a:lnTo>
                    <a:lnTo>
                      <a:pt x="0" y="510595"/>
                    </a:lnTo>
                    <a:lnTo>
                      <a:pt x="0" y="340608"/>
                    </a:lnTo>
                    <a:cubicBezTo>
                      <a:pt x="0" y="152604"/>
                      <a:pt x="152636" y="0"/>
                      <a:pt x="34060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47"/>
              <p:cNvSpPr/>
              <p:nvPr/>
            </p:nvSpPr>
            <p:spPr>
              <a:xfrm>
                <a:off x="6355852" y="1915885"/>
                <a:ext cx="216614" cy="199969"/>
              </a:xfrm>
              <a:custGeom>
                <a:avLst/>
                <a:gdLst/>
                <a:ahLst/>
                <a:cxnLst/>
                <a:rect l="l" t="t" r="r" b="b"/>
                <a:pathLst>
                  <a:path w="216614" h="199969" extrusionOk="0">
                    <a:moveTo>
                      <a:pt x="216615" y="149559"/>
                    </a:moveTo>
                    <a:cubicBezTo>
                      <a:pt x="216615" y="216773"/>
                      <a:pt x="0" y="216773"/>
                      <a:pt x="0" y="149559"/>
                    </a:cubicBezTo>
                    <a:lnTo>
                      <a:pt x="0" y="0"/>
                    </a:lnTo>
                    <a:lnTo>
                      <a:pt x="216615" y="0"/>
                    </a:lnTo>
                    <a:lnTo>
                      <a:pt x="216615" y="149559"/>
                    </a:ln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47"/>
              <p:cNvSpPr/>
              <p:nvPr/>
            </p:nvSpPr>
            <p:spPr>
              <a:xfrm>
                <a:off x="6355852" y="1915885"/>
                <a:ext cx="216614" cy="98420"/>
              </a:xfrm>
              <a:custGeom>
                <a:avLst/>
                <a:gdLst/>
                <a:ahLst/>
                <a:cxnLst/>
                <a:rect l="l" t="t" r="r" b="b"/>
                <a:pathLst>
                  <a:path w="216614" h="98420" extrusionOk="0">
                    <a:moveTo>
                      <a:pt x="54748" y="79712"/>
                    </a:moveTo>
                    <a:cubicBezTo>
                      <a:pt x="107752" y="93003"/>
                      <a:pt x="162183" y="99251"/>
                      <a:pt x="216615" y="98332"/>
                    </a:cubicBezTo>
                    <a:lnTo>
                      <a:pt x="216615" y="0"/>
                    </a:lnTo>
                    <a:lnTo>
                      <a:pt x="0" y="0"/>
                    </a:lnTo>
                    <a:lnTo>
                      <a:pt x="0" y="63440"/>
                    </a:lnTo>
                    <a:cubicBezTo>
                      <a:pt x="18017" y="69593"/>
                      <a:pt x="36288" y="75081"/>
                      <a:pt x="54748" y="79712"/>
                    </a:cubicBezTo>
                    <a:close/>
                  </a:path>
                </a:pathLst>
              </a:custGeom>
              <a:solidFill>
                <a:srgbClr val="7B462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47"/>
              <p:cNvSpPr/>
              <p:nvPr/>
            </p:nvSpPr>
            <p:spPr>
              <a:xfrm>
                <a:off x="6558859" y="1573627"/>
                <a:ext cx="314629" cy="346854"/>
              </a:xfrm>
              <a:custGeom>
                <a:avLst/>
                <a:gdLst/>
                <a:ahLst/>
                <a:cxnLst/>
                <a:rect l="l" t="t" r="r" b="b"/>
                <a:pathLst>
                  <a:path w="314629" h="346854" extrusionOk="0">
                    <a:moveTo>
                      <a:pt x="32" y="339529"/>
                    </a:moveTo>
                    <a:cubicBezTo>
                      <a:pt x="96872" y="353740"/>
                      <a:pt x="199740" y="355865"/>
                      <a:pt x="314629" y="264258"/>
                    </a:cubicBezTo>
                    <a:cubicBezTo>
                      <a:pt x="262482" y="189875"/>
                      <a:pt x="205608" y="114318"/>
                      <a:pt x="214870" y="23948"/>
                    </a:cubicBezTo>
                    <a:lnTo>
                      <a:pt x="58777" y="0"/>
                    </a:lnTo>
                    <a:lnTo>
                      <a:pt x="0" y="3395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47"/>
              <p:cNvSpPr/>
              <p:nvPr/>
            </p:nvSpPr>
            <p:spPr>
              <a:xfrm>
                <a:off x="5977275" y="1385371"/>
                <a:ext cx="457223" cy="564231"/>
              </a:xfrm>
              <a:custGeom>
                <a:avLst/>
                <a:gdLst/>
                <a:ahLst/>
                <a:cxnLst/>
                <a:rect l="l" t="t" r="r" b="b"/>
                <a:pathLst>
                  <a:path w="457223" h="564231" extrusionOk="0">
                    <a:moveTo>
                      <a:pt x="221056" y="65723"/>
                    </a:moveTo>
                    <a:cubicBezTo>
                      <a:pt x="178361" y="113842"/>
                      <a:pt x="133636" y="326809"/>
                      <a:pt x="0" y="444204"/>
                    </a:cubicBezTo>
                    <a:cubicBezTo>
                      <a:pt x="42790" y="461333"/>
                      <a:pt x="115143" y="498952"/>
                      <a:pt x="157933" y="516081"/>
                    </a:cubicBezTo>
                    <a:cubicBezTo>
                      <a:pt x="172302" y="501966"/>
                      <a:pt x="186640" y="487882"/>
                      <a:pt x="201009" y="473767"/>
                    </a:cubicBezTo>
                    <a:cubicBezTo>
                      <a:pt x="197805" y="492767"/>
                      <a:pt x="194601" y="511767"/>
                      <a:pt x="191398" y="530736"/>
                    </a:cubicBezTo>
                    <a:cubicBezTo>
                      <a:pt x="271839" y="564232"/>
                      <a:pt x="338292" y="564232"/>
                      <a:pt x="384571" y="564232"/>
                    </a:cubicBezTo>
                    <a:cubicBezTo>
                      <a:pt x="422128" y="450833"/>
                      <a:pt x="445854" y="332899"/>
                      <a:pt x="455053" y="213791"/>
                    </a:cubicBezTo>
                    <a:cubicBezTo>
                      <a:pt x="458352" y="171064"/>
                      <a:pt x="459621" y="127037"/>
                      <a:pt x="445886" y="86436"/>
                    </a:cubicBezTo>
                    <a:cubicBezTo>
                      <a:pt x="405982" y="-31340"/>
                      <a:pt x="296454" y="-19287"/>
                      <a:pt x="221056" y="6572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47"/>
              <p:cNvSpPr/>
              <p:nvPr/>
            </p:nvSpPr>
            <p:spPr>
              <a:xfrm>
                <a:off x="6182376" y="1520909"/>
                <a:ext cx="582757" cy="469770"/>
              </a:xfrm>
              <a:custGeom>
                <a:avLst/>
                <a:gdLst/>
                <a:ahLst/>
                <a:cxnLst/>
                <a:rect l="l" t="t" r="r" b="b"/>
                <a:pathLst>
                  <a:path w="582757" h="469770" extrusionOk="0">
                    <a:moveTo>
                      <a:pt x="356563" y="469771"/>
                    </a:moveTo>
                    <a:lnTo>
                      <a:pt x="283131" y="469771"/>
                    </a:lnTo>
                    <a:cubicBezTo>
                      <a:pt x="62615" y="469771"/>
                      <a:pt x="0" y="343019"/>
                      <a:pt x="0" y="186640"/>
                    </a:cubicBezTo>
                    <a:lnTo>
                      <a:pt x="0" y="76096"/>
                    </a:lnTo>
                    <a:cubicBezTo>
                      <a:pt x="0" y="34067"/>
                      <a:pt x="34067" y="0"/>
                      <a:pt x="76096" y="0"/>
                    </a:cubicBezTo>
                    <a:lnTo>
                      <a:pt x="504282" y="0"/>
                    </a:lnTo>
                    <a:cubicBezTo>
                      <a:pt x="546311" y="0"/>
                      <a:pt x="580378" y="34067"/>
                      <a:pt x="580378" y="76096"/>
                    </a:cubicBezTo>
                    <a:lnTo>
                      <a:pt x="580378" y="186640"/>
                    </a:lnTo>
                    <a:cubicBezTo>
                      <a:pt x="580378" y="343019"/>
                      <a:pt x="622058" y="469771"/>
                      <a:pt x="356563" y="469771"/>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47"/>
              <p:cNvSpPr/>
              <p:nvPr/>
            </p:nvSpPr>
            <p:spPr>
              <a:xfrm>
                <a:off x="6172860" y="1483860"/>
                <a:ext cx="122026" cy="252585"/>
              </a:xfrm>
              <a:custGeom>
                <a:avLst/>
                <a:gdLst/>
                <a:ahLst/>
                <a:cxnLst/>
                <a:rect l="l" t="t" r="r" b="b"/>
                <a:pathLst>
                  <a:path w="122026" h="252585" extrusionOk="0">
                    <a:moveTo>
                      <a:pt x="122026" y="118791"/>
                    </a:moveTo>
                    <a:lnTo>
                      <a:pt x="101345" y="252585"/>
                    </a:lnTo>
                    <a:lnTo>
                      <a:pt x="9516" y="223688"/>
                    </a:lnTo>
                    <a:lnTo>
                      <a:pt x="0" y="59951"/>
                    </a:lnTo>
                    <a:lnTo>
                      <a:pt x="120377" y="0"/>
                    </a:lnTo>
                    <a:lnTo>
                      <a:pt x="122026" y="11879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47"/>
              <p:cNvSpPr/>
              <p:nvPr/>
            </p:nvSpPr>
            <p:spPr>
              <a:xfrm>
                <a:off x="6110911" y="1693497"/>
                <a:ext cx="174839" cy="177567"/>
              </a:xfrm>
              <a:custGeom>
                <a:avLst/>
                <a:gdLst/>
                <a:ahLst/>
                <a:cxnLst/>
                <a:rect l="l" t="t" r="r" b="b"/>
                <a:pathLst>
                  <a:path w="174839" h="177567" extrusionOk="0">
                    <a:moveTo>
                      <a:pt x="174840" y="88784"/>
                    </a:moveTo>
                    <a:cubicBezTo>
                      <a:pt x="174840" y="137818"/>
                      <a:pt x="135701" y="177568"/>
                      <a:pt x="87420" y="177568"/>
                    </a:cubicBezTo>
                    <a:cubicBezTo>
                      <a:pt x="39139" y="177568"/>
                      <a:pt x="0" y="137818"/>
                      <a:pt x="0" y="88784"/>
                    </a:cubicBezTo>
                    <a:cubicBezTo>
                      <a:pt x="0" y="39750"/>
                      <a:pt x="39139" y="0"/>
                      <a:pt x="87420" y="0"/>
                    </a:cubicBezTo>
                    <a:cubicBezTo>
                      <a:pt x="135701" y="0"/>
                      <a:pt x="174840" y="39750"/>
                      <a:pt x="174840" y="88784"/>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9" name="Google Shape;1179;p47"/>
              <p:cNvGrpSpPr/>
              <p:nvPr/>
            </p:nvGrpSpPr>
            <p:grpSpPr>
              <a:xfrm>
                <a:off x="6361403" y="1688200"/>
                <a:ext cx="179805" cy="158410"/>
                <a:chOff x="5654203" y="2543572"/>
                <a:chExt cx="179805" cy="158410"/>
              </a:xfrm>
            </p:grpSpPr>
            <p:sp>
              <p:nvSpPr>
                <p:cNvPr id="1180" name="Google Shape;1180;p47"/>
                <p:cNvSpPr/>
                <p:nvPr/>
              </p:nvSpPr>
              <p:spPr>
                <a:xfrm>
                  <a:off x="5654203" y="2543572"/>
                  <a:ext cx="177567" cy="134555"/>
                </a:xfrm>
                <a:custGeom>
                  <a:avLst/>
                  <a:gdLst/>
                  <a:ahLst/>
                  <a:cxnLst/>
                  <a:rect l="l" t="t" r="r" b="b"/>
                  <a:pathLst>
                    <a:path w="177567" h="134555" extrusionOk="0">
                      <a:moveTo>
                        <a:pt x="177568" y="67278"/>
                      </a:moveTo>
                      <a:cubicBezTo>
                        <a:pt x="177568" y="104434"/>
                        <a:pt x="137818" y="134556"/>
                        <a:pt x="88784" y="134556"/>
                      </a:cubicBezTo>
                      <a:cubicBezTo>
                        <a:pt x="39750" y="134556"/>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47"/>
                <p:cNvSpPr/>
                <p:nvPr/>
              </p:nvSpPr>
              <p:spPr>
                <a:xfrm rot="-1332046">
                  <a:off x="5698949" y="2566923"/>
                  <a:ext cx="117253" cy="11725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2" name="Google Shape;1182;p47"/>
              <p:cNvGrpSpPr/>
              <p:nvPr/>
            </p:nvGrpSpPr>
            <p:grpSpPr>
              <a:xfrm>
                <a:off x="6601141" y="1688200"/>
                <a:ext cx="177567" cy="142231"/>
                <a:chOff x="5893941" y="2543572"/>
                <a:chExt cx="177567" cy="142231"/>
              </a:xfrm>
            </p:grpSpPr>
            <p:sp>
              <p:nvSpPr>
                <p:cNvPr id="1183" name="Google Shape;1183;p47"/>
                <p:cNvSpPr/>
                <p:nvPr/>
              </p:nvSpPr>
              <p:spPr>
                <a:xfrm>
                  <a:off x="5893941" y="2543572"/>
                  <a:ext cx="177567" cy="134555"/>
                </a:xfrm>
                <a:custGeom>
                  <a:avLst/>
                  <a:gdLst/>
                  <a:ahLst/>
                  <a:cxnLst/>
                  <a:rect l="l" t="t" r="r" b="b"/>
                  <a:pathLst>
                    <a:path w="177567" h="134555" extrusionOk="0">
                      <a:moveTo>
                        <a:pt x="177568" y="67278"/>
                      </a:moveTo>
                      <a:cubicBezTo>
                        <a:pt x="177568" y="104434"/>
                        <a:pt x="137818" y="134556"/>
                        <a:pt x="88784" y="134556"/>
                      </a:cubicBezTo>
                      <a:cubicBezTo>
                        <a:pt x="39750" y="134556"/>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47"/>
                <p:cNvSpPr/>
                <p:nvPr/>
              </p:nvSpPr>
              <p:spPr>
                <a:xfrm>
                  <a:off x="5924805" y="2568440"/>
                  <a:ext cx="117363" cy="117363"/>
                </a:xfrm>
                <a:custGeom>
                  <a:avLst/>
                  <a:gdLst/>
                  <a:ahLst/>
                  <a:cxnLst/>
                  <a:rect l="l" t="t" r="r" b="b"/>
                  <a:pathLst>
                    <a:path w="117363" h="117363" extrusionOk="0">
                      <a:moveTo>
                        <a:pt x="117364" y="58682"/>
                      </a:moveTo>
                      <a:cubicBezTo>
                        <a:pt x="117364" y="91091"/>
                        <a:pt x="91091" y="117363"/>
                        <a:pt x="58682" y="117363"/>
                      </a:cubicBezTo>
                      <a:cubicBezTo>
                        <a:pt x="26273" y="117363"/>
                        <a:pt x="0" y="91091"/>
                        <a:pt x="0" y="58682"/>
                      </a:cubicBezTo>
                      <a:cubicBezTo>
                        <a:pt x="0" y="26273"/>
                        <a:pt x="26273" y="0"/>
                        <a:pt x="58682" y="0"/>
                      </a:cubicBezTo>
                      <a:cubicBezTo>
                        <a:pt x="91091" y="0"/>
                        <a:pt x="117364" y="26273"/>
                        <a:pt x="117364"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5" name="Google Shape;1185;p47"/>
              <p:cNvSpPr/>
              <p:nvPr/>
            </p:nvSpPr>
            <p:spPr>
              <a:xfrm>
                <a:off x="6578272" y="1780631"/>
                <a:ext cx="45739" cy="48911"/>
              </a:xfrm>
              <a:custGeom>
                <a:avLst/>
                <a:gdLst/>
                <a:ahLst/>
                <a:cxnLst/>
                <a:rect l="l" t="t" r="r" b="b"/>
                <a:pathLst>
                  <a:path w="45739" h="48911" extrusionOk="0">
                    <a:moveTo>
                      <a:pt x="0" y="12402"/>
                    </a:moveTo>
                    <a:cubicBezTo>
                      <a:pt x="4219" y="5012"/>
                      <a:pt x="12149" y="0"/>
                      <a:pt x="21284" y="0"/>
                    </a:cubicBezTo>
                    <a:cubicBezTo>
                      <a:pt x="34797" y="0"/>
                      <a:pt x="45740" y="10943"/>
                      <a:pt x="45740" y="24456"/>
                    </a:cubicBezTo>
                    <a:cubicBezTo>
                      <a:pt x="45740" y="37969"/>
                      <a:pt x="34797" y="48912"/>
                      <a:pt x="21284" y="48912"/>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47"/>
              <p:cNvSpPr/>
              <p:nvPr/>
            </p:nvSpPr>
            <p:spPr>
              <a:xfrm>
                <a:off x="6484698" y="1857266"/>
                <a:ext cx="120820" cy="41099"/>
              </a:xfrm>
              <a:custGeom>
                <a:avLst/>
                <a:gdLst/>
                <a:ahLst/>
                <a:cxnLst/>
                <a:rect l="l" t="t" r="r" b="b"/>
                <a:pathLst>
                  <a:path w="120820" h="41099" extrusionOk="0">
                    <a:moveTo>
                      <a:pt x="0" y="0"/>
                    </a:moveTo>
                    <a:cubicBezTo>
                      <a:pt x="5487" y="50022"/>
                      <a:pt x="96999" y="57191"/>
                      <a:pt x="120821" y="5900"/>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47"/>
              <p:cNvSpPr/>
              <p:nvPr/>
            </p:nvSpPr>
            <p:spPr>
              <a:xfrm>
                <a:off x="6179331" y="1737042"/>
                <a:ext cx="54351" cy="87812"/>
              </a:xfrm>
              <a:custGeom>
                <a:avLst/>
                <a:gdLst/>
                <a:ahLst/>
                <a:cxnLst/>
                <a:rect l="l" t="t" r="r" b="b"/>
                <a:pathLst>
                  <a:path w="54351" h="87812" extrusionOk="0">
                    <a:moveTo>
                      <a:pt x="0" y="70"/>
                    </a:moveTo>
                    <a:cubicBezTo>
                      <a:pt x="13735" y="-660"/>
                      <a:pt x="27660" y="4383"/>
                      <a:pt x="37778" y="13709"/>
                    </a:cubicBezTo>
                    <a:cubicBezTo>
                      <a:pt x="47897" y="23035"/>
                      <a:pt x="53987" y="36547"/>
                      <a:pt x="54336" y="50282"/>
                    </a:cubicBezTo>
                    <a:cubicBezTo>
                      <a:pt x="54621" y="61542"/>
                      <a:pt x="50815" y="73279"/>
                      <a:pt x="42378" y="80765"/>
                    </a:cubicBezTo>
                    <a:cubicBezTo>
                      <a:pt x="33940" y="88251"/>
                      <a:pt x="20523" y="90376"/>
                      <a:pt x="11102" y="84190"/>
                    </a:cubicBezTo>
                    <a:cubicBezTo>
                      <a:pt x="1681" y="78005"/>
                      <a:pt x="-1269" y="63128"/>
                      <a:pt x="6407" y="54850"/>
                    </a:cubicBezTo>
                    <a:cubicBezTo>
                      <a:pt x="14115" y="46539"/>
                      <a:pt x="27533" y="47713"/>
                      <a:pt x="38444" y="50790"/>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7"/>
              <p:cNvSpPr/>
              <p:nvPr/>
            </p:nvSpPr>
            <p:spPr>
              <a:xfrm>
                <a:off x="6264286" y="1361630"/>
                <a:ext cx="547951" cy="317053"/>
              </a:xfrm>
              <a:custGeom>
                <a:avLst/>
                <a:gdLst/>
                <a:ahLst/>
                <a:cxnLst/>
                <a:rect l="l" t="t" r="r" b="b"/>
                <a:pathLst>
                  <a:path w="547951" h="317053" extrusionOk="0">
                    <a:moveTo>
                      <a:pt x="208295" y="109"/>
                    </a:moveTo>
                    <a:cubicBezTo>
                      <a:pt x="-109094" y="6579"/>
                      <a:pt x="30632" y="241021"/>
                      <a:pt x="30632" y="241021"/>
                    </a:cubicBezTo>
                    <a:cubicBezTo>
                      <a:pt x="91058" y="305190"/>
                      <a:pt x="140065" y="306300"/>
                      <a:pt x="140065" y="306300"/>
                    </a:cubicBezTo>
                    <a:cubicBezTo>
                      <a:pt x="140065" y="306300"/>
                      <a:pt x="125569" y="268522"/>
                      <a:pt x="133531" y="228967"/>
                    </a:cubicBezTo>
                    <a:cubicBezTo>
                      <a:pt x="167820" y="270901"/>
                      <a:pt x="254828" y="307315"/>
                      <a:pt x="308212" y="317053"/>
                    </a:cubicBezTo>
                    <a:lnTo>
                      <a:pt x="275795" y="233535"/>
                    </a:lnTo>
                    <a:cubicBezTo>
                      <a:pt x="285247" y="234043"/>
                      <a:pt x="304533" y="276896"/>
                      <a:pt x="444227" y="303921"/>
                    </a:cubicBezTo>
                    <a:lnTo>
                      <a:pt x="416853" y="256595"/>
                    </a:lnTo>
                    <a:cubicBezTo>
                      <a:pt x="461134" y="269061"/>
                      <a:pt x="504431" y="286571"/>
                      <a:pt x="546587" y="309758"/>
                    </a:cubicBezTo>
                    <a:cubicBezTo>
                      <a:pt x="546587" y="309758"/>
                      <a:pt x="588457" y="-7631"/>
                      <a:pt x="208327" y="14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7"/>
              <p:cNvSpPr/>
              <p:nvPr/>
            </p:nvSpPr>
            <p:spPr>
              <a:xfrm>
                <a:off x="5969314" y="2153974"/>
                <a:ext cx="493814" cy="524773"/>
              </a:xfrm>
              <a:custGeom>
                <a:avLst/>
                <a:gdLst/>
                <a:ahLst/>
                <a:cxnLst/>
                <a:rect l="l" t="t" r="r" b="b"/>
                <a:pathLst>
                  <a:path w="493814" h="524773" extrusionOk="0">
                    <a:moveTo>
                      <a:pt x="493815" y="524773"/>
                    </a:moveTo>
                    <a:lnTo>
                      <a:pt x="80632" y="437512"/>
                    </a:lnTo>
                    <a:lnTo>
                      <a:pt x="0" y="0"/>
                    </a:lnTo>
                    <a:lnTo>
                      <a:pt x="469200" y="79522"/>
                    </a:lnTo>
                    <a:lnTo>
                      <a:pt x="493815" y="52477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7"/>
              <p:cNvSpPr/>
              <p:nvPr/>
            </p:nvSpPr>
            <p:spPr>
              <a:xfrm>
                <a:off x="6541318" y="2074420"/>
                <a:ext cx="447471" cy="604326"/>
              </a:xfrm>
              <a:custGeom>
                <a:avLst/>
                <a:gdLst/>
                <a:ahLst/>
                <a:cxnLst/>
                <a:rect l="l" t="t" r="r" b="b"/>
                <a:pathLst>
                  <a:path w="447471" h="604326" extrusionOk="0">
                    <a:moveTo>
                      <a:pt x="363478" y="447186"/>
                    </a:moveTo>
                    <a:lnTo>
                      <a:pt x="0" y="604327"/>
                    </a:lnTo>
                    <a:lnTo>
                      <a:pt x="18842" y="159075"/>
                    </a:lnTo>
                    <a:lnTo>
                      <a:pt x="447472" y="0"/>
                    </a:lnTo>
                    <a:lnTo>
                      <a:pt x="363478" y="44718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7"/>
              <p:cNvSpPr/>
              <p:nvPr/>
            </p:nvSpPr>
            <p:spPr>
              <a:xfrm>
                <a:off x="6438514" y="2233496"/>
                <a:ext cx="121645" cy="445251"/>
              </a:xfrm>
              <a:custGeom>
                <a:avLst/>
                <a:gdLst/>
                <a:ahLst/>
                <a:cxnLst/>
                <a:rect l="l" t="t" r="r" b="b"/>
                <a:pathLst>
                  <a:path w="121645" h="445251" extrusionOk="0">
                    <a:moveTo>
                      <a:pt x="0" y="0"/>
                    </a:moveTo>
                    <a:lnTo>
                      <a:pt x="121646" y="0"/>
                    </a:lnTo>
                    <a:lnTo>
                      <a:pt x="102804" y="445252"/>
                    </a:lnTo>
                    <a:lnTo>
                      <a:pt x="24614" y="445252"/>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47"/>
              <p:cNvSpPr/>
              <p:nvPr/>
            </p:nvSpPr>
            <p:spPr>
              <a:xfrm>
                <a:off x="5969314" y="2064460"/>
                <a:ext cx="1019476" cy="169035"/>
              </a:xfrm>
              <a:custGeom>
                <a:avLst/>
                <a:gdLst/>
                <a:ahLst/>
                <a:cxnLst/>
                <a:rect l="l" t="t" r="r" b="b"/>
                <a:pathLst>
                  <a:path w="1019476" h="169035" extrusionOk="0">
                    <a:moveTo>
                      <a:pt x="0" y="89514"/>
                    </a:moveTo>
                    <a:lnTo>
                      <a:pt x="23980" y="71909"/>
                    </a:lnTo>
                    <a:lnTo>
                      <a:pt x="469200" y="147117"/>
                    </a:lnTo>
                    <a:lnTo>
                      <a:pt x="590846" y="147117"/>
                    </a:lnTo>
                    <a:lnTo>
                      <a:pt x="991309" y="0"/>
                    </a:lnTo>
                    <a:lnTo>
                      <a:pt x="1019476" y="9960"/>
                    </a:lnTo>
                    <a:lnTo>
                      <a:pt x="590846" y="169035"/>
                    </a:lnTo>
                    <a:lnTo>
                      <a:pt x="469200" y="169035"/>
                    </a:lnTo>
                    <a:lnTo>
                      <a:pt x="0" y="8951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47"/>
              <p:cNvSpPr/>
              <p:nvPr/>
            </p:nvSpPr>
            <p:spPr>
              <a:xfrm>
                <a:off x="6012992" y="2074420"/>
                <a:ext cx="486360" cy="137124"/>
              </a:xfrm>
              <a:custGeom>
                <a:avLst/>
                <a:gdLst/>
                <a:ahLst/>
                <a:cxnLst/>
                <a:rect l="l" t="t" r="r" b="b"/>
                <a:pathLst>
                  <a:path w="486360" h="137124" extrusionOk="0">
                    <a:moveTo>
                      <a:pt x="32" y="64835"/>
                    </a:moveTo>
                    <a:lnTo>
                      <a:pt x="68800" y="0"/>
                    </a:lnTo>
                    <a:cubicBezTo>
                      <a:pt x="245258" y="9326"/>
                      <a:pt x="339339" y="45042"/>
                      <a:pt x="486361" y="116253"/>
                    </a:cubicBezTo>
                    <a:lnTo>
                      <a:pt x="472721" y="137125"/>
                    </a:lnTo>
                    <a:lnTo>
                      <a:pt x="425522" y="137125"/>
                    </a:lnTo>
                    <a:lnTo>
                      <a:pt x="0" y="648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7"/>
              <p:cNvSpPr/>
              <p:nvPr/>
            </p:nvSpPr>
            <p:spPr>
              <a:xfrm>
                <a:off x="6499353" y="2036642"/>
                <a:ext cx="434149" cy="174934"/>
              </a:xfrm>
              <a:custGeom>
                <a:avLst/>
                <a:gdLst/>
                <a:ahLst/>
                <a:cxnLst/>
                <a:rect l="l" t="t" r="r" b="b"/>
                <a:pathLst>
                  <a:path w="434149" h="174934" extrusionOk="0">
                    <a:moveTo>
                      <a:pt x="0" y="154032"/>
                    </a:moveTo>
                    <a:cubicBezTo>
                      <a:pt x="113430" y="74446"/>
                      <a:pt x="242910" y="29246"/>
                      <a:pt x="357832" y="0"/>
                    </a:cubicBezTo>
                    <a:lnTo>
                      <a:pt x="434150" y="37778"/>
                    </a:lnTo>
                    <a:lnTo>
                      <a:pt x="60839" y="174935"/>
                    </a:lnTo>
                    <a:lnTo>
                      <a:pt x="32" y="154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7"/>
              <p:cNvSpPr/>
              <p:nvPr/>
            </p:nvSpPr>
            <p:spPr>
              <a:xfrm>
                <a:off x="6438514" y="2190698"/>
                <a:ext cx="121645" cy="20878"/>
              </a:xfrm>
              <a:custGeom>
                <a:avLst/>
                <a:gdLst/>
                <a:ahLst/>
                <a:cxnLst/>
                <a:rect l="l" t="t" r="r" b="b"/>
                <a:pathLst>
                  <a:path w="121645" h="20878" extrusionOk="0">
                    <a:moveTo>
                      <a:pt x="0" y="20879"/>
                    </a:moveTo>
                    <a:cubicBezTo>
                      <a:pt x="0" y="20879"/>
                      <a:pt x="60585" y="-26098"/>
                      <a:pt x="121646" y="20879"/>
                    </a:cubicBezTo>
                    <a:lnTo>
                      <a:pt x="0" y="208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6" name="Google Shape;1196;p47"/>
              <p:cNvGrpSpPr/>
              <p:nvPr/>
            </p:nvGrpSpPr>
            <p:grpSpPr>
              <a:xfrm>
                <a:off x="5927647" y="2241155"/>
                <a:ext cx="156477" cy="251790"/>
                <a:chOff x="5220447" y="3096527"/>
                <a:chExt cx="156477" cy="251790"/>
              </a:xfrm>
            </p:grpSpPr>
            <p:sp>
              <p:nvSpPr>
                <p:cNvPr id="1197" name="Google Shape;1197;p47"/>
                <p:cNvSpPr/>
                <p:nvPr/>
              </p:nvSpPr>
              <p:spPr>
                <a:xfrm>
                  <a:off x="5220447" y="3096527"/>
                  <a:ext cx="156477" cy="251790"/>
                </a:xfrm>
                <a:custGeom>
                  <a:avLst/>
                  <a:gdLst/>
                  <a:ahLst/>
                  <a:cxnLst/>
                  <a:rect l="l" t="t" r="r" b="b"/>
                  <a:pathLst>
                    <a:path w="156477" h="251790" extrusionOk="0">
                      <a:moveTo>
                        <a:pt x="1319" y="69484"/>
                      </a:moveTo>
                      <a:cubicBezTo>
                        <a:pt x="16989" y="-2045"/>
                        <a:pt x="134035" y="-5566"/>
                        <a:pt x="139776" y="3697"/>
                      </a:cubicBezTo>
                      <a:cubicBezTo>
                        <a:pt x="148373" y="17558"/>
                        <a:pt x="112117" y="36780"/>
                        <a:pt x="112117" y="36780"/>
                      </a:cubicBezTo>
                      <a:cubicBezTo>
                        <a:pt x="112117" y="36780"/>
                        <a:pt x="152274" y="27645"/>
                        <a:pt x="156176" y="39762"/>
                      </a:cubicBezTo>
                      <a:cubicBezTo>
                        <a:pt x="160077" y="51879"/>
                        <a:pt x="124836" y="78873"/>
                        <a:pt x="124836" y="78873"/>
                      </a:cubicBezTo>
                      <a:cubicBezTo>
                        <a:pt x="124836" y="78873"/>
                        <a:pt x="147040" y="67390"/>
                        <a:pt x="152782" y="78873"/>
                      </a:cubicBezTo>
                      <a:cubicBezTo>
                        <a:pt x="159601" y="92449"/>
                        <a:pt x="124836" y="135429"/>
                        <a:pt x="124836" y="135429"/>
                      </a:cubicBezTo>
                      <a:cubicBezTo>
                        <a:pt x="159062" y="114779"/>
                        <a:pt x="136319" y="175333"/>
                        <a:pt x="97906" y="217933"/>
                      </a:cubicBezTo>
                      <a:lnTo>
                        <a:pt x="103838" y="250065"/>
                      </a:lnTo>
                      <a:cubicBezTo>
                        <a:pt x="103838" y="250065"/>
                        <a:pt x="90738" y="254379"/>
                        <a:pt x="75639" y="249367"/>
                      </a:cubicBezTo>
                      <a:cubicBezTo>
                        <a:pt x="20193" y="230938"/>
                        <a:pt x="-6516" y="105359"/>
                        <a:pt x="1351" y="69484"/>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47"/>
                <p:cNvSpPr/>
                <p:nvPr/>
              </p:nvSpPr>
              <p:spPr>
                <a:xfrm>
                  <a:off x="5253803" y="3133275"/>
                  <a:ext cx="91480" cy="200088"/>
                </a:xfrm>
                <a:custGeom>
                  <a:avLst/>
                  <a:gdLst/>
                  <a:ahLst/>
                  <a:cxnLst/>
                  <a:rect l="l" t="t" r="r" b="b"/>
                  <a:pathLst>
                    <a:path w="91480" h="200088" extrusionOk="0">
                      <a:moveTo>
                        <a:pt x="0" y="46596"/>
                      </a:moveTo>
                      <a:cubicBezTo>
                        <a:pt x="23060" y="22775"/>
                        <a:pt x="51989" y="9072"/>
                        <a:pt x="78760" y="0"/>
                      </a:cubicBezTo>
                      <a:moveTo>
                        <a:pt x="91480" y="42092"/>
                      </a:moveTo>
                      <a:cubicBezTo>
                        <a:pt x="54558" y="66548"/>
                        <a:pt x="14084" y="101218"/>
                        <a:pt x="12244" y="104263"/>
                      </a:cubicBezTo>
                      <a:moveTo>
                        <a:pt x="91480" y="98680"/>
                      </a:moveTo>
                      <a:cubicBezTo>
                        <a:pt x="80251" y="107816"/>
                        <a:pt x="60902" y="124913"/>
                        <a:pt x="39396" y="149242"/>
                      </a:cubicBezTo>
                      <a:moveTo>
                        <a:pt x="44852" y="200089"/>
                      </a:moveTo>
                      <a:cubicBezTo>
                        <a:pt x="50339" y="195933"/>
                        <a:pt x="56620" y="189907"/>
                        <a:pt x="64550" y="181184"/>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99" name="Google Shape;1199;p47"/>
              <p:cNvSpPr/>
              <p:nvPr/>
            </p:nvSpPr>
            <p:spPr>
              <a:xfrm>
                <a:off x="6629277" y="2190674"/>
                <a:ext cx="250523" cy="185910"/>
              </a:xfrm>
              <a:custGeom>
                <a:avLst/>
                <a:gdLst/>
                <a:ahLst/>
                <a:cxnLst/>
                <a:rect l="l" t="t" r="r" b="b"/>
                <a:pathLst>
                  <a:path w="250523" h="185910" extrusionOk="0">
                    <a:moveTo>
                      <a:pt x="6027" y="87230"/>
                    </a:moveTo>
                    <a:lnTo>
                      <a:pt x="250524" y="0"/>
                    </a:lnTo>
                    <a:lnTo>
                      <a:pt x="233871" y="96333"/>
                    </a:lnTo>
                    <a:lnTo>
                      <a:pt x="0" y="185910"/>
                    </a:lnTo>
                    <a:lnTo>
                      <a:pt x="6027" y="87230"/>
                    </a:lnTo>
                    <a:close/>
                  </a:path>
                </a:pathLst>
              </a:custGeom>
              <a:solidFill>
                <a:srgbClr val="FDFDF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47"/>
              <p:cNvSpPr/>
              <p:nvPr/>
            </p:nvSpPr>
            <p:spPr>
              <a:xfrm>
                <a:off x="6441591" y="2288815"/>
                <a:ext cx="116221" cy="3171"/>
              </a:xfrm>
              <a:custGeom>
                <a:avLst/>
                <a:gdLst/>
                <a:ahLst/>
                <a:cxnLst/>
                <a:rect l="l" t="t" r="r" b="b"/>
                <a:pathLst>
                  <a:path w="116221" h="3171" extrusionOk="0">
                    <a:moveTo>
                      <a:pt x="0" y="0"/>
                    </a:moveTo>
                    <a:lnTo>
                      <a:pt x="116222"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47"/>
              <p:cNvSpPr/>
              <p:nvPr/>
            </p:nvSpPr>
            <p:spPr>
              <a:xfrm>
                <a:off x="6443684" y="2326910"/>
                <a:ext cx="112542" cy="3171"/>
              </a:xfrm>
              <a:custGeom>
                <a:avLst/>
                <a:gdLst/>
                <a:ahLst/>
                <a:cxnLst/>
                <a:rect l="l" t="t" r="r" b="b"/>
                <a:pathLst>
                  <a:path w="112542" h="3171" extrusionOk="0">
                    <a:moveTo>
                      <a:pt x="0" y="0"/>
                    </a:moveTo>
                    <a:lnTo>
                      <a:pt x="112542"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47"/>
              <p:cNvSpPr/>
              <p:nvPr/>
            </p:nvSpPr>
            <p:spPr>
              <a:xfrm>
                <a:off x="6459100" y="2606236"/>
                <a:ext cx="85294" cy="3171"/>
              </a:xfrm>
              <a:custGeom>
                <a:avLst/>
                <a:gdLst/>
                <a:ahLst/>
                <a:cxnLst/>
                <a:rect l="l" t="t" r="r" b="b"/>
                <a:pathLst>
                  <a:path w="85294" h="3171" extrusionOk="0">
                    <a:moveTo>
                      <a:pt x="0" y="0"/>
                    </a:moveTo>
                    <a:lnTo>
                      <a:pt x="85295"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47"/>
              <p:cNvSpPr/>
              <p:nvPr/>
            </p:nvSpPr>
            <p:spPr>
              <a:xfrm>
                <a:off x="6460781" y="2636211"/>
                <a:ext cx="82344" cy="3171"/>
              </a:xfrm>
              <a:custGeom>
                <a:avLst/>
                <a:gdLst/>
                <a:ahLst/>
                <a:cxnLst/>
                <a:rect l="l" t="t" r="r" b="b"/>
                <a:pathLst>
                  <a:path w="82344" h="3171" extrusionOk="0">
                    <a:moveTo>
                      <a:pt x="0" y="0"/>
                    </a:moveTo>
                    <a:lnTo>
                      <a:pt x="82345"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4" name="Google Shape;1204;p47"/>
              <p:cNvGrpSpPr/>
              <p:nvPr/>
            </p:nvGrpSpPr>
            <p:grpSpPr>
              <a:xfrm>
                <a:off x="6868781" y="2166607"/>
                <a:ext cx="148416" cy="255598"/>
                <a:chOff x="6161581" y="3021979"/>
                <a:chExt cx="148416" cy="255598"/>
              </a:xfrm>
            </p:grpSpPr>
            <p:sp>
              <p:nvSpPr>
                <p:cNvPr id="1205" name="Google Shape;1205;p47"/>
                <p:cNvSpPr/>
                <p:nvPr/>
              </p:nvSpPr>
              <p:spPr>
                <a:xfrm>
                  <a:off x="6161581" y="3021979"/>
                  <a:ext cx="148416" cy="255598"/>
                </a:xfrm>
                <a:custGeom>
                  <a:avLst/>
                  <a:gdLst/>
                  <a:ahLst/>
                  <a:cxnLst/>
                  <a:rect l="l" t="t" r="r" b="b"/>
                  <a:pathLst>
                    <a:path w="148416" h="255598" extrusionOk="0">
                      <a:moveTo>
                        <a:pt x="147097" y="72598"/>
                      </a:moveTo>
                      <a:cubicBezTo>
                        <a:pt x="131427" y="1070"/>
                        <a:pt x="29321" y="-6035"/>
                        <a:pt x="23580" y="3227"/>
                      </a:cubicBezTo>
                      <a:cubicBezTo>
                        <a:pt x="14984" y="17088"/>
                        <a:pt x="36300" y="39863"/>
                        <a:pt x="36300" y="39863"/>
                      </a:cubicBezTo>
                      <a:cubicBezTo>
                        <a:pt x="36300" y="39863"/>
                        <a:pt x="9370" y="32821"/>
                        <a:pt x="5468" y="44970"/>
                      </a:cubicBezTo>
                      <a:cubicBezTo>
                        <a:pt x="1566" y="57119"/>
                        <a:pt x="23580" y="81987"/>
                        <a:pt x="23580" y="81987"/>
                      </a:cubicBezTo>
                      <a:cubicBezTo>
                        <a:pt x="23580" y="81987"/>
                        <a:pt x="6768" y="70504"/>
                        <a:pt x="1027" y="81987"/>
                      </a:cubicBezTo>
                      <a:cubicBezTo>
                        <a:pt x="-5793" y="95563"/>
                        <a:pt x="23580" y="138544"/>
                        <a:pt x="23580" y="138544"/>
                      </a:cubicBezTo>
                      <a:cubicBezTo>
                        <a:pt x="-10646" y="117894"/>
                        <a:pt x="21011" y="187868"/>
                        <a:pt x="59424" y="230499"/>
                      </a:cubicBezTo>
                      <a:lnTo>
                        <a:pt x="54824" y="254924"/>
                      </a:lnTo>
                      <a:cubicBezTo>
                        <a:pt x="54824" y="254924"/>
                        <a:pt x="57679" y="257525"/>
                        <a:pt x="72777" y="252513"/>
                      </a:cubicBezTo>
                      <a:cubicBezTo>
                        <a:pt x="128224" y="234084"/>
                        <a:pt x="154932" y="108505"/>
                        <a:pt x="147065" y="72630"/>
                      </a:cubicBezTo>
                      <a:close/>
                    </a:path>
                  </a:pathLst>
                </a:custGeom>
                <a:solidFill>
                  <a:srgbClr val="B36D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47"/>
                <p:cNvSpPr/>
                <p:nvPr/>
              </p:nvSpPr>
              <p:spPr>
                <a:xfrm>
                  <a:off x="6185130" y="3061842"/>
                  <a:ext cx="91511" cy="203895"/>
                </a:xfrm>
                <a:custGeom>
                  <a:avLst/>
                  <a:gdLst/>
                  <a:ahLst/>
                  <a:cxnLst/>
                  <a:rect l="l" t="t" r="r" b="b"/>
                  <a:pathLst>
                    <a:path w="91511" h="203895" extrusionOk="0">
                      <a:moveTo>
                        <a:pt x="12751" y="0"/>
                      </a:moveTo>
                      <a:cubicBezTo>
                        <a:pt x="39491" y="9072"/>
                        <a:pt x="68451" y="22775"/>
                        <a:pt x="91512" y="46596"/>
                      </a:cubicBezTo>
                      <a:moveTo>
                        <a:pt x="79236" y="104263"/>
                      </a:moveTo>
                      <a:cubicBezTo>
                        <a:pt x="77397" y="101218"/>
                        <a:pt x="36954" y="66548"/>
                        <a:pt x="0" y="42092"/>
                      </a:cubicBezTo>
                      <a:moveTo>
                        <a:pt x="52116" y="149242"/>
                      </a:moveTo>
                      <a:cubicBezTo>
                        <a:pt x="30610" y="124913"/>
                        <a:pt x="11261" y="107784"/>
                        <a:pt x="32" y="98680"/>
                      </a:cubicBezTo>
                      <a:moveTo>
                        <a:pt x="35844" y="190605"/>
                      </a:moveTo>
                      <a:cubicBezTo>
                        <a:pt x="41870" y="196568"/>
                        <a:pt x="44820" y="199137"/>
                        <a:pt x="50657" y="203895"/>
                      </a:cubicBezTo>
                    </a:path>
                  </a:pathLst>
                </a:custGeom>
                <a:noFill/>
                <a:ln w="10225" cap="flat" cmpd="sng">
                  <a:solidFill>
                    <a:srgbClr val="7B462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7" name="Google Shape;1207;p47"/>
              <p:cNvSpPr/>
              <p:nvPr/>
            </p:nvSpPr>
            <p:spPr>
              <a:xfrm>
                <a:off x="6058193" y="2053644"/>
                <a:ext cx="846888" cy="147465"/>
              </a:xfrm>
              <a:custGeom>
                <a:avLst/>
                <a:gdLst/>
                <a:ahLst/>
                <a:cxnLst/>
                <a:rect l="l" t="t" r="r" b="b"/>
                <a:pathLst>
                  <a:path w="846888" h="147465" extrusionOk="0">
                    <a:moveTo>
                      <a:pt x="217725" y="78633"/>
                    </a:moveTo>
                    <a:cubicBezTo>
                      <a:pt x="276343" y="93478"/>
                      <a:pt x="334867" y="112954"/>
                      <a:pt x="393231" y="137030"/>
                    </a:cubicBezTo>
                    <a:moveTo>
                      <a:pt x="159043" y="65343"/>
                    </a:moveTo>
                    <a:cubicBezTo>
                      <a:pt x="114731" y="56493"/>
                      <a:pt x="70355" y="50276"/>
                      <a:pt x="25915" y="46723"/>
                    </a:cubicBezTo>
                    <a:moveTo>
                      <a:pt x="364366" y="147466"/>
                    </a:moveTo>
                    <a:cubicBezTo>
                      <a:pt x="221944" y="100298"/>
                      <a:pt x="111273" y="85358"/>
                      <a:pt x="0" y="73336"/>
                    </a:cubicBezTo>
                    <a:moveTo>
                      <a:pt x="817357" y="0"/>
                    </a:moveTo>
                    <a:cubicBezTo>
                      <a:pt x="706877" y="26930"/>
                      <a:pt x="577523" y="78665"/>
                      <a:pt x="483125" y="140804"/>
                    </a:cubicBezTo>
                    <a:moveTo>
                      <a:pt x="846888" y="12022"/>
                    </a:moveTo>
                    <a:cubicBezTo>
                      <a:pt x="764036" y="32227"/>
                      <a:pt x="670558" y="66358"/>
                      <a:pt x="589165" y="108387"/>
                    </a:cubicBez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08" name="Google Shape;1208;p47"/>
          <p:cNvGrpSpPr/>
          <p:nvPr/>
        </p:nvGrpSpPr>
        <p:grpSpPr>
          <a:xfrm flipH="1">
            <a:off x="5871979" y="2633478"/>
            <a:ext cx="1671681" cy="1600448"/>
            <a:chOff x="6980954" y="993678"/>
            <a:chExt cx="1671681" cy="1600448"/>
          </a:xfrm>
        </p:grpSpPr>
        <p:sp>
          <p:nvSpPr>
            <p:cNvPr id="1209" name="Google Shape;1209;p47"/>
            <p:cNvSpPr/>
            <p:nvPr/>
          </p:nvSpPr>
          <p:spPr>
            <a:xfrm>
              <a:off x="7065691" y="1000637"/>
              <a:ext cx="1586945" cy="1433841"/>
            </a:xfrm>
            <a:custGeom>
              <a:avLst/>
              <a:gdLst/>
              <a:ahLst/>
              <a:cxnLst/>
              <a:rect l="l" t="t" r="r" b="b"/>
              <a:pathLst>
                <a:path w="1392057" h="1257755" extrusionOk="0">
                  <a:moveTo>
                    <a:pt x="1392058" y="1257756"/>
                  </a:moveTo>
                  <a:lnTo>
                    <a:pt x="0" y="1257756"/>
                  </a:lnTo>
                  <a:lnTo>
                    <a:pt x="772854" y="0"/>
                  </a:lnTo>
                  <a:lnTo>
                    <a:pt x="1392058" y="125775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10" name="Google Shape;1210;p47"/>
            <p:cNvGrpSpPr/>
            <p:nvPr/>
          </p:nvGrpSpPr>
          <p:grpSpPr>
            <a:xfrm>
              <a:off x="6980954" y="993678"/>
              <a:ext cx="1363913" cy="1600448"/>
              <a:chOff x="7934609" y="1623626"/>
              <a:chExt cx="1195262" cy="1402548"/>
            </a:xfrm>
          </p:grpSpPr>
          <p:sp>
            <p:nvSpPr>
              <p:cNvPr id="1211" name="Google Shape;1211;p47"/>
              <p:cNvSpPr/>
              <p:nvPr/>
            </p:nvSpPr>
            <p:spPr>
              <a:xfrm>
                <a:off x="7938042" y="1853990"/>
                <a:ext cx="296317" cy="348746"/>
              </a:xfrm>
              <a:custGeom>
                <a:avLst/>
                <a:gdLst/>
                <a:ahLst/>
                <a:cxnLst/>
                <a:rect l="l" t="t" r="r" b="b"/>
                <a:pathLst>
                  <a:path w="296317" h="348746" extrusionOk="0">
                    <a:moveTo>
                      <a:pt x="222274" y="112012"/>
                    </a:moveTo>
                    <a:cubicBezTo>
                      <a:pt x="222274" y="112012"/>
                      <a:pt x="276674" y="21039"/>
                      <a:pt x="257007" y="16947"/>
                    </a:cubicBezTo>
                    <a:cubicBezTo>
                      <a:pt x="229760" y="11270"/>
                      <a:pt x="174060" y="84955"/>
                      <a:pt x="174060" y="84955"/>
                    </a:cubicBezTo>
                    <a:cubicBezTo>
                      <a:pt x="174060" y="84955"/>
                      <a:pt x="202893" y="5687"/>
                      <a:pt x="185860" y="612"/>
                    </a:cubicBezTo>
                    <a:cubicBezTo>
                      <a:pt x="156519" y="-8111"/>
                      <a:pt x="123847" y="79340"/>
                      <a:pt x="123847" y="79340"/>
                    </a:cubicBezTo>
                    <a:cubicBezTo>
                      <a:pt x="123847" y="79340"/>
                      <a:pt x="149191" y="7178"/>
                      <a:pt x="126036" y="10794"/>
                    </a:cubicBezTo>
                    <a:cubicBezTo>
                      <a:pt x="102880" y="14410"/>
                      <a:pt x="50035" y="134120"/>
                      <a:pt x="25738" y="202350"/>
                    </a:cubicBezTo>
                    <a:cubicBezTo>
                      <a:pt x="-1415" y="278573"/>
                      <a:pt x="13" y="302014"/>
                      <a:pt x="13" y="302014"/>
                    </a:cubicBezTo>
                    <a:cubicBezTo>
                      <a:pt x="13" y="302014"/>
                      <a:pt x="142498" y="365422"/>
                      <a:pt x="227920" y="344518"/>
                    </a:cubicBezTo>
                    <a:cubicBezTo>
                      <a:pt x="283335" y="305439"/>
                      <a:pt x="282129" y="144937"/>
                      <a:pt x="286760" y="119244"/>
                    </a:cubicBezTo>
                    <a:cubicBezTo>
                      <a:pt x="294817" y="74487"/>
                      <a:pt x="299734" y="34711"/>
                      <a:pt x="293485" y="27922"/>
                    </a:cubicBezTo>
                    <a:cubicBezTo>
                      <a:pt x="275373" y="8288"/>
                      <a:pt x="222306" y="111980"/>
                      <a:pt x="222306" y="111980"/>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47"/>
              <p:cNvSpPr/>
              <p:nvPr/>
            </p:nvSpPr>
            <p:spPr>
              <a:xfrm>
                <a:off x="7947242" y="1744476"/>
                <a:ext cx="434044" cy="323148"/>
              </a:xfrm>
              <a:custGeom>
                <a:avLst/>
                <a:gdLst/>
                <a:ahLst/>
                <a:cxnLst/>
                <a:rect l="l" t="t" r="r" b="b"/>
                <a:pathLst>
                  <a:path w="434044" h="323148" extrusionOk="0">
                    <a:moveTo>
                      <a:pt x="38076" y="26354"/>
                    </a:moveTo>
                    <a:lnTo>
                      <a:pt x="329" y="287979"/>
                    </a:lnTo>
                    <a:cubicBezTo>
                      <a:pt x="-3192" y="312467"/>
                      <a:pt x="22216" y="330896"/>
                      <a:pt x="44388" y="319889"/>
                    </a:cubicBezTo>
                    <a:lnTo>
                      <a:pt x="233597" y="226062"/>
                    </a:lnTo>
                    <a:lnTo>
                      <a:pt x="396225" y="249535"/>
                    </a:lnTo>
                    <a:lnTo>
                      <a:pt x="395876" y="251914"/>
                    </a:lnTo>
                    <a:cubicBezTo>
                      <a:pt x="394829" y="259273"/>
                      <a:pt x="399904" y="266092"/>
                      <a:pt x="407263" y="267139"/>
                    </a:cubicBezTo>
                    <a:lnTo>
                      <a:pt x="407263" y="267139"/>
                    </a:lnTo>
                    <a:cubicBezTo>
                      <a:pt x="414622" y="268186"/>
                      <a:pt x="421442" y="263111"/>
                      <a:pt x="422489" y="255752"/>
                    </a:cubicBezTo>
                    <a:lnTo>
                      <a:pt x="433908" y="176611"/>
                    </a:lnTo>
                    <a:cubicBezTo>
                      <a:pt x="434954" y="169252"/>
                      <a:pt x="429879" y="162432"/>
                      <a:pt x="422520" y="161385"/>
                    </a:cubicBezTo>
                    <a:lnTo>
                      <a:pt x="422520" y="161385"/>
                    </a:lnTo>
                    <a:cubicBezTo>
                      <a:pt x="415161" y="160338"/>
                      <a:pt x="408341" y="165413"/>
                      <a:pt x="407295" y="172772"/>
                    </a:cubicBezTo>
                    <a:lnTo>
                      <a:pt x="406946" y="175151"/>
                    </a:lnTo>
                    <a:lnTo>
                      <a:pt x="244318" y="151679"/>
                    </a:lnTo>
                    <a:lnTo>
                      <a:pt x="89335" y="8210"/>
                    </a:lnTo>
                    <a:cubicBezTo>
                      <a:pt x="71159" y="-8602"/>
                      <a:pt x="41597" y="1866"/>
                      <a:pt x="38076" y="2635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7"/>
              <p:cNvSpPr/>
              <p:nvPr/>
            </p:nvSpPr>
            <p:spPr>
              <a:xfrm>
                <a:off x="7990385" y="1803313"/>
                <a:ext cx="378996" cy="210954"/>
              </a:xfrm>
              <a:custGeom>
                <a:avLst/>
                <a:gdLst/>
                <a:ahLst/>
                <a:cxnLst/>
                <a:rect l="l" t="t" r="r" b="b"/>
                <a:pathLst>
                  <a:path w="378996" h="210954" extrusionOk="0">
                    <a:moveTo>
                      <a:pt x="60053" y="14874"/>
                    </a:moveTo>
                    <a:lnTo>
                      <a:pt x="47556" y="3297"/>
                    </a:lnTo>
                    <a:cubicBezTo>
                      <a:pt x="40260" y="-3460"/>
                      <a:pt x="28397" y="759"/>
                      <a:pt x="27001" y="10592"/>
                    </a:cubicBezTo>
                    <a:lnTo>
                      <a:pt x="134" y="196851"/>
                    </a:lnTo>
                    <a:cubicBezTo>
                      <a:pt x="-1293" y="206684"/>
                      <a:pt x="8921" y="214075"/>
                      <a:pt x="17802" y="209634"/>
                    </a:cubicBezTo>
                    <a:lnTo>
                      <a:pt x="108711" y="164560"/>
                    </a:lnTo>
                    <a:lnTo>
                      <a:pt x="160447" y="137979"/>
                    </a:lnTo>
                    <a:lnTo>
                      <a:pt x="378997" y="169001"/>
                    </a:lnTo>
                    <a:lnTo>
                      <a:pt x="147029" y="115490"/>
                    </a:lnTo>
                    <a:lnTo>
                      <a:pt x="60022" y="14874"/>
                    </a:lnTo>
                    <a:close/>
                  </a:path>
                </a:pathLst>
              </a:custGeom>
              <a:solidFill>
                <a:srgbClr val="FDFDF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47"/>
              <p:cNvSpPr/>
              <p:nvPr/>
            </p:nvSpPr>
            <p:spPr>
              <a:xfrm>
                <a:off x="8343498" y="1919596"/>
                <a:ext cx="10721" cy="74383"/>
              </a:xfrm>
              <a:custGeom>
                <a:avLst/>
                <a:gdLst/>
                <a:ahLst/>
                <a:cxnLst/>
                <a:rect l="l" t="t" r="r" b="b"/>
                <a:pathLst>
                  <a:path w="10721" h="74383" extrusionOk="0">
                    <a:moveTo>
                      <a:pt x="0" y="74383"/>
                    </a:moveTo>
                    <a:lnTo>
                      <a:pt x="10721"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47"/>
              <p:cNvSpPr/>
              <p:nvPr/>
            </p:nvSpPr>
            <p:spPr>
              <a:xfrm>
                <a:off x="8009819" y="1907490"/>
                <a:ext cx="60456" cy="65952"/>
              </a:xfrm>
              <a:custGeom>
                <a:avLst/>
                <a:gdLst/>
                <a:ahLst/>
                <a:cxnLst/>
                <a:rect l="l" t="t" r="r" b="b"/>
                <a:pathLst>
                  <a:path w="60456" h="65952" extrusionOk="0">
                    <a:moveTo>
                      <a:pt x="47312" y="15817"/>
                    </a:moveTo>
                    <a:cubicBezTo>
                      <a:pt x="42967" y="15183"/>
                      <a:pt x="39953" y="11155"/>
                      <a:pt x="40588" y="6809"/>
                    </a:cubicBezTo>
                    <a:cubicBezTo>
                      <a:pt x="41222" y="2463"/>
                      <a:pt x="45251" y="-550"/>
                      <a:pt x="49596" y="84"/>
                    </a:cubicBezTo>
                    <a:cubicBezTo>
                      <a:pt x="53942" y="719"/>
                      <a:pt x="56955" y="4747"/>
                      <a:pt x="56321" y="9093"/>
                    </a:cubicBezTo>
                    <a:cubicBezTo>
                      <a:pt x="55687" y="13438"/>
                      <a:pt x="51658" y="16452"/>
                      <a:pt x="47312" y="15817"/>
                    </a:cubicBezTo>
                    <a:close/>
                    <a:moveTo>
                      <a:pt x="21461" y="56704"/>
                    </a:moveTo>
                    <a:cubicBezTo>
                      <a:pt x="22317" y="50804"/>
                      <a:pt x="18225" y="45348"/>
                      <a:pt x="12326" y="44492"/>
                    </a:cubicBezTo>
                    <a:cubicBezTo>
                      <a:pt x="6426" y="43636"/>
                      <a:pt x="970" y="47727"/>
                      <a:pt x="113" y="53627"/>
                    </a:cubicBezTo>
                    <a:cubicBezTo>
                      <a:pt x="-743" y="59527"/>
                      <a:pt x="3349" y="64983"/>
                      <a:pt x="9249" y="65840"/>
                    </a:cubicBezTo>
                    <a:cubicBezTo>
                      <a:pt x="15148" y="66696"/>
                      <a:pt x="20604" y="62604"/>
                      <a:pt x="21461" y="56704"/>
                    </a:cubicBezTo>
                    <a:close/>
                    <a:moveTo>
                      <a:pt x="60381" y="58703"/>
                    </a:moveTo>
                    <a:cubicBezTo>
                      <a:pt x="60952" y="54769"/>
                      <a:pt x="58224" y="51153"/>
                      <a:pt x="54291" y="50582"/>
                    </a:cubicBezTo>
                    <a:cubicBezTo>
                      <a:pt x="50357" y="50011"/>
                      <a:pt x="46742" y="52739"/>
                      <a:pt x="46171" y="56672"/>
                    </a:cubicBezTo>
                    <a:cubicBezTo>
                      <a:pt x="45600" y="60606"/>
                      <a:pt x="48328" y="64222"/>
                      <a:pt x="52261" y="64793"/>
                    </a:cubicBezTo>
                    <a:cubicBezTo>
                      <a:pt x="56194" y="65364"/>
                      <a:pt x="59810" y="62636"/>
                      <a:pt x="60381" y="587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47"/>
              <p:cNvSpPr/>
              <p:nvPr/>
            </p:nvSpPr>
            <p:spPr>
              <a:xfrm>
                <a:off x="8125244" y="1958017"/>
                <a:ext cx="132779" cy="123445"/>
              </a:xfrm>
              <a:custGeom>
                <a:avLst/>
                <a:gdLst/>
                <a:ahLst/>
                <a:cxnLst/>
                <a:rect l="l" t="t" r="r" b="b"/>
                <a:pathLst>
                  <a:path w="132779" h="123445" extrusionOk="0">
                    <a:moveTo>
                      <a:pt x="1227" y="123446"/>
                    </a:moveTo>
                    <a:cubicBezTo>
                      <a:pt x="-4641" y="104985"/>
                      <a:pt x="10267" y="61338"/>
                      <a:pt x="51947" y="43607"/>
                    </a:cubicBezTo>
                    <a:cubicBezTo>
                      <a:pt x="80812" y="31331"/>
                      <a:pt x="91406" y="10428"/>
                      <a:pt x="109740" y="2656"/>
                    </a:cubicBezTo>
                    <a:cubicBezTo>
                      <a:pt x="129914" y="-5876"/>
                      <a:pt x="140350" y="7224"/>
                      <a:pt x="126393" y="26605"/>
                    </a:cubicBezTo>
                    <a:cubicBezTo>
                      <a:pt x="110153" y="49158"/>
                      <a:pt x="93309" y="83732"/>
                      <a:pt x="89472" y="120622"/>
                    </a:cubicBezTo>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47"/>
              <p:cNvSpPr/>
              <p:nvPr/>
            </p:nvSpPr>
            <p:spPr>
              <a:xfrm>
                <a:off x="8125244" y="1960673"/>
                <a:ext cx="109740" cy="120789"/>
              </a:xfrm>
              <a:custGeom>
                <a:avLst/>
                <a:gdLst/>
                <a:ahLst/>
                <a:cxnLst/>
                <a:rect l="l" t="t" r="r" b="b"/>
                <a:pathLst>
                  <a:path w="109740" h="120789" extrusionOk="0">
                    <a:moveTo>
                      <a:pt x="1227" y="120789"/>
                    </a:moveTo>
                    <a:cubicBezTo>
                      <a:pt x="-4641" y="102328"/>
                      <a:pt x="10267" y="58682"/>
                      <a:pt x="51947" y="40950"/>
                    </a:cubicBezTo>
                    <a:cubicBezTo>
                      <a:pt x="80812" y="28675"/>
                      <a:pt x="91406" y="7771"/>
                      <a:pt x="109740" y="0"/>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47"/>
              <p:cNvSpPr/>
              <p:nvPr/>
            </p:nvSpPr>
            <p:spPr>
              <a:xfrm>
                <a:off x="7934609" y="2156004"/>
                <a:ext cx="585917" cy="564949"/>
              </a:xfrm>
              <a:custGeom>
                <a:avLst/>
                <a:gdLst/>
                <a:ahLst/>
                <a:cxnLst/>
                <a:rect l="l" t="t" r="r" b="b"/>
                <a:pathLst>
                  <a:path w="585917" h="564949" extrusionOk="0">
                    <a:moveTo>
                      <a:pt x="178920" y="560522"/>
                    </a:moveTo>
                    <a:cubicBezTo>
                      <a:pt x="-39344" y="511800"/>
                      <a:pt x="3382" y="0"/>
                      <a:pt x="3382" y="0"/>
                    </a:cubicBezTo>
                    <a:lnTo>
                      <a:pt x="231290" y="42504"/>
                    </a:lnTo>
                    <a:lnTo>
                      <a:pt x="319534" y="264670"/>
                    </a:lnTo>
                    <a:cubicBezTo>
                      <a:pt x="379453" y="231333"/>
                      <a:pt x="442829" y="208336"/>
                      <a:pt x="585917" y="201040"/>
                    </a:cubicBezTo>
                    <a:cubicBezTo>
                      <a:pt x="585917" y="201040"/>
                      <a:pt x="408477" y="611781"/>
                      <a:pt x="178920" y="560522"/>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47"/>
              <p:cNvSpPr/>
              <p:nvPr/>
            </p:nvSpPr>
            <p:spPr>
              <a:xfrm>
                <a:off x="8254143" y="2357013"/>
                <a:ext cx="266415" cy="290299"/>
              </a:xfrm>
              <a:custGeom>
                <a:avLst/>
                <a:gdLst/>
                <a:ahLst/>
                <a:cxnLst/>
                <a:rect l="l" t="t" r="r" b="b"/>
                <a:pathLst>
                  <a:path w="266415" h="290299" extrusionOk="0">
                    <a:moveTo>
                      <a:pt x="0" y="63662"/>
                    </a:moveTo>
                    <a:cubicBezTo>
                      <a:pt x="55827" y="197932"/>
                      <a:pt x="60490" y="241927"/>
                      <a:pt x="63408" y="267938"/>
                    </a:cubicBezTo>
                    <a:cubicBezTo>
                      <a:pt x="64233" y="275392"/>
                      <a:pt x="64836" y="282846"/>
                      <a:pt x="65533" y="290300"/>
                    </a:cubicBezTo>
                    <a:cubicBezTo>
                      <a:pt x="186925" y="183975"/>
                      <a:pt x="266415" y="0"/>
                      <a:pt x="266415" y="0"/>
                    </a:cubicBezTo>
                    <a:cubicBezTo>
                      <a:pt x="129607" y="7010"/>
                      <a:pt x="68134" y="19825"/>
                      <a:pt x="32" y="636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47"/>
              <p:cNvSpPr/>
              <p:nvPr/>
            </p:nvSpPr>
            <p:spPr>
              <a:xfrm>
                <a:off x="8978106" y="1977355"/>
                <a:ext cx="151765" cy="279958"/>
              </a:xfrm>
              <a:custGeom>
                <a:avLst/>
                <a:gdLst/>
                <a:ahLst/>
                <a:cxnLst/>
                <a:rect l="l" t="t" r="r" b="b"/>
                <a:pathLst>
                  <a:path w="151765" h="279958" extrusionOk="0">
                    <a:moveTo>
                      <a:pt x="151759" y="80127"/>
                    </a:moveTo>
                    <a:cubicBezTo>
                      <a:pt x="151188" y="146897"/>
                      <a:pt x="122291" y="212970"/>
                      <a:pt x="73601" y="258678"/>
                    </a:cubicBezTo>
                    <a:cubicBezTo>
                      <a:pt x="65195" y="266576"/>
                      <a:pt x="55965" y="274062"/>
                      <a:pt x="45021" y="277742"/>
                    </a:cubicBezTo>
                    <a:cubicBezTo>
                      <a:pt x="34078" y="281453"/>
                      <a:pt x="21104" y="280787"/>
                      <a:pt x="12096" y="273586"/>
                    </a:cubicBezTo>
                    <a:cubicBezTo>
                      <a:pt x="-2305" y="262040"/>
                      <a:pt x="-1131" y="240090"/>
                      <a:pt x="1946" y="221883"/>
                    </a:cubicBezTo>
                    <a:cubicBezTo>
                      <a:pt x="8036" y="185944"/>
                      <a:pt x="16315" y="150386"/>
                      <a:pt x="26719" y="115431"/>
                    </a:cubicBezTo>
                    <a:cubicBezTo>
                      <a:pt x="35727" y="85234"/>
                      <a:pt x="43879" y="45489"/>
                      <a:pt x="63546" y="20240"/>
                    </a:cubicBezTo>
                    <a:cubicBezTo>
                      <a:pt x="77883" y="1842"/>
                      <a:pt x="101863" y="-6817"/>
                      <a:pt x="122767" y="6315"/>
                    </a:cubicBezTo>
                    <a:cubicBezTo>
                      <a:pt x="147032" y="21540"/>
                      <a:pt x="151981" y="53895"/>
                      <a:pt x="151759" y="80095"/>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7"/>
              <p:cNvSpPr/>
              <p:nvPr/>
            </p:nvSpPr>
            <p:spPr>
              <a:xfrm>
                <a:off x="8305656" y="2353263"/>
                <a:ext cx="678804" cy="535056"/>
              </a:xfrm>
              <a:custGeom>
                <a:avLst/>
                <a:gdLst/>
                <a:ahLst/>
                <a:cxnLst/>
                <a:rect l="l" t="t" r="r" b="b"/>
                <a:pathLst>
                  <a:path w="678804" h="535056" extrusionOk="0">
                    <a:moveTo>
                      <a:pt x="0" y="534137"/>
                    </a:moveTo>
                    <a:lnTo>
                      <a:pt x="678805" y="535057"/>
                    </a:lnTo>
                    <a:lnTo>
                      <a:pt x="596302" y="48062"/>
                    </a:lnTo>
                    <a:cubicBezTo>
                      <a:pt x="533179" y="20878"/>
                      <a:pt x="382129" y="3686"/>
                      <a:pt x="309523" y="356"/>
                    </a:cubicBezTo>
                    <a:cubicBezTo>
                      <a:pt x="263782" y="-1738"/>
                      <a:pt x="178392" y="6097"/>
                      <a:pt x="178392" y="6097"/>
                    </a:cubicBezTo>
                    <a:cubicBezTo>
                      <a:pt x="178392" y="6097"/>
                      <a:pt x="37017" y="87617"/>
                      <a:pt x="11324" y="326404"/>
                    </a:cubicBezTo>
                    <a:cubicBezTo>
                      <a:pt x="5773" y="378107"/>
                      <a:pt x="32" y="534137"/>
                      <a:pt x="32" y="534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7"/>
              <p:cNvSpPr/>
              <p:nvPr/>
            </p:nvSpPr>
            <p:spPr>
              <a:xfrm>
                <a:off x="8545141" y="2258522"/>
                <a:ext cx="216614" cy="199969"/>
              </a:xfrm>
              <a:custGeom>
                <a:avLst/>
                <a:gdLst/>
                <a:ahLst/>
                <a:cxnLst/>
                <a:rect l="l" t="t" r="r" b="b"/>
                <a:pathLst>
                  <a:path w="216614" h="199969" extrusionOk="0">
                    <a:moveTo>
                      <a:pt x="0" y="149559"/>
                    </a:moveTo>
                    <a:cubicBezTo>
                      <a:pt x="0" y="216774"/>
                      <a:pt x="216615" y="216774"/>
                      <a:pt x="216615" y="149559"/>
                    </a:cubicBezTo>
                    <a:lnTo>
                      <a:pt x="216615" y="0"/>
                    </a:lnTo>
                    <a:lnTo>
                      <a:pt x="0" y="0"/>
                    </a:lnTo>
                    <a:lnTo>
                      <a:pt x="0" y="149559"/>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47"/>
              <p:cNvSpPr/>
              <p:nvPr/>
            </p:nvSpPr>
            <p:spPr>
              <a:xfrm>
                <a:off x="8545141" y="2278855"/>
                <a:ext cx="216614" cy="127683"/>
              </a:xfrm>
              <a:custGeom>
                <a:avLst/>
                <a:gdLst/>
                <a:ahLst/>
                <a:cxnLst/>
                <a:rect l="l" t="t" r="r" b="b"/>
                <a:pathLst>
                  <a:path w="216614" h="127683" extrusionOk="0">
                    <a:moveTo>
                      <a:pt x="52782" y="93129"/>
                    </a:moveTo>
                    <a:cubicBezTo>
                      <a:pt x="94938" y="107467"/>
                      <a:pt x="137759" y="118220"/>
                      <a:pt x="181755" y="125198"/>
                    </a:cubicBezTo>
                    <a:cubicBezTo>
                      <a:pt x="193333" y="127038"/>
                      <a:pt x="204435" y="128021"/>
                      <a:pt x="216615" y="127577"/>
                    </a:cubicBezTo>
                    <a:lnTo>
                      <a:pt x="216615" y="0"/>
                    </a:lnTo>
                    <a:lnTo>
                      <a:pt x="0" y="0"/>
                    </a:lnTo>
                    <a:lnTo>
                      <a:pt x="0" y="69244"/>
                    </a:lnTo>
                    <a:cubicBezTo>
                      <a:pt x="15955" y="80124"/>
                      <a:pt x="34606" y="86944"/>
                      <a:pt x="52750" y="93129"/>
                    </a:cubicBezTo>
                    <a:close/>
                  </a:path>
                </a:pathLst>
              </a:custGeom>
              <a:solidFill>
                <a:srgbClr val="562E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47"/>
              <p:cNvSpPr/>
              <p:nvPr/>
            </p:nvSpPr>
            <p:spPr>
              <a:xfrm>
                <a:off x="8412728" y="1843126"/>
                <a:ext cx="652357" cy="562440"/>
              </a:xfrm>
              <a:custGeom>
                <a:avLst/>
                <a:gdLst/>
                <a:ahLst/>
                <a:cxnLst/>
                <a:rect l="l" t="t" r="r" b="b"/>
                <a:pathLst>
                  <a:path w="652357" h="562440" extrusionOk="0">
                    <a:moveTo>
                      <a:pt x="158677" y="495711"/>
                    </a:moveTo>
                    <a:lnTo>
                      <a:pt x="225637" y="525909"/>
                    </a:lnTo>
                    <a:cubicBezTo>
                      <a:pt x="426646" y="616596"/>
                      <a:pt x="535857" y="526797"/>
                      <a:pt x="600154" y="384248"/>
                    </a:cubicBezTo>
                    <a:lnTo>
                      <a:pt x="645608" y="283506"/>
                    </a:lnTo>
                    <a:cubicBezTo>
                      <a:pt x="662895" y="245188"/>
                      <a:pt x="645830" y="200114"/>
                      <a:pt x="607513" y="182827"/>
                    </a:cubicBezTo>
                    <a:lnTo>
                      <a:pt x="217200" y="6750"/>
                    </a:lnTo>
                    <a:cubicBezTo>
                      <a:pt x="178882" y="-10537"/>
                      <a:pt x="133808" y="6528"/>
                      <a:pt x="116521" y="44846"/>
                    </a:cubicBezTo>
                    <a:lnTo>
                      <a:pt x="71066" y="145588"/>
                    </a:lnTo>
                    <a:cubicBezTo>
                      <a:pt x="6770" y="288137"/>
                      <a:pt x="-83346" y="386532"/>
                      <a:pt x="158677" y="495711"/>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47"/>
              <p:cNvSpPr/>
              <p:nvPr/>
            </p:nvSpPr>
            <p:spPr>
              <a:xfrm>
                <a:off x="8917247" y="2082033"/>
                <a:ext cx="171604" cy="145340"/>
              </a:xfrm>
              <a:custGeom>
                <a:avLst/>
                <a:gdLst/>
                <a:ahLst/>
                <a:cxnLst/>
                <a:rect l="l" t="t" r="r" b="b"/>
                <a:pathLst>
                  <a:path w="171604" h="145340" extrusionOk="0">
                    <a:moveTo>
                      <a:pt x="36161" y="3457"/>
                    </a:moveTo>
                    <a:lnTo>
                      <a:pt x="0" y="133921"/>
                    </a:lnTo>
                    <a:lnTo>
                      <a:pt x="95604" y="145340"/>
                    </a:lnTo>
                    <a:lnTo>
                      <a:pt x="171604" y="0"/>
                    </a:lnTo>
                    <a:lnTo>
                      <a:pt x="36161" y="3457"/>
                    </a:ln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7"/>
              <p:cNvSpPr/>
              <p:nvPr/>
            </p:nvSpPr>
            <p:spPr>
              <a:xfrm rot="-3948294">
                <a:off x="8879523" y="2199998"/>
                <a:ext cx="177634" cy="174905"/>
              </a:xfrm>
              <a:custGeom>
                <a:avLst/>
                <a:gdLst/>
                <a:ahLst/>
                <a:cxnLst/>
                <a:rect l="l" t="t" r="r" b="b"/>
                <a:pathLst>
                  <a:path w="177567" h="174839" extrusionOk="0">
                    <a:moveTo>
                      <a:pt x="177568" y="87420"/>
                    </a:moveTo>
                    <a:cubicBezTo>
                      <a:pt x="177568" y="135701"/>
                      <a:pt x="137818" y="174840"/>
                      <a:pt x="88784" y="174840"/>
                    </a:cubicBezTo>
                    <a:cubicBezTo>
                      <a:pt x="39750" y="174840"/>
                      <a:pt x="0" y="135701"/>
                      <a:pt x="0" y="87420"/>
                    </a:cubicBezTo>
                    <a:cubicBezTo>
                      <a:pt x="0" y="39139"/>
                      <a:pt x="39750" y="0"/>
                      <a:pt x="88784" y="0"/>
                    </a:cubicBezTo>
                    <a:cubicBezTo>
                      <a:pt x="137818" y="0"/>
                      <a:pt x="177568" y="39139"/>
                      <a:pt x="177568" y="87420"/>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47"/>
              <p:cNvSpPr/>
              <p:nvPr/>
            </p:nvSpPr>
            <p:spPr>
              <a:xfrm rot="-3948294">
                <a:off x="8681721" y="2071927"/>
                <a:ext cx="134606" cy="177634"/>
              </a:xfrm>
              <a:custGeom>
                <a:avLst/>
                <a:gdLst/>
                <a:ahLst/>
                <a:cxnLst/>
                <a:rect l="l" t="t" r="r" b="b"/>
                <a:pathLst>
                  <a:path w="134555" h="177567" extrusionOk="0">
                    <a:moveTo>
                      <a:pt x="134555" y="88784"/>
                    </a:moveTo>
                    <a:cubicBezTo>
                      <a:pt x="134555" y="137818"/>
                      <a:pt x="104434" y="177568"/>
                      <a:pt x="67278" y="177568"/>
                    </a:cubicBezTo>
                    <a:cubicBezTo>
                      <a:pt x="30121" y="177568"/>
                      <a:pt x="0" y="137818"/>
                      <a:pt x="0" y="88784"/>
                    </a:cubicBezTo>
                    <a:cubicBezTo>
                      <a:pt x="0" y="39750"/>
                      <a:pt x="30122" y="0"/>
                      <a:pt x="67278" y="0"/>
                    </a:cubicBezTo>
                    <a:cubicBezTo>
                      <a:pt x="104434" y="0"/>
                      <a:pt x="134555" y="39750"/>
                      <a:pt x="134555" y="887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47"/>
              <p:cNvSpPr/>
              <p:nvPr/>
            </p:nvSpPr>
            <p:spPr>
              <a:xfrm rot="-4986361">
                <a:off x="8661906" y="2100820"/>
                <a:ext cx="117331" cy="117331"/>
              </a:xfrm>
              <a:custGeom>
                <a:avLst/>
                <a:gdLst/>
                <a:ahLst/>
                <a:cxnLst/>
                <a:rect l="l" t="t" r="r" b="b"/>
                <a:pathLst>
                  <a:path w="117363" h="117363" extrusionOk="0">
                    <a:moveTo>
                      <a:pt x="117363" y="58682"/>
                    </a:moveTo>
                    <a:cubicBezTo>
                      <a:pt x="117363" y="91091"/>
                      <a:pt x="91091" y="117363"/>
                      <a:pt x="58682" y="117363"/>
                    </a:cubicBezTo>
                    <a:cubicBezTo>
                      <a:pt x="26273" y="117363"/>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47"/>
              <p:cNvSpPr/>
              <p:nvPr/>
            </p:nvSpPr>
            <p:spPr>
              <a:xfrm rot="-3948294">
                <a:off x="8463132" y="1973328"/>
                <a:ext cx="134606" cy="177634"/>
              </a:xfrm>
              <a:custGeom>
                <a:avLst/>
                <a:gdLst/>
                <a:ahLst/>
                <a:cxnLst/>
                <a:rect l="l" t="t" r="r" b="b"/>
                <a:pathLst>
                  <a:path w="134555" h="177567" extrusionOk="0">
                    <a:moveTo>
                      <a:pt x="134556" y="88784"/>
                    </a:moveTo>
                    <a:cubicBezTo>
                      <a:pt x="134556" y="137818"/>
                      <a:pt x="104434" y="177568"/>
                      <a:pt x="67278" y="177568"/>
                    </a:cubicBezTo>
                    <a:cubicBezTo>
                      <a:pt x="30122" y="177568"/>
                      <a:pt x="0" y="137818"/>
                      <a:pt x="0" y="88784"/>
                    </a:cubicBezTo>
                    <a:cubicBezTo>
                      <a:pt x="0" y="39750"/>
                      <a:pt x="30122" y="0"/>
                      <a:pt x="67278" y="0"/>
                    </a:cubicBezTo>
                    <a:cubicBezTo>
                      <a:pt x="104435" y="0"/>
                      <a:pt x="134556" y="39750"/>
                      <a:pt x="134556" y="887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7"/>
              <p:cNvSpPr/>
              <p:nvPr/>
            </p:nvSpPr>
            <p:spPr>
              <a:xfrm rot="-5030020">
                <a:off x="8447358" y="2008819"/>
                <a:ext cx="117456" cy="117456"/>
              </a:xfrm>
              <a:custGeom>
                <a:avLst/>
                <a:gdLst/>
                <a:ahLst/>
                <a:cxnLst/>
                <a:rect l="l" t="t" r="r" b="b"/>
                <a:pathLst>
                  <a:path w="117363" h="117363" extrusionOk="0">
                    <a:moveTo>
                      <a:pt x="117363" y="58682"/>
                    </a:moveTo>
                    <a:cubicBezTo>
                      <a:pt x="117363" y="91091"/>
                      <a:pt x="91091" y="117363"/>
                      <a:pt x="58681" y="117363"/>
                    </a:cubicBezTo>
                    <a:cubicBezTo>
                      <a:pt x="26272" y="117363"/>
                      <a:pt x="0" y="91091"/>
                      <a:pt x="0" y="58682"/>
                    </a:cubicBezTo>
                    <a:cubicBezTo>
                      <a:pt x="0" y="26273"/>
                      <a:pt x="26272" y="0"/>
                      <a:pt x="58681"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47"/>
              <p:cNvSpPr/>
              <p:nvPr/>
            </p:nvSpPr>
            <p:spPr>
              <a:xfrm>
                <a:off x="8568002" y="2120310"/>
                <a:ext cx="48825" cy="46764"/>
              </a:xfrm>
              <a:custGeom>
                <a:avLst/>
                <a:gdLst/>
                <a:ahLst/>
                <a:cxnLst/>
                <a:rect l="l" t="t" r="r" b="b"/>
                <a:pathLst>
                  <a:path w="48825" h="46764" extrusionOk="0">
                    <a:moveTo>
                      <a:pt x="48826" y="22213"/>
                    </a:moveTo>
                    <a:cubicBezTo>
                      <a:pt x="48033" y="13744"/>
                      <a:pt x="42831" y="5909"/>
                      <a:pt x="34520" y="2166"/>
                    </a:cubicBezTo>
                    <a:cubicBezTo>
                      <a:pt x="22213" y="-3385"/>
                      <a:pt x="7717" y="2103"/>
                      <a:pt x="2166" y="14410"/>
                    </a:cubicBezTo>
                    <a:cubicBezTo>
                      <a:pt x="-3385" y="26717"/>
                      <a:pt x="2103" y="41213"/>
                      <a:pt x="14410" y="46764"/>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47"/>
              <p:cNvSpPr/>
              <p:nvPr/>
            </p:nvSpPr>
            <p:spPr>
              <a:xfrm>
                <a:off x="8563126" y="2195241"/>
                <a:ext cx="112573" cy="63291"/>
              </a:xfrm>
              <a:custGeom>
                <a:avLst/>
                <a:gdLst/>
                <a:ahLst/>
                <a:cxnLst/>
                <a:rect l="l" t="t" r="r" b="b"/>
                <a:pathLst>
                  <a:path w="112573" h="63291" extrusionOk="0">
                    <a:moveTo>
                      <a:pt x="112574" y="44313"/>
                    </a:moveTo>
                    <a:cubicBezTo>
                      <a:pt x="86722" y="84565"/>
                      <a:pt x="634" y="56556"/>
                      <a:pt x="0" y="0"/>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7"/>
              <p:cNvSpPr/>
              <p:nvPr/>
            </p:nvSpPr>
            <p:spPr>
              <a:xfrm>
                <a:off x="8920238" y="2240501"/>
                <a:ext cx="93119" cy="97449"/>
              </a:xfrm>
              <a:custGeom>
                <a:avLst/>
                <a:gdLst/>
                <a:ahLst/>
                <a:cxnLst/>
                <a:rect l="l" t="t" r="r" b="b"/>
                <a:pathLst>
                  <a:path w="93119" h="97449" extrusionOk="0">
                    <a:moveTo>
                      <a:pt x="93120" y="7110"/>
                    </a:moveTo>
                    <a:cubicBezTo>
                      <a:pt x="77863" y="-757"/>
                      <a:pt x="59433" y="-2184"/>
                      <a:pt x="43161" y="3272"/>
                    </a:cubicBezTo>
                    <a:cubicBezTo>
                      <a:pt x="26889" y="8696"/>
                      <a:pt x="13027" y="20940"/>
                      <a:pt x="5573" y="36387"/>
                    </a:cubicBezTo>
                    <a:cubicBezTo>
                      <a:pt x="-517" y="49043"/>
                      <a:pt x="-2230" y="64364"/>
                      <a:pt x="3543" y="77179"/>
                    </a:cubicBezTo>
                    <a:cubicBezTo>
                      <a:pt x="9316" y="89994"/>
                      <a:pt x="23463" y="99319"/>
                      <a:pt x="37324" y="97131"/>
                    </a:cubicBezTo>
                    <a:cubicBezTo>
                      <a:pt x="51218" y="94942"/>
                      <a:pt x="62193" y="79526"/>
                      <a:pt x="57720" y="66204"/>
                    </a:cubicBezTo>
                    <a:cubicBezTo>
                      <a:pt x="53216" y="52786"/>
                      <a:pt x="37356" y="47267"/>
                      <a:pt x="23368" y="45142"/>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7"/>
              <p:cNvSpPr/>
              <p:nvPr/>
            </p:nvSpPr>
            <p:spPr>
              <a:xfrm>
                <a:off x="8476863" y="1623626"/>
                <a:ext cx="633236" cy="479183"/>
              </a:xfrm>
              <a:custGeom>
                <a:avLst/>
                <a:gdLst/>
                <a:ahLst/>
                <a:cxnLst/>
                <a:rect l="l" t="t" r="r" b="b"/>
                <a:pathLst>
                  <a:path w="633236" h="479183" extrusionOk="0">
                    <a:moveTo>
                      <a:pt x="179234" y="358204"/>
                    </a:moveTo>
                    <a:cubicBezTo>
                      <a:pt x="168481" y="350845"/>
                      <a:pt x="157252" y="341932"/>
                      <a:pt x="155127" y="325787"/>
                    </a:cubicBezTo>
                    <a:cubicBezTo>
                      <a:pt x="153002" y="309641"/>
                      <a:pt x="166102" y="285597"/>
                      <a:pt x="179265" y="287120"/>
                    </a:cubicBezTo>
                    <a:cubicBezTo>
                      <a:pt x="145991" y="273798"/>
                      <a:pt x="112717" y="260475"/>
                      <a:pt x="79443" y="247153"/>
                    </a:cubicBezTo>
                    <a:cubicBezTo>
                      <a:pt x="67485" y="242363"/>
                      <a:pt x="54892" y="236939"/>
                      <a:pt x="48929" y="223585"/>
                    </a:cubicBezTo>
                    <a:cubicBezTo>
                      <a:pt x="42965" y="210199"/>
                      <a:pt x="47470" y="186187"/>
                      <a:pt x="61014" y="177433"/>
                    </a:cubicBezTo>
                    <a:cubicBezTo>
                      <a:pt x="39191" y="162461"/>
                      <a:pt x="16606" y="146538"/>
                      <a:pt x="5599" y="118275"/>
                    </a:cubicBezTo>
                    <a:cubicBezTo>
                      <a:pt x="-5408" y="90013"/>
                      <a:pt x="-618" y="45541"/>
                      <a:pt x="23806" y="19563"/>
                    </a:cubicBezTo>
                    <a:cubicBezTo>
                      <a:pt x="42902" y="-769"/>
                      <a:pt x="68182" y="-3815"/>
                      <a:pt x="87214" y="3862"/>
                    </a:cubicBezTo>
                    <a:cubicBezTo>
                      <a:pt x="106246" y="11570"/>
                      <a:pt x="120679" y="28127"/>
                      <a:pt x="135778" y="43004"/>
                    </a:cubicBezTo>
                    <a:cubicBezTo>
                      <a:pt x="168195" y="74914"/>
                      <a:pt x="205276" y="100036"/>
                      <a:pt x="245750" y="117514"/>
                    </a:cubicBezTo>
                    <a:cubicBezTo>
                      <a:pt x="306208" y="143619"/>
                      <a:pt x="373423" y="152469"/>
                      <a:pt x="437338" y="169979"/>
                    </a:cubicBezTo>
                    <a:cubicBezTo>
                      <a:pt x="501254" y="187488"/>
                      <a:pt x="563647" y="215084"/>
                      <a:pt x="604787" y="272370"/>
                    </a:cubicBezTo>
                    <a:cubicBezTo>
                      <a:pt x="617380" y="289911"/>
                      <a:pt x="627975" y="310498"/>
                      <a:pt x="631781" y="335429"/>
                    </a:cubicBezTo>
                    <a:cubicBezTo>
                      <a:pt x="635619" y="360361"/>
                      <a:pt x="632066" y="390146"/>
                      <a:pt x="618744" y="415744"/>
                    </a:cubicBezTo>
                    <a:cubicBezTo>
                      <a:pt x="580236" y="489778"/>
                      <a:pt x="504870" y="484291"/>
                      <a:pt x="458622" y="471508"/>
                    </a:cubicBezTo>
                    <a:cubicBezTo>
                      <a:pt x="401114" y="455648"/>
                      <a:pt x="342369" y="440834"/>
                      <a:pt x="287748" y="417615"/>
                    </a:cubicBezTo>
                    <a:cubicBezTo>
                      <a:pt x="249842" y="401502"/>
                      <a:pt x="213586" y="381677"/>
                      <a:pt x="179297" y="358236"/>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7"/>
              <p:cNvSpPr/>
              <p:nvPr/>
            </p:nvSpPr>
            <p:spPr>
              <a:xfrm>
                <a:off x="8252182" y="2219717"/>
                <a:ext cx="325631" cy="420042"/>
              </a:xfrm>
              <a:custGeom>
                <a:avLst/>
                <a:gdLst/>
                <a:ahLst/>
                <a:cxnLst/>
                <a:rect l="l" t="t" r="r" b="b"/>
                <a:pathLst>
                  <a:path w="325631" h="420042" extrusionOk="0">
                    <a:moveTo>
                      <a:pt x="32032" y="420015"/>
                    </a:moveTo>
                    <a:lnTo>
                      <a:pt x="296131" y="409104"/>
                    </a:lnTo>
                    <a:cubicBezTo>
                      <a:pt x="320873" y="408088"/>
                      <a:pt x="334290" y="379731"/>
                      <a:pt x="319414" y="359938"/>
                    </a:cubicBezTo>
                    <a:lnTo>
                      <a:pt x="192471" y="191156"/>
                    </a:lnTo>
                    <a:lnTo>
                      <a:pt x="185683" y="26974"/>
                    </a:lnTo>
                    <a:lnTo>
                      <a:pt x="188093" y="26879"/>
                    </a:lnTo>
                    <a:cubicBezTo>
                      <a:pt x="195516" y="26562"/>
                      <a:pt x="201289" y="20313"/>
                      <a:pt x="200972" y="12891"/>
                    </a:cubicBezTo>
                    <a:lnTo>
                      <a:pt x="200972" y="12891"/>
                    </a:lnTo>
                    <a:cubicBezTo>
                      <a:pt x="200654" y="5468"/>
                      <a:pt x="194406" y="-305"/>
                      <a:pt x="186983" y="12"/>
                    </a:cubicBezTo>
                    <a:lnTo>
                      <a:pt x="107081" y="3311"/>
                    </a:lnTo>
                    <a:cubicBezTo>
                      <a:pt x="99658" y="3629"/>
                      <a:pt x="93885" y="9877"/>
                      <a:pt x="94203" y="17300"/>
                    </a:cubicBezTo>
                    <a:lnTo>
                      <a:pt x="94203" y="17300"/>
                    </a:lnTo>
                    <a:cubicBezTo>
                      <a:pt x="94520" y="24722"/>
                      <a:pt x="100769" y="30495"/>
                      <a:pt x="108191" y="30178"/>
                    </a:cubicBezTo>
                    <a:lnTo>
                      <a:pt x="110602" y="30083"/>
                    </a:lnTo>
                    <a:lnTo>
                      <a:pt x="117390" y="194265"/>
                    </a:lnTo>
                    <a:lnTo>
                      <a:pt x="4784" y="372943"/>
                    </a:lnTo>
                    <a:cubicBezTo>
                      <a:pt x="-8411" y="393878"/>
                      <a:pt x="7322" y="421030"/>
                      <a:pt x="32032" y="4200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47"/>
              <p:cNvSpPr/>
              <p:nvPr/>
            </p:nvSpPr>
            <p:spPr>
              <a:xfrm>
                <a:off x="8307827" y="2491727"/>
                <a:ext cx="212735" cy="108620"/>
              </a:xfrm>
              <a:custGeom>
                <a:avLst/>
                <a:gdLst/>
                <a:ahLst/>
                <a:cxnLst/>
                <a:rect l="l" t="t" r="r" b="b"/>
                <a:pathLst>
                  <a:path w="212735" h="108620" extrusionOk="0">
                    <a:moveTo>
                      <a:pt x="50770" y="1681"/>
                    </a:moveTo>
                    <a:lnTo>
                      <a:pt x="1921" y="89735"/>
                    </a:lnTo>
                    <a:cubicBezTo>
                      <a:pt x="-3376" y="98141"/>
                      <a:pt x="2936" y="109021"/>
                      <a:pt x="12864" y="108609"/>
                    </a:cubicBezTo>
                    <a:lnTo>
                      <a:pt x="200900" y="100837"/>
                    </a:lnTo>
                    <a:cubicBezTo>
                      <a:pt x="210828" y="100425"/>
                      <a:pt x="216220" y="89069"/>
                      <a:pt x="210226" y="81108"/>
                    </a:cubicBezTo>
                    <a:lnTo>
                      <a:pt x="149228" y="0"/>
                    </a:lnTo>
                    <a:lnTo>
                      <a:pt x="50770" y="16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47"/>
              <p:cNvSpPr/>
              <p:nvPr/>
            </p:nvSpPr>
            <p:spPr>
              <a:xfrm>
                <a:off x="8362752" y="2246691"/>
                <a:ext cx="75112" cy="3108"/>
              </a:xfrm>
              <a:custGeom>
                <a:avLst/>
                <a:gdLst/>
                <a:ahLst/>
                <a:cxnLst/>
                <a:rect l="l" t="t" r="r" b="b"/>
                <a:pathLst>
                  <a:path w="75112" h="3108" extrusionOk="0">
                    <a:moveTo>
                      <a:pt x="75113" y="0"/>
                    </a:moveTo>
                    <a:lnTo>
                      <a:pt x="0" y="3108"/>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47"/>
              <p:cNvSpPr/>
              <p:nvPr/>
            </p:nvSpPr>
            <p:spPr>
              <a:xfrm>
                <a:off x="8405027" y="2520459"/>
                <a:ext cx="72053" cy="60124"/>
              </a:xfrm>
              <a:custGeom>
                <a:avLst/>
                <a:gdLst/>
                <a:ahLst/>
                <a:cxnLst/>
                <a:rect l="l" t="t" r="r" b="b"/>
                <a:pathLst>
                  <a:path w="72053" h="60124" extrusionOk="0">
                    <a:moveTo>
                      <a:pt x="15899" y="20719"/>
                    </a:moveTo>
                    <a:cubicBezTo>
                      <a:pt x="16089" y="25096"/>
                      <a:pt x="12664" y="28808"/>
                      <a:pt x="8286" y="28998"/>
                    </a:cubicBezTo>
                    <a:cubicBezTo>
                      <a:pt x="3909" y="29188"/>
                      <a:pt x="198" y="25762"/>
                      <a:pt x="8" y="21385"/>
                    </a:cubicBezTo>
                    <a:cubicBezTo>
                      <a:pt x="-183" y="17008"/>
                      <a:pt x="3243" y="13296"/>
                      <a:pt x="7620" y="13106"/>
                    </a:cubicBezTo>
                    <a:cubicBezTo>
                      <a:pt x="11997" y="12916"/>
                      <a:pt x="15709" y="16342"/>
                      <a:pt x="15899" y="20719"/>
                    </a:cubicBezTo>
                    <a:close/>
                    <a:moveTo>
                      <a:pt x="60846" y="38609"/>
                    </a:moveTo>
                    <a:cubicBezTo>
                      <a:pt x="54914" y="38863"/>
                      <a:pt x="50283" y="43874"/>
                      <a:pt x="50537" y="49806"/>
                    </a:cubicBezTo>
                    <a:cubicBezTo>
                      <a:pt x="50791" y="55738"/>
                      <a:pt x="55803" y="60369"/>
                      <a:pt x="61734" y="60115"/>
                    </a:cubicBezTo>
                    <a:cubicBezTo>
                      <a:pt x="67666" y="59861"/>
                      <a:pt x="72297" y="54850"/>
                      <a:pt x="72043" y="48918"/>
                    </a:cubicBezTo>
                    <a:cubicBezTo>
                      <a:pt x="71790" y="42986"/>
                      <a:pt x="66778" y="38355"/>
                      <a:pt x="60846" y="38609"/>
                    </a:cubicBezTo>
                    <a:close/>
                    <a:moveTo>
                      <a:pt x="55644" y="6"/>
                    </a:moveTo>
                    <a:cubicBezTo>
                      <a:pt x="51679" y="164"/>
                      <a:pt x="48602" y="3527"/>
                      <a:pt x="48761" y="7460"/>
                    </a:cubicBezTo>
                    <a:cubicBezTo>
                      <a:pt x="48919" y="11393"/>
                      <a:pt x="52282" y="14502"/>
                      <a:pt x="56215" y="14343"/>
                    </a:cubicBezTo>
                    <a:cubicBezTo>
                      <a:pt x="60180" y="14185"/>
                      <a:pt x="63257" y="10822"/>
                      <a:pt x="63098" y="6889"/>
                    </a:cubicBezTo>
                    <a:cubicBezTo>
                      <a:pt x="62940" y="2924"/>
                      <a:pt x="59577" y="-153"/>
                      <a:pt x="55644" y="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47"/>
              <p:cNvSpPr/>
              <p:nvPr/>
            </p:nvSpPr>
            <p:spPr>
              <a:xfrm>
                <a:off x="8364890" y="2016627"/>
                <a:ext cx="33577" cy="106437"/>
              </a:xfrm>
              <a:custGeom>
                <a:avLst/>
                <a:gdLst/>
                <a:ahLst/>
                <a:cxnLst/>
                <a:rect l="l" t="t" r="r" b="b"/>
                <a:pathLst>
                  <a:path w="33577" h="106437" extrusionOk="0">
                    <a:moveTo>
                      <a:pt x="14863" y="0"/>
                    </a:moveTo>
                    <a:cubicBezTo>
                      <a:pt x="14863" y="0"/>
                      <a:pt x="-20251" y="109084"/>
                      <a:pt x="17464" y="106388"/>
                    </a:cubicBezTo>
                    <a:cubicBezTo>
                      <a:pt x="55179" y="103660"/>
                      <a:pt x="14863" y="0"/>
                      <a:pt x="1486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47"/>
              <p:cNvSpPr/>
              <p:nvPr/>
            </p:nvSpPr>
            <p:spPr>
              <a:xfrm>
                <a:off x="8448300" y="2401325"/>
                <a:ext cx="599928" cy="624849"/>
              </a:xfrm>
              <a:custGeom>
                <a:avLst/>
                <a:gdLst/>
                <a:ahLst/>
                <a:cxnLst/>
                <a:rect l="l" t="t" r="r" b="b"/>
                <a:pathLst>
                  <a:path w="599928" h="624849" extrusionOk="0">
                    <a:moveTo>
                      <a:pt x="167259" y="128783"/>
                    </a:moveTo>
                    <a:lnTo>
                      <a:pt x="368997" y="327254"/>
                    </a:lnTo>
                    <a:cubicBezTo>
                      <a:pt x="368109" y="184292"/>
                      <a:pt x="390440" y="68356"/>
                      <a:pt x="453626" y="0"/>
                    </a:cubicBezTo>
                    <a:cubicBezTo>
                      <a:pt x="547073" y="46406"/>
                      <a:pt x="608863" y="84438"/>
                      <a:pt x="598871" y="379433"/>
                    </a:cubicBezTo>
                    <a:cubicBezTo>
                      <a:pt x="586088" y="757502"/>
                      <a:pt x="245353" y="683151"/>
                      <a:pt x="0" y="263560"/>
                    </a:cubicBezTo>
                    <a:lnTo>
                      <a:pt x="167259" y="128751"/>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47"/>
              <p:cNvSpPr/>
              <p:nvPr/>
            </p:nvSpPr>
            <p:spPr>
              <a:xfrm>
                <a:off x="8817352" y="2401325"/>
                <a:ext cx="230901" cy="379433"/>
              </a:xfrm>
              <a:custGeom>
                <a:avLst/>
                <a:gdLst/>
                <a:ahLst/>
                <a:cxnLst/>
                <a:rect l="l" t="t" r="r" b="b"/>
                <a:pathLst>
                  <a:path w="230901" h="379433" extrusionOk="0">
                    <a:moveTo>
                      <a:pt x="229850" y="379433"/>
                    </a:moveTo>
                    <a:cubicBezTo>
                      <a:pt x="239810" y="84438"/>
                      <a:pt x="178052" y="46406"/>
                      <a:pt x="84605" y="0"/>
                    </a:cubicBezTo>
                    <a:cubicBezTo>
                      <a:pt x="21927" y="67785"/>
                      <a:pt x="-499" y="182421"/>
                      <a:pt x="8" y="323796"/>
                    </a:cubicBezTo>
                    <a:cubicBezTo>
                      <a:pt x="93772" y="346159"/>
                      <a:pt x="146300" y="359196"/>
                      <a:pt x="229882" y="3794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47"/>
              <p:cNvSpPr/>
              <p:nvPr/>
            </p:nvSpPr>
            <p:spPr>
              <a:xfrm>
                <a:off x="8615559" y="2530108"/>
                <a:ext cx="271490" cy="262608"/>
              </a:xfrm>
              <a:custGeom>
                <a:avLst/>
                <a:gdLst/>
                <a:ahLst/>
                <a:cxnLst/>
                <a:rect l="l" t="t" r="r" b="b"/>
                <a:pathLst>
                  <a:path w="271490" h="262608" extrusionOk="0">
                    <a:moveTo>
                      <a:pt x="0" y="0"/>
                    </a:moveTo>
                    <a:lnTo>
                      <a:pt x="271490" y="262609"/>
                    </a:ln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47"/>
              <p:cNvSpPr/>
              <p:nvPr/>
            </p:nvSpPr>
            <p:spPr>
              <a:xfrm>
                <a:off x="8332517" y="2326370"/>
                <a:ext cx="283042" cy="338951"/>
              </a:xfrm>
              <a:custGeom>
                <a:avLst/>
                <a:gdLst/>
                <a:ahLst/>
                <a:cxnLst/>
                <a:rect l="l" t="t" r="r" b="b"/>
                <a:pathLst>
                  <a:path w="283042" h="338951" extrusionOk="0">
                    <a:moveTo>
                      <a:pt x="157050" y="51673"/>
                    </a:moveTo>
                    <a:cubicBezTo>
                      <a:pt x="101827" y="3586"/>
                      <a:pt x="26206" y="-5866"/>
                      <a:pt x="19767" y="2952"/>
                    </a:cubicBezTo>
                    <a:cubicBezTo>
                      <a:pt x="10188" y="16115"/>
                      <a:pt x="44921" y="37970"/>
                      <a:pt x="44921" y="37970"/>
                    </a:cubicBezTo>
                    <a:cubicBezTo>
                      <a:pt x="44921" y="37970"/>
                      <a:pt x="5525" y="25885"/>
                      <a:pt x="767" y="37685"/>
                    </a:cubicBezTo>
                    <a:cubicBezTo>
                      <a:pt x="-4023" y="49516"/>
                      <a:pt x="29124" y="79016"/>
                      <a:pt x="29124" y="79016"/>
                    </a:cubicBezTo>
                    <a:cubicBezTo>
                      <a:pt x="29124" y="79016"/>
                      <a:pt x="7841" y="65947"/>
                      <a:pt x="1243" y="76954"/>
                    </a:cubicBezTo>
                    <a:cubicBezTo>
                      <a:pt x="-6560" y="89991"/>
                      <a:pt x="24938" y="135445"/>
                      <a:pt x="24938" y="135445"/>
                    </a:cubicBezTo>
                    <a:cubicBezTo>
                      <a:pt x="-41008" y="103377"/>
                      <a:pt x="99955" y="337215"/>
                      <a:pt x="115783" y="338548"/>
                    </a:cubicBezTo>
                    <a:cubicBezTo>
                      <a:pt x="223250" y="347524"/>
                      <a:pt x="283042" y="203738"/>
                      <a:pt x="283042" y="203738"/>
                    </a:cubicBezTo>
                    <a:cubicBezTo>
                      <a:pt x="283042" y="203738"/>
                      <a:pt x="181475" y="72957"/>
                      <a:pt x="157050" y="51673"/>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47"/>
              <p:cNvSpPr/>
              <p:nvPr/>
            </p:nvSpPr>
            <p:spPr>
              <a:xfrm>
                <a:off x="8357455" y="2364372"/>
                <a:ext cx="95064" cy="151747"/>
              </a:xfrm>
              <a:custGeom>
                <a:avLst/>
                <a:gdLst/>
                <a:ahLst/>
                <a:cxnLst/>
                <a:rect l="l" t="t" r="r" b="b"/>
                <a:pathLst>
                  <a:path w="95064" h="151747" extrusionOk="0">
                    <a:moveTo>
                      <a:pt x="19983" y="0"/>
                    </a:moveTo>
                    <a:cubicBezTo>
                      <a:pt x="45994" y="11038"/>
                      <a:pt x="73844" y="26835"/>
                      <a:pt x="95064" y="52274"/>
                    </a:cubicBezTo>
                    <a:moveTo>
                      <a:pt x="78602" y="108894"/>
                    </a:moveTo>
                    <a:cubicBezTo>
                      <a:pt x="76984" y="105722"/>
                      <a:pt x="39237" y="68134"/>
                      <a:pt x="4187" y="41014"/>
                    </a:cubicBezTo>
                    <a:moveTo>
                      <a:pt x="48214" y="151748"/>
                    </a:moveTo>
                    <a:cubicBezTo>
                      <a:pt x="28548" y="125864"/>
                      <a:pt x="10531" y="107372"/>
                      <a:pt x="0" y="97443"/>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47"/>
              <p:cNvSpPr/>
              <p:nvPr/>
            </p:nvSpPr>
            <p:spPr>
              <a:xfrm>
                <a:off x="8254143" y="2420674"/>
                <a:ext cx="29975" cy="71052"/>
              </a:xfrm>
              <a:custGeom>
                <a:avLst/>
                <a:gdLst/>
                <a:ahLst/>
                <a:cxnLst/>
                <a:rect l="l" t="t" r="r" b="b"/>
                <a:pathLst>
                  <a:path w="29975" h="71052" extrusionOk="0">
                    <a:moveTo>
                      <a:pt x="0" y="0"/>
                    </a:moveTo>
                    <a:lnTo>
                      <a:pt x="29975" y="71052"/>
                    </a:ln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46" name="Google Shape;1246;p47"/>
          <p:cNvGrpSpPr/>
          <p:nvPr/>
        </p:nvGrpSpPr>
        <p:grpSpPr>
          <a:xfrm>
            <a:off x="5446911" y="821604"/>
            <a:ext cx="1182788" cy="1679138"/>
            <a:chOff x="6133261" y="2594104"/>
            <a:chExt cx="1182788" cy="1679138"/>
          </a:xfrm>
        </p:grpSpPr>
        <p:sp>
          <p:nvSpPr>
            <p:cNvPr id="1247" name="Google Shape;1247;p47"/>
            <p:cNvSpPr/>
            <p:nvPr/>
          </p:nvSpPr>
          <p:spPr>
            <a:xfrm>
              <a:off x="6227835" y="2842533"/>
              <a:ext cx="1028336" cy="1347670"/>
            </a:xfrm>
            <a:custGeom>
              <a:avLst/>
              <a:gdLst/>
              <a:ahLst/>
              <a:cxnLst/>
              <a:rect l="l" t="t" r="r" b="b"/>
              <a:pathLst>
                <a:path w="902049" h="1182167" extrusionOk="0">
                  <a:moveTo>
                    <a:pt x="0" y="0"/>
                  </a:moveTo>
                  <a:lnTo>
                    <a:pt x="902049" y="0"/>
                  </a:lnTo>
                  <a:lnTo>
                    <a:pt x="902049" y="1182167"/>
                  </a:lnTo>
                  <a:lnTo>
                    <a:pt x="0" y="11821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48" name="Google Shape;1248;p47"/>
            <p:cNvGrpSpPr/>
            <p:nvPr/>
          </p:nvGrpSpPr>
          <p:grpSpPr>
            <a:xfrm>
              <a:off x="6133261" y="2594104"/>
              <a:ext cx="1182788" cy="1679138"/>
              <a:chOff x="6492506" y="3226040"/>
              <a:chExt cx="1036533" cy="1471508"/>
            </a:xfrm>
          </p:grpSpPr>
          <p:sp>
            <p:nvSpPr>
              <p:cNvPr id="1249" name="Google Shape;1249;p47"/>
              <p:cNvSpPr/>
              <p:nvPr/>
            </p:nvSpPr>
            <p:spPr>
              <a:xfrm>
                <a:off x="7275647" y="3825077"/>
                <a:ext cx="245833" cy="488205"/>
              </a:xfrm>
              <a:custGeom>
                <a:avLst/>
                <a:gdLst/>
                <a:ahLst/>
                <a:cxnLst/>
                <a:rect l="l" t="t" r="r" b="b"/>
                <a:pathLst>
                  <a:path w="245833" h="488205" extrusionOk="0">
                    <a:moveTo>
                      <a:pt x="32" y="474244"/>
                    </a:moveTo>
                    <a:cubicBezTo>
                      <a:pt x="254584" y="585041"/>
                      <a:pt x="245797" y="0"/>
                      <a:pt x="245797" y="0"/>
                    </a:cubicBezTo>
                    <a:lnTo>
                      <a:pt x="100552" y="109180"/>
                    </a:lnTo>
                    <a:lnTo>
                      <a:pt x="0" y="474244"/>
                    </a:ln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47"/>
              <p:cNvSpPr/>
              <p:nvPr/>
            </p:nvSpPr>
            <p:spPr>
              <a:xfrm>
                <a:off x="6530648" y="3429802"/>
                <a:ext cx="428628" cy="537934"/>
              </a:xfrm>
              <a:custGeom>
                <a:avLst/>
                <a:gdLst/>
                <a:ahLst/>
                <a:cxnLst/>
                <a:rect l="l" t="t" r="r" b="b"/>
                <a:pathLst>
                  <a:path w="428628" h="537934" extrusionOk="0">
                    <a:moveTo>
                      <a:pt x="55695" y="276738"/>
                    </a:moveTo>
                    <a:cubicBezTo>
                      <a:pt x="94489" y="333168"/>
                      <a:pt x="143432" y="409803"/>
                      <a:pt x="149681" y="419509"/>
                    </a:cubicBezTo>
                    <a:cubicBezTo>
                      <a:pt x="253215" y="580424"/>
                      <a:pt x="422282" y="563517"/>
                      <a:pt x="428626" y="451514"/>
                    </a:cubicBezTo>
                    <a:cubicBezTo>
                      <a:pt x="429672" y="433085"/>
                      <a:pt x="160180" y="261227"/>
                      <a:pt x="162147" y="242861"/>
                    </a:cubicBezTo>
                    <a:cubicBezTo>
                      <a:pt x="166017" y="206606"/>
                      <a:pt x="167698" y="170128"/>
                      <a:pt x="167127" y="133682"/>
                    </a:cubicBezTo>
                    <a:cubicBezTo>
                      <a:pt x="166651" y="102184"/>
                      <a:pt x="169570" y="61709"/>
                      <a:pt x="157484" y="32083"/>
                    </a:cubicBezTo>
                    <a:cubicBezTo>
                      <a:pt x="148666" y="10481"/>
                      <a:pt x="128270" y="8293"/>
                      <a:pt x="104258" y="2615"/>
                    </a:cubicBezTo>
                    <a:cubicBezTo>
                      <a:pt x="-544" y="-22126"/>
                      <a:pt x="-42890" y="133237"/>
                      <a:pt x="55695" y="2767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47"/>
              <p:cNvSpPr/>
              <p:nvPr/>
            </p:nvSpPr>
            <p:spPr>
              <a:xfrm>
                <a:off x="6656222" y="3934225"/>
                <a:ext cx="700374" cy="694886"/>
              </a:xfrm>
              <a:custGeom>
                <a:avLst/>
                <a:gdLst/>
                <a:ahLst/>
                <a:cxnLst/>
                <a:rect l="l" t="t" r="r" b="b"/>
                <a:pathLst>
                  <a:path w="700374" h="694886" extrusionOk="0">
                    <a:moveTo>
                      <a:pt x="700374" y="689336"/>
                    </a:moveTo>
                    <a:lnTo>
                      <a:pt x="0" y="694887"/>
                    </a:lnTo>
                    <a:lnTo>
                      <a:pt x="128624" y="17351"/>
                    </a:lnTo>
                    <a:cubicBezTo>
                      <a:pt x="244528" y="13735"/>
                      <a:pt x="536636" y="0"/>
                      <a:pt x="536636" y="0"/>
                    </a:cubicBezTo>
                    <a:cubicBezTo>
                      <a:pt x="536636" y="0"/>
                      <a:pt x="620694" y="130432"/>
                      <a:pt x="697995" y="377403"/>
                    </a:cubicBezTo>
                    <a:lnTo>
                      <a:pt x="700343" y="6893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47"/>
              <p:cNvSpPr/>
              <p:nvPr/>
            </p:nvSpPr>
            <p:spPr>
              <a:xfrm>
                <a:off x="6910298" y="3834244"/>
                <a:ext cx="216614" cy="199969"/>
              </a:xfrm>
              <a:custGeom>
                <a:avLst/>
                <a:gdLst/>
                <a:ahLst/>
                <a:cxnLst/>
                <a:rect l="l" t="t" r="r" b="b"/>
                <a:pathLst>
                  <a:path w="216614" h="199969" extrusionOk="0">
                    <a:moveTo>
                      <a:pt x="216615" y="149559"/>
                    </a:moveTo>
                    <a:cubicBezTo>
                      <a:pt x="216615" y="216773"/>
                      <a:pt x="0" y="216773"/>
                      <a:pt x="0" y="149559"/>
                    </a:cubicBezTo>
                    <a:lnTo>
                      <a:pt x="0" y="0"/>
                    </a:lnTo>
                    <a:lnTo>
                      <a:pt x="216615" y="0"/>
                    </a:lnTo>
                    <a:lnTo>
                      <a:pt x="216615" y="149559"/>
                    </a:ln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47"/>
              <p:cNvSpPr/>
              <p:nvPr/>
            </p:nvSpPr>
            <p:spPr>
              <a:xfrm>
                <a:off x="6910266" y="3834244"/>
                <a:ext cx="216614" cy="104827"/>
              </a:xfrm>
              <a:custGeom>
                <a:avLst/>
                <a:gdLst/>
                <a:ahLst/>
                <a:cxnLst/>
                <a:rect l="l" t="t" r="r" b="b"/>
                <a:pathLst>
                  <a:path w="216614" h="104827" extrusionOk="0">
                    <a:moveTo>
                      <a:pt x="64899" y="104802"/>
                    </a:moveTo>
                    <a:cubicBezTo>
                      <a:pt x="115999" y="104104"/>
                      <a:pt x="166529" y="97031"/>
                      <a:pt x="216615" y="87325"/>
                    </a:cubicBezTo>
                    <a:lnTo>
                      <a:pt x="216615" y="0"/>
                    </a:lnTo>
                    <a:lnTo>
                      <a:pt x="0" y="0"/>
                    </a:lnTo>
                    <a:lnTo>
                      <a:pt x="0" y="101599"/>
                    </a:lnTo>
                    <a:cubicBezTo>
                      <a:pt x="21538" y="104073"/>
                      <a:pt x="43234" y="105088"/>
                      <a:pt x="64899" y="104771"/>
                    </a:cubicBezTo>
                    <a:close/>
                  </a:path>
                </a:pathLst>
              </a:custGeom>
              <a:solidFill>
                <a:srgbClr val="D48C6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47"/>
              <p:cNvSpPr/>
              <p:nvPr/>
            </p:nvSpPr>
            <p:spPr>
              <a:xfrm>
                <a:off x="6636302" y="3430355"/>
                <a:ext cx="613989" cy="503907"/>
              </a:xfrm>
              <a:custGeom>
                <a:avLst/>
                <a:gdLst/>
                <a:ahLst/>
                <a:cxnLst/>
                <a:rect l="l" t="t" r="r" b="b"/>
                <a:pathLst>
                  <a:path w="613989" h="503907" extrusionOk="0">
                    <a:moveTo>
                      <a:pt x="412073" y="487376"/>
                    </a:moveTo>
                    <a:lnTo>
                      <a:pt x="339434" y="498319"/>
                    </a:lnTo>
                    <a:cubicBezTo>
                      <a:pt x="121360" y="531149"/>
                      <a:pt x="40602" y="415118"/>
                      <a:pt x="17319" y="260515"/>
                    </a:cubicBezTo>
                    <a:lnTo>
                      <a:pt x="857" y="151209"/>
                    </a:lnTo>
                    <a:cubicBezTo>
                      <a:pt x="-5392" y="109656"/>
                      <a:pt x="23219" y="70862"/>
                      <a:pt x="64772" y="64613"/>
                    </a:cubicBezTo>
                    <a:lnTo>
                      <a:pt x="488169" y="857"/>
                    </a:lnTo>
                    <a:cubicBezTo>
                      <a:pt x="529722" y="-5392"/>
                      <a:pt x="568515" y="23219"/>
                      <a:pt x="574764" y="64772"/>
                    </a:cubicBezTo>
                    <a:lnTo>
                      <a:pt x="591226" y="174079"/>
                    </a:lnTo>
                    <a:cubicBezTo>
                      <a:pt x="614509" y="328713"/>
                      <a:pt x="674586" y="447853"/>
                      <a:pt x="412041" y="487376"/>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47"/>
              <p:cNvSpPr/>
              <p:nvPr/>
            </p:nvSpPr>
            <p:spPr>
              <a:xfrm>
                <a:off x="6619300" y="3472764"/>
                <a:ext cx="142009" cy="232982"/>
              </a:xfrm>
              <a:custGeom>
                <a:avLst/>
                <a:gdLst/>
                <a:ahLst/>
                <a:cxnLst/>
                <a:rect l="l" t="t" r="r" b="b"/>
                <a:pathLst>
                  <a:path w="142009" h="232982" extrusionOk="0">
                    <a:moveTo>
                      <a:pt x="142010" y="0"/>
                    </a:moveTo>
                    <a:lnTo>
                      <a:pt x="129449" y="232983"/>
                    </a:lnTo>
                    <a:lnTo>
                      <a:pt x="34321" y="218074"/>
                    </a:lnTo>
                    <a:lnTo>
                      <a:pt x="0" y="20333"/>
                    </a:lnTo>
                    <a:lnTo>
                      <a:pt x="142010" y="0"/>
                    </a:lnTo>
                    <a:close/>
                  </a:path>
                </a:pathLst>
              </a:custGeom>
              <a:solidFill>
                <a:srgbClr val="F5DC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47"/>
              <p:cNvSpPr/>
              <p:nvPr/>
            </p:nvSpPr>
            <p:spPr>
              <a:xfrm rot="-516939">
                <a:off x="6600015" y="3671955"/>
                <a:ext cx="175066" cy="177798"/>
              </a:xfrm>
              <a:custGeom>
                <a:avLst/>
                <a:gdLst/>
                <a:ahLst/>
                <a:cxnLst/>
                <a:rect l="l" t="t" r="r" b="b"/>
                <a:pathLst>
                  <a:path w="174839" h="177567" extrusionOk="0">
                    <a:moveTo>
                      <a:pt x="174840" y="88784"/>
                    </a:moveTo>
                    <a:cubicBezTo>
                      <a:pt x="174840" y="137818"/>
                      <a:pt x="135701" y="177568"/>
                      <a:pt x="87420" y="177568"/>
                    </a:cubicBezTo>
                    <a:cubicBezTo>
                      <a:pt x="39139" y="177568"/>
                      <a:pt x="0" y="137818"/>
                      <a:pt x="0" y="88784"/>
                    </a:cubicBezTo>
                    <a:cubicBezTo>
                      <a:pt x="0" y="39750"/>
                      <a:pt x="39139" y="0"/>
                      <a:pt x="87420" y="0"/>
                    </a:cubicBezTo>
                    <a:cubicBezTo>
                      <a:pt x="135701" y="0"/>
                      <a:pt x="174840" y="39750"/>
                      <a:pt x="174840" y="88784"/>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47"/>
              <p:cNvSpPr/>
              <p:nvPr/>
            </p:nvSpPr>
            <p:spPr>
              <a:xfrm rot="-516939">
                <a:off x="6836696" y="3631150"/>
                <a:ext cx="177798" cy="134730"/>
              </a:xfrm>
              <a:custGeom>
                <a:avLst/>
                <a:gdLst/>
                <a:ahLst/>
                <a:cxnLst/>
                <a:rect l="l" t="t" r="r" b="b"/>
                <a:pathLst>
                  <a:path w="177567" h="134555" extrusionOk="0">
                    <a:moveTo>
                      <a:pt x="177568" y="67278"/>
                    </a:moveTo>
                    <a:cubicBezTo>
                      <a:pt x="177568" y="104434"/>
                      <a:pt x="137818" y="134555"/>
                      <a:pt x="88784" y="134555"/>
                    </a:cubicBezTo>
                    <a:cubicBezTo>
                      <a:pt x="39750" y="134555"/>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47"/>
              <p:cNvSpPr/>
              <p:nvPr/>
            </p:nvSpPr>
            <p:spPr>
              <a:xfrm rot="-3211846">
                <a:off x="6887189" y="3621909"/>
                <a:ext cx="117483" cy="11748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47"/>
              <p:cNvSpPr/>
              <p:nvPr/>
            </p:nvSpPr>
            <p:spPr>
              <a:xfrm rot="-516939">
                <a:off x="7073775" y="3595436"/>
                <a:ext cx="177798" cy="134730"/>
              </a:xfrm>
              <a:custGeom>
                <a:avLst/>
                <a:gdLst/>
                <a:ahLst/>
                <a:cxnLst/>
                <a:rect l="l" t="t" r="r" b="b"/>
                <a:pathLst>
                  <a:path w="177567" h="134555" extrusionOk="0">
                    <a:moveTo>
                      <a:pt x="177568" y="67278"/>
                    </a:moveTo>
                    <a:cubicBezTo>
                      <a:pt x="177568" y="104435"/>
                      <a:pt x="137818" y="134556"/>
                      <a:pt x="88784" y="134556"/>
                    </a:cubicBezTo>
                    <a:cubicBezTo>
                      <a:pt x="39750" y="134556"/>
                      <a:pt x="0" y="104434"/>
                      <a:pt x="0" y="67278"/>
                    </a:cubicBezTo>
                    <a:cubicBezTo>
                      <a:pt x="0" y="30121"/>
                      <a:pt x="39750" y="0"/>
                      <a:pt x="88784" y="0"/>
                    </a:cubicBezTo>
                    <a:cubicBezTo>
                      <a:pt x="137818" y="0"/>
                      <a:pt x="177568" y="30122"/>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47"/>
              <p:cNvSpPr/>
              <p:nvPr/>
            </p:nvSpPr>
            <p:spPr>
              <a:xfrm rot="-3211846">
                <a:off x="7120108" y="3589298"/>
                <a:ext cx="117483" cy="11748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47"/>
              <p:cNvSpPr/>
              <p:nvPr/>
            </p:nvSpPr>
            <p:spPr>
              <a:xfrm>
                <a:off x="7057827" y="3700748"/>
                <a:ext cx="47281" cy="48645"/>
              </a:xfrm>
              <a:custGeom>
                <a:avLst/>
                <a:gdLst/>
                <a:ahLst/>
                <a:cxnLst/>
                <a:rect l="l" t="t" r="r" b="b"/>
                <a:pathLst>
                  <a:path w="47281" h="48645" extrusionOk="0">
                    <a:moveTo>
                      <a:pt x="0" y="15689"/>
                    </a:moveTo>
                    <a:cubicBezTo>
                      <a:pt x="3045" y="7759"/>
                      <a:pt x="10182" y="1636"/>
                      <a:pt x="19190" y="273"/>
                    </a:cubicBezTo>
                    <a:cubicBezTo>
                      <a:pt x="32545" y="-1726"/>
                      <a:pt x="45010" y="7473"/>
                      <a:pt x="47009" y="20827"/>
                    </a:cubicBezTo>
                    <a:cubicBezTo>
                      <a:pt x="49007" y="34181"/>
                      <a:pt x="39808" y="46647"/>
                      <a:pt x="26454" y="48645"/>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47"/>
              <p:cNvSpPr/>
              <p:nvPr/>
            </p:nvSpPr>
            <p:spPr>
              <a:xfrm>
                <a:off x="6974848" y="3781747"/>
                <a:ext cx="120376" cy="62082"/>
              </a:xfrm>
              <a:custGeom>
                <a:avLst/>
                <a:gdLst/>
                <a:ahLst/>
                <a:cxnLst/>
                <a:rect l="l" t="t" r="r" b="b"/>
                <a:pathLst>
                  <a:path w="120376" h="62082" extrusionOk="0">
                    <a:moveTo>
                      <a:pt x="0" y="12149"/>
                    </a:moveTo>
                    <a:cubicBezTo>
                      <a:pt x="13988" y="57889"/>
                      <a:pt x="91670" y="101948"/>
                      <a:pt x="120377" y="0"/>
                    </a:cubicBezTo>
                    <a:lnTo>
                      <a:pt x="0" y="1214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47"/>
              <p:cNvSpPr/>
              <p:nvPr/>
            </p:nvSpPr>
            <p:spPr>
              <a:xfrm>
                <a:off x="6664564" y="3713810"/>
                <a:ext cx="66617" cy="91000"/>
              </a:xfrm>
              <a:custGeom>
                <a:avLst/>
                <a:gdLst/>
                <a:ahLst/>
                <a:cxnLst/>
                <a:rect l="l" t="t" r="r" b="b"/>
                <a:pathLst>
                  <a:path w="66617" h="91000" extrusionOk="0">
                    <a:moveTo>
                      <a:pt x="0" y="1103"/>
                    </a:moveTo>
                    <a:cubicBezTo>
                      <a:pt x="14496" y="-1878"/>
                      <a:pt x="30134" y="1262"/>
                      <a:pt x="42378" y="9572"/>
                    </a:cubicBezTo>
                    <a:cubicBezTo>
                      <a:pt x="54621" y="17883"/>
                      <a:pt x="63281" y="31301"/>
                      <a:pt x="65850" y="45860"/>
                    </a:cubicBezTo>
                    <a:cubicBezTo>
                      <a:pt x="67976" y="57819"/>
                      <a:pt x="65787" y="70919"/>
                      <a:pt x="58016" y="80213"/>
                    </a:cubicBezTo>
                    <a:cubicBezTo>
                      <a:pt x="50244" y="89507"/>
                      <a:pt x="36319" y="93948"/>
                      <a:pt x="25281" y="88872"/>
                    </a:cubicBezTo>
                    <a:cubicBezTo>
                      <a:pt x="14274" y="83797"/>
                      <a:pt x="8723" y="68445"/>
                      <a:pt x="15574" y="58421"/>
                    </a:cubicBezTo>
                    <a:cubicBezTo>
                      <a:pt x="22458" y="48334"/>
                      <a:pt x="36890" y="47446"/>
                      <a:pt x="49007" y="48969"/>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47"/>
              <p:cNvSpPr/>
              <p:nvPr/>
            </p:nvSpPr>
            <p:spPr>
              <a:xfrm>
                <a:off x="6634577" y="3226040"/>
                <a:ext cx="657247" cy="374047"/>
              </a:xfrm>
              <a:custGeom>
                <a:avLst/>
                <a:gdLst/>
                <a:ahLst/>
                <a:cxnLst/>
                <a:rect l="l" t="t" r="r" b="b"/>
                <a:pathLst>
                  <a:path w="657247" h="374047" extrusionOk="0">
                    <a:moveTo>
                      <a:pt x="59487" y="266676"/>
                    </a:moveTo>
                    <a:cubicBezTo>
                      <a:pt x="119786" y="315652"/>
                      <a:pt x="189982" y="352415"/>
                      <a:pt x="264587" y="374048"/>
                    </a:cubicBezTo>
                    <a:cubicBezTo>
                      <a:pt x="236737" y="338046"/>
                      <a:pt x="208919" y="302044"/>
                      <a:pt x="181069" y="266042"/>
                    </a:cubicBezTo>
                    <a:cubicBezTo>
                      <a:pt x="242066" y="308515"/>
                      <a:pt x="315149" y="333447"/>
                      <a:pt x="389373" y="337157"/>
                    </a:cubicBezTo>
                    <a:cubicBezTo>
                      <a:pt x="362316" y="311623"/>
                      <a:pt x="335259" y="286057"/>
                      <a:pt x="308171" y="260523"/>
                    </a:cubicBezTo>
                    <a:cubicBezTo>
                      <a:pt x="378779" y="290308"/>
                      <a:pt x="454621" y="307626"/>
                      <a:pt x="531161" y="311433"/>
                    </a:cubicBezTo>
                    <a:cubicBezTo>
                      <a:pt x="505087" y="286660"/>
                      <a:pt x="478982" y="261886"/>
                      <a:pt x="452908" y="237113"/>
                    </a:cubicBezTo>
                    <a:cubicBezTo>
                      <a:pt x="508228" y="278413"/>
                      <a:pt x="565006" y="310767"/>
                      <a:pt x="657247" y="234005"/>
                    </a:cubicBezTo>
                    <a:cubicBezTo>
                      <a:pt x="603514" y="205108"/>
                      <a:pt x="580771" y="174118"/>
                      <a:pt x="542168" y="117180"/>
                    </a:cubicBezTo>
                    <a:cubicBezTo>
                      <a:pt x="435272" y="-40436"/>
                      <a:pt x="-13183" y="-64955"/>
                      <a:pt x="298" y="206377"/>
                    </a:cubicBezTo>
                    <a:lnTo>
                      <a:pt x="59455" y="2666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47"/>
              <p:cNvSpPr/>
              <p:nvPr/>
            </p:nvSpPr>
            <p:spPr>
              <a:xfrm rot="842175">
                <a:off x="7149056" y="3564127"/>
                <a:ext cx="247854" cy="1120085"/>
              </a:xfrm>
              <a:custGeom>
                <a:avLst/>
                <a:gdLst/>
                <a:ahLst/>
                <a:cxnLst/>
                <a:rect l="l" t="t" r="r" b="b"/>
                <a:pathLst>
                  <a:path w="247890" h="1120250" extrusionOk="0">
                    <a:moveTo>
                      <a:pt x="0" y="0"/>
                    </a:moveTo>
                    <a:lnTo>
                      <a:pt x="247891" y="0"/>
                    </a:lnTo>
                    <a:lnTo>
                      <a:pt x="247891" y="1120251"/>
                    </a:lnTo>
                    <a:lnTo>
                      <a:pt x="0" y="112025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47"/>
              <p:cNvSpPr/>
              <p:nvPr/>
            </p:nvSpPr>
            <p:spPr>
              <a:xfrm rot="842175">
                <a:off x="7222052" y="3741666"/>
                <a:ext cx="122040" cy="697797"/>
              </a:xfrm>
              <a:custGeom>
                <a:avLst/>
                <a:gdLst/>
                <a:ahLst/>
                <a:cxnLst/>
                <a:rect l="l" t="t" r="r" b="b"/>
                <a:pathLst>
                  <a:path w="122058" h="697900" extrusionOk="0">
                    <a:moveTo>
                      <a:pt x="0" y="0"/>
                    </a:moveTo>
                    <a:lnTo>
                      <a:pt x="122058" y="0"/>
                    </a:lnTo>
                    <a:lnTo>
                      <a:pt x="122058" y="697900"/>
                    </a:lnTo>
                    <a:lnTo>
                      <a:pt x="0" y="6979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47"/>
              <p:cNvSpPr/>
              <p:nvPr/>
            </p:nvSpPr>
            <p:spPr>
              <a:xfrm>
                <a:off x="7288494" y="3316703"/>
                <a:ext cx="240499" cy="300418"/>
              </a:xfrm>
              <a:custGeom>
                <a:avLst/>
                <a:gdLst/>
                <a:ahLst/>
                <a:cxnLst/>
                <a:rect l="l" t="t" r="r" b="b"/>
                <a:pathLst>
                  <a:path w="240499" h="300418" extrusionOk="0">
                    <a:moveTo>
                      <a:pt x="224354" y="19508"/>
                    </a:moveTo>
                    <a:lnTo>
                      <a:pt x="146133" y="0"/>
                    </a:lnTo>
                    <a:lnTo>
                      <a:pt x="0" y="240468"/>
                    </a:lnTo>
                    <a:lnTo>
                      <a:pt x="240500" y="300419"/>
                    </a:lnTo>
                    <a:lnTo>
                      <a:pt x="224354" y="1950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7"/>
              <p:cNvSpPr/>
              <p:nvPr/>
            </p:nvSpPr>
            <p:spPr>
              <a:xfrm>
                <a:off x="7260929" y="3661402"/>
                <a:ext cx="240975" cy="58015"/>
              </a:xfrm>
              <a:custGeom>
                <a:avLst/>
                <a:gdLst/>
                <a:ahLst/>
                <a:cxnLst/>
                <a:rect l="l" t="t" r="r" b="b"/>
                <a:pathLst>
                  <a:path w="240975" h="58015" extrusionOk="0">
                    <a:moveTo>
                      <a:pt x="0" y="0"/>
                    </a:moveTo>
                    <a:lnTo>
                      <a:pt x="240976" y="58015"/>
                    </a:lnTo>
                  </a:path>
                </a:pathLst>
              </a:custGeom>
              <a:noFill/>
              <a:ln w="102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7"/>
              <p:cNvSpPr/>
              <p:nvPr/>
            </p:nvSpPr>
            <p:spPr>
              <a:xfrm>
                <a:off x="7069532" y="4428928"/>
                <a:ext cx="241007" cy="58015"/>
              </a:xfrm>
              <a:custGeom>
                <a:avLst/>
                <a:gdLst/>
                <a:ahLst/>
                <a:cxnLst/>
                <a:rect l="l" t="t" r="r" b="b"/>
                <a:pathLst>
                  <a:path w="241007" h="58015" extrusionOk="0">
                    <a:moveTo>
                      <a:pt x="0" y="0"/>
                    </a:moveTo>
                    <a:lnTo>
                      <a:pt x="241007" y="58016"/>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47"/>
              <p:cNvSpPr/>
              <p:nvPr/>
            </p:nvSpPr>
            <p:spPr>
              <a:xfrm>
                <a:off x="6492506" y="3951607"/>
                <a:ext cx="597485" cy="598223"/>
              </a:xfrm>
              <a:custGeom>
                <a:avLst/>
                <a:gdLst/>
                <a:ahLst/>
                <a:cxnLst/>
                <a:rect l="l" t="t" r="r" b="b"/>
                <a:pathLst>
                  <a:path w="597485" h="598223" extrusionOk="0">
                    <a:moveTo>
                      <a:pt x="500423" y="235139"/>
                    </a:moveTo>
                    <a:lnTo>
                      <a:pt x="234928" y="333090"/>
                    </a:lnTo>
                    <a:lnTo>
                      <a:pt x="292372" y="0"/>
                    </a:lnTo>
                    <a:cubicBezTo>
                      <a:pt x="188109" y="3870"/>
                      <a:pt x="138531" y="32005"/>
                      <a:pt x="29288" y="306192"/>
                    </a:cubicBezTo>
                    <a:cubicBezTo>
                      <a:pt x="-83159" y="588403"/>
                      <a:pt x="132821" y="733648"/>
                      <a:pt x="597486" y="426790"/>
                    </a:cubicBezTo>
                    <a:lnTo>
                      <a:pt x="500454" y="235139"/>
                    </a:ln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7"/>
              <p:cNvSpPr/>
              <p:nvPr/>
            </p:nvSpPr>
            <p:spPr>
              <a:xfrm>
                <a:off x="6524680" y="3951576"/>
                <a:ext cx="260198" cy="312662"/>
              </a:xfrm>
              <a:custGeom>
                <a:avLst/>
                <a:gdLst/>
                <a:ahLst/>
                <a:cxnLst/>
                <a:rect l="l" t="t" r="r" b="b"/>
                <a:pathLst>
                  <a:path w="260198" h="312662" extrusionOk="0">
                    <a:moveTo>
                      <a:pt x="27565" y="300767"/>
                    </a:moveTo>
                    <a:cubicBezTo>
                      <a:pt x="87166" y="304098"/>
                      <a:pt x="146990" y="305431"/>
                      <a:pt x="206274" y="312662"/>
                    </a:cubicBezTo>
                    <a:lnTo>
                      <a:pt x="260198" y="0"/>
                    </a:lnTo>
                    <a:cubicBezTo>
                      <a:pt x="156855" y="3838"/>
                      <a:pt x="107213" y="31656"/>
                      <a:pt x="0" y="298991"/>
                    </a:cubicBezTo>
                    <a:cubicBezTo>
                      <a:pt x="9199" y="299626"/>
                      <a:pt x="18366" y="300228"/>
                      <a:pt x="27565" y="300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7"/>
              <p:cNvSpPr/>
              <p:nvPr/>
            </p:nvSpPr>
            <p:spPr>
              <a:xfrm>
                <a:off x="6604043" y="4284698"/>
                <a:ext cx="123390" cy="41933"/>
              </a:xfrm>
              <a:custGeom>
                <a:avLst/>
                <a:gdLst/>
                <a:ahLst/>
                <a:cxnLst/>
                <a:rect l="l" t="t" r="r" b="b"/>
                <a:pathLst>
                  <a:path w="123390" h="41933" extrusionOk="0">
                    <a:moveTo>
                      <a:pt x="123390" y="0"/>
                    </a:moveTo>
                    <a:lnTo>
                      <a:pt x="0" y="41934"/>
                    </a:ln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47"/>
              <p:cNvSpPr/>
              <p:nvPr/>
            </p:nvSpPr>
            <p:spPr>
              <a:xfrm>
                <a:off x="6992865" y="4090541"/>
                <a:ext cx="315333" cy="287990"/>
              </a:xfrm>
              <a:custGeom>
                <a:avLst/>
                <a:gdLst/>
                <a:ahLst/>
                <a:cxnLst/>
                <a:rect l="l" t="t" r="r" b="b"/>
                <a:pathLst>
                  <a:path w="315333" h="287990" extrusionOk="0">
                    <a:moveTo>
                      <a:pt x="177441" y="9388"/>
                    </a:moveTo>
                    <a:cubicBezTo>
                      <a:pt x="247542" y="-11737"/>
                      <a:pt x="307778" y="7897"/>
                      <a:pt x="309998" y="18587"/>
                    </a:cubicBezTo>
                    <a:cubicBezTo>
                      <a:pt x="313329" y="34542"/>
                      <a:pt x="285257" y="43043"/>
                      <a:pt x="285257" y="43043"/>
                    </a:cubicBezTo>
                    <a:cubicBezTo>
                      <a:pt x="285257" y="43043"/>
                      <a:pt x="315835" y="47103"/>
                      <a:pt x="315327" y="59823"/>
                    </a:cubicBezTo>
                    <a:cubicBezTo>
                      <a:pt x="314819" y="72542"/>
                      <a:pt x="282782" y="86943"/>
                      <a:pt x="282782" y="86943"/>
                    </a:cubicBezTo>
                    <a:cubicBezTo>
                      <a:pt x="282782" y="86943"/>
                      <a:pt x="307556" y="83771"/>
                      <a:pt x="309046" y="96523"/>
                    </a:cubicBezTo>
                    <a:cubicBezTo>
                      <a:pt x="310791" y="111621"/>
                      <a:pt x="263402" y="140106"/>
                      <a:pt x="263402" y="140106"/>
                    </a:cubicBezTo>
                    <a:cubicBezTo>
                      <a:pt x="336706" y="137980"/>
                      <a:pt x="112066" y="293186"/>
                      <a:pt x="97063" y="287857"/>
                    </a:cubicBezTo>
                    <a:cubicBezTo>
                      <a:pt x="-4568" y="251855"/>
                      <a:pt x="32" y="96205"/>
                      <a:pt x="32" y="96205"/>
                    </a:cubicBezTo>
                    <a:cubicBezTo>
                      <a:pt x="32" y="96205"/>
                      <a:pt x="146419" y="18745"/>
                      <a:pt x="177409" y="9420"/>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47"/>
              <p:cNvSpPr/>
              <p:nvPr/>
            </p:nvSpPr>
            <p:spPr>
              <a:xfrm>
                <a:off x="7179948" y="4133505"/>
                <a:ext cx="98172" cy="126768"/>
              </a:xfrm>
              <a:custGeom>
                <a:avLst/>
                <a:gdLst/>
                <a:ahLst/>
                <a:cxnLst/>
                <a:rect l="l" t="t" r="r" b="b"/>
                <a:pathLst>
                  <a:path w="98172" h="126768" extrusionOk="0">
                    <a:moveTo>
                      <a:pt x="8247" y="16859"/>
                    </a:moveTo>
                    <a:cubicBezTo>
                      <a:pt x="38064" y="2395"/>
                      <a:pt x="69942" y="-555"/>
                      <a:pt x="98173" y="79"/>
                    </a:cubicBezTo>
                    <a:moveTo>
                      <a:pt x="95730" y="43980"/>
                    </a:moveTo>
                    <a:cubicBezTo>
                      <a:pt x="52655" y="54289"/>
                      <a:pt x="2760" y="73035"/>
                      <a:pt x="0" y="75255"/>
                    </a:cubicBezTo>
                    <a:moveTo>
                      <a:pt x="76350" y="97110"/>
                    </a:moveTo>
                    <a:cubicBezTo>
                      <a:pt x="62678" y="101837"/>
                      <a:pt x="38635" y="111289"/>
                      <a:pt x="10087" y="126768"/>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7"/>
              <p:cNvSpPr/>
              <p:nvPr/>
            </p:nvSpPr>
            <p:spPr>
              <a:xfrm>
                <a:off x="7374347" y="3752479"/>
                <a:ext cx="148416" cy="255598"/>
              </a:xfrm>
              <a:custGeom>
                <a:avLst/>
                <a:gdLst/>
                <a:ahLst/>
                <a:cxnLst/>
                <a:rect l="l" t="t" r="r" b="b"/>
                <a:pathLst>
                  <a:path w="148416" h="255598" extrusionOk="0">
                    <a:moveTo>
                      <a:pt x="147097" y="72598"/>
                    </a:moveTo>
                    <a:cubicBezTo>
                      <a:pt x="131428" y="1070"/>
                      <a:pt x="29321" y="-6035"/>
                      <a:pt x="23580" y="3227"/>
                    </a:cubicBezTo>
                    <a:cubicBezTo>
                      <a:pt x="14984" y="17088"/>
                      <a:pt x="36300" y="39863"/>
                      <a:pt x="36300" y="39863"/>
                    </a:cubicBezTo>
                    <a:cubicBezTo>
                      <a:pt x="36300" y="39863"/>
                      <a:pt x="9369" y="32821"/>
                      <a:pt x="5468" y="44970"/>
                    </a:cubicBezTo>
                    <a:cubicBezTo>
                      <a:pt x="1566" y="57119"/>
                      <a:pt x="23580" y="81987"/>
                      <a:pt x="23580" y="81987"/>
                    </a:cubicBezTo>
                    <a:cubicBezTo>
                      <a:pt x="23580" y="81987"/>
                      <a:pt x="6768" y="70505"/>
                      <a:pt x="1027" y="81987"/>
                    </a:cubicBezTo>
                    <a:cubicBezTo>
                      <a:pt x="-5793" y="95563"/>
                      <a:pt x="23580" y="138544"/>
                      <a:pt x="23580" y="138544"/>
                    </a:cubicBezTo>
                    <a:cubicBezTo>
                      <a:pt x="-10646" y="117894"/>
                      <a:pt x="21011" y="187868"/>
                      <a:pt x="59423" y="230500"/>
                    </a:cubicBezTo>
                    <a:lnTo>
                      <a:pt x="54824" y="254924"/>
                    </a:lnTo>
                    <a:cubicBezTo>
                      <a:pt x="54824" y="254924"/>
                      <a:pt x="57679" y="257525"/>
                      <a:pt x="72778" y="252513"/>
                    </a:cubicBezTo>
                    <a:cubicBezTo>
                      <a:pt x="128224" y="234084"/>
                      <a:pt x="154932" y="108505"/>
                      <a:pt x="147065" y="72630"/>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7"/>
              <p:cNvSpPr/>
              <p:nvPr/>
            </p:nvSpPr>
            <p:spPr>
              <a:xfrm>
                <a:off x="7397927" y="3792342"/>
                <a:ext cx="91479" cy="203927"/>
              </a:xfrm>
              <a:custGeom>
                <a:avLst/>
                <a:gdLst/>
                <a:ahLst/>
                <a:cxnLst/>
                <a:rect l="l" t="t" r="r" b="b"/>
                <a:pathLst>
                  <a:path w="91479" h="203927" extrusionOk="0">
                    <a:moveTo>
                      <a:pt x="12720" y="0"/>
                    </a:moveTo>
                    <a:cubicBezTo>
                      <a:pt x="39460" y="9072"/>
                      <a:pt x="68420" y="22775"/>
                      <a:pt x="91480" y="46597"/>
                    </a:cubicBezTo>
                    <a:moveTo>
                      <a:pt x="79236" y="104295"/>
                    </a:moveTo>
                    <a:cubicBezTo>
                      <a:pt x="77396" y="101250"/>
                      <a:pt x="36954" y="66580"/>
                      <a:pt x="0" y="42124"/>
                    </a:cubicBezTo>
                    <a:moveTo>
                      <a:pt x="52116" y="149242"/>
                    </a:moveTo>
                    <a:cubicBezTo>
                      <a:pt x="30610" y="124913"/>
                      <a:pt x="11261" y="107784"/>
                      <a:pt x="32" y="98681"/>
                    </a:cubicBezTo>
                    <a:moveTo>
                      <a:pt x="35843" y="190637"/>
                    </a:moveTo>
                    <a:cubicBezTo>
                      <a:pt x="41870" y="196600"/>
                      <a:pt x="44820" y="199169"/>
                      <a:pt x="50657" y="203927"/>
                    </a:cubicBezTo>
                  </a:path>
                </a:pathLst>
              </a:custGeom>
              <a:noFill/>
              <a:ln w="10225" cap="rnd"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77" name="Google Shape;1277;p47"/>
          <p:cNvGrpSpPr/>
          <p:nvPr/>
        </p:nvGrpSpPr>
        <p:grpSpPr>
          <a:xfrm>
            <a:off x="4173870" y="1028734"/>
            <a:ext cx="466241" cy="688939"/>
            <a:chOff x="5621885" y="917096"/>
            <a:chExt cx="368657" cy="544745"/>
          </a:xfrm>
        </p:grpSpPr>
        <p:grpSp>
          <p:nvGrpSpPr>
            <p:cNvPr id="1278" name="Google Shape;1278;p47"/>
            <p:cNvGrpSpPr/>
            <p:nvPr/>
          </p:nvGrpSpPr>
          <p:grpSpPr>
            <a:xfrm>
              <a:off x="5686270" y="1056072"/>
              <a:ext cx="304272" cy="405769"/>
              <a:chOff x="9787695" y="2142122"/>
              <a:chExt cx="304272" cy="405769"/>
            </a:xfrm>
          </p:grpSpPr>
          <p:sp>
            <p:nvSpPr>
              <p:cNvPr id="1279" name="Google Shape;1279;p47"/>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47"/>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47"/>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47"/>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7"/>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4" name="Google Shape;1284;p47"/>
              <p:cNvGrpSpPr/>
              <p:nvPr/>
            </p:nvGrpSpPr>
            <p:grpSpPr>
              <a:xfrm>
                <a:off x="9927564" y="2453830"/>
                <a:ext cx="158316" cy="83315"/>
                <a:chOff x="9927564" y="2453830"/>
                <a:chExt cx="158316" cy="83315"/>
              </a:xfrm>
            </p:grpSpPr>
            <p:sp>
              <p:nvSpPr>
                <p:cNvPr id="1285" name="Google Shape;1285;p47"/>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7"/>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87" name="Google Shape;1287;p47"/>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8" name="Google Shape;1288;p47"/>
          <p:cNvSpPr/>
          <p:nvPr/>
        </p:nvSpPr>
        <p:spPr>
          <a:xfrm>
            <a:off x="8160025" y="3265763"/>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89" name="Google Shape;1289;p47"/>
          <p:cNvSpPr/>
          <p:nvPr/>
        </p:nvSpPr>
        <p:spPr>
          <a:xfrm rot="1655246">
            <a:off x="4989938" y="2899724"/>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90" name="Google Shape;1290;p47"/>
          <p:cNvSpPr/>
          <p:nvPr/>
        </p:nvSpPr>
        <p:spPr>
          <a:xfrm rot="-3069649">
            <a:off x="3636133" y="2543051"/>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 name="Rectangle 1">
            <a:extLst>
              <a:ext uri="{FF2B5EF4-FFF2-40B4-BE49-F238E27FC236}">
                <a16:creationId xmlns:a16="http://schemas.microsoft.com/office/drawing/2014/main" id="{F01FE503-9CF8-26B0-F3A8-8550D2B83D44}"/>
              </a:ext>
            </a:extLst>
          </p:cNvPr>
          <p:cNvSpPr/>
          <p:nvPr/>
        </p:nvSpPr>
        <p:spPr>
          <a:xfrm>
            <a:off x="789214" y="3476363"/>
            <a:ext cx="4448043" cy="5674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AB0B7B-1C49-106B-3098-ECA2F83A852C}"/>
              </a:ext>
            </a:extLst>
          </p:cNvPr>
          <p:cNvSpPr txBox="1"/>
          <p:nvPr/>
        </p:nvSpPr>
        <p:spPr>
          <a:xfrm>
            <a:off x="764826" y="2881049"/>
            <a:ext cx="3184072"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SAVEETHA SCHOOL OF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29"/>
          <p:cNvSpPr txBox="1">
            <a:spLocks noGrp="1"/>
          </p:cNvSpPr>
          <p:nvPr>
            <p:ph type="title" idx="2"/>
          </p:nvPr>
        </p:nvSpPr>
        <p:spPr>
          <a:xfrm>
            <a:off x="832525" y="535000"/>
            <a:ext cx="1455000" cy="110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569" name="Google Shape;569;p29"/>
          <p:cNvSpPr txBox="1">
            <a:spLocks noGrp="1"/>
          </p:cNvSpPr>
          <p:nvPr>
            <p:ph type="title"/>
          </p:nvPr>
        </p:nvSpPr>
        <p:spPr>
          <a:xfrm>
            <a:off x="720000" y="1719400"/>
            <a:ext cx="5408400" cy="18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Introduction </a:t>
            </a:r>
            <a:endParaRPr dirty="0">
              <a:latin typeface="Times New Roman" panose="02020603050405020304" pitchFamily="18" charset="0"/>
              <a:cs typeface="Times New Roman" panose="02020603050405020304" pitchFamily="18" charset="0"/>
            </a:endParaRPr>
          </a:p>
        </p:txBody>
      </p:sp>
      <p:grpSp>
        <p:nvGrpSpPr>
          <p:cNvPr id="570" name="Google Shape;570;p29"/>
          <p:cNvGrpSpPr/>
          <p:nvPr/>
        </p:nvGrpSpPr>
        <p:grpSpPr>
          <a:xfrm>
            <a:off x="6163596" y="2902574"/>
            <a:ext cx="1547470" cy="1938956"/>
            <a:chOff x="6163596" y="2902574"/>
            <a:chExt cx="1547470" cy="1938956"/>
          </a:xfrm>
        </p:grpSpPr>
        <p:sp>
          <p:nvSpPr>
            <p:cNvPr id="571" name="Google Shape;571;p29"/>
            <p:cNvSpPr/>
            <p:nvPr/>
          </p:nvSpPr>
          <p:spPr>
            <a:xfrm>
              <a:off x="6163596" y="2902574"/>
              <a:ext cx="1436936" cy="1938956"/>
            </a:xfrm>
            <a:custGeom>
              <a:avLst/>
              <a:gdLst/>
              <a:ahLst/>
              <a:cxnLst/>
              <a:rect l="l" t="t" r="r" b="b"/>
              <a:pathLst>
                <a:path w="1168241" h="1576387" extrusionOk="0">
                  <a:moveTo>
                    <a:pt x="551879" y="0"/>
                  </a:moveTo>
                  <a:lnTo>
                    <a:pt x="616363" y="0"/>
                  </a:lnTo>
                  <a:cubicBezTo>
                    <a:pt x="920972" y="0"/>
                    <a:pt x="1168241" y="247269"/>
                    <a:pt x="1168241" y="551879"/>
                  </a:cubicBezTo>
                  <a:lnTo>
                    <a:pt x="1168241" y="1576388"/>
                  </a:lnTo>
                  <a:lnTo>
                    <a:pt x="0" y="1576388"/>
                  </a:lnTo>
                  <a:lnTo>
                    <a:pt x="0" y="551879"/>
                  </a:lnTo>
                  <a:cubicBezTo>
                    <a:pt x="0" y="247269"/>
                    <a:pt x="247269" y="0"/>
                    <a:pt x="55187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9"/>
            <p:cNvSpPr/>
            <p:nvPr/>
          </p:nvSpPr>
          <p:spPr>
            <a:xfrm>
              <a:off x="6317008" y="3530589"/>
              <a:ext cx="1394057" cy="1306490"/>
            </a:xfrm>
            <a:custGeom>
              <a:avLst/>
              <a:gdLst/>
              <a:ahLst/>
              <a:cxnLst/>
              <a:rect l="l" t="t" r="r" b="b"/>
              <a:pathLst>
                <a:path w="1133380" h="1062187" extrusionOk="0">
                  <a:moveTo>
                    <a:pt x="940880" y="362665"/>
                  </a:moveTo>
                  <a:cubicBezTo>
                    <a:pt x="944595" y="385239"/>
                    <a:pt x="949929" y="409909"/>
                    <a:pt x="968979" y="422577"/>
                  </a:cubicBezTo>
                  <a:cubicBezTo>
                    <a:pt x="991934" y="437817"/>
                    <a:pt x="1025938" y="432198"/>
                    <a:pt x="1045179" y="451914"/>
                  </a:cubicBezTo>
                  <a:cubicBezTo>
                    <a:pt x="1062038" y="469250"/>
                    <a:pt x="1058514" y="498492"/>
                    <a:pt x="1046512" y="519447"/>
                  </a:cubicBezTo>
                  <a:cubicBezTo>
                    <a:pt x="1034511" y="540497"/>
                    <a:pt x="1015842" y="556880"/>
                    <a:pt x="1002697" y="577168"/>
                  </a:cubicBezTo>
                  <a:cubicBezTo>
                    <a:pt x="989553" y="597456"/>
                    <a:pt x="982695" y="625269"/>
                    <a:pt x="996316" y="645272"/>
                  </a:cubicBezTo>
                  <a:cubicBezTo>
                    <a:pt x="1020319" y="680419"/>
                    <a:pt x="1086708" y="665846"/>
                    <a:pt x="1104901" y="704327"/>
                  </a:cubicBezTo>
                  <a:cubicBezTo>
                    <a:pt x="1114997" y="725853"/>
                    <a:pt x="1102615" y="750999"/>
                    <a:pt x="1088232" y="769859"/>
                  </a:cubicBezTo>
                  <a:cubicBezTo>
                    <a:pt x="1073754" y="788718"/>
                    <a:pt x="1058895" y="807959"/>
                    <a:pt x="1054513" y="831295"/>
                  </a:cubicBezTo>
                  <a:cubicBezTo>
                    <a:pt x="1041464" y="901685"/>
                    <a:pt x="1100710" y="913305"/>
                    <a:pt x="1133380" y="912543"/>
                  </a:cubicBezTo>
                  <a:cubicBezTo>
                    <a:pt x="811721" y="1177338"/>
                    <a:pt x="524066" y="1016842"/>
                    <a:pt x="253366" y="983981"/>
                  </a:cubicBezTo>
                  <a:cubicBezTo>
                    <a:pt x="151924" y="971694"/>
                    <a:pt x="144019" y="972170"/>
                    <a:pt x="61532" y="911877"/>
                  </a:cubicBezTo>
                  <a:cubicBezTo>
                    <a:pt x="77439" y="918735"/>
                    <a:pt x="35624" y="828438"/>
                    <a:pt x="47816" y="816055"/>
                  </a:cubicBezTo>
                  <a:cubicBezTo>
                    <a:pt x="60008" y="803673"/>
                    <a:pt x="63723" y="783765"/>
                    <a:pt x="56674" y="767859"/>
                  </a:cubicBezTo>
                  <a:cubicBezTo>
                    <a:pt x="49626" y="751857"/>
                    <a:pt x="33910" y="741855"/>
                    <a:pt x="20860" y="730235"/>
                  </a:cubicBezTo>
                  <a:cubicBezTo>
                    <a:pt x="7811" y="718614"/>
                    <a:pt x="-3905" y="701469"/>
                    <a:pt x="1239" y="684705"/>
                  </a:cubicBezTo>
                  <a:cubicBezTo>
                    <a:pt x="10954" y="652511"/>
                    <a:pt x="66009" y="659750"/>
                    <a:pt x="81820" y="630127"/>
                  </a:cubicBezTo>
                  <a:cubicBezTo>
                    <a:pt x="93727" y="607743"/>
                    <a:pt x="74772" y="581454"/>
                    <a:pt x="55055" y="565643"/>
                  </a:cubicBezTo>
                  <a:cubicBezTo>
                    <a:pt x="35338" y="549736"/>
                    <a:pt x="11335" y="532972"/>
                    <a:pt x="9716" y="507731"/>
                  </a:cubicBezTo>
                  <a:cubicBezTo>
                    <a:pt x="8192" y="483156"/>
                    <a:pt x="29814" y="462773"/>
                    <a:pt x="52769" y="454105"/>
                  </a:cubicBezTo>
                  <a:cubicBezTo>
                    <a:pt x="75820" y="445437"/>
                    <a:pt x="101061" y="444675"/>
                    <a:pt x="124588" y="437532"/>
                  </a:cubicBezTo>
                  <a:cubicBezTo>
                    <a:pt x="148114" y="430388"/>
                    <a:pt x="171736" y="413814"/>
                    <a:pt x="175070" y="389430"/>
                  </a:cubicBezTo>
                  <a:cubicBezTo>
                    <a:pt x="178785" y="362284"/>
                    <a:pt x="156115" y="335328"/>
                    <a:pt x="163640" y="308944"/>
                  </a:cubicBezTo>
                  <a:cubicBezTo>
                    <a:pt x="171736" y="280464"/>
                    <a:pt x="208027" y="272559"/>
                    <a:pt x="237649" y="272178"/>
                  </a:cubicBezTo>
                  <a:cubicBezTo>
                    <a:pt x="267272" y="271701"/>
                    <a:pt x="302324" y="270844"/>
                    <a:pt x="318612" y="246079"/>
                  </a:cubicBezTo>
                  <a:cubicBezTo>
                    <a:pt x="331756" y="225981"/>
                    <a:pt x="326137" y="198454"/>
                    <a:pt x="337186" y="177023"/>
                  </a:cubicBezTo>
                  <a:cubicBezTo>
                    <a:pt x="347854" y="156354"/>
                    <a:pt x="371380" y="146162"/>
                    <a:pt x="393574" y="139113"/>
                  </a:cubicBezTo>
                  <a:cubicBezTo>
                    <a:pt x="485490" y="109967"/>
                    <a:pt x="503968" y="-21383"/>
                    <a:pt x="597028" y="3001"/>
                  </a:cubicBezTo>
                  <a:cubicBezTo>
                    <a:pt x="644081" y="15288"/>
                    <a:pt x="675228" y="66342"/>
                    <a:pt x="743236" y="85488"/>
                  </a:cubicBezTo>
                  <a:cubicBezTo>
                    <a:pt x="821151" y="107395"/>
                    <a:pt x="906304" y="150258"/>
                    <a:pt x="940975" y="362760"/>
                  </a:cubicBezTo>
                  <a:close/>
                </a:path>
              </a:pathLst>
            </a:custGeom>
            <a:solidFill>
              <a:srgbClr val="F2CF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9"/>
            <p:cNvSpPr/>
            <p:nvPr/>
          </p:nvSpPr>
          <p:spPr>
            <a:xfrm>
              <a:off x="6264169" y="3435043"/>
              <a:ext cx="304140" cy="717003"/>
            </a:xfrm>
            <a:custGeom>
              <a:avLst/>
              <a:gdLst/>
              <a:ahLst/>
              <a:cxnLst/>
              <a:rect l="l" t="t" r="r" b="b"/>
              <a:pathLst>
                <a:path w="247268" h="582929" extrusionOk="0">
                  <a:moveTo>
                    <a:pt x="37814" y="582930"/>
                  </a:moveTo>
                  <a:lnTo>
                    <a:pt x="0" y="40291"/>
                  </a:lnTo>
                  <a:lnTo>
                    <a:pt x="155924" y="0"/>
                  </a:lnTo>
                  <a:lnTo>
                    <a:pt x="247269" y="498062"/>
                  </a:lnTo>
                  <a:lnTo>
                    <a:pt x="37814" y="582930"/>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9"/>
            <p:cNvSpPr/>
            <p:nvPr/>
          </p:nvSpPr>
          <p:spPr>
            <a:xfrm>
              <a:off x="6264520" y="3982667"/>
              <a:ext cx="421180" cy="679395"/>
            </a:xfrm>
            <a:custGeom>
              <a:avLst/>
              <a:gdLst/>
              <a:ahLst/>
              <a:cxnLst/>
              <a:rect l="l" t="t" r="r" b="b"/>
              <a:pathLst>
                <a:path w="342423" h="552354" extrusionOk="0">
                  <a:moveTo>
                    <a:pt x="76009" y="552355"/>
                  </a:moveTo>
                  <a:lnTo>
                    <a:pt x="0" y="108966"/>
                  </a:lnTo>
                  <a:lnTo>
                    <a:pt x="288036" y="0"/>
                  </a:lnTo>
                  <a:lnTo>
                    <a:pt x="342424" y="262509"/>
                  </a:lnTo>
                  <a:lnTo>
                    <a:pt x="76009" y="55235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9"/>
            <p:cNvSpPr/>
            <p:nvPr/>
          </p:nvSpPr>
          <p:spPr>
            <a:xfrm>
              <a:off x="7218223" y="3349747"/>
              <a:ext cx="303789" cy="891333"/>
            </a:xfrm>
            <a:custGeom>
              <a:avLst/>
              <a:gdLst/>
              <a:ahLst/>
              <a:cxnLst/>
              <a:rect l="l" t="t" r="r" b="b"/>
              <a:pathLst>
                <a:path w="246983" h="724661" extrusionOk="0">
                  <a:moveTo>
                    <a:pt x="193834" y="724662"/>
                  </a:moveTo>
                  <a:lnTo>
                    <a:pt x="246983" y="0"/>
                  </a:lnTo>
                  <a:lnTo>
                    <a:pt x="70104" y="139637"/>
                  </a:lnTo>
                  <a:lnTo>
                    <a:pt x="0" y="608457"/>
                  </a:lnTo>
                  <a:lnTo>
                    <a:pt x="193834" y="724662"/>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9"/>
            <p:cNvSpPr/>
            <p:nvPr/>
          </p:nvSpPr>
          <p:spPr>
            <a:xfrm>
              <a:off x="7062398" y="4026134"/>
              <a:ext cx="461366" cy="634525"/>
            </a:xfrm>
            <a:custGeom>
              <a:avLst/>
              <a:gdLst/>
              <a:ahLst/>
              <a:cxnLst/>
              <a:rect l="l" t="t" r="r" b="b"/>
              <a:pathLst>
                <a:path w="375094" h="515874" extrusionOk="0">
                  <a:moveTo>
                    <a:pt x="273367" y="515874"/>
                  </a:moveTo>
                  <a:lnTo>
                    <a:pt x="375094" y="112490"/>
                  </a:lnTo>
                  <a:lnTo>
                    <a:pt x="94298" y="0"/>
                  </a:lnTo>
                  <a:lnTo>
                    <a:pt x="0" y="250984"/>
                  </a:lnTo>
                  <a:lnTo>
                    <a:pt x="273367" y="5158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9"/>
            <p:cNvSpPr/>
            <p:nvPr/>
          </p:nvSpPr>
          <p:spPr>
            <a:xfrm>
              <a:off x="6358134" y="4282205"/>
              <a:ext cx="1061095" cy="555624"/>
            </a:xfrm>
            <a:custGeom>
              <a:avLst/>
              <a:gdLst/>
              <a:ahLst/>
              <a:cxnLst/>
              <a:rect l="l" t="t" r="r" b="b"/>
              <a:pathLst>
                <a:path w="862679" h="615650" extrusionOk="0">
                  <a:moveTo>
                    <a:pt x="2381" y="615650"/>
                  </a:moveTo>
                  <a:lnTo>
                    <a:pt x="862679" y="615650"/>
                  </a:lnTo>
                  <a:lnTo>
                    <a:pt x="845915" y="307707"/>
                  </a:lnTo>
                  <a:cubicBezTo>
                    <a:pt x="863822" y="125017"/>
                    <a:pt x="709041" y="11098"/>
                    <a:pt x="491776" y="12527"/>
                  </a:cubicBezTo>
                  <a:lnTo>
                    <a:pt x="318802" y="2050"/>
                  </a:lnTo>
                  <a:cubicBezTo>
                    <a:pt x="47149" y="-19096"/>
                    <a:pt x="17907" y="126161"/>
                    <a:pt x="0" y="308755"/>
                  </a:cubicBezTo>
                  <a:lnTo>
                    <a:pt x="2477" y="61555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9"/>
            <p:cNvSpPr/>
            <p:nvPr/>
          </p:nvSpPr>
          <p:spPr>
            <a:xfrm>
              <a:off x="6744009" y="4167317"/>
              <a:ext cx="276431" cy="252935"/>
            </a:xfrm>
            <a:custGeom>
              <a:avLst/>
              <a:gdLst/>
              <a:ahLst/>
              <a:cxnLst/>
              <a:rect l="l" t="t" r="r" b="b"/>
              <a:pathLst>
                <a:path w="224741" h="205638" extrusionOk="0">
                  <a:moveTo>
                    <a:pt x="142" y="145161"/>
                  </a:moveTo>
                  <a:cubicBezTo>
                    <a:pt x="-6239" y="210407"/>
                    <a:pt x="204073" y="231076"/>
                    <a:pt x="210454" y="165830"/>
                  </a:cubicBezTo>
                  <a:lnTo>
                    <a:pt x="224742" y="20669"/>
                  </a:lnTo>
                  <a:lnTo>
                    <a:pt x="14430" y="0"/>
                  </a:lnTo>
                  <a:lnTo>
                    <a:pt x="142" y="145161"/>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9"/>
            <p:cNvSpPr/>
            <p:nvPr/>
          </p:nvSpPr>
          <p:spPr>
            <a:xfrm>
              <a:off x="6750159" y="4167434"/>
              <a:ext cx="270281" cy="122225"/>
            </a:xfrm>
            <a:custGeom>
              <a:avLst/>
              <a:gdLst/>
              <a:ahLst/>
              <a:cxnLst/>
              <a:rect l="l" t="t" r="r" b="b"/>
              <a:pathLst>
                <a:path w="219741" h="99370" extrusionOk="0">
                  <a:moveTo>
                    <a:pt x="158972" y="92773"/>
                  </a:moveTo>
                  <a:cubicBezTo>
                    <a:pt x="106204" y="100584"/>
                    <a:pt x="52769" y="101441"/>
                    <a:pt x="0" y="95440"/>
                  </a:cubicBezTo>
                  <a:lnTo>
                    <a:pt x="9430" y="0"/>
                  </a:lnTo>
                  <a:lnTo>
                    <a:pt x="219742" y="20669"/>
                  </a:lnTo>
                  <a:lnTo>
                    <a:pt x="213646" y="82296"/>
                  </a:lnTo>
                  <a:cubicBezTo>
                    <a:pt x="195548" y="86582"/>
                    <a:pt x="177356" y="90106"/>
                    <a:pt x="158972" y="92869"/>
                  </a:cubicBezTo>
                  <a:close/>
                </a:path>
              </a:pathLst>
            </a:custGeom>
            <a:solidFill>
              <a:srgbClr val="D48C6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9"/>
            <p:cNvSpPr/>
            <p:nvPr/>
          </p:nvSpPr>
          <p:spPr>
            <a:xfrm>
              <a:off x="6540990" y="3681816"/>
              <a:ext cx="724626" cy="590420"/>
            </a:xfrm>
            <a:custGeom>
              <a:avLst/>
              <a:gdLst/>
              <a:ahLst/>
              <a:cxnLst/>
              <a:rect l="l" t="t" r="r" b="b"/>
              <a:pathLst>
                <a:path w="589127" h="480016" extrusionOk="0">
                  <a:moveTo>
                    <a:pt x="204910" y="470514"/>
                  </a:moveTo>
                  <a:lnTo>
                    <a:pt x="276252" y="477562"/>
                  </a:lnTo>
                  <a:cubicBezTo>
                    <a:pt x="490374" y="498613"/>
                    <a:pt x="563241" y="381550"/>
                    <a:pt x="578195" y="229722"/>
                  </a:cubicBezTo>
                  <a:lnTo>
                    <a:pt x="588768" y="122375"/>
                  </a:lnTo>
                  <a:cubicBezTo>
                    <a:pt x="592768" y="81608"/>
                    <a:pt x="562955" y="45223"/>
                    <a:pt x="522093" y="41222"/>
                  </a:cubicBezTo>
                  <a:lnTo>
                    <a:pt x="106326" y="360"/>
                  </a:lnTo>
                  <a:cubicBezTo>
                    <a:pt x="65559" y="-3641"/>
                    <a:pt x="29174" y="26173"/>
                    <a:pt x="25173" y="67035"/>
                  </a:cubicBezTo>
                  <a:lnTo>
                    <a:pt x="14601" y="174382"/>
                  </a:lnTo>
                  <a:cubicBezTo>
                    <a:pt x="-354" y="326210"/>
                    <a:pt x="-52836" y="445273"/>
                    <a:pt x="204910" y="470609"/>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9"/>
            <p:cNvSpPr/>
            <p:nvPr/>
          </p:nvSpPr>
          <p:spPr>
            <a:xfrm>
              <a:off x="7111958" y="3581436"/>
              <a:ext cx="159869" cy="397225"/>
            </a:xfrm>
            <a:custGeom>
              <a:avLst/>
              <a:gdLst/>
              <a:ahLst/>
              <a:cxnLst/>
              <a:rect l="l" t="t" r="r" b="b"/>
              <a:pathLst>
                <a:path w="129975" h="322947" extrusionOk="0">
                  <a:moveTo>
                    <a:pt x="57150" y="308850"/>
                  </a:moveTo>
                  <a:lnTo>
                    <a:pt x="107061" y="322947"/>
                  </a:lnTo>
                  <a:cubicBezTo>
                    <a:pt x="107061" y="322947"/>
                    <a:pt x="135350" y="203885"/>
                    <a:pt x="129064" y="134829"/>
                  </a:cubicBezTo>
                  <a:cubicBezTo>
                    <a:pt x="110204" y="-73007"/>
                    <a:pt x="0" y="21386"/>
                    <a:pt x="0" y="21386"/>
                  </a:cubicBezTo>
                  <a:lnTo>
                    <a:pt x="57150" y="308850"/>
                  </a:lnTo>
                  <a:close/>
                </a:path>
              </a:pathLst>
            </a:custGeom>
            <a:solidFill>
              <a:srgbClr val="F2CF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9"/>
            <p:cNvSpPr/>
            <p:nvPr/>
          </p:nvSpPr>
          <p:spPr>
            <a:xfrm>
              <a:off x="7119283" y="3945148"/>
              <a:ext cx="209822" cy="212929"/>
            </a:xfrm>
            <a:custGeom>
              <a:avLst/>
              <a:gdLst/>
              <a:ahLst/>
              <a:cxnLst/>
              <a:rect l="l" t="t" r="r" b="b"/>
              <a:pathLst>
                <a:path w="170587" h="173113" extrusionOk="0">
                  <a:moveTo>
                    <a:pt x="426" y="78222"/>
                  </a:moveTo>
                  <a:cubicBezTo>
                    <a:pt x="-4241" y="125847"/>
                    <a:pt x="29954" y="168138"/>
                    <a:pt x="76817" y="172710"/>
                  </a:cubicBezTo>
                  <a:cubicBezTo>
                    <a:pt x="123680" y="177282"/>
                    <a:pt x="165494" y="142421"/>
                    <a:pt x="170162" y="94891"/>
                  </a:cubicBezTo>
                  <a:cubicBezTo>
                    <a:pt x="174829" y="47266"/>
                    <a:pt x="140634" y="4975"/>
                    <a:pt x="93771" y="403"/>
                  </a:cubicBezTo>
                  <a:cubicBezTo>
                    <a:pt x="46908" y="-4169"/>
                    <a:pt x="5093" y="30692"/>
                    <a:pt x="426" y="78222"/>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9"/>
            <p:cNvSpPr/>
            <p:nvPr/>
          </p:nvSpPr>
          <p:spPr>
            <a:xfrm>
              <a:off x="7196667" y="3945162"/>
              <a:ext cx="132566" cy="139312"/>
            </a:xfrm>
            <a:custGeom>
              <a:avLst/>
              <a:gdLst/>
              <a:ahLst/>
              <a:cxnLst/>
              <a:rect l="l" t="t" r="r" b="b"/>
              <a:pathLst>
                <a:path w="107777" h="113262" extrusionOk="0">
                  <a:moveTo>
                    <a:pt x="103537" y="113262"/>
                  </a:moveTo>
                  <a:cubicBezTo>
                    <a:pt x="105442" y="107452"/>
                    <a:pt x="106680" y="101261"/>
                    <a:pt x="107347" y="94879"/>
                  </a:cubicBezTo>
                  <a:cubicBezTo>
                    <a:pt x="112014" y="47254"/>
                    <a:pt x="78200" y="5535"/>
                    <a:pt x="30956" y="391"/>
                  </a:cubicBezTo>
                  <a:cubicBezTo>
                    <a:pt x="15431" y="-1323"/>
                    <a:pt x="0" y="3153"/>
                    <a:pt x="0" y="3153"/>
                  </a:cubicBezTo>
                </a:path>
              </a:pathLst>
            </a:custGeom>
            <a:noFill/>
            <a:ln w="10000"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4" name="Google Shape;584;p29"/>
            <p:cNvGrpSpPr/>
            <p:nvPr/>
          </p:nvGrpSpPr>
          <p:grpSpPr>
            <a:xfrm>
              <a:off x="6812995" y="3888361"/>
              <a:ext cx="227686" cy="192526"/>
              <a:chOff x="5958743" y="3378054"/>
              <a:chExt cx="185095" cy="156512"/>
            </a:xfrm>
          </p:grpSpPr>
          <p:sp>
            <p:nvSpPr>
              <p:cNvPr id="585" name="Google Shape;585;p29"/>
              <p:cNvSpPr/>
              <p:nvPr/>
            </p:nvSpPr>
            <p:spPr>
              <a:xfrm rot="-5064207">
                <a:off x="5985679" y="3374264"/>
                <a:ext cx="131223" cy="173123"/>
              </a:xfrm>
              <a:custGeom>
                <a:avLst/>
                <a:gdLst/>
                <a:ahLst/>
                <a:cxnLst/>
                <a:rect l="l" t="t" r="r" b="b"/>
                <a:pathLst>
                  <a:path w="131254" h="173164" extrusionOk="0">
                    <a:moveTo>
                      <a:pt x="131254" y="86582"/>
                    </a:moveTo>
                    <a:cubicBezTo>
                      <a:pt x="131254" y="134400"/>
                      <a:pt x="101872" y="173164"/>
                      <a:pt x="65627" y="173164"/>
                    </a:cubicBezTo>
                    <a:cubicBezTo>
                      <a:pt x="29382" y="173164"/>
                      <a:pt x="0" y="134400"/>
                      <a:pt x="0" y="86582"/>
                    </a:cubicBezTo>
                    <a:cubicBezTo>
                      <a:pt x="0" y="38764"/>
                      <a:pt x="29382" y="0"/>
                      <a:pt x="65627" y="0"/>
                    </a:cubicBezTo>
                    <a:cubicBezTo>
                      <a:pt x="101872" y="0"/>
                      <a:pt x="131254" y="38764"/>
                      <a:pt x="131254" y="865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9"/>
              <p:cNvSpPr/>
              <p:nvPr/>
            </p:nvSpPr>
            <p:spPr>
              <a:xfrm>
                <a:off x="6003621" y="3378054"/>
                <a:ext cx="114462" cy="114462"/>
              </a:xfrm>
              <a:custGeom>
                <a:avLst/>
                <a:gdLst/>
                <a:ahLst/>
                <a:cxnLst/>
                <a:rect l="l" t="t" r="r" b="b"/>
                <a:pathLst>
                  <a:path w="114462" h="114462" extrusionOk="0">
                    <a:moveTo>
                      <a:pt x="272" y="51611"/>
                    </a:moveTo>
                    <a:cubicBezTo>
                      <a:pt x="-2776" y="83044"/>
                      <a:pt x="20179" y="111143"/>
                      <a:pt x="51611" y="114191"/>
                    </a:cubicBezTo>
                    <a:cubicBezTo>
                      <a:pt x="83044" y="117239"/>
                      <a:pt x="111143" y="94283"/>
                      <a:pt x="114191" y="62851"/>
                    </a:cubicBezTo>
                    <a:cubicBezTo>
                      <a:pt x="117239" y="31418"/>
                      <a:pt x="94283" y="3320"/>
                      <a:pt x="62851" y="272"/>
                    </a:cubicBezTo>
                    <a:cubicBezTo>
                      <a:pt x="31418" y="-2776"/>
                      <a:pt x="3320" y="20179"/>
                      <a:pt x="272" y="516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7" name="Google Shape;587;p29"/>
            <p:cNvGrpSpPr/>
            <p:nvPr/>
          </p:nvGrpSpPr>
          <p:grpSpPr>
            <a:xfrm>
              <a:off x="6526677" y="3865397"/>
              <a:ext cx="227686" cy="187234"/>
              <a:chOff x="5725983" y="3359385"/>
              <a:chExt cx="185095" cy="152210"/>
            </a:xfrm>
          </p:grpSpPr>
          <p:sp>
            <p:nvSpPr>
              <p:cNvPr id="588" name="Google Shape;588;p29"/>
              <p:cNvSpPr/>
              <p:nvPr/>
            </p:nvSpPr>
            <p:spPr>
              <a:xfrm rot="-5064207">
                <a:off x="5752919" y="3351293"/>
                <a:ext cx="131223" cy="173123"/>
              </a:xfrm>
              <a:custGeom>
                <a:avLst/>
                <a:gdLst/>
                <a:ahLst/>
                <a:cxnLst/>
                <a:rect l="l" t="t" r="r" b="b"/>
                <a:pathLst>
                  <a:path w="131254" h="173164" extrusionOk="0">
                    <a:moveTo>
                      <a:pt x="131254" y="86582"/>
                    </a:moveTo>
                    <a:cubicBezTo>
                      <a:pt x="131254" y="134400"/>
                      <a:pt x="101872" y="173164"/>
                      <a:pt x="65627" y="173164"/>
                    </a:cubicBezTo>
                    <a:cubicBezTo>
                      <a:pt x="29382" y="173164"/>
                      <a:pt x="0" y="134400"/>
                      <a:pt x="0" y="86582"/>
                    </a:cubicBezTo>
                    <a:cubicBezTo>
                      <a:pt x="0" y="38764"/>
                      <a:pt x="29382" y="0"/>
                      <a:pt x="65627" y="0"/>
                    </a:cubicBezTo>
                    <a:cubicBezTo>
                      <a:pt x="101872" y="0"/>
                      <a:pt x="131254" y="38764"/>
                      <a:pt x="131254" y="865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9"/>
              <p:cNvSpPr/>
              <p:nvPr/>
            </p:nvSpPr>
            <p:spPr>
              <a:xfrm>
                <a:off x="5763020" y="3359385"/>
                <a:ext cx="114462" cy="114462"/>
              </a:xfrm>
              <a:custGeom>
                <a:avLst/>
                <a:gdLst/>
                <a:ahLst/>
                <a:cxnLst/>
                <a:rect l="l" t="t" r="r" b="b"/>
                <a:pathLst>
                  <a:path w="114462" h="114462" extrusionOk="0">
                    <a:moveTo>
                      <a:pt x="272" y="51611"/>
                    </a:moveTo>
                    <a:cubicBezTo>
                      <a:pt x="-2776" y="83044"/>
                      <a:pt x="20179" y="111143"/>
                      <a:pt x="51611" y="114191"/>
                    </a:cubicBezTo>
                    <a:cubicBezTo>
                      <a:pt x="83044" y="117239"/>
                      <a:pt x="111143" y="94283"/>
                      <a:pt x="114191" y="62851"/>
                    </a:cubicBezTo>
                    <a:cubicBezTo>
                      <a:pt x="117239" y="31418"/>
                      <a:pt x="94283" y="3320"/>
                      <a:pt x="62851" y="272"/>
                    </a:cubicBezTo>
                    <a:cubicBezTo>
                      <a:pt x="31418" y="-2776"/>
                      <a:pt x="3320" y="20179"/>
                      <a:pt x="272" y="516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0" name="Google Shape;590;p29"/>
            <p:cNvSpPr/>
            <p:nvPr/>
          </p:nvSpPr>
          <p:spPr>
            <a:xfrm>
              <a:off x="6712983" y="4002433"/>
              <a:ext cx="56270" cy="58613"/>
            </a:xfrm>
            <a:custGeom>
              <a:avLst/>
              <a:gdLst/>
              <a:ahLst/>
              <a:cxnLst/>
              <a:rect l="l" t="t" r="r" b="b"/>
              <a:pathLst>
                <a:path w="45748" h="47653" extrusionOk="0">
                  <a:moveTo>
                    <a:pt x="45748" y="14220"/>
                  </a:moveTo>
                  <a:cubicBezTo>
                    <a:pt x="42414" y="6600"/>
                    <a:pt x="35080" y="981"/>
                    <a:pt x="26222" y="123"/>
                  </a:cubicBezTo>
                  <a:cubicBezTo>
                    <a:pt x="13077" y="-1210"/>
                    <a:pt x="1457" y="8410"/>
                    <a:pt x="123" y="21555"/>
                  </a:cubicBezTo>
                  <a:cubicBezTo>
                    <a:pt x="-1210" y="34699"/>
                    <a:pt x="8410" y="46320"/>
                    <a:pt x="21555" y="47653"/>
                  </a:cubicBezTo>
                </a:path>
              </a:pathLst>
            </a:custGeom>
            <a:noFill/>
            <a:ln w="10000"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9"/>
            <p:cNvSpPr/>
            <p:nvPr/>
          </p:nvSpPr>
          <p:spPr>
            <a:xfrm>
              <a:off x="6728485" y="4100416"/>
              <a:ext cx="145040" cy="73014"/>
            </a:xfrm>
            <a:custGeom>
              <a:avLst/>
              <a:gdLst/>
              <a:ahLst/>
              <a:cxnLst/>
              <a:rect l="l" t="t" r="r" b="b"/>
              <a:pathLst>
                <a:path w="117919" h="59361" extrusionOk="0">
                  <a:moveTo>
                    <a:pt x="0" y="0"/>
                  </a:moveTo>
                  <a:cubicBezTo>
                    <a:pt x="18288" y="52102"/>
                    <a:pt x="67818" y="99631"/>
                    <a:pt x="117919" y="581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9"/>
            <p:cNvSpPr/>
            <p:nvPr/>
          </p:nvSpPr>
          <p:spPr>
            <a:xfrm>
              <a:off x="7181020" y="3999332"/>
              <a:ext cx="71176" cy="102811"/>
            </a:xfrm>
            <a:custGeom>
              <a:avLst/>
              <a:gdLst/>
              <a:ahLst/>
              <a:cxnLst/>
              <a:rect l="l" t="t" r="r" b="b"/>
              <a:pathLst>
                <a:path w="57867" h="83586" extrusionOk="0">
                  <a:moveTo>
                    <a:pt x="57868" y="549"/>
                  </a:moveTo>
                  <a:cubicBezTo>
                    <a:pt x="44628" y="-1451"/>
                    <a:pt x="30626" y="2073"/>
                    <a:pt x="19863" y="10169"/>
                  </a:cubicBezTo>
                  <a:cubicBezTo>
                    <a:pt x="9100" y="18265"/>
                    <a:pt x="1956" y="30838"/>
                    <a:pt x="337" y="44078"/>
                  </a:cubicBezTo>
                  <a:cubicBezTo>
                    <a:pt x="-997" y="55032"/>
                    <a:pt x="1575" y="66748"/>
                    <a:pt x="9005" y="74844"/>
                  </a:cubicBezTo>
                  <a:cubicBezTo>
                    <a:pt x="16434" y="82940"/>
                    <a:pt x="29293" y="86274"/>
                    <a:pt x="39008" y="81130"/>
                  </a:cubicBezTo>
                  <a:cubicBezTo>
                    <a:pt x="48724" y="75987"/>
                    <a:pt x="53010" y="61890"/>
                    <a:pt x="46343" y="53127"/>
                  </a:cubicBezTo>
                  <a:cubicBezTo>
                    <a:pt x="39675" y="44269"/>
                    <a:pt x="26531" y="44173"/>
                    <a:pt x="15672" y="46078"/>
                  </a:cubicBezTo>
                </a:path>
              </a:pathLst>
            </a:custGeom>
            <a:noFill/>
            <a:ln w="10000"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9"/>
            <p:cNvSpPr/>
            <p:nvPr/>
          </p:nvSpPr>
          <p:spPr>
            <a:xfrm>
              <a:off x="6501200" y="3512992"/>
              <a:ext cx="708022" cy="465314"/>
            </a:xfrm>
            <a:custGeom>
              <a:avLst/>
              <a:gdLst/>
              <a:ahLst/>
              <a:cxnLst/>
              <a:rect l="l" t="t" r="r" b="b"/>
              <a:pathLst>
                <a:path w="575628" h="378304" extrusionOk="0">
                  <a:moveTo>
                    <a:pt x="361750" y="3401"/>
                  </a:moveTo>
                  <a:cubicBezTo>
                    <a:pt x="557965" y="24261"/>
                    <a:pt x="602542" y="118082"/>
                    <a:pt x="561870" y="378305"/>
                  </a:cubicBezTo>
                  <a:cubicBezTo>
                    <a:pt x="433473" y="352016"/>
                    <a:pt x="274120" y="292675"/>
                    <a:pt x="244878" y="207331"/>
                  </a:cubicBezTo>
                  <a:cubicBezTo>
                    <a:pt x="211922" y="304677"/>
                    <a:pt x="66951" y="321250"/>
                    <a:pt x="276" y="304962"/>
                  </a:cubicBezTo>
                  <a:cubicBezTo>
                    <a:pt x="276" y="304962"/>
                    <a:pt x="-23155" y="-37557"/>
                    <a:pt x="361750" y="3401"/>
                  </a:cubicBezTo>
                  <a:close/>
                </a:path>
              </a:pathLst>
            </a:custGeom>
            <a:solidFill>
              <a:srgbClr val="F2CF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4" name="Google Shape;594;p29"/>
            <p:cNvGrpSpPr/>
            <p:nvPr/>
          </p:nvGrpSpPr>
          <p:grpSpPr>
            <a:xfrm>
              <a:off x="6220327" y="3042985"/>
              <a:ext cx="1303895" cy="723739"/>
              <a:chOff x="5476938" y="2690812"/>
              <a:chExt cx="1059991" cy="588358"/>
            </a:xfrm>
          </p:grpSpPr>
          <p:sp>
            <p:nvSpPr>
              <p:cNvPr id="595" name="Google Shape;595;p29"/>
              <p:cNvSpPr/>
              <p:nvPr/>
            </p:nvSpPr>
            <p:spPr>
              <a:xfrm>
                <a:off x="6012561" y="3109054"/>
                <a:ext cx="481203" cy="141636"/>
              </a:xfrm>
              <a:custGeom>
                <a:avLst/>
                <a:gdLst/>
                <a:ahLst/>
                <a:cxnLst/>
                <a:rect l="l" t="t" r="r" b="b"/>
                <a:pathLst>
                  <a:path w="481203" h="141636" extrusionOk="0">
                    <a:moveTo>
                      <a:pt x="481203" y="99632"/>
                    </a:moveTo>
                    <a:lnTo>
                      <a:pt x="437102" y="141637"/>
                    </a:lnTo>
                    <a:cubicBezTo>
                      <a:pt x="313372" y="133350"/>
                      <a:pt x="135445" y="85916"/>
                      <a:pt x="0" y="19907"/>
                    </a:cubicBezTo>
                    <a:lnTo>
                      <a:pt x="14097" y="0"/>
                    </a:lnTo>
                    <a:lnTo>
                      <a:pt x="60103" y="1715"/>
                    </a:lnTo>
                    <a:lnTo>
                      <a:pt x="481203" y="9953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9"/>
              <p:cNvSpPr/>
              <p:nvPr/>
            </p:nvSpPr>
            <p:spPr>
              <a:xfrm>
                <a:off x="5520689" y="3112102"/>
                <a:ext cx="427291" cy="167068"/>
              </a:xfrm>
              <a:custGeom>
                <a:avLst/>
                <a:gdLst/>
                <a:ahLst/>
                <a:cxnLst/>
                <a:rect l="l" t="t" r="r" b="b"/>
                <a:pathLst>
                  <a:path w="427291" h="167068" extrusionOk="0">
                    <a:moveTo>
                      <a:pt x="427196" y="22574"/>
                    </a:moveTo>
                    <a:cubicBezTo>
                      <a:pt x="332137" y="94012"/>
                      <a:pt x="169545" y="142780"/>
                      <a:pt x="56483" y="167068"/>
                    </a:cubicBezTo>
                    <a:lnTo>
                      <a:pt x="0" y="133064"/>
                    </a:lnTo>
                    <a:lnTo>
                      <a:pt x="368713" y="0"/>
                    </a:lnTo>
                    <a:lnTo>
                      <a:pt x="427292" y="225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9"/>
              <p:cNvSpPr/>
              <p:nvPr/>
            </p:nvSpPr>
            <p:spPr>
              <a:xfrm>
                <a:off x="6041326" y="2693955"/>
                <a:ext cx="462153" cy="522160"/>
              </a:xfrm>
              <a:custGeom>
                <a:avLst/>
                <a:gdLst/>
                <a:ahLst/>
                <a:cxnLst/>
                <a:rect l="l" t="t" r="r" b="b"/>
                <a:pathLst>
                  <a:path w="462153" h="522160" extrusionOk="0">
                    <a:moveTo>
                      <a:pt x="0" y="0"/>
                    </a:moveTo>
                    <a:lnTo>
                      <a:pt x="399479" y="92678"/>
                    </a:lnTo>
                    <a:lnTo>
                      <a:pt x="462153" y="522161"/>
                    </a:lnTo>
                    <a:lnTo>
                      <a:pt x="7620" y="42748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9"/>
              <p:cNvSpPr/>
              <p:nvPr/>
            </p:nvSpPr>
            <p:spPr>
              <a:xfrm>
                <a:off x="5506688" y="2690812"/>
                <a:ext cx="427767" cy="565689"/>
              </a:xfrm>
              <a:custGeom>
                <a:avLst/>
                <a:gdLst/>
                <a:ahLst/>
                <a:cxnLst/>
                <a:rect l="l" t="t" r="r" b="b"/>
                <a:pathLst>
                  <a:path w="427767" h="565689" extrusionOk="0">
                    <a:moveTo>
                      <a:pt x="44387" y="141161"/>
                    </a:moveTo>
                    <a:lnTo>
                      <a:pt x="427768" y="0"/>
                    </a:lnTo>
                    <a:lnTo>
                      <a:pt x="423672" y="426244"/>
                    </a:lnTo>
                    <a:lnTo>
                      <a:pt x="0" y="565690"/>
                    </a:lnTo>
                    <a:lnTo>
                      <a:pt x="44387" y="1411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9"/>
              <p:cNvSpPr/>
              <p:nvPr/>
            </p:nvSpPr>
            <p:spPr>
              <a:xfrm>
                <a:off x="5930360" y="2690812"/>
                <a:ext cx="118586" cy="430625"/>
              </a:xfrm>
              <a:custGeom>
                <a:avLst/>
                <a:gdLst/>
                <a:ahLst/>
                <a:cxnLst/>
                <a:rect l="l" t="t" r="r" b="b"/>
                <a:pathLst>
                  <a:path w="118586" h="430625" extrusionOk="0">
                    <a:moveTo>
                      <a:pt x="118586" y="430625"/>
                    </a:moveTo>
                    <a:lnTo>
                      <a:pt x="0" y="426244"/>
                    </a:lnTo>
                    <a:lnTo>
                      <a:pt x="4096" y="0"/>
                    </a:lnTo>
                    <a:lnTo>
                      <a:pt x="110966" y="3143"/>
                    </a:lnTo>
                    <a:lnTo>
                      <a:pt x="118586" y="43062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9"/>
              <p:cNvSpPr/>
              <p:nvPr/>
            </p:nvSpPr>
            <p:spPr>
              <a:xfrm>
                <a:off x="5506688" y="3116484"/>
                <a:ext cx="996791" cy="150780"/>
              </a:xfrm>
              <a:custGeom>
                <a:avLst/>
                <a:gdLst/>
                <a:ahLst/>
                <a:cxnLst/>
                <a:rect l="l" t="t" r="r" b="b"/>
                <a:pathLst>
                  <a:path w="996791" h="150780" extrusionOk="0">
                    <a:moveTo>
                      <a:pt x="996791" y="99632"/>
                    </a:moveTo>
                    <a:lnTo>
                      <a:pt x="972788" y="115919"/>
                    </a:lnTo>
                    <a:lnTo>
                      <a:pt x="541401" y="22289"/>
                    </a:lnTo>
                    <a:lnTo>
                      <a:pt x="422815" y="21908"/>
                    </a:lnTo>
                    <a:lnTo>
                      <a:pt x="27146" y="150781"/>
                    </a:lnTo>
                    <a:lnTo>
                      <a:pt x="0" y="140018"/>
                    </a:lnTo>
                    <a:lnTo>
                      <a:pt x="423672" y="572"/>
                    </a:lnTo>
                    <a:lnTo>
                      <a:pt x="542258" y="0"/>
                    </a:lnTo>
                    <a:lnTo>
                      <a:pt x="996791" y="9963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9"/>
              <p:cNvSpPr/>
              <p:nvPr/>
            </p:nvSpPr>
            <p:spPr>
              <a:xfrm>
                <a:off x="5929598" y="3138487"/>
                <a:ext cx="118491" cy="17769"/>
              </a:xfrm>
              <a:custGeom>
                <a:avLst/>
                <a:gdLst/>
                <a:ahLst/>
                <a:cxnLst/>
                <a:rect l="l" t="t" r="r" b="b"/>
                <a:pathLst>
                  <a:path w="118491" h="17769" extrusionOk="0">
                    <a:moveTo>
                      <a:pt x="118491" y="286"/>
                    </a:moveTo>
                    <a:cubicBezTo>
                      <a:pt x="118491" y="286"/>
                      <a:pt x="57531" y="39815"/>
                      <a:pt x="0" y="0"/>
                    </a:cubicBezTo>
                    <a:lnTo>
                      <a:pt x="118491" y="28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2" name="Google Shape;602;p29"/>
              <p:cNvGrpSpPr/>
              <p:nvPr/>
            </p:nvGrpSpPr>
            <p:grpSpPr>
              <a:xfrm>
                <a:off x="5476938" y="2881745"/>
                <a:ext cx="162244" cy="238453"/>
                <a:chOff x="5476938" y="2881745"/>
                <a:chExt cx="162244" cy="238453"/>
              </a:xfrm>
            </p:grpSpPr>
            <p:sp>
              <p:nvSpPr>
                <p:cNvPr id="603" name="Google Shape;603;p29"/>
                <p:cNvSpPr/>
                <p:nvPr/>
              </p:nvSpPr>
              <p:spPr>
                <a:xfrm>
                  <a:off x="5476938" y="2881745"/>
                  <a:ext cx="162244" cy="238453"/>
                </a:xfrm>
                <a:custGeom>
                  <a:avLst/>
                  <a:gdLst/>
                  <a:ahLst/>
                  <a:cxnLst/>
                  <a:rect l="l" t="t" r="r" b="b"/>
                  <a:pathLst>
                    <a:path w="162244" h="238453" extrusionOk="0">
                      <a:moveTo>
                        <a:pt x="34608" y="33094"/>
                      </a:moveTo>
                      <a:cubicBezTo>
                        <a:pt x="72041" y="-27771"/>
                        <a:pt x="156432" y="11949"/>
                        <a:pt x="158718" y="22331"/>
                      </a:cubicBezTo>
                      <a:cubicBezTo>
                        <a:pt x="162147" y="37857"/>
                        <a:pt x="122619" y="43857"/>
                        <a:pt x="122619" y="43857"/>
                      </a:cubicBezTo>
                      <a:cubicBezTo>
                        <a:pt x="122619" y="43857"/>
                        <a:pt x="162528" y="48334"/>
                        <a:pt x="162243" y="60812"/>
                      </a:cubicBezTo>
                      <a:cubicBezTo>
                        <a:pt x="161957" y="73290"/>
                        <a:pt x="120809" y="86720"/>
                        <a:pt x="120809" y="86720"/>
                      </a:cubicBezTo>
                      <a:cubicBezTo>
                        <a:pt x="120809" y="86720"/>
                        <a:pt x="144907" y="83291"/>
                        <a:pt x="146526" y="95673"/>
                      </a:cubicBezTo>
                      <a:cubicBezTo>
                        <a:pt x="148431" y="110342"/>
                        <a:pt x="102616" y="138822"/>
                        <a:pt x="102616" y="138822"/>
                      </a:cubicBezTo>
                      <a:cubicBezTo>
                        <a:pt x="140811" y="130821"/>
                        <a:pt x="100806" y="179017"/>
                        <a:pt x="51753" y="205878"/>
                      </a:cubicBezTo>
                      <a:lnTo>
                        <a:pt x="44323" y="238453"/>
                      </a:lnTo>
                      <a:cubicBezTo>
                        <a:pt x="44323" y="238453"/>
                        <a:pt x="32893" y="237405"/>
                        <a:pt x="20606" y="227880"/>
                      </a:cubicBezTo>
                      <a:cubicBezTo>
                        <a:pt x="-24543" y="193114"/>
                        <a:pt x="15843" y="63479"/>
                        <a:pt x="34608" y="32999"/>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9"/>
                <p:cNvSpPr/>
                <p:nvPr/>
              </p:nvSpPr>
              <p:spPr>
                <a:xfrm>
                  <a:off x="5504021" y="2917932"/>
                  <a:ext cx="95631" cy="181121"/>
                </a:xfrm>
                <a:custGeom>
                  <a:avLst/>
                  <a:gdLst/>
                  <a:ahLst/>
                  <a:cxnLst/>
                  <a:rect l="l" t="t" r="r" b="b"/>
                  <a:pathLst>
                    <a:path w="95631" h="181121" extrusionOk="0">
                      <a:moveTo>
                        <a:pt x="10858" y="9100"/>
                      </a:moveTo>
                      <a:cubicBezTo>
                        <a:pt x="39719" y="-5378"/>
                        <a:pt x="73724" y="-44"/>
                        <a:pt x="95631" y="7671"/>
                      </a:cubicBezTo>
                      <a:moveTo>
                        <a:pt x="93726" y="50534"/>
                      </a:moveTo>
                      <a:cubicBezTo>
                        <a:pt x="42196" y="51486"/>
                        <a:pt x="7715" y="62249"/>
                        <a:pt x="5048" y="64440"/>
                      </a:cubicBezTo>
                      <a:moveTo>
                        <a:pt x="75533" y="102635"/>
                      </a:moveTo>
                      <a:cubicBezTo>
                        <a:pt x="62294" y="107398"/>
                        <a:pt x="38957" y="116923"/>
                        <a:pt x="11240" y="132449"/>
                      </a:cubicBezTo>
                      <a:moveTo>
                        <a:pt x="0" y="181121"/>
                      </a:moveTo>
                      <a:cubicBezTo>
                        <a:pt x="6382" y="179026"/>
                        <a:pt x="14097" y="175502"/>
                        <a:pt x="24194" y="170072"/>
                      </a:cubicBezTo>
                    </a:path>
                  </a:pathLst>
                </a:custGeom>
                <a:noFill/>
                <a:ln w="10000"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5" name="Google Shape;605;p29"/>
              <p:cNvSpPr/>
              <p:nvPr/>
            </p:nvSpPr>
            <p:spPr>
              <a:xfrm>
                <a:off x="6103334" y="2742913"/>
                <a:ext cx="295560" cy="139541"/>
              </a:xfrm>
              <a:custGeom>
                <a:avLst/>
                <a:gdLst/>
                <a:ahLst/>
                <a:cxnLst/>
                <a:rect l="l" t="t" r="r" b="b"/>
                <a:pathLst>
                  <a:path w="295560" h="139541" extrusionOk="0">
                    <a:moveTo>
                      <a:pt x="1238" y="70390"/>
                    </a:moveTo>
                    <a:lnTo>
                      <a:pt x="295561" y="139541"/>
                    </a:lnTo>
                    <a:lnTo>
                      <a:pt x="289560" y="69628"/>
                    </a:lnTo>
                    <a:lnTo>
                      <a:pt x="0" y="0"/>
                    </a:lnTo>
                    <a:lnTo>
                      <a:pt x="1238" y="70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9"/>
              <p:cNvSpPr/>
              <p:nvPr/>
            </p:nvSpPr>
            <p:spPr>
              <a:xfrm>
                <a:off x="5929503" y="3069621"/>
                <a:ext cx="118586" cy="2285"/>
              </a:xfrm>
              <a:custGeom>
                <a:avLst/>
                <a:gdLst/>
                <a:ahLst/>
                <a:cxnLst/>
                <a:rect l="l" t="t" r="r" b="b"/>
                <a:pathLst>
                  <a:path w="118586" h="2285" extrusionOk="0">
                    <a:moveTo>
                      <a:pt x="118586" y="2286"/>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9"/>
              <p:cNvSpPr/>
              <p:nvPr/>
            </p:nvSpPr>
            <p:spPr>
              <a:xfrm>
                <a:off x="5931217" y="3027806"/>
                <a:ext cx="116109" cy="2381"/>
              </a:xfrm>
              <a:custGeom>
                <a:avLst/>
                <a:gdLst/>
                <a:ahLst/>
                <a:cxnLst/>
                <a:rect l="l" t="t" r="r" b="b"/>
                <a:pathLst>
                  <a:path w="116109" h="2381" extrusionOk="0">
                    <a:moveTo>
                      <a:pt x="116110" y="2381"/>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9"/>
              <p:cNvSpPr/>
              <p:nvPr/>
            </p:nvSpPr>
            <p:spPr>
              <a:xfrm>
                <a:off x="5932741" y="2757010"/>
                <a:ext cx="109728" cy="285"/>
              </a:xfrm>
              <a:custGeom>
                <a:avLst/>
                <a:gdLst/>
                <a:ahLst/>
                <a:cxnLst/>
                <a:rect l="l" t="t" r="r" b="b"/>
                <a:pathLst>
                  <a:path w="109728" h="285" extrusionOk="0">
                    <a:moveTo>
                      <a:pt x="109728" y="286"/>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9"/>
              <p:cNvSpPr/>
              <p:nvPr/>
            </p:nvSpPr>
            <p:spPr>
              <a:xfrm>
                <a:off x="5934075" y="2727769"/>
                <a:ext cx="107823" cy="285"/>
              </a:xfrm>
              <a:custGeom>
                <a:avLst/>
                <a:gdLst/>
                <a:ahLst/>
                <a:cxnLst/>
                <a:rect l="l" t="t" r="r" b="b"/>
                <a:pathLst>
                  <a:path w="107823" h="285" extrusionOk="0">
                    <a:moveTo>
                      <a:pt x="107823" y="286"/>
                    </a:moveTo>
                    <a:lnTo>
                      <a:pt x="0" y="0"/>
                    </a:lnTo>
                  </a:path>
                </a:pathLst>
              </a:custGeom>
              <a:noFill/>
              <a:ln w="100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0" name="Google Shape;610;p29"/>
              <p:cNvGrpSpPr/>
              <p:nvPr/>
            </p:nvGrpSpPr>
            <p:grpSpPr>
              <a:xfrm>
                <a:off x="6383648" y="2845665"/>
                <a:ext cx="153281" cy="239585"/>
                <a:chOff x="6383648" y="2845665"/>
                <a:chExt cx="153281" cy="239585"/>
              </a:xfrm>
            </p:grpSpPr>
            <p:sp>
              <p:nvSpPr>
                <p:cNvPr id="611" name="Google Shape;611;p29"/>
                <p:cNvSpPr/>
                <p:nvPr/>
              </p:nvSpPr>
              <p:spPr>
                <a:xfrm>
                  <a:off x="6383648" y="2845665"/>
                  <a:ext cx="153281" cy="239585"/>
                </a:xfrm>
                <a:custGeom>
                  <a:avLst/>
                  <a:gdLst/>
                  <a:ahLst/>
                  <a:cxnLst/>
                  <a:rect l="l" t="t" r="r" b="b"/>
                  <a:pathLst>
                    <a:path w="153281" h="239585" extrusionOk="0">
                      <a:moveTo>
                        <a:pt x="140309" y="44314"/>
                      </a:moveTo>
                      <a:cubicBezTo>
                        <a:pt x="106972" y="-18837"/>
                        <a:pt x="9150" y="975"/>
                        <a:pt x="6102" y="11167"/>
                      </a:cubicBezTo>
                      <a:cubicBezTo>
                        <a:pt x="1625" y="26407"/>
                        <a:pt x="27629" y="42314"/>
                        <a:pt x="27629" y="42314"/>
                      </a:cubicBezTo>
                      <a:cubicBezTo>
                        <a:pt x="27629" y="42314"/>
                        <a:pt x="482" y="42695"/>
                        <a:pt x="6" y="55077"/>
                      </a:cubicBezTo>
                      <a:cubicBezTo>
                        <a:pt x="-470" y="67460"/>
                        <a:pt x="26676" y="85176"/>
                        <a:pt x="26676" y="85176"/>
                      </a:cubicBezTo>
                      <a:cubicBezTo>
                        <a:pt x="26676" y="85176"/>
                        <a:pt x="7912" y="78794"/>
                        <a:pt x="5435" y="91082"/>
                      </a:cubicBezTo>
                      <a:cubicBezTo>
                        <a:pt x="2578" y="105655"/>
                        <a:pt x="41345" y="138421"/>
                        <a:pt x="41345" y="138421"/>
                      </a:cubicBezTo>
                      <a:cubicBezTo>
                        <a:pt x="3816" y="127943"/>
                        <a:pt x="49917" y="184331"/>
                        <a:pt x="97161" y="214430"/>
                      </a:cubicBezTo>
                      <a:lnTo>
                        <a:pt x="100685" y="239386"/>
                      </a:lnTo>
                      <a:cubicBezTo>
                        <a:pt x="100685" y="239386"/>
                        <a:pt x="104400" y="241386"/>
                        <a:pt x="117354" y="232718"/>
                      </a:cubicBezTo>
                      <a:cubicBezTo>
                        <a:pt x="164693" y="201000"/>
                        <a:pt x="157169" y="75937"/>
                        <a:pt x="140405" y="44219"/>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9"/>
                <p:cNvSpPr/>
                <p:nvPr/>
              </p:nvSpPr>
              <p:spPr>
                <a:xfrm>
                  <a:off x="6410229" y="2888074"/>
                  <a:ext cx="90678" cy="181832"/>
                </a:xfrm>
                <a:custGeom>
                  <a:avLst/>
                  <a:gdLst/>
                  <a:ahLst/>
                  <a:cxnLst/>
                  <a:rect l="l" t="t" r="r" b="b"/>
                  <a:pathLst>
                    <a:path w="90678" h="181832" extrusionOk="0">
                      <a:moveTo>
                        <a:pt x="1048" y="0"/>
                      </a:moveTo>
                      <a:cubicBezTo>
                        <a:pt x="28575" y="1619"/>
                        <a:pt x="59341" y="6953"/>
                        <a:pt x="87249" y="23336"/>
                      </a:cubicBezTo>
                      <a:moveTo>
                        <a:pt x="90678" y="80772"/>
                      </a:moveTo>
                      <a:cubicBezTo>
                        <a:pt x="88202" y="78391"/>
                        <a:pt x="41148" y="56293"/>
                        <a:pt x="0" y="42958"/>
                      </a:cubicBezTo>
                      <a:moveTo>
                        <a:pt x="76867" y="130112"/>
                      </a:moveTo>
                      <a:cubicBezTo>
                        <a:pt x="50292" y="112776"/>
                        <a:pt x="27718" y="101727"/>
                        <a:pt x="14764" y="96107"/>
                      </a:cubicBezTo>
                      <a:moveTo>
                        <a:pt x="72295" y="173165"/>
                      </a:moveTo>
                      <a:cubicBezTo>
                        <a:pt x="79534" y="177165"/>
                        <a:pt x="82963" y="178880"/>
                        <a:pt x="89630" y="181832"/>
                      </a:cubicBezTo>
                    </a:path>
                  </a:pathLst>
                </a:custGeom>
                <a:noFill/>
                <a:ln w="10000"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613" name="Google Shape;613;p29"/>
          <p:cNvSpPr/>
          <p:nvPr/>
        </p:nvSpPr>
        <p:spPr>
          <a:xfrm>
            <a:off x="5746513" y="16724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614" name="Google Shape;614;p29"/>
          <p:cNvSpPr/>
          <p:nvPr/>
        </p:nvSpPr>
        <p:spPr>
          <a:xfrm rot="-3069649">
            <a:off x="3246708" y="3498851"/>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615" name="Google Shape;615;p29"/>
          <p:cNvGrpSpPr/>
          <p:nvPr/>
        </p:nvGrpSpPr>
        <p:grpSpPr>
          <a:xfrm>
            <a:off x="6953632" y="876759"/>
            <a:ext cx="466241" cy="688939"/>
            <a:chOff x="5621885" y="917096"/>
            <a:chExt cx="368657" cy="544745"/>
          </a:xfrm>
        </p:grpSpPr>
        <p:grpSp>
          <p:nvGrpSpPr>
            <p:cNvPr id="616" name="Google Shape;616;p29"/>
            <p:cNvGrpSpPr/>
            <p:nvPr/>
          </p:nvGrpSpPr>
          <p:grpSpPr>
            <a:xfrm>
              <a:off x="5686270" y="1056072"/>
              <a:ext cx="304272" cy="405769"/>
              <a:chOff x="9787695" y="2142122"/>
              <a:chExt cx="304272" cy="405769"/>
            </a:xfrm>
          </p:grpSpPr>
          <p:sp>
            <p:nvSpPr>
              <p:cNvPr id="617" name="Google Shape;617;p29"/>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9"/>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9"/>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9"/>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9"/>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2" name="Google Shape;622;p29"/>
              <p:cNvGrpSpPr/>
              <p:nvPr/>
            </p:nvGrpSpPr>
            <p:grpSpPr>
              <a:xfrm>
                <a:off x="9927564" y="2453830"/>
                <a:ext cx="158316" cy="83315"/>
                <a:chOff x="9927564" y="2453830"/>
                <a:chExt cx="158316" cy="83315"/>
              </a:xfrm>
            </p:grpSpPr>
            <p:sp>
              <p:nvSpPr>
                <p:cNvPr id="623" name="Google Shape;623;p29"/>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9"/>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25" name="Google Shape;625;p29"/>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631" name="Google Shape;631;p30"/>
          <p:cNvSpPr txBox="1">
            <a:spLocks noGrp="1"/>
          </p:cNvSpPr>
          <p:nvPr>
            <p:ph type="subTitle" idx="1"/>
          </p:nvPr>
        </p:nvSpPr>
        <p:spPr>
          <a:xfrm>
            <a:off x="832525" y="1570924"/>
            <a:ext cx="6670200" cy="2318700"/>
          </a:xfrm>
          <a:prstGeom prst="rect">
            <a:avLst/>
          </a:prstGeom>
        </p:spPr>
        <p:txBody>
          <a:bodyPr spcFirstLastPara="1" wrap="square" lIns="91425" tIns="91425" rIns="91425" bIns="91425" anchor="t" anchorCtr="0">
            <a:noAutofit/>
          </a:bodyPr>
          <a:lstStyle/>
          <a:p>
            <a:pPr marL="0" indent="0"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increasing reliance on cloud computing for data storage necessitates robust security measures to protect sensitive information. This project proposes a File Storage System using Hybrid Cryptography Cloud Computing to address this need. The system combines the strengths of both symmetric and asymmetric cryptography to ensure data confidentiality and integrity. By integrating with cloud computing, the system provides scalability and accessibility while maintaining a high level of security. This presentation outlines the architecture, implementation, and results of the proposed system, demonstrating its effectiveness in enhancing data security in cloud storage environments</a:t>
            </a:r>
          </a:p>
          <a:p>
            <a:pPr marL="0" lvl="0" indent="0" algn="l" rtl="0">
              <a:spcBef>
                <a:spcPts val="0"/>
              </a:spcBef>
              <a:spcAft>
                <a:spcPts val="0"/>
              </a:spcAft>
              <a:buNone/>
            </a:pPr>
            <a:endParaRPr dirty="0">
              <a:solidFill>
                <a:schemeClr val="dk1"/>
              </a:solidFill>
            </a:endParaRPr>
          </a:p>
        </p:txBody>
      </p:sp>
      <p:grpSp>
        <p:nvGrpSpPr>
          <p:cNvPr id="632" name="Google Shape;632;p30"/>
          <p:cNvGrpSpPr/>
          <p:nvPr/>
        </p:nvGrpSpPr>
        <p:grpSpPr>
          <a:xfrm rot="1800066">
            <a:off x="1033725" y="4179342"/>
            <a:ext cx="466262" cy="688943"/>
            <a:chOff x="5621885" y="917096"/>
            <a:chExt cx="368657" cy="544745"/>
          </a:xfrm>
        </p:grpSpPr>
        <p:grpSp>
          <p:nvGrpSpPr>
            <p:cNvPr id="633" name="Google Shape;633;p30"/>
            <p:cNvGrpSpPr/>
            <p:nvPr/>
          </p:nvGrpSpPr>
          <p:grpSpPr>
            <a:xfrm>
              <a:off x="5686270" y="1056072"/>
              <a:ext cx="304272" cy="405769"/>
              <a:chOff x="9787695" y="2142122"/>
              <a:chExt cx="304272" cy="405769"/>
            </a:xfrm>
          </p:grpSpPr>
          <p:sp>
            <p:nvSpPr>
              <p:cNvPr id="634" name="Google Shape;634;p30"/>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0"/>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0"/>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0"/>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0"/>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9" name="Google Shape;639;p30"/>
              <p:cNvGrpSpPr/>
              <p:nvPr/>
            </p:nvGrpSpPr>
            <p:grpSpPr>
              <a:xfrm>
                <a:off x="9927564" y="2453830"/>
                <a:ext cx="158316" cy="83315"/>
                <a:chOff x="9927564" y="2453830"/>
                <a:chExt cx="158316" cy="83315"/>
              </a:xfrm>
            </p:grpSpPr>
            <p:sp>
              <p:nvSpPr>
                <p:cNvPr id="640" name="Google Shape;640;p30"/>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42" name="Google Shape;642;p30"/>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3" name="Google Shape;643;p30"/>
          <p:cNvSpPr/>
          <p:nvPr/>
        </p:nvSpPr>
        <p:spPr>
          <a:xfrm>
            <a:off x="8323600" y="2001738"/>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644" name="Google Shape;644;p30"/>
          <p:cNvSpPr/>
          <p:nvPr/>
        </p:nvSpPr>
        <p:spPr>
          <a:xfrm rot="1655246">
            <a:off x="7218588" y="429736"/>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645" name="Google Shape;645;p30"/>
          <p:cNvGrpSpPr/>
          <p:nvPr/>
        </p:nvGrpSpPr>
        <p:grpSpPr>
          <a:xfrm rot="-625347">
            <a:off x="7380416" y="4187497"/>
            <a:ext cx="1363893" cy="1256194"/>
            <a:chOff x="2228960" y="3456896"/>
            <a:chExt cx="731281" cy="673536"/>
          </a:xfrm>
        </p:grpSpPr>
        <p:sp>
          <p:nvSpPr>
            <p:cNvPr id="646" name="Google Shape;646;p30"/>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0"/>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0"/>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 of Project</a:t>
            </a:r>
            <a:endParaRPr dirty="0">
              <a:latin typeface="Times New Roman" panose="02020603050405020304" pitchFamily="18" charset="0"/>
              <a:cs typeface="Times New Roman" panose="02020603050405020304" pitchFamily="18" charset="0"/>
            </a:endParaRPr>
          </a:p>
        </p:txBody>
      </p:sp>
      <p:sp>
        <p:nvSpPr>
          <p:cNvPr id="664" name="Google Shape;664;p31"/>
          <p:cNvSpPr txBox="1">
            <a:spLocks noGrp="1"/>
          </p:cNvSpPr>
          <p:nvPr>
            <p:ph type="subTitle" idx="4294967295"/>
          </p:nvPr>
        </p:nvSpPr>
        <p:spPr>
          <a:xfrm>
            <a:off x="720000" y="1087838"/>
            <a:ext cx="7704000" cy="1391400"/>
          </a:xfrm>
          <a:prstGeom prst="rect">
            <a:avLst/>
          </a:prstGeom>
        </p:spPr>
        <p:txBody>
          <a:bodyPr spcFirstLastPara="1" wrap="square" lIns="91425" tIns="91425" rIns="91425" bIns="91425" anchor="t" anchorCtr="0">
            <a:noAutofit/>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Cloud computing has transformed data storage and access, but security remains a critical concern.</a:t>
            </a:r>
          </a:p>
        </p:txBody>
      </p:sp>
      <p:graphicFrame>
        <p:nvGraphicFramePr>
          <p:cNvPr id="665" name="Google Shape;665;p31"/>
          <p:cNvGraphicFramePr/>
          <p:nvPr>
            <p:extLst>
              <p:ext uri="{D42A27DB-BD31-4B8C-83A1-F6EECF244321}">
                <p14:modId xmlns:p14="http://schemas.microsoft.com/office/powerpoint/2010/main" val="1249836492"/>
              </p:ext>
            </p:extLst>
          </p:nvPr>
        </p:nvGraphicFramePr>
        <p:xfrm>
          <a:off x="832525" y="2137144"/>
          <a:ext cx="7478950" cy="2773126"/>
        </p:xfrm>
        <a:graphic>
          <a:graphicData uri="http://schemas.openxmlformats.org/drawingml/2006/table">
            <a:tbl>
              <a:tblPr>
                <a:noFill/>
                <a:tableStyleId>{06F75999-6CB1-4C76-9789-B26CEF777A09}</a:tableStyleId>
              </a:tblPr>
              <a:tblGrid>
                <a:gridCol w="3739475">
                  <a:extLst>
                    <a:ext uri="{9D8B030D-6E8A-4147-A177-3AD203B41FA5}">
                      <a16:colId xmlns:a16="http://schemas.microsoft.com/office/drawing/2014/main" val="20000"/>
                    </a:ext>
                  </a:extLst>
                </a:gridCol>
                <a:gridCol w="3739475">
                  <a:extLst>
                    <a:ext uri="{9D8B030D-6E8A-4147-A177-3AD203B41FA5}">
                      <a16:colId xmlns:a16="http://schemas.microsoft.com/office/drawing/2014/main" val="20001"/>
                    </a:ext>
                  </a:extLst>
                </a:gridCol>
              </a:tblGrid>
              <a:tr h="585021">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Traditional encryption methods like symmetric and asymmetric cryptography have limitations.</a:t>
                      </a: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system combines symmetric and asymmetric cryptography for data confidentiality and integrity.</a:t>
                      </a: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795112">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project proposes a File Storage System using Hybrid Cryptography Cloud Computing to address these limitations.</a:t>
                      </a: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leverages cloud computing for scalability and accessibility while maintaining high security</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94536">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architecture integrates hybrid cryptography with cloud storage.</a:t>
                      </a: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implementation focuses on efficient data encryption and secure key exchange.</a:t>
                      </a:r>
                      <a:endParaRPr sz="120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795112">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project aims to enhance data security in cloud storage and contribute to secure file storage systems.</a:t>
                      </a: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dirty="0">
                          <a:solidFill>
                            <a:schemeClr val="dk1"/>
                          </a:solidFill>
                          <a:latin typeface="Times New Roman" panose="02020603050405020304" pitchFamily="18" charset="0"/>
                          <a:ea typeface="Nunito"/>
                          <a:cs typeface="Times New Roman" panose="02020603050405020304" pitchFamily="18" charset="0"/>
                          <a:sym typeface="Nunito"/>
                        </a:rPr>
                        <a:t>Next we will explain Objectives of our project</a:t>
                      </a:r>
                      <a:endParaRPr sz="120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2"/>
          <p:cNvSpPr txBox="1">
            <a:spLocks noGrp="1"/>
          </p:cNvSpPr>
          <p:nvPr>
            <p:ph type="title"/>
          </p:nvPr>
        </p:nvSpPr>
        <p:spPr>
          <a:xfrm>
            <a:off x="720000" y="445025"/>
            <a:ext cx="7704000" cy="546900"/>
          </a:xfrm>
          <a:prstGeom prst="rect">
            <a:avLst/>
          </a:prstGeom>
        </p:spPr>
        <p:txBody>
          <a:bodyPr spcFirstLastPara="1" wrap="square" lIns="91425" tIns="91425" rIns="91425" bIns="91425" anchor="t" anchorCtr="0">
            <a:no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Objective </a:t>
            </a:r>
            <a:endParaRPr dirty="0">
              <a:latin typeface="Times New Roman" panose="02020603050405020304" pitchFamily="18" charset="0"/>
              <a:cs typeface="Times New Roman" panose="02020603050405020304" pitchFamily="18" charset="0"/>
            </a:endParaRPr>
          </a:p>
        </p:txBody>
      </p:sp>
      <p:sp>
        <p:nvSpPr>
          <p:cNvPr id="671" name="Google Shape;671;p32"/>
          <p:cNvSpPr txBox="1">
            <a:spLocks noGrp="1"/>
          </p:cNvSpPr>
          <p:nvPr>
            <p:ph type="subTitle" idx="4294967295"/>
          </p:nvPr>
        </p:nvSpPr>
        <p:spPr>
          <a:xfrm>
            <a:off x="1981350" y="1353725"/>
            <a:ext cx="5181300" cy="400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Projects can be planned</a:t>
            </a:r>
            <a:endParaRPr dirty="0">
              <a:latin typeface="Times New Roman" panose="02020603050405020304" pitchFamily="18" charset="0"/>
              <a:cs typeface="Times New Roman" panose="02020603050405020304" pitchFamily="18" charset="0"/>
            </a:endParaRPr>
          </a:p>
        </p:txBody>
      </p:sp>
      <p:sp>
        <p:nvSpPr>
          <p:cNvPr id="672" name="Google Shape;672;p32"/>
          <p:cNvSpPr txBox="1">
            <a:spLocks noGrp="1"/>
          </p:cNvSpPr>
          <p:nvPr>
            <p:ph type="subTitle" idx="4294967295"/>
          </p:nvPr>
        </p:nvSpPr>
        <p:spPr>
          <a:xfrm>
            <a:off x="832525" y="2166600"/>
            <a:ext cx="1654800" cy="400200"/>
          </a:xfrm>
          <a:prstGeom prst="rect">
            <a:avLst/>
          </a:prstGeom>
          <a:ln w="28575" cap="flat" cmpd="sng">
            <a:solidFill>
              <a:schemeClr val="accent1"/>
            </a:solidFill>
            <a:prstDash val="solid"/>
            <a:round/>
            <a:headEnd type="none" w="sm" len="sm"/>
            <a:tailEnd type="none" w="sm" len="sm"/>
          </a:ln>
        </p:spPr>
        <p:txBody>
          <a:bodyPr spcFirstLastPara="1" wrap="square" lIns="0" tIns="91425" rIns="0" bIns="91425" anchor="t"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File storage</a:t>
            </a:r>
            <a:endParaRPr b="1" dirty="0">
              <a:latin typeface="Times New Roman" panose="02020603050405020304" pitchFamily="18" charset="0"/>
              <a:cs typeface="Times New Roman" panose="02020603050405020304" pitchFamily="18" charset="0"/>
            </a:endParaRPr>
          </a:p>
        </p:txBody>
      </p:sp>
      <p:sp>
        <p:nvSpPr>
          <p:cNvPr id="673" name="Google Shape;673;p32"/>
          <p:cNvSpPr txBox="1">
            <a:spLocks noGrp="1"/>
          </p:cNvSpPr>
          <p:nvPr>
            <p:ph type="subTitle" idx="4294967295"/>
          </p:nvPr>
        </p:nvSpPr>
        <p:spPr>
          <a:xfrm>
            <a:off x="2646225" y="2166600"/>
            <a:ext cx="2037900" cy="400200"/>
          </a:xfrm>
          <a:prstGeom prst="rect">
            <a:avLst/>
          </a:prstGeom>
          <a:ln w="28575" cap="flat" cmpd="sng">
            <a:solidFill>
              <a:schemeClr val="lt2"/>
            </a:solidFill>
            <a:prstDash val="solid"/>
            <a:round/>
            <a:headEnd type="none" w="sm" len="sm"/>
            <a:tailEnd type="none" w="sm" len="sm"/>
          </a:ln>
        </p:spPr>
        <p:txBody>
          <a:bodyPr spcFirstLastPara="1" wrap="square" lIns="0" tIns="91425" rIns="0" bIns="91425" anchor="t"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Security</a:t>
            </a:r>
            <a:endParaRPr b="1" dirty="0">
              <a:latin typeface="Times New Roman" panose="02020603050405020304" pitchFamily="18" charset="0"/>
              <a:cs typeface="Times New Roman" panose="02020603050405020304" pitchFamily="18" charset="0"/>
            </a:endParaRPr>
          </a:p>
        </p:txBody>
      </p:sp>
      <p:sp>
        <p:nvSpPr>
          <p:cNvPr id="674" name="Google Shape;674;p32"/>
          <p:cNvSpPr txBox="1">
            <a:spLocks noGrp="1"/>
          </p:cNvSpPr>
          <p:nvPr>
            <p:ph type="subTitle" idx="4294967295"/>
          </p:nvPr>
        </p:nvSpPr>
        <p:spPr>
          <a:xfrm>
            <a:off x="4843025" y="2166600"/>
            <a:ext cx="1654800" cy="400200"/>
          </a:xfrm>
          <a:prstGeom prst="rect">
            <a:avLst/>
          </a:prstGeom>
          <a:ln w="28575" cap="flat" cmpd="sng">
            <a:solidFill>
              <a:schemeClr val="accent4"/>
            </a:solidFill>
            <a:prstDash val="solid"/>
            <a:round/>
            <a:headEnd type="none" w="sm" len="sm"/>
            <a:tailEnd type="none" w="sm" len="sm"/>
          </a:ln>
        </p:spPr>
        <p:txBody>
          <a:bodyPr spcFirstLastPara="1" wrap="square" lIns="0" tIns="91425" rIns="0" bIns="91425" anchor="t"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Accessibility</a:t>
            </a:r>
            <a:endParaRPr b="1" dirty="0">
              <a:latin typeface="Times New Roman" panose="02020603050405020304" pitchFamily="18" charset="0"/>
              <a:cs typeface="Times New Roman" panose="02020603050405020304" pitchFamily="18" charset="0"/>
            </a:endParaRPr>
          </a:p>
        </p:txBody>
      </p:sp>
      <p:sp>
        <p:nvSpPr>
          <p:cNvPr id="675" name="Google Shape;675;p32"/>
          <p:cNvSpPr txBox="1">
            <a:spLocks noGrp="1"/>
          </p:cNvSpPr>
          <p:nvPr>
            <p:ph type="subTitle" idx="4294967295"/>
          </p:nvPr>
        </p:nvSpPr>
        <p:spPr>
          <a:xfrm>
            <a:off x="6656725" y="2166600"/>
            <a:ext cx="1654800" cy="400200"/>
          </a:xfrm>
          <a:prstGeom prst="rect">
            <a:avLst/>
          </a:prstGeom>
          <a:ln w="28575" cap="flat" cmpd="sng">
            <a:solidFill>
              <a:schemeClr val="accent2"/>
            </a:solidFill>
            <a:prstDash val="solid"/>
            <a:round/>
            <a:headEnd type="none" w="sm" len="sm"/>
            <a:tailEnd type="none" w="sm" len="sm"/>
          </a:ln>
        </p:spPr>
        <p:txBody>
          <a:bodyPr spcFirstLastPara="1" wrap="square" lIns="0" tIns="91425" rIns="0" bIns="91425" anchor="t"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Data retrival</a:t>
            </a:r>
            <a:endParaRPr b="1" dirty="0">
              <a:latin typeface="Times New Roman" panose="02020603050405020304" pitchFamily="18" charset="0"/>
              <a:cs typeface="Times New Roman" panose="02020603050405020304" pitchFamily="18" charset="0"/>
            </a:endParaRPr>
          </a:p>
        </p:txBody>
      </p:sp>
      <p:cxnSp>
        <p:nvCxnSpPr>
          <p:cNvPr id="676" name="Google Shape;676;p32"/>
          <p:cNvCxnSpPr>
            <a:stCxn id="671" idx="2"/>
            <a:endCxn id="672" idx="0"/>
          </p:cNvCxnSpPr>
          <p:nvPr/>
        </p:nvCxnSpPr>
        <p:spPr>
          <a:xfrm rot="5400000">
            <a:off x="2909550" y="504275"/>
            <a:ext cx="412800" cy="2912100"/>
          </a:xfrm>
          <a:prstGeom prst="bentConnector3">
            <a:avLst>
              <a:gd name="adj1" fmla="val 49985"/>
            </a:avLst>
          </a:prstGeom>
          <a:noFill/>
          <a:ln w="28575" cap="flat" cmpd="sng">
            <a:solidFill>
              <a:schemeClr val="dk2"/>
            </a:solidFill>
            <a:prstDash val="solid"/>
            <a:round/>
            <a:headEnd type="none" w="med" len="med"/>
            <a:tailEnd type="none" w="med" len="med"/>
          </a:ln>
        </p:spPr>
      </p:cxnSp>
      <p:sp>
        <p:nvSpPr>
          <p:cNvPr id="677" name="Google Shape;677;p32"/>
          <p:cNvSpPr txBox="1">
            <a:spLocks noGrp="1"/>
          </p:cNvSpPr>
          <p:nvPr>
            <p:ph type="subTitle" idx="4294967295"/>
          </p:nvPr>
        </p:nvSpPr>
        <p:spPr>
          <a:xfrm>
            <a:off x="832525" y="3232350"/>
            <a:ext cx="7479000" cy="1165500"/>
          </a:xfrm>
          <a:prstGeom prst="rect">
            <a:avLst/>
          </a:prstGeom>
          <a:ln w="28575" cap="rnd" cmpd="sng">
            <a:solidFill>
              <a:schemeClr val="accent4"/>
            </a:solidFill>
            <a:prstDash val="dash"/>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latin typeface="Times New Roman" panose="02020603050405020304" pitchFamily="18" charset="0"/>
                <a:cs typeface="Times New Roman" panose="02020603050405020304" pitchFamily="18" charset="0"/>
              </a:rPr>
              <a:t>Combine symmetric and asymmetric cryptography for robust security.Integrate with cloud computing for scalability and accessibility.Address the limitations of traditional encryption methods. Provide a secure and efficient method for data storage and retrieval. Enhance data security in cloud storage environments.</a:t>
            </a:r>
          </a:p>
          <a:p>
            <a:pPr marL="0" lvl="0" indent="0" algn="l" rtl="0">
              <a:lnSpc>
                <a:spcPct val="115000"/>
              </a:lnSpc>
              <a:spcBef>
                <a:spcPts val="0"/>
              </a:spcBef>
              <a:spcAft>
                <a:spcPts val="0"/>
              </a:spcAft>
              <a:buNone/>
            </a:pPr>
            <a:endParaRPr dirty="0"/>
          </a:p>
        </p:txBody>
      </p:sp>
      <p:sp>
        <p:nvSpPr>
          <p:cNvPr id="678" name="Google Shape;678;p32"/>
          <p:cNvSpPr/>
          <p:nvPr/>
        </p:nvSpPr>
        <p:spPr>
          <a:xfrm>
            <a:off x="6650500" y="1492913"/>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679" name="Google Shape;679;p32"/>
          <p:cNvSpPr/>
          <p:nvPr/>
        </p:nvSpPr>
        <p:spPr>
          <a:xfrm rot="-3069649">
            <a:off x="8192008" y="1933851"/>
            <a:ext cx="314286" cy="314286"/>
          </a:xfrm>
          <a:prstGeom prst="chord">
            <a:avLst>
              <a:gd name="adj1" fmla="val 5343448"/>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680" name="Google Shape;680;p32"/>
          <p:cNvCxnSpPr>
            <a:stCxn id="671" idx="2"/>
            <a:endCxn id="673" idx="0"/>
          </p:cNvCxnSpPr>
          <p:nvPr/>
        </p:nvCxnSpPr>
        <p:spPr>
          <a:xfrm rot="5400000">
            <a:off x="3912150" y="1506875"/>
            <a:ext cx="412800" cy="906900"/>
          </a:xfrm>
          <a:prstGeom prst="bentConnector3">
            <a:avLst>
              <a:gd name="adj1" fmla="val 49985"/>
            </a:avLst>
          </a:prstGeom>
          <a:noFill/>
          <a:ln w="28575" cap="flat" cmpd="sng">
            <a:solidFill>
              <a:schemeClr val="dk2"/>
            </a:solidFill>
            <a:prstDash val="solid"/>
            <a:round/>
            <a:headEnd type="none" w="med" len="med"/>
            <a:tailEnd type="none" w="med" len="med"/>
          </a:ln>
        </p:spPr>
      </p:cxnSp>
      <p:cxnSp>
        <p:nvCxnSpPr>
          <p:cNvPr id="681" name="Google Shape;681;p32"/>
          <p:cNvCxnSpPr>
            <a:stCxn id="671" idx="2"/>
            <a:endCxn id="674" idx="0"/>
          </p:cNvCxnSpPr>
          <p:nvPr/>
        </p:nvCxnSpPr>
        <p:spPr>
          <a:xfrm rot="-5400000" flipH="1">
            <a:off x="4914750" y="1411175"/>
            <a:ext cx="412800" cy="1098300"/>
          </a:xfrm>
          <a:prstGeom prst="bentConnector3">
            <a:avLst>
              <a:gd name="adj1" fmla="val 49985"/>
            </a:avLst>
          </a:prstGeom>
          <a:noFill/>
          <a:ln w="28575" cap="flat" cmpd="sng">
            <a:solidFill>
              <a:schemeClr val="dk2"/>
            </a:solidFill>
            <a:prstDash val="solid"/>
            <a:round/>
            <a:headEnd type="none" w="med" len="med"/>
            <a:tailEnd type="none" w="med" len="med"/>
          </a:ln>
        </p:spPr>
      </p:cxnSp>
      <p:cxnSp>
        <p:nvCxnSpPr>
          <p:cNvPr id="682" name="Google Shape;682;p32"/>
          <p:cNvCxnSpPr>
            <a:stCxn id="671" idx="2"/>
            <a:endCxn id="675" idx="0"/>
          </p:cNvCxnSpPr>
          <p:nvPr/>
        </p:nvCxnSpPr>
        <p:spPr>
          <a:xfrm rot="-5400000" flipH="1">
            <a:off x="5821650" y="504275"/>
            <a:ext cx="412800" cy="2912100"/>
          </a:xfrm>
          <a:prstGeom prst="bentConnector3">
            <a:avLst>
              <a:gd name="adj1" fmla="val 49985"/>
            </a:avLst>
          </a:prstGeom>
          <a:noFill/>
          <a:ln w="28575" cap="flat" cmpd="sng">
            <a:solidFill>
              <a:schemeClr val="dk2"/>
            </a:solidFill>
            <a:prstDash val="solid"/>
            <a:round/>
            <a:headEnd type="none" w="med" len="med"/>
            <a:tailEnd type="none" w="med" len="med"/>
          </a:ln>
        </p:spPr>
      </p:cxnSp>
      <p:grpSp>
        <p:nvGrpSpPr>
          <p:cNvPr id="683" name="Google Shape;683;p32"/>
          <p:cNvGrpSpPr/>
          <p:nvPr/>
        </p:nvGrpSpPr>
        <p:grpSpPr>
          <a:xfrm flipH="1">
            <a:off x="8067136" y="307925"/>
            <a:ext cx="1028348" cy="847065"/>
            <a:chOff x="291369" y="248728"/>
            <a:chExt cx="695065" cy="572534"/>
          </a:xfrm>
        </p:grpSpPr>
        <p:sp>
          <p:nvSpPr>
            <p:cNvPr id="684" name="Google Shape;684;p32"/>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2"/>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2"/>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3"/>
          <p:cNvSpPr txBox="1">
            <a:spLocks noGrp="1"/>
          </p:cNvSpPr>
          <p:nvPr>
            <p:ph type="title" idx="2"/>
          </p:nvPr>
        </p:nvSpPr>
        <p:spPr>
          <a:xfrm>
            <a:off x="6736800" y="535000"/>
            <a:ext cx="1567500" cy="110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695" name="Google Shape;695;p33"/>
          <p:cNvSpPr txBox="1">
            <a:spLocks noGrp="1"/>
          </p:cNvSpPr>
          <p:nvPr>
            <p:ph type="title"/>
          </p:nvPr>
        </p:nvSpPr>
        <p:spPr>
          <a:xfrm>
            <a:off x="3825750" y="1719400"/>
            <a:ext cx="4602900" cy="189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Existing System Or Literature Survey</a:t>
            </a:r>
          </a:p>
        </p:txBody>
      </p:sp>
      <p:sp>
        <p:nvSpPr>
          <p:cNvPr id="696" name="Google Shape;696;p33"/>
          <p:cNvSpPr/>
          <p:nvPr/>
        </p:nvSpPr>
        <p:spPr>
          <a:xfrm rot="-2700000">
            <a:off x="902666" y="2429017"/>
            <a:ext cx="1393440" cy="1393440"/>
          </a:xfrm>
          <a:custGeom>
            <a:avLst/>
            <a:gdLst/>
            <a:ahLst/>
            <a:cxnLst/>
            <a:rect l="l" t="t" r="r" b="b"/>
            <a:pathLst>
              <a:path w="1220199" h="1220199" extrusionOk="0">
                <a:moveTo>
                  <a:pt x="1220200" y="610100"/>
                </a:moveTo>
                <a:cubicBezTo>
                  <a:pt x="1220200" y="947049"/>
                  <a:pt x="947049" y="1220200"/>
                  <a:pt x="610100" y="1220200"/>
                </a:cubicBezTo>
                <a:cubicBezTo>
                  <a:pt x="273151" y="1220200"/>
                  <a:pt x="0" y="947049"/>
                  <a:pt x="0" y="610100"/>
                </a:cubicBezTo>
                <a:cubicBezTo>
                  <a:pt x="0" y="273151"/>
                  <a:pt x="273151" y="0"/>
                  <a:pt x="610100" y="0"/>
                </a:cubicBezTo>
                <a:cubicBezTo>
                  <a:pt x="947049" y="0"/>
                  <a:pt x="1220200" y="273151"/>
                  <a:pt x="1220200" y="6101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7" name="Google Shape;697;p33"/>
          <p:cNvGrpSpPr/>
          <p:nvPr/>
        </p:nvGrpSpPr>
        <p:grpSpPr>
          <a:xfrm>
            <a:off x="997463" y="2336536"/>
            <a:ext cx="1243286" cy="1502962"/>
            <a:chOff x="5927647" y="1361630"/>
            <a:chExt cx="1089550" cy="1317117"/>
          </a:xfrm>
        </p:grpSpPr>
        <p:sp>
          <p:nvSpPr>
            <p:cNvPr id="698" name="Google Shape;698;p33"/>
            <p:cNvSpPr/>
            <p:nvPr/>
          </p:nvSpPr>
          <p:spPr>
            <a:xfrm>
              <a:off x="6072721" y="1990680"/>
              <a:ext cx="802385" cy="510594"/>
            </a:xfrm>
            <a:custGeom>
              <a:avLst/>
              <a:gdLst/>
              <a:ahLst/>
              <a:cxnLst/>
              <a:rect l="l" t="t" r="r" b="b"/>
              <a:pathLst>
                <a:path w="802385" h="510594" extrusionOk="0">
                  <a:moveTo>
                    <a:pt x="340639" y="0"/>
                  </a:moveTo>
                  <a:lnTo>
                    <a:pt x="461777" y="0"/>
                  </a:lnTo>
                  <a:cubicBezTo>
                    <a:pt x="649781" y="0"/>
                    <a:pt x="802385" y="152636"/>
                    <a:pt x="802385" y="340608"/>
                  </a:cubicBezTo>
                  <a:lnTo>
                    <a:pt x="802385" y="510595"/>
                  </a:lnTo>
                  <a:lnTo>
                    <a:pt x="0" y="510595"/>
                  </a:lnTo>
                  <a:lnTo>
                    <a:pt x="0" y="340608"/>
                  </a:lnTo>
                  <a:cubicBezTo>
                    <a:pt x="0" y="152604"/>
                    <a:pt x="152636" y="0"/>
                    <a:pt x="34060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3"/>
            <p:cNvSpPr/>
            <p:nvPr/>
          </p:nvSpPr>
          <p:spPr>
            <a:xfrm>
              <a:off x="6355852" y="1915885"/>
              <a:ext cx="216614" cy="199969"/>
            </a:xfrm>
            <a:custGeom>
              <a:avLst/>
              <a:gdLst/>
              <a:ahLst/>
              <a:cxnLst/>
              <a:rect l="l" t="t" r="r" b="b"/>
              <a:pathLst>
                <a:path w="216614" h="199969" extrusionOk="0">
                  <a:moveTo>
                    <a:pt x="216615" y="149559"/>
                  </a:moveTo>
                  <a:cubicBezTo>
                    <a:pt x="216615" y="216773"/>
                    <a:pt x="0" y="216773"/>
                    <a:pt x="0" y="149559"/>
                  </a:cubicBezTo>
                  <a:lnTo>
                    <a:pt x="0" y="0"/>
                  </a:lnTo>
                  <a:lnTo>
                    <a:pt x="216615" y="0"/>
                  </a:lnTo>
                  <a:lnTo>
                    <a:pt x="216615" y="149559"/>
                  </a:ln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3"/>
            <p:cNvSpPr/>
            <p:nvPr/>
          </p:nvSpPr>
          <p:spPr>
            <a:xfrm>
              <a:off x="6355852" y="1915885"/>
              <a:ext cx="216614" cy="98420"/>
            </a:xfrm>
            <a:custGeom>
              <a:avLst/>
              <a:gdLst/>
              <a:ahLst/>
              <a:cxnLst/>
              <a:rect l="l" t="t" r="r" b="b"/>
              <a:pathLst>
                <a:path w="216614" h="98420" extrusionOk="0">
                  <a:moveTo>
                    <a:pt x="54748" y="79712"/>
                  </a:moveTo>
                  <a:cubicBezTo>
                    <a:pt x="107752" y="93003"/>
                    <a:pt x="162183" y="99251"/>
                    <a:pt x="216615" y="98332"/>
                  </a:cubicBezTo>
                  <a:lnTo>
                    <a:pt x="216615" y="0"/>
                  </a:lnTo>
                  <a:lnTo>
                    <a:pt x="0" y="0"/>
                  </a:lnTo>
                  <a:lnTo>
                    <a:pt x="0" y="63440"/>
                  </a:lnTo>
                  <a:cubicBezTo>
                    <a:pt x="18017" y="69593"/>
                    <a:pt x="36288" y="75081"/>
                    <a:pt x="54748" y="79712"/>
                  </a:cubicBezTo>
                  <a:close/>
                </a:path>
              </a:pathLst>
            </a:custGeom>
            <a:solidFill>
              <a:srgbClr val="D48C6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3"/>
            <p:cNvSpPr/>
            <p:nvPr/>
          </p:nvSpPr>
          <p:spPr>
            <a:xfrm>
              <a:off x="6558859" y="1573627"/>
              <a:ext cx="314629" cy="346854"/>
            </a:xfrm>
            <a:custGeom>
              <a:avLst/>
              <a:gdLst/>
              <a:ahLst/>
              <a:cxnLst/>
              <a:rect l="l" t="t" r="r" b="b"/>
              <a:pathLst>
                <a:path w="314629" h="346854" extrusionOk="0">
                  <a:moveTo>
                    <a:pt x="32" y="339529"/>
                  </a:moveTo>
                  <a:cubicBezTo>
                    <a:pt x="96872" y="353740"/>
                    <a:pt x="199740" y="355865"/>
                    <a:pt x="314629" y="264258"/>
                  </a:cubicBezTo>
                  <a:cubicBezTo>
                    <a:pt x="262482" y="189875"/>
                    <a:pt x="205608" y="114318"/>
                    <a:pt x="214870" y="23948"/>
                  </a:cubicBezTo>
                  <a:lnTo>
                    <a:pt x="58777" y="0"/>
                  </a:lnTo>
                  <a:lnTo>
                    <a:pt x="0" y="339529"/>
                  </a:ln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3"/>
            <p:cNvSpPr/>
            <p:nvPr/>
          </p:nvSpPr>
          <p:spPr>
            <a:xfrm>
              <a:off x="5977275" y="1385371"/>
              <a:ext cx="457223" cy="564231"/>
            </a:xfrm>
            <a:custGeom>
              <a:avLst/>
              <a:gdLst/>
              <a:ahLst/>
              <a:cxnLst/>
              <a:rect l="l" t="t" r="r" b="b"/>
              <a:pathLst>
                <a:path w="457223" h="564231" extrusionOk="0">
                  <a:moveTo>
                    <a:pt x="221056" y="65723"/>
                  </a:moveTo>
                  <a:cubicBezTo>
                    <a:pt x="178361" y="113842"/>
                    <a:pt x="133636" y="326809"/>
                    <a:pt x="0" y="444204"/>
                  </a:cubicBezTo>
                  <a:cubicBezTo>
                    <a:pt x="42790" y="461333"/>
                    <a:pt x="115143" y="498952"/>
                    <a:pt x="157933" y="516081"/>
                  </a:cubicBezTo>
                  <a:cubicBezTo>
                    <a:pt x="172302" y="501966"/>
                    <a:pt x="186640" y="487882"/>
                    <a:pt x="201009" y="473767"/>
                  </a:cubicBezTo>
                  <a:cubicBezTo>
                    <a:pt x="197805" y="492767"/>
                    <a:pt x="194601" y="511767"/>
                    <a:pt x="191398" y="530736"/>
                  </a:cubicBezTo>
                  <a:cubicBezTo>
                    <a:pt x="271839" y="564232"/>
                    <a:pt x="338292" y="564232"/>
                    <a:pt x="384571" y="564232"/>
                  </a:cubicBezTo>
                  <a:cubicBezTo>
                    <a:pt x="422128" y="450833"/>
                    <a:pt x="445854" y="332899"/>
                    <a:pt x="455053" y="213791"/>
                  </a:cubicBezTo>
                  <a:cubicBezTo>
                    <a:pt x="458352" y="171064"/>
                    <a:pt x="459621" y="127037"/>
                    <a:pt x="445886" y="86436"/>
                  </a:cubicBezTo>
                  <a:cubicBezTo>
                    <a:pt x="405982" y="-31340"/>
                    <a:pt x="296454" y="-19287"/>
                    <a:pt x="221056" y="65723"/>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3"/>
            <p:cNvSpPr/>
            <p:nvPr/>
          </p:nvSpPr>
          <p:spPr>
            <a:xfrm>
              <a:off x="6182376" y="1520909"/>
              <a:ext cx="582757" cy="469770"/>
            </a:xfrm>
            <a:custGeom>
              <a:avLst/>
              <a:gdLst/>
              <a:ahLst/>
              <a:cxnLst/>
              <a:rect l="l" t="t" r="r" b="b"/>
              <a:pathLst>
                <a:path w="582757" h="469770" extrusionOk="0">
                  <a:moveTo>
                    <a:pt x="356563" y="469771"/>
                  </a:moveTo>
                  <a:lnTo>
                    <a:pt x="283131" y="469771"/>
                  </a:lnTo>
                  <a:cubicBezTo>
                    <a:pt x="62615" y="469771"/>
                    <a:pt x="0" y="343019"/>
                    <a:pt x="0" y="186640"/>
                  </a:cubicBezTo>
                  <a:lnTo>
                    <a:pt x="0" y="76096"/>
                  </a:lnTo>
                  <a:cubicBezTo>
                    <a:pt x="0" y="34067"/>
                    <a:pt x="34067" y="0"/>
                    <a:pt x="76096" y="0"/>
                  </a:cubicBezTo>
                  <a:lnTo>
                    <a:pt x="504282" y="0"/>
                  </a:lnTo>
                  <a:cubicBezTo>
                    <a:pt x="546311" y="0"/>
                    <a:pt x="580378" y="34067"/>
                    <a:pt x="580378" y="76096"/>
                  </a:cubicBezTo>
                  <a:lnTo>
                    <a:pt x="580378" y="186640"/>
                  </a:lnTo>
                  <a:cubicBezTo>
                    <a:pt x="580378" y="343019"/>
                    <a:pt x="622058" y="469771"/>
                    <a:pt x="356563" y="469771"/>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3"/>
            <p:cNvSpPr/>
            <p:nvPr/>
          </p:nvSpPr>
          <p:spPr>
            <a:xfrm>
              <a:off x="6172860" y="1483860"/>
              <a:ext cx="122026" cy="252585"/>
            </a:xfrm>
            <a:custGeom>
              <a:avLst/>
              <a:gdLst/>
              <a:ahLst/>
              <a:cxnLst/>
              <a:rect l="l" t="t" r="r" b="b"/>
              <a:pathLst>
                <a:path w="122026" h="252585" extrusionOk="0">
                  <a:moveTo>
                    <a:pt x="122026" y="118791"/>
                  </a:moveTo>
                  <a:lnTo>
                    <a:pt x="101345" y="252585"/>
                  </a:lnTo>
                  <a:lnTo>
                    <a:pt x="9516" y="223688"/>
                  </a:lnTo>
                  <a:lnTo>
                    <a:pt x="0" y="59951"/>
                  </a:lnTo>
                  <a:lnTo>
                    <a:pt x="120377" y="0"/>
                  </a:lnTo>
                  <a:lnTo>
                    <a:pt x="122026" y="118791"/>
                  </a:ln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3"/>
            <p:cNvSpPr/>
            <p:nvPr/>
          </p:nvSpPr>
          <p:spPr>
            <a:xfrm>
              <a:off x="6110911" y="1693497"/>
              <a:ext cx="174839" cy="177567"/>
            </a:xfrm>
            <a:custGeom>
              <a:avLst/>
              <a:gdLst/>
              <a:ahLst/>
              <a:cxnLst/>
              <a:rect l="l" t="t" r="r" b="b"/>
              <a:pathLst>
                <a:path w="174839" h="177567" extrusionOk="0">
                  <a:moveTo>
                    <a:pt x="174840" y="88784"/>
                  </a:moveTo>
                  <a:cubicBezTo>
                    <a:pt x="174840" y="137818"/>
                    <a:pt x="135701" y="177568"/>
                    <a:pt x="87420" y="177568"/>
                  </a:cubicBezTo>
                  <a:cubicBezTo>
                    <a:pt x="39139" y="177568"/>
                    <a:pt x="0" y="137818"/>
                    <a:pt x="0" y="88784"/>
                  </a:cubicBezTo>
                  <a:cubicBezTo>
                    <a:pt x="0" y="39750"/>
                    <a:pt x="39139" y="0"/>
                    <a:pt x="87420" y="0"/>
                  </a:cubicBezTo>
                  <a:cubicBezTo>
                    <a:pt x="135701" y="0"/>
                    <a:pt x="174840" y="39750"/>
                    <a:pt x="174840" y="88784"/>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6" name="Google Shape;706;p33"/>
            <p:cNvGrpSpPr/>
            <p:nvPr/>
          </p:nvGrpSpPr>
          <p:grpSpPr>
            <a:xfrm>
              <a:off x="6361403" y="1688200"/>
              <a:ext cx="179805" cy="158410"/>
              <a:chOff x="5654203" y="2543572"/>
              <a:chExt cx="179805" cy="158410"/>
            </a:xfrm>
          </p:grpSpPr>
          <p:sp>
            <p:nvSpPr>
              <p:cNvPr id="707" name="Google Shape;707;p33"/>
              <p:cNvSpPr/>
              <p:nvPr/>
            </p:nvSpPr>
            <p:spPr>
              <a:xfrm>
                <a:off x="5654203" y="2543572"/>
                <a:ext cx="177567" cy="134555"/>
              </a:xfrm>
              <a:custGeom>
                <a:avLst/>
                <a:gdLst/>
                <a:ahLst/>
                <a:cxnLst/>
                <a:rect l="l" t="t" r="r" b="b"/>
                <a:pathLst>
                  <a:path w="177567" h="134555" extrusionOk="0">
                    <a:moveTo>
                      <a:pt x="177568" y="67278"/>
                    </a:moveTo>
                    <a:cubicBezTo>
                      <a:pt x="177568" y="104434"/>
                      <a:pt x="137818" y="134556"/>
                      <a:pt x="88784" y="134556"/>
                    </a:cubicBezTo>
                    <a:cubicBezTo>
                      <a:pt x="39750" y="134556"/>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3"/>
              <p:cNvSpPr/>
              <p:nvPr/>
            </p:nvSpPr>
            <p:spPr>
              <a:xfrm rot="-1332046">
                <a:off x="5698949" y="2566923"/>
                <a:ext cx="117253" cy="11725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9" name="Google Shape;709;p33"/>
            <p:cNvGrpSpPr/>
            <p:nvPr/>
          </p:nvGrpSpPr>
          <p:grpSpPr>
            <a:xfrm>
              <a:off x="6601141" y="1688200"/>
              <a:ext cx="177567" cy="142231"/>
              <a:chOff x="5893941" y="2543572"/>
              <a:chExt cx="177567" cy="142231"/>
            </a:xfrm>
          </p:grpSpPr>
          <p:sp>
            <p:nvSpPr>
              <p:cNvPr id="710" name="Google Shape;710;p33"/>
              <p:cNvSpPr/>
              <p:nvPr/>
            </p:nvSpPr>
            <p:spPr>
              <a:xfrm>
                <a:off x="5893941" y="2543572"/>
                <a:ext cx="177567" cy="134555"/>
              </a:xfrm>
              <a:custGeom>
                <a:avLst/>
                <a:gdLst/>
                <a:ahLst/>
                <a:cxnLst/>
                <a:rect l="l" t="t" r="r" b="b"/>
                <a:pathLst>
                  <a:path w="177567" h="134555" extrusionOk="0">
                    <a:moveTo>
                      <a:pt x="177568" y="67278"/>
                    </a:moveTo>
                    <a:cubicBezTo>
                      <a:pt x="177568" y="104434"/>
                      <a:pt x="137818" y="134556"/>
                      <a:pt x="88784" y="134556"/>
                    </a:cubicBezTo>
                    <a:cubicBezTo>
                      <a:pt x="39750" y="134556"/>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3"/>
              <p:cNvSpPr/>
              <p:nvPr/>
            </p:nvSpPr>
            <p:spPr>
              <a:xfrm>
                <a:off x="5924805" y="2568440"/>
                <a:ext cx="117363" cy="117363"/>
              </a:xfrm>
              <a:custGeom>
                <a:avLst/>
                <a:gdLst/>
                <a:ahLst/>
                <a:cxnLst/>
                <a:rect l="l" t="t" r="r" b="b"/>
                <a:pathLst>
                  <a:path w="117363" h="117363" extrusionOk="0">
                    <a:moveTo>
                      <a:pt x="117364" y="58682"/>
                    </a:moveTo>
                    <a:cubicBezTo>
                      <a:pt x="117364" y="91091"/>
                      <a:pt x="91091" y="117363"/>
                      <a:pt x="58682" y="117363"/>
                    </a:cubicBezTo>
                    <a:cubicBezTo>
                      <a:pt x="26273" y="117363"/>
                      <a:pt x="0" y="91091"/>
                      <a:pt x="0" y="58682"/>
                    </a:cubicBezTo>
                    <a:cubicBezTo>
                      <a:pt x="0" y="26273"/>
                      <a:pt x="26273" y="0"/>
                      <a:pt x="58682" y="0"/>
                    </a:cubicBezTo>
                    <a:cubicBezTo>
                      <a:pt x="91091" y="0"/>
                      <a:pt x="117364" y="26273"/>
                      <a:pt x="117364"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2" name="Google Shape;712;p33"/>
            <p:cNvSpPr/>
            <p:nvPr/>
          </p:nvSpPr>
          <p:spPr>
            <a:xfrm>
              <a:off x="6578272" y="1780631"/>
              <a:ext cx="45739" cy="48911"/>
            </a:xfrm>
            <a:custGeom>
              <a:avLst/>
              <a:gdLst/>
              <a:ahLst/>
              <a:cxnLst/>
              <a:rect l="l" t="t" r="r" b="b"/>
              <a:pathLst>
                <a:path w="45739" h="48911" extrusionOk="0">
                  <a:moveTo>
                    <a:pt x="0" y="12402"/>
                  </a:moveTo>
                  <a:cubicBezTo>
                    <a:pt x="4219" y="5012"/>
                    <a:pt x="12149" y="0"/>
                    <a:pt x="21284" y="0"/>
                  </a:cubicBezTo>
                  <a:cubicBezTo>
                    <a:pt x="34797" y="0"/>
                    <a:pt x="45740" y="10943"/>
                    <a:pt x="45740" y="24456"/>
                  </a:cubicBezTo>
                  <a:cubicBezTo>
                    <a:pt x="45740" y="37969"/>
                    <a:pt x="34797" y="48912"/>
                    <a:pt x="21284" y="48912"/>
                  </a:cubicBezTo>
                </a:path>
              </a:pathLst>
            </a:custGeom>
            <a:noFill/>
            <a:ln w="10225"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3"/>
            <p:cNvSpPr/>
            <p:nvPr/>
          </p:nvSpPr>
          <p:spPr>
            <a:xfrm>
              <a:off x="6484698" y="1857266"/>
              <a:ext cx="120820" cy="41099"/>
            </a:xfrm>
            <a:custGeom>
              <a:avLst/>
              <a:gdLst/>
              <a:ahLst/>
              <a:cxnLst/>
              <a:rect l="l" t="t" r="r" b="b"/>
              <a:pathLst>
                <a:path w="120820" h="41099" extrusionOk="0">
                  <a:moveTo>
                    <a:pt x="0" y="0"/>
                  </a:moveTo>
                  <a:cubicBezTo>
                    <a:pt x="5487" y="50022"/>
                    <a:pt x="96999" y="57191"/>
                    <a:pt x="120821" y="5900"/>
                  </a:cubicBezTo>
                </a:path>
              </a:pathLst>
            </a:custGeom>
            <a:noFill/>
            <a:ln w="10225"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3"/>
            <p:cNvSpPr/>
            <p:nvPr/>
          </p:nvSpPr>
          <p:spPr>
            <a:xfrm>
              <a:off x="6179331" y="1737042"/>
              <a:ext cx="54351" cy="87812"/>
            </a:xfrm>
            <a:custGeom>
              <a:avLst/>
              <a:gdLst/>
              <a:ahLst/>
              <a:cxnLst/>
              <a:rect l="l" t="t" r="r" b="b"/>
              <a:pathLst>
                <a:path w="54351" h="87812" extrusionOk="0">
                  <a:moveTo>
                    <a:pt x="0" y="70"/>
                  </a:moveTo>
                  <a:cubicBezTo>
                    <a:pt x="13735" y="-660"/>
                    <a:pt x="27660" y="4383"/>
                    <a:pt x="37778" y="13709"/>
                  </a:cubicBezTo>
                  <a:cubicBezTo>
                    <a:pt x="47897" y="23035"/>
                    <a:pt x="53987" y="36547"/>
                    <a:pt x="54336" y="50282"/>
                  </a:cubicBezTo>
                  <a:cubicBezTo>
                    <a:pt x="54621" y="61542"/>
                    <a:pt x="50815" y="73279"/>
                    <a:pt x="42378" y="80765"/>
                  </a:cubicBezTo>
                  <a:cubicBezTo>
                    <a:pt x="33940" y="88251"/>
                    <a:pt x="20523" y="90376"/>
                    <a:pt x="11102" y="84190"/>
                  </a:cubicBezTo>
                  <a:cubicBezTo>
                    <a:pt x="1681" y="78005"/>
                    <a:pt x="-1269" y="63128"/>
                    <a:pt x="6407" y="54850"/>
                  </a:cubicBezTo>
                  <a:cubicBezTo>
                    <a:pt x="14115" y="46539"/>
                    <a:pt x="27533" y="47713"/>
                    <a:pt x="38444" y="50790"/>
                  </a:cubicBezTo>
                </a:path>
              </a:pathLst>
            </a:custGeom>
            <a:noFill/>
            <a:ln w="10225"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3"/>
            <p:cNvSpPr/>
            <p:nvPr/>
          </p:nvSpPr>
          <p:spPr>
            <a:xfrm>
              <a:off x="6264286" y="1361630"/>
              <a:ext cx="547951" cy="317053"/>
            </a:xfrm>
            <a:custGeom>
              <a:avLst/>
              <a:gdLst/>
              <a:ahLst/>
              <a:cxnLst/>
              <a:rect l="l" t="t" r="r" b="b"/>
              <a:pathLst>
                <a:path w="547951" h="317053" extrusionOk="0">
                  <a:moveTo>
                    <a:pt x="208295" y="109"/>
                  </a:moveTo>
                  <a:cubicBezTo>
                    <a:pt x="-109094" y="6579"/>
                    <a:pt x="30632" y="241021"/>
                    <a:pt x="30632" y="241021"/>
                  </a:cubicBezTo>
                  <a:cubicBezTo>
                    <a:pt x="91058" y="305190"/>
                    <a:pt x="140065" y="306300"/>
                    <a:pt x="140065" y="306300"/>
                  </a:cubicBezTo>
                  <a:cubicBezTo>
                    <a:pt x="140065" y="306300"/>
                    <a:pt x="125569" y="268522"/>
                    <a:pt x="133531" y="228967"/>
                  </a:cubicBezTo>
                  <a:cubicBezTo>
                    <a:pt x="167820" y="270901"/>
                    <a:pt x="254828" y="307315"/>
                    <a:pt x="308212" y="317053"/>
                  </a:cubicBezTo>
                  <a:lnTo>
                    <a:pt x="275795" y="233535"/>
                  </a:lnTo>
                  <a:cubicBezTo>
                    <a:pt x="285247" y="234043"/>
                    <a:pt x="304533" y="276896"/>
                    <a:pt x="444227" y="303921"/>
                  </a:cubicBezTo>
                  <a:lnTo>
                    <a:pt x="416853" y="256595"/>
                  </a:lnTo>
                  <a:cubicBezTo>
                    <a:pt x="461134" y="269061"/>
                    <a:pt x="504431" y="286571"/>
                    <a:pt x="546587" y="309758"/>
                  </a:cubicBezTo>
                  <a:cubicBezTo>
                    <a:pt x="546587" y="309758"/>
                    <a:pt x="588457" y="-7631"/>
                    <a:pt x="208327" y="140"/>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3"/>
            <p:cNvSpPr/>
            <p:nvPr/>
          </p:nvSpPr>
          <p:spPr>
            <a:xfrm>
              <a:off x="5969314" y="2153974"/>
              <a:ext cx="493814" cy="524773"/>
            </a:xfrm>
            <a:custGeom>
              <a:avLst/>
              <a:gdLst/>
              <a:ahLst/>
              <a:cxnLst/>
              <a:rect l="l" t="t" r="r" b="b"/>
              <a:pathLst>
                <a:path w="493814" h="524773" extrusionOk="0">
                  <a:moveTo>
                    <a:pt x="493815" y="524773"/>
                  </a:moveTo>
                  <a:lnTo>
                    <a:pt x="80632" y="437512"/>
                  </a:lnTo>
                  <a:lnTo>
                    <a:pt x="0" y="0"/>
                  </a:lnTo>
                  <a:lnTo>
                    <a:pt x="469200" y="79522"/>
                  </a:lnTo>
                  <a:lnTo>
                    <a:pt x="493815" y="52477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3"/>
            <p:cNvSpPr/>
            <p:nvPr/>
          </p:nvSpPr>
          <p:spPr>
            <a:xfrm>
              <a:off x="6541318" y="2074420"/>
              <a:ext cx="447471" cy="604326"/>
            </a:xfrm>
            <a:custGeom>
              <a:avLst/>
              <a:gdLst/>
              <a:ahLst/>
              <a:cxnLst/>
              <a:rect l="l" t="t" r="r" b="b"/>
              <a:pathLst>
                <a:path w="447471" h="604326" extrusionOk="0">
                  <a:moveTo>
                    <a:pt x="363478" y="447186"/>
                  </a:moveTo>
                  <a:lnTo>
                    <a:pt x="0" y="604327"/>
                  </a:lnTo>
                  <a:lnTo>
                    <a:pt x="18842" y="159075"/>
                  </a:lnTo>
                  <a:lnTo>
                    <a:pt x="447472" y="0"/>
                  </a:lnTo>
                  <a:lnTo>
                    <a:pt x="363478" y="44718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3"/>
            <p:cNvSpPr/>
            <p:nvPr/>
          </p:nvSpPr>
          <p:spPr>
            <a:xfrm>
              <a:off x="6438514" y="2233496"/>
              <a:ext cx="121645" cy="445251"/>
            </a:xfrm>
            <a:custGeom>
              <a:avLst/>
              <a:gdLst/>
              <a:ahLst/>
              <a:cxnLst/>
              <a:rect l="l" t="t" r="r" b="b"/>
              <a:pathLst>
                <a:path w="121645" h="445251" extrusionOk="0">
                  <a:moveTo>
                    <a:pt x="0" y="0"/>
                  </a:moveTo>
                  <a:lnTo>
                    <a:pt x="121646" y="0"/>
                  </a:lnTo>
                  <a:lnTo>
                    <a:pt x="102804" y="445252"/>
                  </a:lnTo>
                  <a:lnTo>
                    <a:pt x="24614" y="445252"/>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3"/>
            <p:cNvSpPr/>
            <p:nvPr/>
          </p:nvSpPr>
          <p:spPr>
            <a:xfrm>
              <a:off x="5969314" y="2064460"/>
              <a:ext cx="1019476" cy="169035"/>
            </a:xfrm>
            <a:custGeom>
              <a:avLst/>
              <a:gdLst/>
              <a:ahLst/>
              <a:cxnLst/>
              <a:rect l="l" t="t" r="r" b="b"/>
              <a:pathLst>
                <a:path w="1019476" h="169035" extrusionOk="0">
                  <a:moveTo>
                    <a:pt x="0" y="89514"/>
                  </a:moveTo>
                  <a:lnTo>
                    <a:pt x="23980" y="71909"/>
                  </a:lnTo>
                  <a:lnTo>
                    <a:pt x="469200" y="147117"/>
                  </a:lnTo>
                  <a:lnTo>
                    <a:pt x="590846" y="147117"/>
                  </a:lnTo>
                  <a:lnTo>
                    <a:pt x="991309" y="0"/>
                  </a:lnTo>
                  <a:lnTo>
                    <a:pt x="1019476" y="9960"/>
                  </a:lnTo>
                  <a:lnTo>
                    <a:pt x="590846" y="169035"/>
                  </a:lnTo>
                  <a:lnTo>
                    <a:pt x="469200" y="169035"/>
                  </a:lnTo>
                  <a:lnTo>
                    <a:pt x="0" y="8951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3"/>
            <p:cNvSpPr/>
            <p:nvPr/>
          </p:nvSpPr>
          <p:spPr>
            <a:xfrm>
              <a:off x="6012992" y="2074420"/>
              <a:ext cx="486360" cy="137124"/>
            </a:xfrm>
            <a:custGeom>
              <a:avLst/>
              <a:gdLst/>
              <a:ahLst/>
              <a:cxnLst/>
              <a:rect l="l" t="t" r="r" b="b"/>
              <a:pathLst>
                <a:path w="486360" h="137124" extrusionOk="0">
                  <a:moveTo>
                    <a:pt x="32" y="64835"/>
                  </a:moveTo>
                  <a:lnTo>
                    <a:pt x="68800" y="0"/>
                  </a:lnTo>
                  <a:cubicBezTo>
                    <a:pt x="245258" y="9326"/>
                    <a:pt x="339339" y="45042"/>
                    <a:pt x="486361" y="116253"/>
                  </a:cubicBezTo>
                  <a:lnTo>
                    <a:pt x="472721" y="137125"/>
                  </a:lnTo>
                  <a:lnTo>
                    <a:pt x="425522" y="137125"/>
                  </a:lnTo>
                  <a:lnTo>
                    <a:pt x="0" y="648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3"/>
            <p:cNvSpPr/>
            <p:nvPr/>
          </p:nvSpPr>
          <p:spPr>
            <a:xfrm>
              <a:off x="6499353" y="2036642"/>
              <a:ext cx="434149" cy="174934"/>
            </a:xfrm>
            <a:custGeom>
              <a:avLst/>
              <a:gdLst/>
              <a:ahLst/>
              <a:cxnLst/>
              <a:rect l="l" t="t" r="r" b="b"/>
              <a:pathLst>
                <a:path w="434149" h="174934" extrusionOk="0">
                  <a:moveTo>
                    <a:pt x="0" y="154032"/>
                  </a:moveTo>
                  <a:cubicBezTo>
                    <a:pt x="113430" y="74446"/>
                    <a:pt x="242910" y="29246"/>
                    <a:pt x="357832" y="0"/>
                  </a:cubicBezTo>
                  <a:lnTo>
                    <a:pt x="434150" y="37778"/>
                  </a:lnTo>
                  <a:lnTo>
                    <a:pt x="60839" y="174935"/>
                  </a:lnTo>
                  <a:lnTo>
                    <a:pt x="32" y="154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3"/>
            <p:cNvSpPr/>
            <p:nvPr/>
          </p:nvSpPr>
          <p:spPr>
            <a:xfrm>
              <a:off x="6438514" y="2190698"/>
              <a:ext cx="121645" cy="20878"/>
            </a:xfrm>
            <a:custGeom>
              <a:avLst/>
              <a:gdLst/>
              <a:ahLst/>
              <a:cxnLst/>
              <a:rect l="l" t="t" r="r" b="b"/>
              <a:pathLst>
                <a:path w="121645" h="20878" extrusionOk="0">
                  <a:moveTo>
                    <a:pt x="0" y="20879"/>
                  </a:moveTo>
                  <a:cubicBezTo>
                    <a:pt x="0" y="20879"/>
                    <a:pt x="60585" y="-26098"/>
                    <a:pt x="121646" y="20879"/>
                  </a:cubicBezTo>
                  <a:lnTo>
                    <a:pt x="0" y="208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3" name="Google Shape;723;p33"/>
            <p:cNvGrpSpPr/>
            <p:nvPr/>
          </p:nvGrpSpPr>
          <p:grpSpPr>
            <a:xfrm>
              <a:off x="5927647" y="2241155"/>
              <a:ext cx="156477" cy="251790"/>
              <a:chOff x="5220447" y="3096527"/>
              <a:chExt cx="156477" cy="251790"/>
            </a:xfrm>
          </p:grpSpPr>
          <p:sp>
            <p:nvSpPr>
              <p:cNvPr id="724" name="Google Shape;724;p33"/>
              <p:cNvSpPr/>
              <p:nvPr/>
            </p:nvSpPr>
            <p:spPr>
              <a:xfrm>
                <a:off x="5220447" y="3096527"/>
                <a:ext cx="156477" cy="251790"/>
              </a:xfrm>
              <a:custGeom>
                <a:avLst/>
                <a:gdLst/>
                <a:ahLst/>
                <a:cxnLst/>
                <a:rect l="l" t="t" r="r" b="b"/>
                <a:pathLst>
                  <a:path w="156477" h="251790" extrusionOk="0">
                    <a:moveTo>
                      <a:pt x="1319" y="69484"/>
                    </a:moveTo>
                    <a:cubicBezTo>
                      <a:pt x="16989" y="-2045"/>
                      <a:pt x="134035" y="-5566"/>
                      <a:pt x="139776" y="3697"/>
                    </a:cubicBezTo>
                    <a:cubicBezTo>
                      <a:pt x="148373" y="17558"/>
                      <a:pt x="112117" y="36780"/>
                      <a:pt x="112117" y="36780"/>
                    </a:cubicBezTo>
                    <a:cubicBezTo>
                      <a:pt x="112117" y="36780"/>
                      <a:pt x="152274" y="27645"/>
                      <a:pt x="156176" y="39762"/>
                    </a:cubicBezTo>
                    <a:cubicBezTo>
                      <a:pt x="160077" y="51879"/>
                      <a:pt x="124836" y="78873"/>
                      <a:pt x="124836" y="78873"/>
                    </a:cubicBezTo>
                    <a:cubicBezTo>
                      <a:pt x="124836" y="78873"/>
                      <a:pt x="147040" y="67390"/>
                      <a:pt x="152782" y="78873"/>
                    </a:cubicBezTo>
                    <a:cubicBezTo>
                      <a:pt x="159601" y="92449"/>
                      <a:pt x="124836" y="135429"/>
                      <a:pt x="124836" y="135429"/>
                    </a:cubicBezTo>
                    <a:cubicBezTo>
                      <a:pt x="159062" y="114779"/>
                      <a:pt x="136319" y="175333"/>
                      <a:pt x="97906" y="217933"/>
                    </a:cubicBezTo>
                    <a:lnTo>
                      <a:pt x="103838" y="250065"/>
                    </a:lnTo>
                    <a:cubicBezTo>
                      <a:pt x="103838" y="250065"/>
                      <a:pt x="90738" y="254379"/>
                      <a:pt x="75639" y="249367"/>
                    </a:cubicBezTo>
                    <a:cubicBezTo>
                      <a:pt x="20193" y="230938"/>
                      <a:pt x="-6516" y="105359"/>
                      <a:pt x="1351" y="69484"/>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3"/>
              <p:cNvSpPr/>
              <p:nvPr/>
            </p:nvSpPr>
            <p:spPr>
              <a:xfrm>
                <a:off x="5253803" y="3133275"/>
                <a:ext cx="91480" cy="200088"/>
              </a:xfrm>
              <a:custGeom>
                <a:avLst/>
                <a:gdLst/>
                <a:ahLst/>
                <a:cxnLst/>
                <a:rect l="l" t="t" r="r" b="b"/>
                <a:pathLst>
                  <a:path w="91480" h="200088" extrusionOk="0">
                    <a:moveTo>
                      <a:pt x="0" y="46596"/>
                    </a:moveTo>
                    <a:cubicBezTo>
                      <a:pt x="23060" y="22775"/>
                      <a:pt x="51989" y="9072"/>
                      <a:pt x="78760" y="0"/>
                    </a:cubicBezTo>
                    <a:moveTo>
                      <a:pt x="91480" y="42092"/>
                    </a:moveTo>
                    <a:cubicBezTo>
                      <a:pt x="54558" y="66548"/>
                      <a:pt x="14084" y="101218"/>
                      <a:pt x="12244" y="104263"/>
                    </a:cubicBezTo>
                    <a:moveTo>
                      <a:pt x="91480" y="98680"/>
                    </a:moveTo>
                    <a:cubicBezTo>
                      <a:pt x="80251" y="107816"/>
                      <a:pt x="60902" y="124913"/>
                      <a:pt x="39396" y="149242"/>
                    </a:cubicBezTo>
                    <a:moveTo>
                      <a:pt x="44852" y="200089"/>
                    </a:moveTo>
                    <a:cubicBezTo>
                      <a:pt x="50339" y="195933"/>
                      <a:pt x="56620" y="189907"/>
                      <a:pt x="64550" y="181184"/>
                    </a:cubicBezTo>
                  </a:path>
                </a:pathLst>
              </a:custGeom>
              <a:noFill/>
              <a:ln w="10225"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3"/>
            <p:cNvSpPr/>
            <p:nvPr/>
          </p:nvSpPr>
          <p:spPr>
            <a:xfrm>
              <a:off x="6629277" y="2190674"/>
              <a:ext cx="250523" cy="185910"/>
            </a:xfrm>
            <a:custGeom>
              <a:avLst/>
              <a:gdLst/>
              <a:ahLst/>
              <a:cxnLst/>
              <a:rect l="l" t="t" r="r" b="b"/>
              <a:pathLst>
                <a:path w="250523" h="185910" extrusionOk="0">
                  <a:moveTo>
                    <a:pt x="6027" y="87230"/>
                  </a:moveTo>
                  <a:lnTo>
                    <a:pt x="250524" y="0"/>
                  </a:lnTo>
                  <a:lnTo>
                    <a:pt x="233871" y="96333"/>
                  </a:lnTo>
                  <a:lnTo>
                    <a:pt x="0" y="185910"/>
                  </a:lnTo>
                  <a:lnTo>
                    <a:pt x="6027" y="87230"/>
                  </a:lnTo>
                  <a:close/>
                </a:path>
              </a:pathLst>
            </a:custGeom>
            <a:solidFill>
              <a:srgbClr val="FDFDF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3"/>
            <p:cNvSpPr/>
            <p:nvPr/>
          </p:nvSpPr>
          <p:spPr>
            <a:xfrm>
              <a:off x="6441591" y="2288815"/>
              <a:ext cx="116221" cy="3171"/>
            </a:xfrm>
            <a:custGeom>
              <a:avLst/>
              <a:gdLst/>
              <a:ahLst/>
              <a:cxnLst/>
              <a:rect l="l" t="t" r="r" b="b"/>
              <a:pathLst>
                <a:path w="116221" h="3171" extrusionOk="0">
                  <a:moveTo>
                    <a:pt x="0" y="0"/>
                  </a:moveTo>
                  <a:lnTo>
                    <a:pt x="116222"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3"/>
            <p:cNvSpPr/>
            <p:nvPr/>
          </p:nvSpPr>
          <p:spPr>
            <a:xfrm>
              <a:off x="6443684" y="2326910"/>
              <a:ext cx="112542" cy="3171"/>
            </a:xfrm>
            <a:custGeom>
              <a:avLst/>
              <a:gdLst/>
              <a:ahLst/>
              <a:cxnLst/>
              <a:rect l="l" t="t" r="r" b="b"/>
              <a:pathLst>
                <a:path w="112542" h="3171" extrusionOk="0">
                  <a:moveTo>
                    <a:pt x="0" y="0"/>
                  </a:moveTo>
                  <a:lnTo>
                    <a:pt x="112542"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3"/>
            <p:cNvSpPr/>
            <p:nvPr/>
          </p:nvSpPr>
          <p:spPr>
            <a:xfrm>
              <a:off x="6459100" y="2606236"/>
              <a:ext cx="85294" cy="3171"/>
            </a:xfrm>
            <a:custGeom>
              <a:avLst/>
              <a:gdLst/>
              <a:ahLst/>
              <a:cxnLst/>
              <a:rect l="l" t="t" r="r" b="b"/>
              <a:pathLst>
                <a:path w="85294" h="3171" extrusionOk="0">
                  <a:moveTo>
                    <a:pt x="0" y="0"/>
                  </a:moveTo>
                  <a:lnTo>
                    <a:pt x="85295"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3"/>
            <p:cNvSpPr/>
            <p:nvPr/>
          </p:nvSpPr>
          <p:spPr>
            <a:xfrm>
              <a:off x="6460781" y="2636211"/>
              <a:ext cx="82344" cy="3171"/>
            </a:xfrm>
            <a:custGeom>
              <a:avLst/>
              <a:gdLst/>
              <a:ahLst/>
              <a:cxnLst/>
              <a:rect l="l" t="t" r="r" b="b"/>
              <a:pathLst>
                <a:path w="82344" h="3171" extrusionOk="0">
                  <a:moveTo>
                    <a:pt x="0" y="0"/>
                  </a:moveTo>
                  <a:lnTo>
                    <a:pt x="82345" y="0"/>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33"/>
            <p:cNvGrpSpPr/>
            <p:nvPr/>
          </p:nvGrpSpPr>
          <p:grpSpPr>
            <a:xfrm>
              <a:off x="6868781" y="2166607"/>
              <a:ext cx="148416" cy="255598"/>
              <a:chOff x="6161581" y="3021979"/>
              <a:chExt cx="148416" cy="255598"/>
            </a:xfrm>
          </p:grpSpPr>
          <p:sp>
            <p:nvSpPr>
              <p:cNvPr id="732" name="Google Shape;732;p33"/>
              <p:cNvSpPr/>
              <p:nvPr/>
            </p:nvSpPr>
            <p:spPr>
              <a:xfrm>
                <a:off x="6161581" y="3021979"/>
                <a:ext cx="148416" cy="255598"/>
              </a:xfrm>
              <a:custGeom>
                <a:avLst/>
                <a:gdLst/>
                <a:ahLst/>
                <a:cxnLst/>
                <a:rect l="l" t="t" r="r" b="b"/>
                <a:pathLst>
                  <a:path w="148416" h="255598" extrusionOk="0">
                    <a:moveTo>
                      <a:pt x="147097" y="72598"/>
                    </a:moveTo>
                    <a:cubicBezTo>
                      <a:pt x="131427" y="1070"/>
                      <a:pt x="29321" y="-6035"/>
                      <a:pt x="23580" y="3227"/>
                    </a:cubicBezTo>
                    <a:cubicBezTo>
                      <a:pt x="14984" y="17088"/>
                      <a:pt x="36300" y="39863"/>
                      <a:pt x="36300" y="39863"/>
                    </a:cubicBezTo>
                    <a:cubicBezTo>
                      <a:pt x="36300" y="39863"/>
                      <a:pt x="9370" y="32821"/>
                      <a:pt x="5468" y="44970"/>
                    </a:cubicBezTo>
                    <a:cubicBezTo>
                      <a:pt x="1566" y="57119"/>
                      <a:pt x="23580" y="81987"/>
                      <a:pt x="23580" y="81987"/>
                    </a:cubicBezTo>
                    <a:cubicBezTo>
                      <a:pt x="23580" y="81987"/>
                      <a:pt x="6768" y="70504"/>
                      <a:pt x="1027" y="81987"/>
                    </a:cubicBezTo>
                    <a:cubicBezTo>
                      <a:pt x="-5793" y="95563"/>
                      <a:pt x="23580" y="138544"/>
                      <a:pt x="23580" y="138544"/>
                    </a:cubicBezTo>
                    <a:cubicBezTo>
                      <a:pt x="-10646" y="117894"/>
                      <a:pt x="21011" y="187868"/>
                      <a:pt x="59424" y="230499"/>
                    </a:cubicBezTo>
                    <a:lnTo>
                      <a:pt x="54824" y="254924"/>
                    </a:lnTo>
                    <a:cubicBezTo>
                      <a:pt x="54824" y="254924"/>
                      <a:pt x="57679" y="257525"/>
                      <a:pt x="72777" y="252513"/>
                    </a:cubicBezTo>
                    <a:cubicBezTo>
                      <a:pt x="128224" y="234084"/>
                      <a:pt x="154932" y="108505"/>
                      <a:pt x="147065" y="72630"/>
                    </a:cubicBezTo>
                    <a:close/>
                  </a:path>
                </a:pathLst>
              </a:custGeom>
              <a:solidFill>
                <a:srgbClr val="F4B4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3"/>
              <p:cNvSpPr/>
              <p:nvPr/>
            </p:nvSpPr>
            <p:spPr>
              <a:xfrm>
                <a:off x="6185130" y="3061842"/>
                <a:ext cx="91511" cy="203895"/>
              </a:xfrm>
              <a:custGeom>
                <a:avLst/>
                <a:gdLst/>
                <a:ahLst/>
                <a:cxnLst/>
                <a:rect l="l" t="t" r="r" b="b"/>
                <a:pathLst>
                  <a:path w="91511" h="203895" extrusionOk="0">
                    <a:moveTo>
                      <a:pt x="12751" y="0"/>
                    </a:moveTo>
                    <a:cubicBezTo>
                      <a:pt x="39491" y="9072"/>
                      <a:pt x="68451" y="22775"/>
                      <a:pt x="91512" y="46596"/>
                    </a:cubicBezTo>
                    <a:moveTo>
                      <a:pt x="79236" y="104263"/>
                    </a:moveTo>
                    <a:cubicBezTo>
                      <a:pt x="77397" y="101218"/>
                      <a:pt x="36954" y="66548"/>
                      <a:pt x="0" y="42092"/>
                    </a:cubicBezTo>
                    <a:moveTo>
                      <a:pt x="52116" y="149242"/>
                    </a:moveTo>
                    <a:cubicBezTo>
                      <a:pt x="30610" y="124913"/>
                      <a:pt x="11261" y="107784"/>
                      <a:pt x="32" y="98680"/>
                    </a:cubicBezTo>
                    <a:moveTo>
                      <a:pt x="35844" y="190605"/>
                    </a:moveTo>
                    <a:cubicBezTo>
                      <a:pt x="41870" y="196568"/>
                      <a:pt x="44820" y="199137"/>
                      <a:pt x="50657" y="203895"/>
                    </a:cubicBezTo>
                  </a:path>
                </a:pathLst>
              </a:custGeom>
              <a:noFill/>
              <a:ln w="10225" cap="flat" cmpd="sng">
                <a:solidFill>
                  <a:srgbClr val="D48C6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4" name="Google Shape;734;p33"/>
            <p:cNvSpPr/>
            <p:nvPr/>
          </p:nvSpPr>
          <p:spPr>
            <a:xfrm>
              <a:off x="6058193" y="2053644"/>
              <a:ext cx="846888" cy="147465"/>
            </a:xfrm>
            <a:custGeom>
              <a:avLst/>
              <a:gdLst/>
              <a:ahLst/>
              <a:cxnLst/>
              <a:rect l="l" t="t" r="r" b="b"/>
              <a:pathLst>
                <a:path w="846888" h="147465" extrusionOk="0">
                  <a:moveTo>
                    <a:pt x="217725" y="78633"/>
                  </a:moveTo>
                  <a:cubicBezTo>
                    <a:pt x="276343" y="93478"/>
                    <a:pt x="334867" y="112954"/>
                    <a:pt x="393231" y="137030"/>
                  </a:cubicBezTo>
                  <a:moveTo>
                    <a:pt x="159043" y="65343"/>
                  </a:moveTo>
                  <a:cubicBezTo>
                    <a:pt x="114731" y="56493"/>
                    <a:pt x="70355" y="50276"/>
                    <a:pt x="25915" y="46723"/>
                  </a:cubicBezTo>
                  <a:moveTo>
                    <a:pt x="364366" y="147466"/>
                  </a:moveTo>
                  <a:cubicBezTo>
                    <a:pt x="221944" y="100298"/>
                    <a:pt x="111273" y="85358"/>
                    <a:pt x="0" y="73336"/>
                  </a:cubicBezTo>
                  <a:moveTo>
                    <a:pt x="817357" y="0"/>
                  </a:moveTo>
                  <a:cubicBezTo>
                    <a:pt x="706877" y="26930"/>
                    <a:pt x="577523" y="78665"/>
                    <a:pt x="483125" y="140804"/>
                  </a:cubicBezTo>
                  <a:moveTo>
                    <a:pt x="846888" y="12022"/>
                  </a:moveTo>
                  <a:cubicBezTo>
                    <a:pt x="764036" y="32227"/>
                    <a:pt x="670558" y="66358"/>
                    <a:pt x="589165" y="108387"/>
                  </a:cubicBez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5" name="Google Shape;735;p33"/>
          <p:cNvGrpSpPr/>
          <p:nvPr/>
        </p:nvGrpSpPr>
        <p:grpSpPr>
          <a:xfrm>
            <a:off x="2584036" y="1489653"/>
            <a:ext cx="1182788" cy="1679138"/>
            <a:chOff x="2888836" y="1310654"/>
            <a:chExt cx="1182788" cy="1679138"/>
          </a:xfrm>
        </p:grpSpPr>
        <p:sp>
          <p:nvSpPr>
            <p:cNvPr id="736" name="Google Shape;736;p33"/>
            <p:cNvSpPr/>
            <p:nvPr/>
          </p:nvSpPr>
          <p:spPr>
            <a:xfrm flipH="1">
              <a:off x="2948714" y="1559083"/>
              <a:ext cx="1028336" cy="1347670"/>
            </a:xfrm>
            <a:custGeom>
              <a:avLst/>
              <a:gdLst/>
              <a:ahLst/>
              <a:cxnLst/>
              <a:rect l="l" t="t" r="r" b="b"/>
              <a:pathLst>
                <a:path w="902049" h="1182167" extrusionOk="0">
                  <a:moveTo>
                    <a:pt x="0" y="0"/>
                  </a:moveTo>
                  <a:lnTo>
                    <a:pt x="902049" y="0"/>
                  </a:lnTo>
                  <a:lnTo>
                    <a:pt x="902049" y="1182167"/>
                  </a:lnTo>
                  <a:lnTo>
                    <a:pt x="0" y="118216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7" name="Google Shape;737;p33"/>
            <p:cNvGrpSpPr/>
            <p:nvPr/>
          </p:nvGrpSpPr>
          <p:grpSpPr>
            <a:xfrm flipH="1">
              <a:off x="2888836" y="1310654"/>
              <a:ext cx="1182788" cy="1679138"/>
              <a:chOff x="6492506" y="3226040"/>
              <a:chExt cx="1036533" cy="1471508"/>
            </a:xfrm>
          </p:grpSpPr>
          <p:sp>
            <p:nvSpPr>
              <p:cNvPr id="738" name="Google Shape;738;p33"/>
              <p:cNvSpPr/>
              <p:nvPr/>
            </p:nvSpPr>
            <p:spPr>
              <a:xfrm>
                <a:off x="7275647" y="3825077"/>
                <a:ext cx="245833" cy="488205"/>
              </a:xfrm>
              <a:custGeom>
                <a:avLst/>
                <a:gdLst/>
                <a:ahLst/>
                <a:cxnLst/>
                <a:rect l="l" t="t" r="r" b="b"/>
                <a:pathLst>
                  <a:path w="245833" h="488205" extrusionOk="0">
                    <a:moveTo>
                      <a:pt x="32" y="474244"/>
                    </a:moveTo>
                    <a:cubicBezTo>
                      <a:pt x="254584" y="585041"/>
                      <a:pt x="245797" y="0"/>
                      <a:pt x="245797" y="0"/>
                    </a:cubicBezTo>
                    <a:lnTo>
                      <a:pt x="100552" y="109180"/>
                    </a:lnTo>
                    <a:lnTo>
                      <a:pt x="0" y="474244"/>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3"/>
              <p:cNvSpPr/>
              <p:nvPr/>
            </p:nvSpPr>
            <p:spPr>
              <a:xfrm>
                <a:off x="6530648" y="3429802"/>
                <a:ext cx="428628" cy="537934"/>
              </a:xfrm>
              <a:custGeom>
                <a:avLst/>
                <a:gdLst/>
                <a:ahLst/>
                <a:cxnLst/>
                <a:rect l="l" t="t" r="r" b="b"/>
                <a:pathLst>
                  <a:path w="428628" h="537934" extrusionOk="0">
                    <a:moveTo>
                      <a:pt x="55695" y="276738"/>
                    </a:moveTo>
                    <a:cubicBezTo>
                      <a:pt x="94489" y="333168"/>
                      <a:pt x="143432" y="409803"/>
                      <a:pt x="149681" y="419509"/>
                    </a:cubicBezTo>
                    <a:cubicBezTo>
                      <a:pt x="253215" y="580424"/>
                      <a:pt x="422282" y="563517"/>
                      <a:pt x="428626" y="451514"/>
                    </a:cubicBezTo>
                    <a:cubicBezTo>
                      <a:pt x="429672" y="433085"/>
                      <a:pt x="160180" y="261227"/>
                      <a:pt x="162147" y="242861"/>
                    </a:cubicBezTo>
                    <a:cubicBezTo>
                      <a:pt x="166017" y="206606"/>
                      <a:pt x="167698" y="170128"/>
                      <a:pt x="167127" y="133682"/>
                    </a:cubicBezTo>
                    <a:cubicBezTo>
                      <a:pt x="166651" y="102184"/>
                      <a:pt x="169570" y="61709"/>
                      <a:pt x="157484" y="32083"/>
                    </a:cubicBezTo>
                    <a:cubicBezTo>
                      <a:pt x="148666" y="10481"/>
                      <a:pt x="128270" y="8293"/>
                      <a:pt x="104258" y="2615"/>
                    </a:cubicBezTo>
                    <a:cubicBezTo>
                      <a:pt x="-544" y="-22126"/>
                      <a:pt x="-42890" y="133237"/>
                      <a:pt x="55695" y="276706"/>
                    </a:cubicBez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3"/>
              <p:cNvSpPr/>
              <p:nvPr/>
            </p:nvSpPr>
            <p:spPr>
              <a:xfrm>
                <a:off x="6656222" y="3934225"/>
                <a:ext cx="700374" cy="694886"/>
              </a:xfrm>
              <a:custGeom>
                <a:avLst/>
                <a:gdLst/>
                <a:ahLst/>
                <a:cxnLst/>
                <a:rect l="l" t="t" r="r" b="b"/>
                <a:pathLst>
                  <a:path w="700374" h="694886" extrusionOk="0">
                    <a:moveTo>
                      <a:pt x="700374" y="689336"/>
                    </a:moveTo>
                    <a:lnTo>
                      <a:pt x="0" y="694887"/>
                    </a:lnTo>
                    <a:lnTo>
                      <a:pt x="128624" y="17351"/>
                    </a:lnTo>
                    <a:cubicBezTo>
                      <a:pt x="244528" y="13735"/>
                      <a:pt x="536636" y="0"/>
                      <a:pt x="536636" y="0"/>
                    </a:cubicBezTo>
                    <a:cubicBezTo>
                      <a:pt x="536636" y="0"/>
                      <a:pt x="620694" y="130432"/>
                      <a:pt x="697995" y="377403"/>
                    </a:cubicBezTo>
                    <a:lnTo>
                      <a:pt x="700343" y="6893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3"/>
              <p:cNvSpPr/>
              <p:nvPr/>
            </p:nvSpPr>
            <p:spPr>
              <a:xfrm>
                <a:off x="6910298" y="3834244"/>
                <a:ext cx="216614" cy="199969"/>
              </a:xfrm>
              <a:custGeom>
                <a:avLst/>
                <a:gdLst/>
                <a:ahLst/>
                <a:cxnLst/>
                <a:rect l="l" t="t" r="r" b="b"/>
                <a:pathLst>
                  <a:path w="216614" h="199969" extrusionOk="0">
                    <a:moveTo>
                      <a:pt x="216615" y="149559"/>
                    </a:moveTo>
                    <a:cubicBezTo>
                      <a:pt x="216615" y="216773"/>
                      <a:pt x="0" y="216773"/>
                      <a:pt x="0" y="149559"/>
                    </a:cubicBezTo>
                    <a:lnTo>
                      <a:pt x="0" y="0"/>
                    </a:lnTo>
                    <a:lnTo>
                      <a:pt x="216615" y="0"/>
                    </a:lnTo>
                    <a:lnTo>
                      <a:pt x="216615" y="149559"/>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3"/>
              <p:cNvSpPr/>
              <p:nvPr/>
            </p:nvSpPr>
            <p:spPr>
              <a:xfrm>
                <a:off x="6910266" y="3834244"/>
                <a:ext cx="216614" cy="104827"/>
              </a:xfrm>
              <a:custGeom>
                <a:avLst/>
                <a:gdLst/>
                <a:ahLst/>
                <a:cxnLst/>
                <a:rect l="l" t="t" r="r" b="b"/>
                <a:pathLst>
                  <a:path w="216614" h="104827" extrusionOk="0">
                    <a:moveTo>
                      <a:pt x="64899" y="104802"/>
                    </a:moveTo>
                    <a:cubicBezTo>
                      <a:pt x="115999" y="104104"/>
                      <a:pt x="166529" y="97031"/>
                      <a:pt x="216615" y="87325"/>
                    </a:cubicBezTo>
                    <a:lnTo>
                      <a:pt x="216615" y="0"/>
                    </a:lnTo>
                    <a:lnTo>
                      <a:pt x="0" y="0"/>
                    </a:lnTo>
                    <a:lnTo>
                      <a:pt x="0" y="101599"/>
                    </a:lnTo>
                    <a:cubicBezTo>
                      <a:pt x="21538" y="104073"/>
                      <a:pt x="43234" y="105088"/>
                      <a:pt x="64899" y="104771"/>
                    </a:cubicBezTo>
                    <a:close/>
                  </a:path>
                </a:pathLst>
              </a:custGeom>
              <a:solidFill>
                <a:srgbClr val="562E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3"/>
              <p:cNvSpPr/>
              <p:nvPr/>
            </p:nvSpPr>
            <p:spPr>
              <a:xfrm>
                <a:off x="6636302" y="3430355"/>
                <a:ext cx="613989" cy="503907"/>
              </a:xfrm>
              <a:custGeom>
                <a:avLst/>
                <a:gdLst/>
                <a:ahLst/>
                <a:cxnLst/>
                <a:rect l="l" t="t" r="r" b="b"/>
                <a:pathLst>
                  <a:path w="613989" h="503907" extrusionOk="0">
                    <a:moveTo>
                      <a:pt x="412073" y="487376"/>
                    </a:moveTo>
                    <a:lnTo>
                      <a:pt x="339434" y="498319"/>
                    </a:lnTo>
                    <a:cubicBezTo>
                      <a:pt x="121360" y="531149"/>
                      <a:pt x="40602" y="415118"/>
                      <a:pt x="17319" y="260515"/>
                    </a:cubicBezTo>
                    <a:lnTo>
                      <a:pt x="857" y="151209"/>
                    </a:lnTo>
                    <a:cubicBezTo>
                      <a:pt x="-5392" y="109656"/>
                      <a:pt x="23219" y="70862"/>
                      <a:pt x="64772" y="64613"/>
                    </a:cubicBezTo>
                    <a:lnTo>
                      <a:pt x="488169" y="857"/>
                    </a:lnTo>
                    <a:cubicBezTo>
                      <a:pt x="529722" y="-5392"/>
                      <a:pt x="568515" y="23219"/>
                      <a:pt x="574764" y="64772"/>
                    </a:cubicBezTo>
                    <a:lnTo>
                      <a:pt x="591226" y="174079"/>
                    </a:lnTo>
                    <a:cubicBezTo>
                      <a:pt x="614509" y="328713"/>
                      <a:pt x="674586" y="447853"/>
                      <a:pt x="412041" y="487376"/>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6619300" y="3472764"/>
                <a:ext cx="142009" cy="232982"/>
              </a:xfrm>
              <a:custGeom>
                <a:avLst/>
                <a:gdLst/>
                <a:ahLst/>
                <a:cxnLst/>
                <a:rect l="l" t="t" r="r" b="b"/>
                <a:pathLst>
                  <a:path w="142009" h="232982" extrusionOk="0">
                    <a:moveTo>
                      <a:pt x="142010" y="0"/>
                    </a:moveTo>
                    <a:lnTo>
                      <a:pt x="129449" y="232983"/>
                    </a:lnTo>
                    <a:lnTo>
                      <a:pt x="34321" y="218074"/>
                    </a:lnTo>
                    <a:lnTo>
                      <a:pt x="0" y="20333"/>
                    </a:lnTo>
                    <a:lnTo>
                      <a:pt x="142010" y="0"/>
                    </a:ln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rot="-516939">
                <a:off x="6600015" y="3671955"/>
                <a:ext cx="175066" cy="177798"/>
              </a:xfrm>
              <a:custGeom>
                <a:avLst/>
                <a:gdLst/>
                <a:ahLst/>
                <a:cxnLst/>
                <a:rect l="l" t="t" r="r" b="b"/>
                <a:pathLst>
                  <a:path w="174839" h="177567" extrusionOk="0">
                    <a:moveTo>
                      <a:pt x="174840" y="88784"/>
                    </a:moveTo>
                    <a:cubicBezTo>
                      <a:pt x="174840" y="137818"/>
                      <a:pt x="135701" y="177568"/>
                      <a:pt x="87420" y="177568"/>
                    </a:cubicBezTo>
                    <a:cubicBezTo>
                      <a:pt x="39139" y="177568"/>
                      <a:pt x="0" y="137818"/>
                      <a:pt x="0" y="88784"/>
                    </a:cubicBezTo>
                    <a:cubicBezTo>
                      <a:pt x="0" y="39750"/>
                      <a:pt x="39139" y="0"/>
                      <a:pt x="87420" y="0"/>
                    </a:cubicBezTo>
                    <a:cubicBezTo>
                      <a:pt x="135701" y="0"/>
                      <a:pt x="174840" y="39750"/>
                      <a:pt x="174840" y="88784"/>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rot="-516939">
                <a:off x="6836696" y="3631150"/>
                <a:ext cx="177798" cy="134730"/>
              </a:xfrm>
              <a:custGeom>
                <a:avLst/>
                <a:gdLst/>
                <a:ahLst/>
                <a:cxnLst/>
                <a:rect l="l" t="t" r="r" b="b"/>
                <a:pathLst>
                  <a:path w="177567" h="134555" extrusionOk="0">
                    <a:moveTo>
                      <a:pt x="177568" y="67278"/>
                    </a:moveTo>
                    <a:cubicBezTo>
                      <a:pt x="177568" y="104434"/>
                      <a:pt x="137818" y="134555"/>
                      <a:pt x="88784" y="134555"/>
                    </a:cubicBezTo>
                    <a:cubicBezTo>
                      <a:pt x="39750" y="134555"/>
                      <a:pt x="0" y="104434"/>
                      <a:pt x="0" y="67278"/>
                    </a:cubicBezTo>
                    <a:cubicBezTo>
                      <a:pt x="0" y="30121"/>
                      <a:pt x="39750" y="0"/>
                      <a:pt x="88784" y="0"/>
                    </a:cubicBezTo>
                    <a:cubicBezTo>
                      <a:pt x="137818" y="0"/>
                      <a:pt x="177568" y="30121"/>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3"/>
              <p:cNvSpPr/>
              <p:nvPr/>
            </p:nvSpPr>
            <p:spPr>
              <a:xfrm rot="-3211846">
                <a:off x="6887189" y="3621909"/>
                <a:ext cx="117483" cy="11748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3"/>
              <p:cNvSpPr/>
              <p:nvPr/>
            </p:nvSpPr>
            <p:spPr>
              <a:xfrm rot="-516939">
                <a:off x="7073775" y="3595436"/>
                <a:ext cx="177798" cy="134730"/>
              </a:xfrm>
              <a:custGeom>
                <a:avLst/>
                <a:gdLst/>
                <a:ahLst/>
                <a:cxnLst/>
                <a:rect l="l" t="t" r="r" b="b"/>
                <a:pathLst>
                  <a:path w="177567" h="134555" extrusionOk="0">
                    <a:moveTo>
                      <a:pt x="177568" y="67278"/>
                    </a:moveTo>
                    <a:cubicBezTo>
                      <a:pt x="177568" y="104435"/>
                      <a:pt x="137818" y="134556"/>
                      <a:pt x="88784" y="134556"/>
                    </a:cubicBezTo>
                    <a:cubicBezTo>
                      <a:pt x="39750" y="134556"/>
                      <a:pt x="0" y="104434"/>
                      <a:pt x="0" y="67278"/>
                    </a:cubicBezTo>
                    <a:cubicBezTo>
                      <a:pt x="0" y="30121"/>
                      <a:pt x="39750" y="0"/>
                      <a:pt x="88784" y="0"/>
                    </a:cubicBezTo>
                    <a:cubicBezTo>
                      <a:pt x="137818" y="0"/>
                      <a:pt x="177568" y="30122"/>
                      <a:pt x="177568" y="672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3"/>
              <p:cNvSpPr/>
              <p:nvPr/>
            </p:nvSpPr>
            <p:spPr>
              <a:xfrm rot="-3211846">
                <a:off x="7120108" y="3589298"/>
                <a:ext cx="117483" cy="117483"/>
              </a:xfrm>
              <a:custGeom>
                <a:avLst/>
                <a:gdLst/>
                <a:ahLst/>
                <a:cxnLst/>
                <a:rect l="l" t="t" r="r" b="b"/>
                <a:pathLst>
                  <a:path w="117363" h="117363" extrusionOk="0">
                    <a:moveTo>
                      <a:pt x="117363" y="58682"/>
                    </a:moveTo>
                    <a:cubicBezTo>
                      <a:pt x="117363" y="91091"/>
                      <a:pt x="91091" y="117364"/>
                      <a:pt x="58682" y="117364"/>
                    </a:cubicBezTo>
                    <a:cubicBezTo>
                      <a:pt x="26273" y="117364"/>
                      <a:pt x="0" y="91091"/>
                      <a:pt x="0" y="58682"/>
                    </a:cubicBezTo>
                    <a:cubicBezTo>
                      <a:pt x="0" y="26273"/>
                      <a:pt x="26273" y="0"/>
                      <a:pt x="58682" y="0"/>
                    </a:cubicBezTo>
                    <a:cubicBezTo>
                      <a:pt x="91091" y="0"/>
                      <a:pt x="117363" y="26273"/>
                      <a:pt x="117363" y="58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3"/>
              <p:cNvSpPr/>
              <p:nvPr/>
            </p:nvSpPr>
            <p:spPr>
              <a:xfrm>
                <a:off x="7057827" y="3700748"/>
                <a:ext cx="47281" cy="48645"/>
              </a:xfrm>
              <a:custGeom>
                <a:avLst/>
                <a:gdLst/>
                <a:ahLst/>
                <a:cxnLst/>
                <a:rect l="l" t="t" r="r" b="b"/>
                <a:pathLst>
                  <a:path w="47281" h="48645" extrusionOk="0">
                    <a:moveTo>
                      <a:pt x="0" y="15689"/>
                    </a:moveTo>
                    <a:cubicBezTo>
                      <a:pt x="3045" y="7759"/>
                      <a:pt x="10182" y="1636"/>
                      <a:pt x="19190" y="273"/>
                    </a:cubicBezTo>
                    <a:cubicBezTo>
                      <a:pt x="32545" y="-1726"/>
                      <a:pt x="45010" y="7473"/>
                      <a:pt x="47009" y="20827"/>
                    </a:cubicBezTo>
                    <a:cubicBezTo>
                      <a:pt x="49007" y="34181"/>
                      <a:pt x="39808" y="46647"/>
                      <a:pt x="26454" y="48645"/>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3"/>
              <p:cNvSpPr/>
              <p:nvPr/>
            </p:nvSpPr>
            <p:spPr>
              <a:xfrm>
                <a:off x="6974848" y="3781747"/>
                <a:ext cx="120376" cy="62082"/>
              </a:xfrm>
              <a:custGeom>
                <a:avLst/>
                <a:gdLst/>
                <a:ahLst/>
                <a:cxnLst/>
                <a:rect l="l" t="t" r="r" b="b"/>
                <a:pathLst>
                  <a:path w="120376" h="62082" extrusionOk="0">
                    <a:moveTo>
                      <a:pt x="0" y="12149"/>
                    </a:moveTo>
                    <a:cubicBezTo>
                      <a:pt x="13988" y="57889"/>
                      <a:pt x="91670" y="101948"/>
                      <a:pt x="120377" y="0"/>
                    </a:cubicBezTo>
                    <a:lnTo>
                      <a:pt x="0" y="12149"/>
                    </a:lnTo>
                    <a:close/>
                  </a:path>
                </a:pathLst>
              </a:custGeom>
              <a:solidFill>
                <a:srgbClr val="562E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3"/>
              <p:cNvSpPr/>
              <p:nvPr/>
            </p:nvSpPr>
            <p:spPr>
              <a:xfrm>
                <a:off x="6664564" y="3713810"/>
                <a:ext cx="66617" cy="91000"/>
              </a:xfrm>
              <a:custGeom>
                <a:avLst/>
                <a:gdLst/>
                <a:ahLst/>
                <a:cxnLst/>
                <a:rect l="l" t="t" r="r" b="b"/>
                <a:pathLst>
                  <a:path w="66617" h="91000" extrusionOk="0">
                    <a:moveTo>
                      <a:pt x="0" y="1103"/>
                    </a:moveTo>
                    <a:cubicBezTo>
                      <a:pt x="14496" y="-1878"/>
                      <a:pt x="30134" y="1262"/>
                      <a:pt x="42378" y="9572"/>
                    </a:cubicBezTo>
                    <a:cubicBezTo>
                      <a:pt x="54621" y="17883"/>
                      <a:pt x="63281" y="31301"/>
                      <a:pt x="65850" y="45860"/>
                    </a:cubicBezTo>
                    <a:cubicBezTo>
                      <a:pt x="67976" y="57819"/>
                      <a:pt x="65787" y="70919"/>
                      <a:pt x="58016" y="80213"/>
                    </a:cubicBezTo>
                    <a:cubicBezTo>
                      <a:pt x="50244" y="89507"/>
                      <a:pt x="36319" y="93948"/>
                      <a:pt x="25281" y="88872"/>
                    </a:cubicBezTo>
                    <a:cubicBezTo>
                      <a:pt x="14274" y="83797"/>
                      <a:pt x="8723" y="68445"/>
                      <a:pt x="15574" y="58421"/>
                    </a:cubicBezTo>
                    <a:cubicBezTo>
                      <a:pt x="22458" y="48334"/>
                      <a:pt x="36890" y="47446"/>
                      <a:pt x="49007" y="48969"/>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3"/>
              <p:cNvSpPr/>
              <p:nvPr/>
            </p:nvSpPr>
            <p:spPr>
              <a:xfrm>
                <a:off x="6634577" y="3226040"/>
                <a:ext cx="657247" cy="374047"/>
              </a:xfrm>
              <a:custGeom>
                <a:avLst/>
                <a:gdLst/>
                <a:ahLst/>
                <a:cxnLst/>
                <a:rect l="l" t="t" r="r" b="b"/>
                <a:pathLst>
                  <a:path w="657247" h="374047" extrusionOk="0">
                    <a:moveTo>
                      <a:pt x="59487" y="266676"/>
                    </a:moveTo>
                    <a:cubicBezTo>
                      <a:pt x="119786" y="315652"/>
                      <a:pt x="189982" y="352415"/>
                      <a:pt x="264587" y="374048"/>
                    </a:cubicBezTo>
                    <a:cubicBezTo>
                      <a:pt x="236737" y="338046"/>
                      <a:pt x="208919" y="302044"/>
                      <a:pt x="181069" y="266042"/>
                    </a:cubicBezTo>
                    <a:cubicBezTo>
                      <a:pt x="242066" y="308515"/>
                      <a:pt x="315149" y="333447"/>
                      <a:pt x="389373" y="337157"/>
                    </a:cubicBezTo>
                    <a:cubicBezTo>
                      <a:pt x="362316" y="311623"/>
                      <a:pt x="335259" y="286057"/>
                      <a:pt x="308171" y="260523"/>
                    </a:cubicBezTo>
                    <a:cubicBezTo>
                      <a:pt x="378779" y="290308"/>
                      <a:pt x="454621" y="307626"/>
                      <a:pt x="531161" y="311433"/>
                    </a:cubicBezTo>
                    <a:cubicBezTo>
                      <a:pt x="505087" y="286660"/>
                      <a:pt x="478982" y="261886"/>
                      <a:pt x="452908" y="237113"/>
                    </a:cubicBezTo>
                    <a:cubicBezTo>
                      <a:pt x="508228" y="278413"/>
                      <a:pt x="565006" y="310767"/>
                      <a:pt x="657247" y="234005"/>
                    </a:cubicBezTo>
                    <a:cubicBezTo>
                      <a:pt x="603514" y="205108"/>
                      <a:pt x="580771" y="174118"/>
                      <a:pt x="542168" y="117180"/>
                    </a:cubicBezTo>
                    <a:cubicBezTo>
                      <a:pt x="435272" y="-40436"/>
                      <a:pt x="-13183" y="-64955"/>
                      <a:pt x="298" y="206377"/>
                    </a:cubicBezTo>
                    <a:lnTo>
                      <a:pt x="59455" y="266644"/>
                    </a:lnTo>
                    <a:close/>
                  </a:path>
                </a:pathLst>
              </a:custGeom>
              <a:solidFill>
                <a:srgbClr val="2D18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3"/>
              <p:cNvSpPr/>
              <p:nvPr/>
            </p:nvSpPr>
            <p:spPr>
              <a:xfrm rot="842175">
                <a:off x="7149056" y="3564127"/>
                <a:ext cx="247854" cy="1120085"/>
              </a:xfrm>
              <a:custGeom>
                <a:avLst/>
                <a:gdLst/>
                <a:ahLst/>
                <a:cxnLst/>
                <a:rect l="l" t="t" r="r" b="b"/>
                <a:pathLst>
                  <a:path w="247890" h="1120250" extrusionOk="0">
                    <a:moveTo>
                      <a:pt x="0" y="0"/>
                    </a:moveTo>
                    <a:lnTo>
                      <a:pt x="247891" y="0"/>
                    </a:lnTo>
                    <a:lnTo>
                      <a:pt x="247891" y="1120251"/>
                    </a:lnTo>
                    <a:lnTo>
                      <a:pt x="0" y="112025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3"/>
              <p:cNvSpPr/>
              <p:nvPr/>
            </p:nvSpPr>
            <p:spPr>
              <a:xfrm rot="842175">
                <a:off x="7222052" y="3741666"/>
                <a:ext cx="122040" cy="697797"/>
              </a:xfrm>
              <a:custGeom>
                <a:avLst/>
                <a:gdLst/>
                <a:ahLst/>
                <a:cxnLst/>
                <a:rect l="l" t="t" r="r" b="b"/>
                <a:pathLst>
                  <a:path w="122058" h="697900" extrusionOk="0">
                    <a:moveTo>
                      <a:pt x="0" y="0"/>
                    </a:moveTo>
                    <a:lnTo>
                      <a:pt x="122058" y="0"/>
                    </a:lnTo>
                    <a:lnTo>
                      <a:pt x="122058" y="697900"/>
                    </a:lnTo>
                    <a:lnTo>
                      <a:pt x="0" y="6979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3"/>
              <p:cNvSpPr/>
              <p:nvPr/>
            </p:nvSpPr>
            <p:spPr>
              <a:xfrm>
                <a:off x="7288494" y="3316703"/>
                <a:ext cx="240499" cy="300418"/>
              </a:xfrm>
              <a:custGeom>
                <a:avLst/>
                <a:gdLst/>
                <a:ahLst/>
                <a:cxnLst/>
                <a:rect l="l" t="t" r="r" b="b"/>
                <a:pathLst>
                  <a:path w="240499" h="300418" extrusionOk="0">
                    <a:moveTo>
                      <a:pt x="224354" y="19508"/>
                    </a:moveTo>
                    <a:lnTo>
                      <a:pt x="146133" y="0"/>
                    </a:lnTo>
                    <a:lnTo>
                      <a:pt x="0" y="240468"/>
                    </a:lnTo>
                    <a:lnTo>
                      <a:pt x="240500" y="300419"/>
                    </a:lnTo>
                    <a:lnTo>
                      <a:pt x="224354" y="1950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3"/>
              <p:cNvSpPr/>
              <p:nvPr/>
            </p:nvSpPr>
            <p:spPr>
              <a:xfrm>
                <a:off x="7260929" y="3661402"/>
                <a:ext cx="240975" cy="58015"/>
              </a:xfrm>
              <a:custGeom>
                <a:avLst/>
                <a:gdLst/>
                <a:ahLst/>
                <a:cxnLst/>
                <a:rect l="l" t="t" r="r" b="b"/>
                <a:pathLst>
                  <a:path w="240975" h="58015" extrusionOk="0">
                    <a:moveTo>
                      <a:pt x="0" y="0"/>
                    </a:moveTo>
                    <a:lnTo>
                      <a:pt x="240976" y="58015"/>
                    </a:lnTo>
                  </a:path>
                </a:pathLst>
              </a:custGeom>
              <a:noFill/>
              <a:ln w="102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3"/>
              <p:cNvSpPr/>
              <p:nvPr/>
            </p:nvSpPr>
            <p:spPr>
              <a:xfrm>
                <a:off x="7069532" y="4428928"/>
                <a:ext cx="241007" cy="58015"/>
              </a:xfrm>
              <a:custGeom>
                <a:avLst/>
                <a:gdLst/>
                <a:ahLst/>
                <a:cxnLst/>
                <a:rect l="l" t="t" r="r" b="b"/>
                <a:pathLst>
                  <a:path w="241007" h="58015" extrusionOk="0">
                    <a:moveTo>
                      <a:pt x="0" y="0"/>
                    </a:moveTo>
                    <a:lnTo>
                      <a:pt x="241007" y="58016"/>
                    </a:lnTo>
                  </a:path>
                </a:pathLst>
              </a:custGeom>
              <a:noFill/>
              <a:ln w="102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3"/>
              <p:cNvSpPr/>
              <p:nvPr/>
            </p:nvSpPr>
            <p:spPr>
              <a:xfrm>
                <a:off x="6492506" y="3951607"/>
                <a:ext cx="597485" cy="598223"/>
              </a:xfrm>
              <a:custGeom>
                <a:avLst/>
                <a:gdLst/>
                <a:ahLst/>
                <a:cxnLst/>
                <a:rect l="l" t="t" r="r" b="b"/>
                <a:pathLst>
                  <a:path w="597485" h="598223" extrusionOk="0">
                    <a:moveTo>
                      <a:pt x="500423" y="235139"/>
                    </a:moveTo>
                    <a:lnTo>
                      <a:pt x="234928" y="333090"/>
                    </a:lnTo>
                    <a:lnTo>
                      <a:pt x="292372" y="0"/>
                    </a:lnTo>
                    <a:cubicBezTo>
                      <a:pt x="188109" y="3870"/>
                      <a:pt x="138531" y="32005"/>
                      <a:pt x="29288" y="306192"/>
                    </a:cubicBezTo>
                    <a:cubicBezTo>
                      <a:pt x="-83159" y="588403"/>
                      <a:pt x="132821" y="733648"/>
                      <a:pt x="597486" y="426790"/>
                    </a:cubicBezTo>
                    <a:lnTo>
                      <a:pt x="500454" y="235139"/>
                    </a:ln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3"/>
              <p:cNvSpPr/>
              <p:nvPr/>
            </p:nvSpPr>
            <p:spPr>
              <a:xfrm>
                <a:off x="6524680" y="3951576"/>
                <a:ext cx="260198" cy="312662"/>
              </a:xfrm>
              <a:custGeom>
                <a:avLst/>
                <a:gdLst/>
                <a:ahLst/>
                <a:cxnLst/>
                <a:rect l="l" t="t" r="r" b="b"/>
                <a:pathLst>
                  <a:path w="260198" h="312662" extrusionOk="0">
                    <a:moveTo>
                      <a:pt x="27565" y="300767"/>
                    </a:moveTo>
                    <a:cubicBezTo>
                      <a:pt x="87166" y="304098"/>
                      <a:pt x="146990" y="305431"/>
                      <a:pt x="206274" y="312662"/>
                    </a:cubicBezTo>
                    <a:lnTo>
                      <a:pt x="260198" y="0"/>
                    </a:lnTo>
                    <a:cubicBezTo>
                      <a:pt x="156855" y="3838"/>
                      <a:pt x="107213" y="31656"/>
                      <a:pt x="0" y="298991"/>
                    </a:cubicBezTo>
                    <a:cubicBezTo>
                      <a:pt x="9199" y="299626"/>
                      <a:pt x="18366" y="300228"/>
                      <a:pt x="27565" y="3007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3"/>
              <p:cNvSpPr/>
              <p:nvPr/>
            </p:nvSpPr>
            <p:spPr>
              <a:xfrm>
                <a:off x="6604043" y="4284698"/>
                <a:ext cx="123390" cy="41933"/>
              </a:xfrm>
              <a:custGeom>
                <a:avLst/>
                <a:gdLst/>
                <a:ahLst/>
                <a:cxnLst/>
                <a:rect l="l" t="t" r="r" b="b"/>
                <a:pathLst>
                  <a:path w="123390" h="41933" extrusionOk="0">
                    <a:moveTo>
                      <a:pt x="123390" y="0"/>
                    </a:moveTo>
                    <a:lnTo>
                      <a:pt x="0" y="41934"/>
                    </a:ln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3"/>
              <p:cNvSpPr/>
              <p:nvPr/>
            </p:nvSpPr>
            <p:spPr>
              <a:xfrm>
                <a:off x="6992865" y="4090541"/>
                <a:ext cx="315333" cy="287990"/>
              </a:xfrm>
              <a:custGeom>
                <a:avLst/>
                <a:gdLst/>
                <a:ahLst/>
                <a:cxnLst/>
                <a:rect l="l" t="t" r="r" b="b"/>
                <a:pathLst>
                  <a:path w="315333" h="287990" extrusionOk="0">
                    <a:moveTo>
                      <a:pt x="177441" y="9388"/>
                    </a:moveTo>
                    <a:cubicBezTo>
                      <a:pt x="247542" y="-11737"/>
                      <a:pt x="307778" y="7897"/>
                      <a:pt x="309998" y="18587"/>
                    </a:cubicBezTo>
                    <a:cubicBezTo>
                      <a:pt x="313329" y="34542"/>
                      <a:pt x="285257" y="43043"/>
                      <a:pt x="285257" y="43043"/>
                    </a:cubicBezTo>
                    <a:cubicBezTo>
                      <a:pt x="285257" y="43043"/>
                      <a:pt x="315835" y="47103"/>
                      <a:pt x="315327" y="59823"/>
                    </a:cubicBezTo>
                    <a:cubicBezTo>
                      <a:pt x="314819" y="72542"/>
                      <a:pt x="282782" y="86943"/>
                      <a:pt x="282782" y="86943"/>
                    </a:cubicBezTo>
                    <a:cubicBezTo>
                      <a:pt x="282782" y="86943"/>
                      <a:pt x="307556" y="83771"/>
                      <a:pt x="309046" y="96523"/>
                    </a:cubicBezTo>
                    <a:cubicBezTo>
                      <a:pt x="310791" y="111621"/>
                      <a:pt x="263402" y="140106"/>
                      <a:pt x="263402" y="140106"/>
                    </a:cubicBezTo>
                    <a:cubicBezTo>
                      <a:pt x="336706" y="137980"/>
                      <a:pt x="112066" y="293186"/>
                      <a:pt x="97063" y="287857"/>
                    </a:cubicBezTo>
                    <a:cubicBezTo>
                      <a:pt x="-4568" y="251855"/>
                      <a:pt x="32" y="96205"/>
                      <a:pt x="32" y="96205"/>
                    </a:cubicBezTo>
                    <a:cubicBezTo>
                      <a:pt x="32" y="96205"/>
                      <a:pt x="146419" y="18745"/>
                      <a:pt x="177409" y="9420"/>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3"/>
              <p:cNvSpPr/>
              <p:nvPr/>
            </p:nvSpPr>
            <p:spPr>
              <a:xfrm>
                <a:off x="7179948" y="4133505"/>
                <a:ext cx="98172" cy="126768"/>
              </a:xfrm>
              <a:custGeom>
                <a:avLst/>
                <a:gdLst/>
                <a:ahLst/>
                <a:cxnLst/>
                <a:rect l="l" t="t" r="r" b="b"/>
                <a:pathLst>
                  <a:path w="98172" h="126768" extrusionOk="0">
                    <a:moveTo>
                      <a:pt x="8247" y="16859"/>
                    </a:moveTo>
                    <a:cubicBezTo>
                      <a:pt x="38064" y="2395"/>
                      <a:pt x="69942" y="-555"/>
                      <a:pt x="98173" y="79"/>
                    </a:cubicBezTo>
                    <a:moveTo>
                      <a:pt x="95730" y="43980"/>
                    </a:moveTo>
                    <a:cubicBezTo>
                      <a:pt x="52655" y="54289"/>
                      <a:pt x="2760" y="73035"/>
                      <a:pt x="0" y="75255"/>
                    </a:cubicBezTo>
                    <a:moveTo>
                      <a:pt x="76350" y="97110"/>
                    </a:moveTo>
                    <a:cubicBezTo>
                      <a:pt x="62678" y="101837"/>
                      <a:pt x="38635" y="111289"/>
                      <a:pt x="10087" y="126768"/>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3"/>
              <p:cNvSpPr/>
              <p:nvPr/>
            </p:nvSpPr>
            <p:spPr>
              <a:xfrm>
                <a:off x="7374347" y="3752479"/>
                <a:ext cx="148416" cy="255598"/>
              </a:xfrm>
              <a:custGeom>
                <a:avLst/>
                <a:gdLst/>
                <a:ahLst/>
                <a:cxnLst/>
                <a:rect l="l" t="t" r="r" b="b"/>
                <a:pathLst>
                  <a:path w="148416" h="255598" extrusionOk="0">
                    <a:moveTo>
                      <a:pt x="147097" y="72598"/>
                    </a:moveTo>
                    <a:cubicBezTo>
                      <a:pt x="131428" y="1070"/>
                      <a:pt x="29321" y="-6035"/>
                      <a:pt x="23580" y="3227"/>
                    </a:cubicBezTo>
                    <a:cubicBezTo>
                      <a:pt x="14984" y="17088"/>
                      <a:pt x="36300" y="39863"/>
                      <a:pt x="36300" y="39863"/>
                    </a:cubicBezTo>
                    <a:cubicBezTo>
                      <a:pt x="36300" y="39863"/>
                      <a:pt x="9369" y="32821"/>
                      <a:pt x="5468" y="44970"/>
                    </a:cubicBezTo>
                    <a:cubicBezTo>
                      <a:pt x="1566" y="57119"/>
                      <a:pt x="23580" y="81987"/>
                      <a:pt x="23580" y="81987"/>
                    </a:cubicBezTo>
                    <a:cubicBezTo>
                      <a:pt x="23580" y="81987"/>
                      <a:pt x="6768" y="70505"/>
                      <a:pt x="1027" y="81987"/>
                    </a:cubicBezTo>
                    <a:cubicBezTo>
                      <a:pt x="-5793" y="95563"/>
                      <a:pt x="23580" y="138544"/>
                      <a:pt x="23580" y="138544"/>
                    </a:cubicBezTo>
                    <a:cubicBezTo>
                      <a:pt x="-10646" y="117894"/>
                      <a:pt x="21011" y="187868"/>
                      <a:pt x="59423" y="230500"/>
                    </a:cubicBezTo>
                    <a:lnTo>
                      <a:pt x="54824" y="254924"/>
                    </a:lnTo>
                    <a:cubicBezTo>
                      <a:pt x="54824" y="254924"/>
                      <a:pt x="57679" y="257525"/>
                      <a:pt x="72778" y="252513"/>
                    </a:cubicBezTo>
                    <a:cubicBezTo>
                      <a:pt x="128224" y="234084"/>
                      <a:pt x="154932" y="108505"/>
                      <a:pt x="147065" y="72630"/>
                    </a:cubicBezTo>
                    <a:close/>
                  </a:path>
                </a:pathLst>
              </a:custGeom>
              <a:solidFill>
                <a:srgbClr val="8C50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3"/>
              <p:cNvSpPr/>
              <p:nvPr/>
            </p:nvSpPr>
            <p:spPr>
              <a:xfrm>
                <a:off x="7397927" y="3792342"/>
                <a:ext cx="91479" cy="203927"/>
              </a:xfrm>
              <a:custGeom>
                <a:avLst/>
                <a:gdLst/>
                <a:ahLst/>
                <a:cxnLst/>
                <a:rect l="l" t="t" r="r" b="b"/>
                <a:pathLst>
                  <a:path w="91479" h="203927" extrusionOk="0">
                    <a:moveTo>
                      <a:pt x="12720" y="0"/>
                    </a:moveTo>
                    <a:cubicBezTo>
                      <a:pt x="39460" y="9072"/>
                      <a:pt x="68420" y="22775"/>
                      <a:pt x="91480" y="46597"/>
                    </a:cubicBezTo>
                    <a:moveTo>
                      <a:pt x="79236" y="104295"/>
                    </a:moveTo>
                    <a:cubicBezTo>
                      <a:pt x="77396" y="101250"/>
                      <a:pt x="36954" y="66580"/>
                      <a:pt x="0" y="42124"/>
                    </a:cubicBezTo>
                    <a:moveTo>
                      <a:pt x="52116" y="149242"/>
                    </a:moveTo>
                    <a:cubicBezTo>
                      <a:pt x="30610" y="124913"/>
                      <a:pt x="11261" y="107784"/>
                      <a:pt x="32" y="98681"/>
                    </a:cubicBezTo>
                    <a:moveTo>
                      <a:pt x="35843" y="190637"/>
                    </a:moveTo>
                    <a:cubicBezTo>
                      <a:pt x="41870" y="196600"/>
                      <a:pt x="44820" y="199169"/>
                      <a:pt x="50657" y="203927"/>
                    </a:cubicBezTo>
                  </a:path>
                </a:pathLst>
              </a:custGeom>
              <a:noFill/>
              <a:ln w="10225" cap="rnd" cmpd="sng">
                <a:solidFill>
                  <a:srgbClr val="562E1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6" name="Google Shape;766;p33"/>
          <p:cNvGrpSpPr/>
          <p:nvPr/>
        </p:nvGrpSpPr>
        <p:grpSpPr>
          <a:xfrm>
            <a:off x="6311257" y="3957334"/>
            <a:ext cx="466241" cy="688939"/>
            <a:chOff x="5621885" y="917096"/>
            <a:chExt cx="368657" cy="544745"/>
          </a:xfrm>
        </p:grpSpPr>
        <p:grpSp>
          <p:nvGrpSpPr>
            <p:cNvPr id="767" name="Google Shape;767;p33"/>
            <p:cNvGrpSpPr/>
            <p:nvPr/>
          </p:nvGrpSpPr>
          <p:grpSpPr>
            <a:xfrm>
              <a:off x="5686270" y="1056072"/>
              <a:ext cx="304272" cy="405769"/>
              <a:chOff x="9787695" y="2142122"/>
              <a:chExt cx="304272" cy="405769"/>
            </a:xfrm>
          </p:grpSpPr>
          <p:sp>
            <p:nvSpPr>
              <p:cNvPr id="768" name="Google Shape;768;p33"/>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3"/>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3"/>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3"/>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3"/>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3" name="Google Shape;773;p33"/>
              <p:cNvGrpSpPr/>
              <p:nvPr/>
            </p:nvGrpSpPr>
            <p:grpSpPr>
              <a:xfrm>
                <a:off x="9927564" y="2453830"/>
                <a:ext cx="158316" cy="83315"/>
                <a:chOff x="9927564" y="2453830"/>
                <a:chExt cx="158316" cy="83315"/>
              </a:xfrm>
            </p:grpSpPr>
            <p:sp>
              <p:nvSpPr>
                <p:cNvPr id="774" name="Google Shape;774;p33"/>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3"/>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76" name="Google Shape;776;p33"/>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7" name="Google Shape;777;p33"/>
          <p:cNvGrpSpPr/>
          <p:nvPr/>
        </p:nvGrpSpPr>
        <p:grpSpPr>
          <a:xfrm flipH="1">
            <a:off x="7914736" y="3353875"/>
            <a:ext cx="1028348" cy="847065"/>
            <a:chOff x="291369" y="248728"/>
            <a:chExt cx="695065" cy="572534"/>
          </a:xfrm>
        </p:grpSpPr>
        <p:sp>
          <p:nvSpPr>
            <p:cNvPr id="778" name="Google Shape;778;p33"/>
            <p:cNvSpPr/>
            <p:nvPr/>
          </p:nvSpPr>
          <p:spPr>
            <a:xfrm rot="7698120">
              <a:off x="553087" y="240437"/>
              <a:ext cx="146829" cy="588791"/>
            </a:xfrm>
            <a:custGeom>
              <a:avLst/>
              <a:gdLst/>
              <a:ahLst/>
              <a:cxnLst/>
              <a:rect l="l" t="t" r="r" b="b"/>
              <a:pathLst>
                <a:path w="146783" h="588607" extrusionOk="0">
                  <a:moveTo>
                    <a:pt x="-1" y="0"/>
                  </a:moveTo>
                  <a:lnTo>
                    <a:pt x="146783" y="0"/>
                  </a:lnTo>
                  <a:lnTo>
                    <a:pt x="146783" y="588608"/>
                  </a:lnTo>
                  <a:lnTo>
                    <a:pt x="-1" y="5886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3"/>
            <p:cNvSpPr/>
            <p:nvPr/>
          </p:nvSpPr>
          <p:spPr>
            <a:xfrm rot="7698120">
              <a:off x="322107" y="277925"/>
              <a:ext cx="146829" cy="149475"/>
            </a:xfrm>
            <a:custGeom>
              <a:avLst/>
              <a:gdLst/>
              <a:ahLst/>
              <a:cxnLst/>
              <a:rect l="l" t="t" r="r" b="b"/>
              <a:pathLst>
                <a:path w="146783" h="149428" extrusionOk="0">
                  <a:moveTo>
                    <a:pt x="0" y="0"/>
                  </a:moveTo>
                  <a:lnTo>
                    <a:pt x="146783" y="0"/>
                  </a:lnTo>
                  <a:lnTo>
                    <a:pt x="146783" y="149428"/>
                  </a:lnTo>
                  <a:lnTo>
                    <a:pt x="0" y="149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3"/>
            <p:cNvSpPr/>
            <p:nvPr/>
          </p:nvSpPr>
          <p:spPr>
            <a:xfrm rot="7698120">
              <a:off x="351768" y="339170"/>
              <a:ext cx="146829" cy="73823"/>
            </a:xfrm>
            <a:custGeom>
              <a:avLst/>
              <a:gdLst/>
              <a:ahLst/>
              <a:cxnLst/>
              <a:rect l="l" t="t" r="r" b="b"/>
              <a:pathLst>
                <a:path w="146783" h="73800" extrusionOk="0">
                  <a:moveTo>
                    <a:pt x="0" y="0"/>
                  </a:moveTo>
                  <a:lnTo>
                    <a:pt x="146783" y="0"/>
                  </a:lnTo>
                  <a:lnTo>
                    <a:pt x="146783" y="73801"/>
                  </a:lnTo>
                  <a:lnTo>
                    <a:pt x="0" y="73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3"/>
            <p:cNvSpPr/>
            <p:nvPr/>
          </p:nvSpPr>
          <p:spPr>
            <a:xfrm rot="10800000">
              <a:off x="811787" y="659429"/>
              <a:ext cx="174646" cy="161833"/>
            </a:xfrm>
            <a:custGeom>
              <a:avLst/>
              <a:gdLst/>
              <a:ahLst/>
              <a:cxnLst/>
              <a:rect l="l" t="t" r="r" b="b"/>
              <a:pathLst>
                <a:path w="174646" h="161833" extrusionOk="0">
                  <a:moveTo>
                    <a:pt x="174647" y="46620"/>
                  </a:moveTo>
                  <a:lnTo>
                    <a:pt x="83697" y="161833"/>
                  </a:lnTo>
                  <a:lnTo>
                    <a:pt x="0" y="0"/>
                  </a:lnTo>
                  <a:lnTo>
                    <a:pt x="174647" y="466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3"/>
            <p:cNvSpPr/>
            <p:nvPr/>
          </p:nvSpPr>
          <p:spPr>
            <a:xfrm rot="10800000">
              <a:off x="428771" y="366842"/>
              <a:ext cx="453600" cy="382036"/>
            </a:xfrm>
            <a:custGeom>
              <a:avLst/>
              <a:gdLst/>
              <a:ahLst/>
              <a:cxnLst/>
              <a:rect l="l" t="t" r="r" b="b"/>
              <a:pathLst>
                <a:path w="453600" h="382036" extrusionOk="0">
                  <a:moveTo>
                    <a:pt x="403383" y="382036"/>
                  </a:moveTo>
                  <a:lnTo>
                    <a:pt x="0" y="63659"/>
                  </a:lnTo>
                  <a:lnTo>
                    <a:pt x="5453" y="56734"/>
                  </a:lnTo>
                  <a:lnTo>
                    <a:pt x="408835" y="375111"/>
                  </a:lnTo>
                  <a:lnTo>
                    <a:pt x="403383" y="382036"/>
                  </a:lnTo>
                  <a:close/>
                  <a:moveTo>
                    <a:pt x="448148" y="325302"/>
                  </a:moveTo>
                  <a:lnTo>
                    <a:pt x="44766" y="6925"/>
                  </a:lnTo>
                  <a:lnTo>
                    <a:pt x="50218" y="0"/>
                  </a:lnTo>
                  <a:lnTo>
                    <a:pt x="453601" y="318377"/>
                  </a:lnTo>
                  <a:lnTo>
                    <a:pt x="448148" y="3253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3"/>
            <p:cNvSpPr/>
            <p:nvPr/>
          </p:nvSpPr>
          <p:spPr>
            <a:xfrm rot="10800000">
              <a:off x="919312" y="763683"/>
              <a:ext cx="67121" cy="57579"/>
            </a:xfrm>
            <a:custGeom>
              <a:avLst/>
              <a:gdLst/>
              <a:ahLst/>
              <a:cxnLst/>
              <a:rect l="l" t="t" r="r" b="b"/>
              <a:pathLst>
                <a:path w="67121" h="57579" extrusionOk="0">
                  <a:moveTo>
                    <a:pt x="67094" y="17912"/>
                  </a:moveTo>
                  <a:lnTo>
                    <a:pt x="0" y="0"/>
                  </a:lnTo>
                  <a:lnTo>
                    <a:pt x="29798" y="57579"/>
                  </a:lnTo>
                  <a:cubicBezTo>
                    <a:pt x="42175" y="44302"/>
                    <a:pt x="54662" y="31107"/>
                    <a:pt x="67122" y="17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4" name="Google Shape;784;p33"/>
          <p:cNvGrpSpPr/>
          <p:nvPr/>
        </p:nvGrpSpPr>
        <p:grpSpPr>
          <a:xfrm flipH="1">
            <a:off x="839612" y="124137"/>
            <a:ext cx="1363913" cy="1256212"/>
            <a:chOff x="2228960" y="3456896"/>
            <a:chExt cx="731281" cy="673536"/>
          </a:xfrm>
        </p:grpSpPr>
        <p:sp>
          <p:nvSpPr>
            <p:cNvPr id="785" name="Google Shape;785;p33"/>
            <p:cNvSpPr/>
            <p:nvPr/>
          </p:nvSpPr>
          <p:spPr>
            <a:xfrm rot="1809202">
              <a:off x="2196798" y="3958459"/>
              <a:ext cx="580040" cy="28199"/>
            </a:xfrm>
            <a:custGeom>
              <a:avLst/>
              <a:gdLst/>
              <a:ahLst/>
              <a:cxnLst/>
              <a:rect l="l" t="t" r="r" b="b"/>
              <a:pathLst>
                <a:path w="579828" h="28189" extrusionOk="0">
                  <a:moveTo>
                    <a:pt x="0" y="0"/>
                  </a:moveTo>
                  <a:lnTo>
                    <a:pt x="579828" y="0"/>
                  </a:lnTo>
                  <a:lnTo>
                    <a:pt x="579828" y="28190"/>
                  </a:lnTo>
                  <a:lnTo>
                    <a:pt x="0" y="281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3"/>
            <p:cNvSpPr/>
            <p:nvPr/>
          </p:nvSpPr>
          <p:spPr>
            <a:xfrm rot="1809202">
              <a:off x="2298582" y="3609607"/>
              <a:ext cx="580040" cy="376365"/>
            </a:xfrm>
            <a:custGeom>
              <a:avLst/>
              <a:gdLst/>
              <a:ahLst/>
              <a:cxnLst/>
              <a:rect l="l" t="t" r="r" b="b"/>
              <a:pathLst>
                <a:path w="579828" h="341795" extrusionOk="0">
                  <a:moveTo>
                    <a:pt x="0" y="0"/>
                  </a:moveTo>
                  <a:lnTo>
                    <a:pt x="579829" y="0"/>
                  </a:lnTo>
                  <a:lnTo>
                    <a:pt x="57982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3"/>
            <p:cNvSpPr/>
            <p:nvPr/>
          </p:nvSpPr>
          <p:spPr>
            <a:xfrm>
              <a:off x="2276105" y="3491820"/>
              <a:ext cx="390378" cy="469304"/>
            </a:xfrm>
            <a:custGeom>
              <a:avLst/>
              <a:gdLst/>
              <a:ahLst/>
              <a:cxnLst/>
              <a:rect l="l" t="t" r="r" b="b"/>
              <a:pathLst>
                <a:path w="390378" h="469304" extrusionOk="0">
                  <a:moveTo>
                    <a:pt x="217341" y="469305"/>
                  </a:moveTo>
                  <a:cubicBezTo>
                    <a:pt x="156681" y="383617"/>
                    <a:pt x="84734" y="325138"/>
                    <a:pt x="0" y="297657"/>
                  </a:cubicBezTo>
                  <a:lnTo>
                    <a:pt x="173039" y="0"/>
                  </a:lnTo>
                  <a:cubicBezTo>
                    <a:pt x="254500" y="32279"/>
                    <a:pt x="327455" y="88114"/>
                    <a:pt x="390378" y="171648"/>
                  </a:cubicBezTo>
                  <a:lnTo>
                    <a:pt x="217341"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3"/>
            <p:cNvSpPr/>
            <p:nvPr/>
          </p:nvSpPr>
          <p:spPr>
            <a:xfrm>
              <a:off x="2293199" y="3462403"/>
              <a:ext cx="390378" cy="469304"/>
            </a:xfrm>
            <a:custGeom>
              <a:avLst/>
              <a:gdLst/>
              <a:ahLst/>
              <a:cxnLst/>
              <a:rect l="l" t="t" r="r" b="b"/>
              <a:pathLst>
                <a:path w="390378" h="469304" extrusionOk="0">
                  <a:moveTo>
                    <a:pt x="217340" y="469305"/>
                  </a:moveTo>
                  <a:cubicBezTo>
                    <a:pt x="156680" y="383617"/>
                    <a:pt x="84734" y="325138"/>
                    <a:pt x="0" y="297657"/>
                  </a:cubicBezTo>
                  <a:lnTo>
                    <a:pt x="173037" y="0"/>
                  </a:lnTo>
                  <a:cubicBezTo>
                    <a:pt x="254500" y="32279"/>
                    <a:pt x="327455" y="88114"/>
                    <a:pt x="390378" y="171648"/>
                  </a:cubicBezTo>
                  <a:lnTo>
                    <a:pt x="217368" y="4693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3"/>
            <p:cNvSpPr/>
            <p:nvPr/>
          </p:nvSpPr>
          <p:spPr>
            <a:xfrm>
              <a:off x="2879729" y="3807321"/>
              <a:ext cx="56271" cy="48064"/>
            </a:xfrm>
            <a:custGeom>
              <a:avLst/>
              <a:gdLst/>
              <a:ahLst/>
              <a:cxnLst/>
              <a:rect l="l" t="t" r="r" b="b"/>
              <a:pathLst>
                <a:path w="56271" h="48064" extrusionOk="0">
                  <a:moveTo>
                    <a:pt x="42775" y="48065"/>
                  </a:moveTo>
                  <a:lnTo>
                    <a:pt x="0" y="23201"/>
                  </a:lnTo>
                  <a:lnTo>
                    <a:pt x="13468" y="0"/>
                  </a:lnTo>
                  <a:lnTo>
                    <a:pt x="56271" y="24891"/>
                  </a:lnTo>
                  <a:lnTo>
                    <a:pt x="42286" y="32279"/>
                  </a:lnTo>
                  <a:lnTo>
                    <a:pt x="42775" y="4806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3"/>
            <p:cNvSpPr/>
            <p:nvPr/>
          </p:nvSpPr>
          <p:spPr>
            <a:xfrm>
              <a:off x="2845262" y="3854970"/>
              <a:ext cx="56271" cy="48064"/>
            </a:xfrm>
            <a:custGeom>
              <a:avLst/>
              <a:gdLst/>
              <a:ahLst/>
              <a:cxnLst/>
              <a:rect l="l" t="t" r="r" b="b"/>
              <a:pathLst>
                <a:path w="56271" h="48064" extrusionOk="0">
                  <a:moveTo>
                    <a:pt x="42803" y="48064"/>
                  </a:moveTo>
                  <a:lnTo>
                    <a:pt x="0" y="23174"/>
                  </a:lnTo>
                  <a:lnTo>
                    <a:pt x="13469" y="0"/>
                  </a:lnTo>
                  <a:lnTo>
                    <a:pt x="56271" y="24891"/>
                  </a:lnTo>
                  <a:lnTo>
                    <a:pt x="42286" y="32252"/>
                  </a:lnTo>
                  <a:lnTo>
                    <a:pt x="42803" y="480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3"/>
            <p:cNvSpPr/>
            <p:nvPr/>
          </p:nvSpPr>
          <p:spPr>
            <a:xfrm>
              <a:off x="2493446" y="3663468"/>
              <a:ext cx="429772" cy="401556"/>
            </a:xfrm>
            <a:custGeom>
              <a:avLst/>
              <a:gdLst/>
              <a:ahLst/>
              <a:cxnLst/>
              <a:rect l="l" t="t" r="r" b="b"/>
              <a:pathLst>
                <a:path w="429772" h="401556" extrusionOk="0">
                  <a:moveTo>
                    <a:pt x="0" y="297657"/>
                  </a:moveTo>
                  <a:cubicBezTo>
                    <a:pt x="104498" y="307962"/>
                    <a:pt x="190894" y="341523"/>
                    <a:pt x="256735" y="401556"/>
                  </a:cubicBezTo>
                  <a:lnTo>
                    <a:pt x="429773" y="103899"/>
                  </a:lnTo>
                  <a:cubicBezTo>
                    <a:pt x="361425" y="49073"/>
                    <a:pt x="276772" y="13332"/>
                    <a:pt x="173037" y="0"/>
                  </a:cubicBezTo>
                  <a:lnTo>
                    <a:pt x="0"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3"/>
            <p:cNvSpPr/>
            <p:nvPr/>
          </p:nvSpPr>
          <p:spPr>
            <a:xfrm>
              <a:off x="2510538" y="3634051"/>
              <a:ext cx="429773" cy="401556"/>
            </a:xfrm>
            <a:custGeom>
              <a:avLst/>
              <a:gdLst/>
              <a:ahLst/>
              <a:cxnLst/>
              <a:rect l="l" t="t" r="r" b="b"/>
              <a:pathLst>
                <a:path w="429773" h="401556" extrusionOk="0">
                  <a:moveTo>
                    <a:pt x="0" y="297657"/>
                  </a:moveTo>
                  <a:cubicBezTo>
                    <a:pt x="104499" y="307963"/>
                    <a:pt x="190895" y="341523"/>
                    <a:pt x="256737" y="401556"/>
                  </a:cubicBezTo>
                  <a:lnTo>
                    <a:pt x="429774" y="103899"/>
                  </a:lnTo>
                  <a:cubicBezTo>
                    <a:pt x="361426" y="49073"/>
                    <a:pt x="276774" y="13332"/>
                    <a:pt x="173039" y="0"/>
                  </a:cubicBezTo>
                  <a:lnTo>
                    <a:pt x="28" y="2976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3"/>
            <p:cNvSpPr/>
            <p:nvPr/>
          </p:nvSpPr>
          <p:spPr>
            <a:xfrm>
              <a:off x="2291862" y="3456896"/>
              <a:ext cx="397031" cy="482963"/>
            </a:xfrm>
            <a:custGeom>
              <a:avLst/>
              <a:gdLst/>
              <a:ahLst/>
              <a:cxnLst/>
              <a:rect l="l" t="t" r="r" b="b"/>
              <a:pathLst>
                <a:path w="397031" h="482963" extrusionOk="0">
                  <a:moveTo>
                    <a:pt x="219058" y="482964"/>
                  </a:moveTo>
                  <a:lnTo>
                    <a:pt x="215106" y="477375"/>
                  </a:lnTo>
                  <a:cubicBezTo>
                    <a:pt x="153981" y="391033"/>
                    <a:pt x="81599" y="333835"/>
                    <a:pt x="0" y="307363"/>
                  </a:cubicBezTo>
                  <a:lnTo>
                    <a:pt x="2726" y="298966"/>
                  </a:lnTo>
                  <a:cubicBezTo>
                    <a:pt x="84406" y="325465"/>
                    <a:pt x="156926" y="381873"/>
                    <a:pt x="218322" y="466715"/>
                  </a:cubicBezTo>
                  <a:lnTo>
                    <a:pt x="386453" y="177482"/>
                  </a:lnTo>
                  <a:cubicBezTo>
                    <a:pt x="327210" y="99564"/>
                    <a:pt x="256518" y="43593"/>
                    <a:pt x="176311" y="11014"/>
                  </a:cubicBezTo>
                  <a:lnTo>
                    <a:pt x="140651" y="72356"/>
                  </a:lnTo>
                  <a:lnTo>
                    <a:pt x="133016" y="67939"/>
                  </a:lnTo>
                  <a:lnTo>
                    <a:pt x="172493" y="0"/>
                  </a:lnTo>
                  <a:lnTo>
                    <a:pt x="176010" y="1390"/>
                  </a:lnTo>
                  <a:cubicBezTo>
                    <a:pt x="260007" y="34651"/>
                    <a:pt x="333781" y="92912"/>
                    <a:pt x="395258" y="174483"/>
                  </a:cubicBezTo>
                  <a:lnTo>
                    <a:pt x="397032" y="176828"/>
                  </a:lnTo>
                  <a:lnTo>
                    <a:pt x="219086" y="4829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3"/>
            <p:cNvSpPr/>
            <p:nvPr/>
          </p:nvSpPr>
          <p:spPr>
            <a:xfrm>
              <a:off x="2503287" y="3629253"/>
              <a:ext cx="442723" cy="409598"/>
            </a:xfrm>
            <a:custGeom>
              <a:avLst/>
              <a:gdLst/>
              <a:ahLst/>
              <a:cxnLst/>
              <a:rect l="l" t="t" r="r" b="b"/>
              <a:pathLst>
                <a:path w="442723" h="409598" extrusionOk="0">
                  <a:moveTo>
                    <a:pt x="261015" y="409599"/>
                  </a:moveTo>
                  <a:cubicBezTo>
                    <a:pt x="197629" y="351774"/>
                    <a:pt x="112106" y="317205"/>
                    <a:pt x="6816" y="306817"/>
                  </a:cubicBezTo>
                  <a:lnTo>
                    <a:pt x="0" y="306136"/>
                  </a:lnTo>
                  <a:lnTo>
                    <a:pt x="177945" y="0"/>
                  </a:lnTo>
                  <a:lnTo>
                    <a:pt x="180835" y="382"/>
                  </a:lnTo>
                  <a:cubicBezTo>
                    <a:pt x="282144" y="13413"/>
                    <a:pt x="369276" y="48692"/>
                    <a:pt x="439751" y="105208"/>
                  </a:cubicBezTo>
                  <a:lnTo>
                    <a:pt x="442724" y="107580"/>
                  </a:lnTo>
                  <a:lnTo>
                    <a:pt x="403001" y="175928"/>
                  </a:lnTo>
                  <a:lnTo>
                    <a:pt x="395368" y="171511"/>
                  </a:lnTo>
                  <a:lnTo>
                    <a:pt x="431273" y="109733"/>
                  </a:lnTo>
                  <a:cubicBezTo>
                    <a:pt x="363279" y="56134"/>
                    <a:pt x="279636" y="22437"/>
                    <a:pt x="182607" y="9515"/>
                  </a:cubicBezTo>
                  <a:lnTo>
                    <a:pt x="14477" y="298748"/>
                  </a:lnTo>
                  <a:cubicBezTo>
                    <a:pt x="118566" y="310116"/>
                    <a:pt x="203491" y="345204"/>
                    <a:pt x="266931" y="403083"/>
                  </a:cubicBezTo>
                  <a:lnTo>
                    <a:pt x="260988" y="4095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3"/>
            <p:cNvSpPr/>
            <p:nvPr/>
          </p:nvSpPr>
          <p:spPr>
            <a:xfrm>
              <a:off x="2903970" y="3742612"/>
              <a:ext cx="56271" cy="48064"/>
            </a:xfrm>
            <a:custGeom>
              <a:avLst/>
              <a:gdLst/>
              <a:ahLst/>
              <a:cxnLst/>
              <a:rect l="l" t="t" r="r" b="b"/>
              <a:pathLst>
                <a:path w="56271" h="48064" extrusionOk="0">
                  <a:moveTo>
                    <a:pt x="42775" y="48065"/>
                  </a:moveTo>
                  <a:lnTo>
                    <a:pt x="0" y="23174"/>
                  </a:lnTo>
                  <a:lnTo>
                    <a:pt x="13468" y="0"/>
                  </a:lnTo>
                  <a:lnTo>
                    <a:pt x="56271" y="24864"/>
                  </a:lnTo>
                  <a:lnTo>
                    <a:pt x="42286" y="32252"/>
                  </a:lnTo>
                  <a:lnTo>
                    <a:pt x="42775" y="480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3"/>
            <p:cNvSpPr/>
            <p:nvPr/>
          </p:nvSpPr>
          <p:spPr>
            <a:xfrm>
              <a:off x="2339518" y="3514585"/>
              <a:ext cx="302428" cy="359216"/>
            </a:xfrm>
            <a:custGeom>
              <a:avLst/>
              <a:gdLst/>
              <a:ahLst/>
              <a:cxnLst/>
              <a:rect l="l" t="t" r="r" b="b"/>
              <a:pathLst>
                <a:path w="302428" h="359216" extrusionOk="0">
                  <a:moveTo>
                    <a:pt x="177836" y="359217"/>
                  </a:moveTo>
                  <a:cubicBezTo>
                    <a:pt x="136315" y="285770"/>
                    <a:pt x="71511" y="231244"/>
                    <a:pt x="0" y="209598"/>
                  </a:cubicBezTo>
                  <a:lnTo>
                    <a:pt x="2564" y="201146"/>
                  </a:lnTo>
                  <a:cubicBezTo>
                    <a:pt x="76201" y="223420"/>
                    <a:pt x="142886" y="279445"/>
                    <a:pt x="185525" y="354855"/>
                  </a:cubicBezTo>
                  <a:lnTo>
                    <a:pt x="177836" y="359190"/>
                  </a:lnTo>
                  <a:close/>
                  <a:moveTo>
                    <a:pt x="207063" y="308917"/>
                  </a:moveTo>
                  <a:cubicBezTo>
                    <a:pt x="165541" y="235470"/>
                    <a:pt x="100737" y="180944"/>
                    <a:pt x="29226" y="159298"/>
                  </a:cubicBezTo>
                  <a:lnTo>
                    <a:pt x="31789" y="150846"/>
                  </a:lnTo>
                  <a:cubicBezTo>
                    <a:pt x="105427" y="173120"/>
                    <a:pt x="172112" y="229145"/>
                    <a:pt x="214750" y="304555"/>
                  </a:cubicBezTo>
                  <a:lnTo>
                    <a:pt x="207063" y="308889"/>
                  </a:lnTo>
                  <a:close/>
                  <a:moveTo>
                    <a:pt x="236289" y="258644"/>
                  </a:moveTo>
                  <a:cubicBezTo>
                    <a:pt x="194768" y="185197"/>
                    <a:pt x="129964" y="130671"/>
                    <a:pt x="58453" y="109025"/>
                  </a:cubicBezTo>
                  <a:lnTo>
                    <a:pt x="61016" y="100573"/>
                  </a:lnTo>
                  <a:cubicBezTo>
                    <a:pt x="134652" y="122847"/>
                    <a:pt x="201337" y="178872"/>
                    <a:pt x="243977" y="254282"/>
                  </a:cubicBezTo>
                  <a:lnTo>
                    <a:pt x="236289" y="258617"/>
                  </a:lnTo>
                  <a:close/>
                  <a:moveTo>
                    <a:pt x="265514" y="208344"/>
                  </a:moveTo>
                  <a:cubicBezTo>
                    <a:pt x="223993" y="134897"/>
                    <a:pt x="159189" y="80371"/>
                    <a:pt x="87678" y="58724"/>
                  </a:cubicBezTo>
                  <a:lnTo>
                    <a:pt x="90241" y="50273"/>
                  </a:lnTo>
                  <a:cubicBezTo>
                    <a:pt x="163879" y="72547"/>
                    <a:pt x="230564" y="128572"/>
                    <a:pt x="273203" y="203981"/>
                  </a:cubicBezTo>
                  <a:lnTo>
                    <a:pt x="265514" y="208316"/>
                  </a:lnTo>
                  <a:close/>
                  <a:moveTo>
                    <a:pt x="294741" y="158071"/>
                  </a:moveTo>
                  <a:cubicBezTo>
                    <a:pt x="253219" y="84624"/>
                    <a:pt x="188415" y="30098"/>
                    <a:pt x="116905" y="8451"/>
                  </a:cubicBezTo>
                  <a:lnTo>
                    <a:pt x="119467" y="0"/>
                  </a:lnTo>
                  <a:cubicBezTo>
                    <a:pt x="193104" y="22274"/>
                    <a:pt x="259789" y="78299"/>
                    <a:pt x="302429" y="153708"/>
                  </a:cubicBezTo>
                  <a:lnTo>
                    <a:pt x="294741" y="158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3"/>
            <p:cNvSpPr/>
            <p:nvPr/>
          </p:nvSpPr>
          <p:spPr>
            <a:xfrm>
              <a:off x="2557486" y="3687186"/>
              <a:ext cx="341032" cy="290459"/>
            </a:xfrm>
            <a:custGeom>
              <a:avLst/>
              <a:gdLst/>
              <a:ahLst/>
              <a:cxnLst/>
              <a:rect l="l" t="t" r="r" b="b"/>
              <a:pathLst>
                <a:path w="341032" h="290459" extrusionOk="0">
                  <a:moveTo>
                    <a:pt x="218023" y="290432"/>
                  </a:moveTo>
                  <a:cubicBezTo>
                    <a:pt x="164096" y="239260"/>
                    <a:pt x="85116" y="209952"/>
                    <a:pt x="1173" y="209952"/>
                  </a:cubicBezTo>
                  <a:lnTo>
                    <a:pt x="0" y="209952"/>
                  </a:lnTo>
                  <a:lnTo>
                    <a:pt x="0" y="201146"/>
                  </a:lnTo>
                  <a:cubicBezTo>
                    <a:pt x="382" y="201146"/>
                    <a:pt x="763" y="201146"/>
                    <a:pt x="1173" y="201146"/>
                  </a:cubicBezTo>
                  <a:cubicBezTo>
                    <a:pt x="87351" y="201146"/>
                    <a:pt x="168539" y="231326"/>
                    <a:pt x="224102" y="284053"/>
                  </a:cubicBezTo>
                  <a:lnTo>
                    <a:pt x="218023" y="290460"/>
                  </a:lnTo>
                  <a:close/>
                  <a:moveTo>
                    <a:pt x="247276" y="240159"/>
                  </a:moveTo>
                  <a:cubicBezTo>
                    <a:pt x="193349" y="188987"/>
                    <a:pt x="114369" y="159679"/>
                    <a:pt x="30426" y="159679"/>
                  </a:cubicBezTo>
                  <a:lnTo>
                    <a:pt x="29281" y="159679"/>
                  </a:lnTo>
                  <a:lnTo>
                    <a:pt x="29281" y="150873"/>
                  </a:lnTo>
                  <a:cubicBezTo>
                    <a:pt x="29635" y="150873"/>
                    <a:pt x="30044" y="150873"/>
                    <a:pt x="30426" y="150873"/>
                  </a:cubicBezTo>
                  <a:cubicBezTo>
                    <a:pt x="116604" y="150873"/>
                    <a:pt x="197792" y="181053"/>
                    <a:pt x="253355" y="233780"/>
                  </a:cubicBezTo>
                  <a:lnTo>
                    <a:pt x="247276" y="240187"/>
                  </a:lnTo>
                  <a:close/>
                  <a:moveTo>
                    <a:pt x="276501" y="189859"/>
                  </a:moveTo>
                  <a:cubicBezTo>
                    <a:pt x="222575" y="138687"/>
                    <a:pt x="143594" y="109379"/>
                    <a:pt x="59651" y="109379"/>
                  </a:cubicBezTo>
                  <a:lnTo>
                    <a:pt x="58506" y="109379"/>
                  </a:lnTo>
                  <a:lnTo>
                    <a:pt x="58506" y="100573"/>
                  </a:lnTo>
                  <a:cubicBezTo>
                    <a:pt x="58860" y="100573"/>
                    <a:pt x="59270" y="100573"/>
                    <a:pt x="59651" y="100573"/>
                  </a:cubicBezTo>
                  <a:cubicBezTo>
                    <a:pt x="145830" y="100573"/>
                    <a:pt x="227019" y="130753"/>
                    <a:pt x="282580" y="183480"/>
                  </a:cubicBezTo>
                  <a:lnTo>
                    <a:pt x="276501" y="189887"/>
                  </a:lnTo>
                  <a:close/>
                  <a:moveTo>
                    <a:pt x="305727" y="139559"/>
                  </a:moveTo>
                  <a:cubicBezTo>
                    <a:pt x="251800" y="88387"/>
                    <a:pt x="172820" y="59079"/>
                    <a:pt x="88878" y="59079"/>
                  </a:cubicBezTo>
                  <a:lnTo>
                    <a:pt x="87733" y="59079"/>
                  </a:lnTo>
                  <a:lnTo>
                    <a:pt x="87733" y="50273"/>
                  </a:lnTo>
                  <a:cubicBezTo>
                    <a:pt x="88087" y="50273"/>
                    <a:pt x="88495" y="50273"/>
                    <a:pt x="88878" y="50273"/>
                  </a:cubicBezTo>
                  <a:cubicBezTo>
                    <a:pt x="175055" y="50273"/>
                    <a:pt x="256245" y="80453"/>
                    <a:pt x="311807" y="133180"/>
                  </a:cubicBezTo>
                  <a:lnTo>
                    <a:pt x="305727" y="139586"/>
                  </a:lnTo>
                  <a:close/>
                  <a:moveTo>
                    <a:pt x="334952" y="89286"/>
                  </a:moveTo>
                  <a:cubicBezTo>
                    <a:pt x="281027" y="38114"/>
                    <a:pt x="202046" y="8806"/>
                    <a:pt x="118103" y="8806"/>
                  </a:cubicBezTo>
                  <a:lnTo>
                    <a:pt x="116931" y="8806"/>
                  </a:lnTo>
                  <a:lnTo>
                    <a:pt x="116931" y="0"/>
                  </a:lnTo>
                  <a:cubicBezTo>
                    <a:pt x="117312" y="0"/>
                    <a:pt x="117694" y="0"/>
                    <a:pt x="118103" y="0"/>
                  </a:cubicBezTo>
                  <a:cubicBezTo>
                    <a:pt x="204282" y="0"/>
                    <a:pt x="285470" y="30180"/>
                    <a:pt x="341032" y="82907"/>
                  </a:cubicBezTo>
                  <a:lnTo>
                    <a:pt x="334952" y="8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8" name="Google Shape;798;p33"/>
          <p:cNvSpPr/>
          <p:nvPr/>
        </p:nvSpPr>
        <p:spPr>
          <a:xfrm>
            <a:off x="4115963" y="1166688"/>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799" name="Google Shape;799;p33"/>
          <p:cNvSpPr/>
          <p:nvPr/>
        </p:nvSpPr>
        <p:spPr>
          <a:xfrm>
            <a:off x="4906000" y="3672100"/>
            <a:ext cx="210600" cy="210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800" name="Google Shape;800;p33"/>
          <p:cNvSpPr/>
          <p:nvPr/>
        </p:nvSpPr>
        <p:spPr>
          <a:xfrm rot="1655246">
            <a:off x="5561813" y="1041186"/>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aphicFrame>
        <p:nvGraphicFramePr>
          <p:cNvPr id="805" name="Google Shape;805;p34"/>
          <p:cNvGraphicFramePr/>
          <p:nvPr>
            <p:extLst>
              <p:ext uri="{D42A27DB-BD31-4B8C-83A1-F6EECF244321}">
                <p14:modId xmlns:p14="http://schemas.microsoft.com/office/powerpoint/2010/main" val="1755196755"/>
              </p:ext>
            </p:extLst>
          </p:nvPr>
        </p:nvGraphicFramePr>
        <p:xfrm>
          <a:off x="832500" y="1133813"/>
          <a:ext cx="7478950" cy="3730582"/>
        </p:xfrm>
        <a:graphic>
          <a:graphicData uri="http://schemas.openxmlformats.org/drawingml/2006/table">
            <a:tbl>
              <a:tblPr>
                <a:noFill/>
                <a:tableStyleId>{06F75999-6CB1-4C76-9789-B26CEF777A09}</a:tableStyleId>
              </a:tblPr>
              <a:tblGrid>
                <a:gridCol w="586775">
                  <a:extLst>
                    <a:ext uri="{9D8B030D-6E8A-4147-A177-3AD203B41FA5}">
                      <a16:colId xmlns:a16="http://schemas.microsoft.com/office/drawing/2014/main" val="20000"/>
                    </a:ext>
                  </a:extLst>
                </a:gridCol>
                <a:gridCol w="6892175">
                  <a:extLst>
                    <a:ext uri="{9D8B030D-6E8A-4147-A177-3AD203B41FA5}">
                      <a16:colId xmlns:a16="http://schemas.microsoft.com/office/drawing/2014/main" val="20001"/>
                    </a:ext>
                  </a:extLst>
                </a:gridCol>
              </a:tblGrid>
              <a:tr h="887570">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Existing file storage systems use traditional encryption methods like symmetric and asymmetric cryptography.</a:t>
                      </a:r>
                    </a:p>
                    <a:p>
                      <a:pPr marL="0" lvl="0" indent="0" algn="l" rtl="0">
                        <a:lnSpc>
                          <a:spcPct val="115000"/>
                        </a:lnSpc>
                        <a:spcBef>
                          <a:spcPts val="0"/>
                        </a:spcBef>
                        <a:spcAft>
                          <a:spcPts val="0"/>
                        </a:spcAft>
                        <a:buNone/>
                      </a:pP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887570">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dirty="0">
                          <a:solidFill>
                            <a:schemeClr val="dk1"/>
                          </a:solidFill>
                          <a:latin typeface="Times New Roman" panose="02020603050405020304" pitchFamily="18" charset="0"/>
                          <a:ea typeface="Nunito"/>
                          <a:cs typeface="Times New Roman" panose="02020603050405020304" pitchFamily="18" charset="0"/>
                          <a:sym typeface="Nunito"/>
                        </a:rPr>
                        <a:t>Traditional file storage systems use symmetric and asymmetric cryptography, leading to performance overhead and vulnerability to attacks.</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887570">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dirty="0">
                          <a:solidFill>
                            <a:schemeClr val="dk1"/>
                          </a:solidFill>
                          <a:latin typeface="Times New Roman" panose="02020603050405020304" pitchFamily="18" charset="0"/>
                          <a:ea typeface="Nunito"/>
                          <a:cs typeface="Times New Roman" panose="02020603050405020304" pitchFamily="18" charset="0"/>
                          <a:sym typeface="Nunito"/>
                        </a:rPr>
                        <a:t>Hybrid cryptography combines symmetric and asymmetric cryptography for secure data transmission and storage.</a:t>
                      </a:r>
                    </a:p>
                    <a:p>
                      <a:pPr marL="0" lvl="0" indent="0" algn="just" rtl="0">
                        <a:lnSpc>
                          <a:spcPct val="115000"/>
                        </a:lnSpc>
                        <a:spcBef>
                          <a:spcPts val="0"/>
                        </a:spcBef>
                        <a:spcAft>
                          <a:spcPts val="0"/>
                        </a:spcAft>
                        <a:buNone/>
                      </a:pPr>
                      <a:r>
                        <a:rPr lang="en-US" dirty="0">
                          <a:solidFill>
                            <a:schemeClr val="dk1"/>
                          </a:solidFill>
                          <a:latin typeface="Times New Roman" panose="02020603050405020304" pitchFamily="18" charset="0"/>
                          <a:ea typeface="Nunito"/>
                          <a:cs typeface="Times New Roman" panose="02020603050405020304" pitchFamily="18" charset="0"/>
                          <a:sym typeface="Nunito"/>
                        </a:rPr>
                        <a:t>It offers enhanced security and efficiency compared to traditional methods.</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1067872">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dirty="0">
                          <a:solidFill>
                            <a:schemeClr val="dk1"/>
                          </a:solidFill>
                          <a:latin typeface="Times New Roman" panose="02020603050405020304" pitchFamily="18" charset="0"/>
                          <a:ea typeface="Nunito"/>
                          <a:cs typeface="Times New Roman" panose="02020603050405020304" pitchFamily="18" charset="0"/>
                          <a:sym typeface="Nunito"/>
                        </a:rPr>
                        <a:t>Despite the advantages, there is a need for more research to develop efficient and secure file storage systems in cloud computing.</a:t>
                      </a:r>
                    </a:p>
                    <a:p>
                      <a:pPr marL="0" lvl="0" indent="0" algn="just" rtl="0">
                        <a:lnSpc>
                          <a:spcPct val="115000"/>
                        </a:lnSpc>
                        <a:spcBef>
                          <a:spcPts val="0"/>
                        </a:spcBef>
                        <a:spcAft>
                          <a:spcPts val="0"/>
                        </a:spcAft>
                        <a:buNone/>
                      </a:pPr>
                      <a:r>
                        <a:rPr lang="en-US" dirty="0">
                          <a:solidFill>
                            <a:schemeClr val="dk1"/>
                          </a:solidFill>
                          <a:latin typeface="Times New Roman" panose="02020603050405020304" pitchFamily="18" charset="0"/>
                          <a:ea typeface="Nunito"/>
                          <a:cs typeface="Times New Roman" panose="02020603050405020304" pitchFamily="18" charset="0"/>
                          <a:sym typeface="Nunito"/>
                        </a:rPr>
                        <a:t>The proposed system integrates hybrid cryptography with cloud storage to address these challenges and enhance data security.</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06" name="Google Shape;806;p34"/>
          <p:cNvSpPr txBox="1">
            <a:spLocks noGrp="1"/>
          </p:cNvSpPr>
          <p:nvPr>
            <p:ph type="title"/>
          </p:nvPr>
        </p:nvSpPr>
        <p:spPr>
          <a:xfrm>
            <a:off x="720000" y="445025"/>
            <a:ext cx="7708500" cy="576000"/>
          </a:xfrm>
          <a:prstGeom prst="rect">
            <a:avLst/>
          </a:prstGeom>
        </p:spPr>
        <p:txBody>
          <a:bodyPr spcFirstLastPara="1" wrap="square" lIns="91425" tIns="91425" rIns="91425" bIns="91425" anchor="t" anchorCtr="0">
            <a:no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Existing System Or Literature Survey:</a:t>
            </a:r>
            <a:endParaRPr dirty="0">
              <a:latin typeface="Times New Roman" panose="02020603050405020304" pitchFamily="18" charset="0"/>
              <a:cs typeface="Times New Roman" panose="02020603050405020304" pitchFamily="18" charset="0"/>
            </a:endParaRPr>
          </a:p>
        </p:txBody>
      </p:sp>
      <p:sp>
        <p:nvSpPr>
          <p:cNvPr id="807" name="Google Shape;807;p34"/>
          <p:cNvSpPr/>
          <p:nvPr/>
        </p:nvSpPr>
        <p:spPr>
          <a:xfrm>
            <a:off x="6231550" y="4793313"/>
            <a:ext cx="121800" cy="12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808" name="Google Shape;808;p34"/>
          <p:cNvSpPr/>
          <p:nvPr/>
        </p:nvSpPr>
        <p:spPr>
          <a:xfrm rot="1655246">
            <a:off x="6268338" y="481799"/>
            <a:ext cx="210537" cy="210537"/>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809" name="Google Shape;809;p34"/>
          <p:cNvGrpSpPr/>
          <p:nvPr/>
        </p:nvGrpSpPr>
        <p:grpSpPr>
          <a:xfrm flipH="1">
            <a:off x="8192971" y="4093299"/>
            <a:ext cx="929061" cy="1030392"/>
            <a:chOff x="2412694" y="4112108"/>
            <a:chExt cx="588162" cy="652312"/>
          </a:xfrm>
        </p:grpSpPr>
        <p:sp>
          <p:nvSpPr>
            <p:cNvPr id="810" name="Google Shape;810;p34"/>
            <p:cNvSpPr/>
            <p:nvPr/>
          </p:nvSpPr>
          <p:spPr>
            <a:xfrm>
              <a:off x="2412694" y="4112108"/>
              <a:ext cx="588162" cy="652312"/>
            </a:xfrm>
            <a:custGeom>
              <a:avLst/>
              <a:gdLst/>
              <a:ahLst/>
              <a:cxnLst/>
              <a:rect l="l" t="t" r="r" b="b"/>
              <a:pathLst>
                <a:path w="588162" h="652312" extrusionOk="0">
                  <a:moveTo>
                    <a:pt x="588163" y="98275"/>
                  </a:moveTo>
                  <a:lnTo>
                    <a:pt x="188461" y="652313"/>
                  </a:lnTo>
                  <a:lnTo>
                    <a:pt x="141623" y="618507"/>
                  </a:lnTo>
                  <a:cubicBezTo>
                    <a:pt x="-11131" y="508310"/>
                    <a:pt x="-45756" y="294377"/>
                    <a:pt x="64441" y="141623"/>
                  </a:cubicBezTo>
                  <a:cubicBezTo>
                    <a:pt x="174638" y="-11132"/>
                    <a:pt x="388571" y="-45756"/>
                    <a:pt x="541325" y="64441"/>
                  </a:cubicBezTo>
                  <a:lnTo>
                    <a:pt x="588163" y="98247"/>
                  </a:lnTo>
                  <a:close/>
                  <a:moveTo>
                    <a:pt x="166732" y="484945"/>
                  </a:moveTo>
                  <a:lnTo>
                    <a:pt x="422486" y="130418"/>
                  </a:lnTo>
                  <a:cubicBezTo>
                    <a:pt x="329056" y="94567"/>
                    <a:pt x="219376" y="124311"/>
                    <a:pt x="158117" y="209208"/>
                  </a:cubicBezTo>
                  <a:cubicBezTo>
                    <a:pt x="96857" y="294104"/>
                    <a:pt x="103209" y="407573"/>
                    <a:pt x="166705" y="4849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2587904" y="4222351"/>
              <a:ext cx="380564" cy="497194"/>
            </a:xfrm>
            <a:custGeom>
              <a:avLst/>
              <a:gdLst/>
              <a:ahLst/>
              <a:cxnLst/>
              <a:rect l="l" t="t" r="r" b="b"/>
              <a:pathLst>
                <a:path w="380564" h="497194" extrusionOk="0">
                  <a:moveTo>
                    <a:pt x="45638" y="497195"/>
                  </a:moveTo>
                  <a:lnTo>
                    <a:pt x="0" y="464261"/>
                  </a:lnTo>
                  <a:lnTo>
                    <a:pt x="5153" y="457118"/>
                  </a:lnTo>
                  <a:lnTo>
                    <a:pt x="50791" y="490052"/>
                  </a:lnTo>
                  <a:lnTo>
                    <a:pt x="45638" y="497195"/>
                  </a:lnTo>
                  <a:close/>
                  <a:moveTo>
                    <a:pt x="78599" y="451475"/>
                  </a:moveTo>
                  <a:lnTo>
                    <a:pt x="55780" y="435008"/>
                  </a:lnTo>
                  <a:lnTo>
                    <a:pt x="60933" y="427865"/>
                  </a:lnTo>
                  <a:lnTo>
                    <a:pt x="83752" y="444332"/>
                  </a:lnTo>
                  <a:lnTo>
                    <a:pt x="78599" y="451475"/>
                  </a:lnTo>
                  <a:close/>
                  <a:moveTo>
                    <a:pt x="111588" y="405755"/>
                  </a:moveTo>
                  <a:lnTo>
                    <a:pt x="65922" y="372821"/>
                  </a:lnTo>
                  <a:lnTo>
                    <a:pt x="71075" y="365678"/>
                  </a:lnTo>
                  <a:lnTo>
                    <a:pt x="116740" y="398612"/>
                  </a:lnTo>
                  <a:lnTo>
                    <a:pt x="111588" y="405755"/>
                  </a:lnTo>
                  <a:close/>
                  <a:moveTo>
                    <a:pt x="144548" y="360035"/>
                  </a:moveTo>
                  <a:lnTo>
                    <a:pt x="121730" y="343568"/>
                  </a:lnTo>
                  <a:lnTo>
                    <a:pt x="126882" y="336425"/>
                  </a:lnTo>
                  <a:lnTo>
                    <a:pt x="149701" y="352892"/>
                  </a:lnTo>
                  <a:lnTo>
                    <a:pt x="144548" y="360035"/>
                  </a:lnTo>
                  <a:close/>
                  <a:moveTo>
                    <a:pt x="177537" y="314342"/>
                  </a:moveTo>
                  <a:lnTo>
                    <a:pt x="131899" y="281409"/>
                  </a:lnTo>
                  <a:lnTo>
                    <a:pt x="137051" y="274266"/>
                  </a:lnTo>
                  <a:lnTo>
                    <a:pt x="182689" y="307199"/>
                  </a:lnTo>
                  <a:lnTo>
                    <a:pt x="177537" y="314342"/>
                  </a:lnTo>
                  <a:close/>
                  <a:moveTo>
                    <a:pt x="210525" y="268622"/>
                  </a:moveTo>
                  <a:lnTo>
                    <a:pt x="187706" y="252155"/>
                  </a:lnTo>
                  <a:lnTo>
                    <a:pt x="192858" y="245013"/>
                  </a:lnTo>
                  <a:lnTo>
                    <a:pt x="215678" y="261479"/>
                  </a:lnTo>
                  <a:lnTo>
                    <a:pt x="210525" y="268622"/>
                  </a:lnTo>
                  <a:close/>
                  <a:moveTo>
                    <a:pt x="243486" y="222902"/>
                  </a:moveTo>
                  <a:lnTo>
                    <a:pt x="197848" y="189969"/>
                  </a:lnTo>
                  <a:lnTo>
                    <a:pt x="203000" y="182826"/>
                  </a:lnTo>
                  <a:lnTo>
                    <a:pt x="248638" y="215759"/>
                  </a:lnTo>
                  <a:lnTo>
                    <a:pt x="243486" y="222902"/>
                  </a:lnTo>
                  <a:close/>
                  <a:moveTo>
                    <a:pt x="276474" y="177209"/>
                  </a:moveTo>
                  <a:lnTo>
                    <a:pt x="253655" y="160743"/>
                  </a:lnTo>
                  <a:lnTo>
                    <a:pt x="258808" y="153600"/>
                  </a:lnTo>
                  <a:lnTo>
                    <a:pt x="281627" y="170066"/>
                  </a:lnTo>
                  <a:lnTo>
                    <a:pt x="276474" y="177209"/>
                  </a:lnTo>
                  <a:close/>
                  <a:moveTo>
                    <a:pt x="309435" y="131489"/>
                  </a:moveTo>
                  <a:lnTo>
                    <a:pt x="263797" y="98556"/>
                  </a:lnTo>
                  <a:lnTo>
                    <a:pt x="268950" y="91413"/>
                  </a:lnTo>
                  <a:lnTo>
                    <a:pt x="314588" y="124347"/>
                  </a:lnTo>
                  <a:lnTo>
                    <a:pt x="309435" y="131489"/>
                  </a:lnTo>
                  <a:close/>
                  <a:moveTo>
                    <a:pt x="342423" y="85769"/>
                  </a:moveTo>
                  <a:lnTo>
                    <a:pt x="319604" y="69303"/>
                  </a:lnTo>
                  <a:lnTo>
                    <a:pt x="324757" y="62160"/>
                  </a:lnTo>
                  <a:lnTo>
                    <a:pt x="347576" y="78626"/>
                  </a:lnTo>
                  <a:lnTo>
                    <a:pt x="342423" y="85769"/>
                  </a:lnTo>
                  <a:close/>
                  <a:moveTo>
                    <a:pt x="375411" y="40077"/>
                  </a:moveTo>
                  <a:lnTo>
                    <a:pt x="329773" y="7143"/>
                  </a:lnTo>
                  <a:lnTo>
                    <a:pt x="334926" y="0"/>
                  </a:lnTo>
                  <a:lnTo>
                    <a:pt x="380564" y="32934"/>
                  </a:lnTo>
                  <a:lnTo>
                    <a:pt x="375411" y="40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35"/>
          <p:cNvSpPr/>
          <p:nvPr/>
        </p:nvSpPr>
        <p:spPr>
          <a:xfrm>
            <a:off x="3832157" y="-1828522"/>
            <a:ext cx="2438082" cy="2438082"/>
          </a:xfrm>
          <a:custGeom>
            <a:avLst/>
            <a:gdLst/>
            <a:ahLst/>
            <a:cxnLst/>
            <a:rect l="l" t="t" r="r" b="b"/>
            <a:pathLst>
              <a:path w="2438082" h="2438082" extrusionOk="0">
                <a:moveTo>
                  <a:pt x="0" y="0"/>
                </a:moveTo>
                <a:lnTo>
                  <a:pt x="2438083" y="0"/>
                </a:lnTo>
                <a:lnTo>
                  <a:pt x="2438083" y="2438083"/>
                </a:lnTo>
                <a:lnTo>
                  <a:pt x="0" y="2438083"/>
                </a:lnTo>
                <a:lnTo>
                  <a:pt x="0" y="0"/>
                </a:lnTo>
                <a:close/>
                <a:moveTo>
                  <a:pt x="0" y="2031720"/>
                </a:moveTo>
                <a:lnTo>
                  <a:pt x="2438083" y="2031720"/>
                </a:lnTo>
                <a:moveTo>
                  <a:pt x="0" y="1625389"/>
                </a:moveTo>
                <a:lnTo>
                  <a:pt x="2438083" y="1625389"/>
                </a:lnTo>
                <a:moveTo>
                  <a:pt x="0" y="1219026"/>
                </a:moveTo>
                <a:lnTo>
                  <a:pt x="2438083" y="1219026"/>
                </a:lnTo>
                <a:moveTo>
                  <a:pt x="0" y="812694"/>
                </a:moveTo>
                <a:lnTo>
                  <a:pt x="2438083" y="812694"/>
                </a:lnTo>
                <a:moveTo>
                  <a:pt x="0" y="406331"/>
                </a:moveTo>
                <a:lnTo>
                  <a:pt x="2438083" y="406331"/>
                </a:lnTo>
                <a:moveTo>
                  <a:pt x="2031720" y="0"/>
                </a:moveTo>
                <a:lnTo>
                  <a:pt x="2031720" y="2438083"/>
                </a:lnTo>
                <a:moveTo>
                  <a:pt x="1625357" y="0"/>
                </a:moveTo>
                <a:lnTo>
                  <a:pt x="1625357" y="2438083"/>
                </a:lnTo>
                <a:moveTo>
                  <a:pt x="1219026" y="0"/>
                </a:moveTo>
                <a:lnTo>
                  <a:pt x="1219026" y="2438083"/>
                </a:lnTo>
                <a:moveTo>
                  <a:pt x="812663" y="0"/>
                </a:moveTo>
                <a:lnTo>
                  <a:pt x="812663" y="2438083"/>
                </a:lnTo>
                <a:moveTo>
                  <a:pt x="406331" y="0"/>
                </a:moveTo>
                <a:lnTo>
                  <a:pt x="406331" y="2438083"/>
                </a:lnTo>
              </a:path>
            </a:pathLst>
          </a:custGeom>
          <a:noFill/>
          <a:ln w="9525" cap="flat" cmpd="sng">
            <a:solidFill>
              <a:schemeClr val="dk2">
                <a:alpha val="6784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aphicFrame>
        <p:nvGraphicFramePr>
          <p:cNvPr id="817" name="Google Shape;817;p35"/>
          <p:cNvGraphicFramePr/>
          <p:nvPr>
            <p:extLst>
              <p:ext uri="{D42A27DB-BD31-4B8C-83A1-F6EECF244321}">
                <p14:modId xmlns:p14="http://schemas.microsoft.com/office/powerpoint/2010/main" val="863625921"/>
              </p:ext>
            </p:extLst>
          </p:nvPr>
        </p:nvGraphicFramePr>
        <p:xfrm>
          <a:off x="832500" y="1133813"/>
          <a:ext cx="7478950" cy="3501700"/>
        </p:xfrm>
        <a:graphic>
          <a:graphicData uri="http://schemas.openxmlformats.org/drawingml/2006/table">
            <a:tbl>
              <a:tblPr>
                <a:noFill/>
                <a:tableStyleId>{06F75999-6CB1-4C76-9789-B26CEF777A09}</a:tableStyleId>
              </a:tblPr>
              <a:tblGrid>
                <a:gridCol w="586775">
                  <a:extLst>
                    <a:ext uri="{9D8B030D-6E8A-4147-A177-3AD203B41FA5}">
                      <a16:colId xmlns:a16="http://schemas.microsoft.com/office/drawing/2014/main" val="20000"/>
                    </a:ext>
                  </a:extLst>
                </a:gridCol>
                <a:gridCol w="6892175">
                  <a:extLst>
                    <a:ext uri="{9D8B030D-6E8A-4147-A177-3AD203B41FA5}">
                      <a16:colId xmlns:a16="http://schemas.microsoft.com/office/drawing/2014/main" val="20001"/>
                    </a:ext>
                  </a:extLst>
                </a:gridCol>
              </a:tblGrid>
              <a:tr h="875425">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Existing file storage systems often rely on traditional encryption methods, which may not provide adequate security for sensitive data in cloud environments.</a:t>
                      </a: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875425">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There is a need for a more robust and efficient approach to secure data storage in the cloud.</a:t>
                      </a: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875425">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Hybrid cryptography offers a promising solution, but there is limited research on its implementation and effectiveness in cloud storage systems.</a:t>
                      </a:r>
                      <a:endParaRPr dirty="0">
                        <a:solidFill>
                          <a:schemeClr val="dk1"/>
                        </a:solidFill>
                        <a:latin typeface="Times New Roman" panose="02020603050405020304" pitchFamily="18" charset="0"/>
                        <a:ea typeface="Nunito"/>
                        <a:cs typeface="Times New Roman" panose="02020603050405020304" pitchFamily="18" charset="0"/>
                        <a:sym typeface="Nunito"/>
                      </a:endParaRP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875425">
                <a:tc>
                  <a:txBody>
                    <a:bodyPr/>
                    <a:lstStyle/>
                    <a:p>
                      <a:pPr marL="164592" lvl="0" indent="-98044" algn="ctr" rtl="0">
                        <a:lnSpc>
                          <a:spcPct val="115000"/>
                        </a:lnSpc>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a:txBody>
                  <a:tcPr marL="91425" marR="91425" marT="91425"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proposed system aims to fill this gap by integrating hybrid cryptography with cloud computing to enhance data security and efficiency in file storage</a:t>
                      </a:r>
                    </a:p>
                  </a:txBody>
                  <a:tcPr marL="91425" marR="91425" marT="91425" marB="0">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18" name="Google Shape;818;p35"/>
          <p:cNvSpPr txBox="1">
            <a:spLocks noGrp="1"/>
          </p:cNvSpPr>
          <p:nvPr>
            <p:ph type="title"/>
          </p:nvPr>
        </p:nvSpPr>
        <p:spPr>
          <a:xfrm>
            <a:off x="720000" y="445025"/>
            <a:ext cx="7704000" cy="546900"/>
          </a:xfrm>
          <a:prstGeom prst="rect">
            <a:avLst/>
          </a:prstGeom>
        </p:spPr>
        <p:txBody>
          <a:bodyPr spcFirstLastPara="1" wrap="square" lIns="91425" tIns="91425" rIns="91425" bIns="91425" anchor="t" anchorCtr="0">
            <a:no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Research Gap:</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grpSp>
        <p:nvGrpSpPr>
          <p:cNvPr id="819" name="Google Shape;819;p35"/>
          <p:cNvGrpSpPr/>
          <p:nvPr/>
        </p:nvGrpSpPr>
        <p:grpSpPr>
          <a:xfrm flipH="1">
            <a:off x="8243530" y="2009259"/>
            <a:ext cx="466241" cy="688939"/>
            <a:chOff x="5621885" y="917096"/>
            <a:chExt cx="368657" cy="544745"/>
          </a:xfrm>
        </p:grpSpPr>
        <p:grpSp>
          <p:nvGrpSpPr>
            <p:cNvPr id="820" name="Google Shape;820;p35"/>
            <p:cNvGrpSpPr/>
            <p:nvPr/>
          </p:nvGrpSpPr>
          <p:grpSpPr>
            <a:xfrm>
              <a:off x="5686270" y="1056072"/>
              <a:ext cx="304272" cy="405769"/>
              <a:chOff x="9787695" y="2142122"/>
              <a:chExt cx="304272" cy="405769"/>
            </a:xfrm>
          </p:grpSpPr>
          <p:sp>
            <p:nvSpPr>
              <p:cNvPr id="821" name="Google Shape;821;p35"/>
              <p:cNvSpPr/>
              <p:nvPr/>
            </p:nvSpPr>
            <p:spPr>
              <a:xfrm>
                <a:off x="9787695" y="2142122"/>
                <a:ext cx="282267" cy="327329"/>
              </a:xfrm>
              <a:custGeom>
                <a:avLst/>
                <a:gdLst/>
                <a:ahLst/>
                <a:cxnLst/>
                <a:rect l="l" t="t" r="r" b="b"/>
                <a:pathLst>
                  <a:path w="282267" h="327329" extrusionOk="0">
                    <a:moveTo>
                      <a:pt x="273621" y="92541"/>
                    </a:moveTo>
                    <a:cubicBezTo>
                      <a:pt x="246768" y="19367"/>
                      <a:pt x="165714" y="-18174"/>
                      <a:pt x="92541" y="8680"/>
                    </a:cubicBezTo>
                    <a:cubicBezTo>
                      <a:pt x="19367" y="35534"/>
                      <a:pt x="-18174" y="116587"/>
                      <a:pt x="8680" y="189761"/>
                    </a:cubicBezTo>
                    <a:cubicBezTo>
                      <a:pt x="24601" y="233163"/>
                      <a:pt x="59607" y="264025"/>
                      <a:pt x="100693" y="276348"/>
                    </a:cubicBezTo>
                    <a:lnTo>
                      <a:pt x="119395" y="327329"/>
                    </a:lnTo>
                    <a:lnTo>
                      <a:pt x="278120" y="269096"/>
                    </a:lnTo>
                    <a:lnTo>
                      <a:pt x="259417" y="218114"/>
                    </a:lnTo>
                    <a:cubicBezTo>
                      <a:pt x="282782" y="182127"/>
                      <a:pt x="289516" y="135943"/>
                      <a:pt x="273594" y="925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rot="-1209253">
                <a:off x="9924177" y="2446511"/>
                <a:ext cx="157458" cy="76599"/>
              </a:xfrm>
              <a:custGeom>
                <a:avLst/>
                <a:gdLst/>
                <a:ahLst/>
                <a:cxnLst/>
                <a:rect l="l" t="t" r="r" b="b"/>
                <a:pathLst>
                  <a:path w="157252" h="76499" extrusionOk="0">
                    <a:moveTo>
                      <a:pt x="0" y="0"/>
                    </a:moveTo>
                    <a:lnTo>
                      <a:pt x="157252" y="0"/>
                    </a:lnTo>
                    <a:lnTo>
                      <a:pt x="157252" y="76500"/>
                    </a:lnTo>
                    <a:lnTo>
                      <a:pt x="0" y="76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rot="-1209253">
                <a:off x="9895790" y="2408081"/>
                <a:ext cx="179761" cy="59265"/>
              </a:xfrm>
              <a:custGeom>
                <a:avLst/>
                <a:gdLst/>
                <a:ahLst/>
                <a:cxnLst/>
                <a:rect l="l" t="t" r="r" b="b"/>
                <a:pathLst>
                  <a:path w="179526" h="59187" extrusionOk="0">
                    <a:moveTo>
                      <a:pt x="0" y="0"/>
                    </a:moveTo>
                    <a:lnTo>
                      <a:pt x="179527" y="0"/>
                    </a:lnTo>
                    <a:lnTo>
                      <a:pt x="179527" y="59188"/>
                    </a:lnTo>
                    <a:lnTo>
                      <a:pt x="0" y="591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5"/>
              <p:cNvSpPr/>
              <p:nvPr/>
            </p:nvSpPr>
            <p:spPr>
              <a:xfrm rot="-1209253">
                <a:off x="9890356" y="2435051"/>
                <a:ext cx="201682" cy="35433"/>
              </a:xfrm>
              <a:custGeom>
                <a:avLst/>
                <a:gdLst/>
                <a:ahLst/>
                <a:cxnLst/>
                <a:rect l="l" t="t" r="r" b="b"/>
                <a:pathLst>
                  <a:path w="201418" h="35387" extrusionOk="0">
                    <a:moveTo>
                      <a:pt x="0" y="0"/>
                    </a:moveTo>
                    <a:lnTo>
                      <a:pt x="201419" y="0"/>
                    </a:lnTo>
                    <a:lnTo>
                      <a:pt x="201419" y="35387"/>
                    </a:lnTo>
                    <a:lnTo>
                      <a:pt x="0" y="35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5"/>
              <p:cNvSpPr/>
              <p:nvPr/>
            </p:nvSpPr>
            <p:spPr>
              <a:xfrm>
                <a:off x="9861236" y="2232566"/>
                <a:ext cx="147544" cy="189938"/>
              </a:xfrm>
              <a:custGeom>
                <a:avLst/>
                <a:gdLst/>
                <a:ahLst/>
                <a:cxnLst/>
                <a:rect l="l" t="t" r="r" b="b"/>
                <a:pathLst>
                  <a:path w="147544" h="189938" extrusionOk="0">
                    <a:moveTo>
                      <a:pt x="80859" y="189939"/>
                    </a:moveTo>
                    <a:lnTo>
                      <a:pt x="39393" y="76934"/>
                    </a:lnTo>
                    <a:cubicBezTo>
                      <a:pt x="24752" y="77969"/>
                      <a:pt x="11639" y="75243"/>
                      <a:pt x="5259" y="65837"/>
                    </a:cubicBezTo>
                    <a:cubicBezTo>
                      <a:pt x="-684" y="57113"/>
                      <a:pt x="-1638" y="47926"/>
                      <a:pt x="2642" y="40674"/>
                    </a:cubicBezTo>
                    <a:cubicBezTo>
                      <a:pt x="6268" y="34512"/>
                      <a:pt x="13138" y="30941"/>
                      <a:pt x="20199" y="31595"/>
                    </a:cubicBezTo>
                    <a:cubicBezTo>
                      <a:pt x="28078" y="32304"/>
                      <a:pt x="34485" y="37893"/>
                      <a:pt x="37784" y="46890"/>
                    </a:cubicBezTo>
                    <a:lnTo>
                      <a:pt x="45308" y="67419"/>
                    </a:lnTo>
                    <a:cubicBezTo>
                      <a:pt x="53296" y="66301"/>
                      <a:pt x="62157" y="64065"/>
                      <a:pt x="71290" y="60712"/>
                    </a:cubicBezTo>
                    <a:cubicBezTo>
                      <a:pt x="80423" y="57359"/>
                      <a:pt x="88630" y="53351"/>
                      <a:pt x="95445" y="49016"/>
                    </a:cubicBezTo>
                    <a:lnTo>
                      <a:pt x="87921" y="28487"/>
                    </a:lnTo>
                    <a:cubicBezTo>
                      <a:pt x="84622" y="19490"/>
                      <a:pt x="85903" y="11093"/>
                      <a:pt x="91438" y="5450"/>
                    </a:cubicBezTo>
                    <a:cubicBezTo>
                      <a:pt x="96399" y="406"/>
                      <a:pt x="103951" y="-1311"/>
                      <a:pt x="110685" y="1033"/>
                    </a:cubicBezTo>
                    <a:cubicBezTo>
                      <a:pt x="118646" y="3814"/>
                      <a:pt x="123826" y="11421"/>
                      <a:pt x="124943" y="21917"/>
                    </a:cubicBezTo>
                    <a:cubicBezTo>
                      <a:pt x="126143" y="33231"/>
                      <a:pt x="117910" y="43782"/>
                      <a:pt x="106078" y="52479"/>
                    </a:cubicBezTo>
                    <a:lnTo>
                      <a:pt x="147545" y="165484"/>
                    </a:lnTo>
                    <a:lnTo>
                      <a:pt x="139256" y="168510"/>
                    </a:lnTo>
                    <a:lnTo>
                      <a:pt x="98526" y="57495"/>
                    </a:lnTo>
                    <a:cubicBezTo>
                      <a:pt x="90892" y="62130"/>
                      <a:pt x="82414" y="66028"/>
                      <a:pt x="74317" y="69000"/>
                    </a:cubicBezTo>
                    <a:cubicBezTo>
                      <a:pt x="66220" y="71972"/>
                      <a:pt x="57223" y="74480"/>
                      <a:pt x="48389" y="75898"/>
                    </a:cubicBezTo>
                    <a:lnTo>
                      <a:pt x="89120" y="186912"/>
                    </a:lnTo>
                    <a:lnTo>
                      <a:pt x="80832" y="189939"/>
                    </a:lnTo>
                    <a:close/>
                    <a:moveTo>
                      <a:pt x="18536" y="40347"/>
                    </a:moveTo>
                    <a:cubicBezTo>
                      <a:pt x="15183" y="40347"/>
                      <a:pt x="11966" y="42173"/>
                      <a:pt x="10221" y="45145"/>
                    </a:cubicBezTo>
                    <a:cubicBezTo>
                      <a:pt x="7740" y="49343"/>
                      <a:pt x="8585" y="55069"/>
                      <a:pt x="12538" y="60876"/>
                    </a:cubicBezTo>
                    <a:cubicBezTo>
                      <a:pt x="16110" y="66137"/>
                      <a:pt x="24752" y="68618"/>
                      <a:pt x="36203" y="68237"/>
                    </a:cubicBezTo>
                    <a:lnTo>
                      <a:pt x="29496" y="49943"/>
                    </a:lnTo>
                    <a:cubicBezTo>
                      <a:pt x="27396" y="44191"/>
                      <a:pt x="23798" y="40783"/>
                      <a:pt x="19381" y="40401"/>
                    </a:cubicBezTo>
                    <a:cubicBezTo>
                      <a:pt x="19109" y="40401"/>
                      <a:pt x="18809" y="40374"/>
                      <a:pt x="18536" y="40374"/>
                    </a:cubicBezTo>
                    <a:close/>
                    <a:moveTo>
                      <a:pt x="104578" y="8803"/>
                    </a:moveTo>
                    <a:cubicBezTo>
                      <a:pt x="102043" y="8803"/>
                      <a:pt x="99562" y="9785"/>
                      <a:pt x="97735" y="11639"/>
                    </a:cubicBezTo>
                    <a:cubicBezTo>
                      <a:pt x="94627" y="14801"/>
                      <a:pt x="94082" y="19709"/>
                      <a:pt x="96209" y="25461"/>
                    </a:cubicBezTo>
                    <a:lnTo>
                      <a:pt x="102915" y="43754"/>
                    </a:lnTo>
                    <a:cubicBezTo>
                      <a:pt x="111858" y="36639"/>
                      <a:pt x="116874" y="29169"/>
                      <a:pt x="116192" y="22844"/>
                    </a:cubicBezTo>
                    <a:cubicBezTo>
                      <a:pt x="115456" y="15864"/>
                      <a:pt x="112376" y="10957"/>
                      <a:pt x="107796" y="9349"/>
                    </a:cubicBezTo>
                    <a:cubicBezTo>
                      <a:pt x="106732" y="8994"/>
                      <a:pt x="105642" y="8803"/>
                      <a:pt x="104578" y="88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6" name="Google Shape;826;p35"/>
              <p:cNvGrpSpPr/>
              <p:nvPr/>
            </p:nvGrpSpPr>
            <p:grpSpPr>
              <a:xfrm>
                <a:off x="9927564" y="2453830"/>
                <a:ext cx="158316" cy="83315"/>
                <a:chOff x="9927564" y="2453830"/>
                <a:chExt cx="158316" cy="83315"/>
              </a:xfrm>
            </p:grpSpPr>
            <p:sp>
              <p:nvSpPr>
                <p:cNvPr id="827" name="Google Shape;827;p35"/>
                <p:cNvSpPr/>
                <p:nvPr/>
              </p:nvSpPr>
              <p:spPr>
                <a:xfrm>
                  <a:off x="9929064" y="2457974"/>
                  <a:ext cx="155289" cy="75027"/>
                </a:xfrm>
                <a:custGeom>
                  <a:avLst/>
                  <a:gdLst/>
                  <a:ahLst/>
                  <a:cxnLst/>
                  <a:rect l="l" t="t" r="r" b="b"/>
                  <a:pathLst>
                    <a:path w="155289" h="75027" extrusionOk="0">
                      <a:moveTo>
                        <a:pt x="0" y="54172"/>
                      </a:moveTo>
                      <a:lnTo>
                        <a:pt x="147629" y="0"/>
                      </a:lnTo>
                      <a:moveTo>
                        <a:pt x="7661" y="75028"/>
                      </a:moveTo>
                      <a:lnTo>
                        <a:pt x="155290" y="20856"/>
                      </a:ln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5"/>
                <p:cNvSpPr/>
                <p:nvPr/>
              </p:nvSpPr>
              <p:spPr>
                <a:xfrm>
                  <a:off x="9927564" y="2453830"/>
                  <a:ext cx="158316" cy="83315"/>
                </a:xfrm>
                <a:custGeom>
                  <a:avLst/>
                  <a:gdLst/>
                  <a:ahLst/>
                  <a:cxnLst/>
                  <a:rect l="l" t="t" r="r" b="b"/>
                  <a:pathLst>
                    <a:path w="158316" h="83315" extrusionOk="0">
                      <a:moveTo>
                        <a:pt x="10688" y="83316"/>
                      </a:moveTo>
                      <a:lnTo>
                        <a:pt x="7661" y="75028"/>
                      </a:lnTo>
                      <a:lnTo>
                        <a:pt x="155290" y="20856"/>
                      </a:lnTo>
                      <a:lnTo>
                        <a:pt x="158316" y="29144"/>
                      </a:lnTo>
                      <a:lnTo>
                        <a:pt x="10688" y="83316"/>
                      </a:lnTo>
                      <a:close/>
                      <a:moveTo>
                        <a:pt x="3026" y="62459"/>
                      </a:moveTo>
                      <a:lnTo>
                        <a:pt x="0" y="54172"/>
                      </a:lnTo>
                      <a:lnTo>
                        <a:pt x="147629" y="0"/>
                      </a:lnTo>
                      <a:lnTo>
                        <a:pt x="150655" y="8288"/>
                      </a:lnTo>
                      <a:lnTo>
                        <a:pt x="3026" y="624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9" name="Google Shape;829;p35"/>
            <p:cNvSpPr/>
            <p:nvPr/>
          </p:nvSpPr>
          <p:spPr>
            <a:xfrm>
              <a:off x="5621885" y="917096"/>
              <a:ext cx="241304" cy="163305"/>
            </a:xfrm>
            <a:custGeom>
              <a:avLst/>
              <a:gdLst/>
              <a:ahLst/>
              <a:cxnLst/>
              <a:rect l="l" t="t" r="r" b="b"/>
              <a:pathLst>
                <a:path w="241304" h="163305" extrusionOk="0">
                  <a:moveTo>
                    <a:pt x="158861" y="114941"/>
                  </a:moveTo>
                  <a:lnTo>
                    <a:pt x="134297" y="123965"/>
                  </a:lnTo>
                  <a:lnTo>
                    <a:pt x="96511" y="20992"/>
                  </a:lnTo>
                  <a:lnTo>
                    <a:pt x="121075" y="11968"/>
                  </a:lnTo>
                  <a:lnTo>
                    <a:pt x="158861" y="114941"/>
                  </a:lnTo>
                  <a:close/>
                  <a:moveTo>
                    <a:pt x="241305" y="4471"/>
                  </a:moveTo>
                  <a:lnTo>
                    <a:pt x="215541" y="0"/>
                  </a:lnTo>
                  <a:lnTo>
                    <a:pt x="196784" y="108070"/>
                  </a:lnTo>
                  <a:lnTo>
                    <a:pt x="222548" y="112542"/>
                  </a:lnTo>
                  <a:lnTo>
                    <a:pt x="241305" y="4471"/>
                  </a:lnTo>
                  <a:close/>
                  <a:moveTo>
                    <a:pt x="84215" y="163305"/>
                  </a:moveTo>
                  <a:lnTo>
                    <a:pt x="100982" y="143212"/>
                  </a:lnTo>
                  <a:lnTo>
                    <a:pt x="16766" y="72928"/>
                  </a:lnTo>
                  <a:lnTo>
                    <a:pt x="0" y="93021"/>
                  </a:lnTo>
                  <a:lnTo>
                    <a:pt x="84215" y="1633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Project Evaluation in Pre-K and Elementary by Slidesgo">
  <a:themeElements>
    <a:clrScheme name="Simple Light">
      <a:dk1>
        <a:srgbClr val="060630"/>
      </a:dk1>
      <a:lt1>
        <a:srgbClr val="FDFDFD"/>
      </a:lt1>
      <a:dk2>
        <a:srgbClr val="60A9FB"/>
      </a:dk2>
      <a:lt2>
        <a:srgbClr val="FDB8CD"/>
      </a:lt2>
      <a:accent1>
        <a:srgbClr val="91D9F1"/>
      </a:accent1>
      <a:accent2>
        <a:srgbClr val="FEDD7C"/>
      </a:accent2>
      <a:accent3>
        <a:srgbClr val="F0584D"/>
      </a:accent3>
      <a:accent4>
        <a:srgbClr val="A1ACFE"/>
      </a:accent4>
      <a:accent5>
        <a:srgbClr val="F79D4E"/>
      </a:accent5>
      <a:accent6>
        <a:srgbClr val="3F42D1"/>
      </a:accent6>
      <a:hlink>
        <a:srgbClr val="0606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1138</Words>
  <Application>Microsoft Office PowerPoint</Application>
  <PresentationFormat>On-screen Show (16:9)</PresentationFormat>
  <Paragraphs>128</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Times New Roman</vt:lpstr>
      <vt:lpstr>Bebas Neue</vt:lpstr>
      <vt:lpstr>Arial</vt:lpstr>
      <vt:lpstr>Symbol</vt:lpstr>
      <vt:lpstr>Quicksand</vt:lpstr>
      <vt:lpstr>Nunito</vt:lpstr>
      <vt:lpstr>Project Evaluation in Pre-K and Elementary by Slidesgo</vt:lpstr>
      <vt:lpstr>File Storage System using Hybrid Cryptography Cloud Computing</vt:lpstr>
      <vt:lpstr>Content</vt:lpstr>
      <vt:lpstr>01</vt:lpstr>
      <vt:lpstr>Abstract:</vt:lpstr>
      <vt:lpstr>Intro of Project</vt:lpstr>
      <vt:lpstr>Objective </vt:lpstr>
      <vt:lpstr>02</vt:lpstr>
      <vt:lpstr>Existing System Or Literature Survey:</vt:lpstr>
      <vt:lpstr>Research Gap: </vt:lpstr>
      <vt:lpstr>Proposed Model: Architecture Diagram: The architecture of the proposed File Storage System using Hybrid Cryptography Cloud Computing is depicted below  </vt:lpstr>
      <vt:lpstr>Method Explanation</vt:lpstr>
      <vt:lpstr>03</vt:lpstr>
      <vt:lpstr>Implementation</vt:lpstr>
      <vt:lpstr>STEPS INVOLVED:</vt:lpstr>
      <vt:lpstr>04</vt:lpstr>
      <vt:lpstr>Results and Discussion </vt:lpstr>
      <vt:lpstr>Discussion:</vt:lpstr>
      <vt:lpstr>File Storage System using Hybrid Cryptography Cloud Computing</vt:lpstr>
      <vt:lpstr>File Storage System using Hybrid Cryptography Cloud Computing</vt:lpstr>
      <vt:lpstr>QUESTIONS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Storage System using Hybrid Cryptography Cloud Computing</dc:title>
  <dc:creator>PSYDEM ETZ</dc:creator>
  <cp:lastModifiedBy>PSYDEM ETZ</cp:lastModifiedBy>
  <cp:revision>2</cp:revision>
  <dcterms:modified xsi:type="dcterms:W3CDTF">2024-03-28T09:00:54Z</dcterms:modified>
</cp:coreProperties>
</file>