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5"/>
  </p:notesMasterIdLst>
  <p:sldIdLst>
    <p:sldId id="257" r:id="rId2"/>
    <p:sldId id="258" r:id="rId3"/>
    <p:sldId id="259" r:id="rId4"/>
    <p:sldId id="273" r:id="rId5"/>
    <p:sldId id="260" r:id="rId6"/>
    <p:sldId id="261" r:id="rId7"/>
    <p:sldId id="275" r:id="rId8"/>
    <p:sldId id="262" r:id="rId9"/>
    <p:sldId id="276" r:id="rId10"/>
    <p:sldId id="263" r:id="rId11"/>
    <p:sldId id="274" r:id="rId12"/>
    <p:sldId id="264" r:id="rId13"/>
    <p:sldId id="277" r:id="rId14"/>
    <p:sldId id="27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65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660"/>
  </p:normalViewPr>
  <p:slideViewPr>
    <p:cSldViewPr>
      <p:cViewPr varScale="1">
        <p:scale>
          <a:sx n="110" d="100"/>
          <a:sy n="110" d="100"/>
        </p:scale>
        <p:origin x="6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4DED-5858-4DC4-BD27-80DE34F623FA}" type="datetimeFigureOut">
              <a:rPr lang="tr-TR" smtClean="0"/>
              <a:t>3.06.2017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0492-9F7C-4151-90FB-63348532E0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0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AB25-DAAD-4CCF-B009-0756914A19B9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14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51E-2B45-407E-9B06-E626EA919D3A}" type="datetime1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80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315C-200F-415E-B4C2-250BBD9048E4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69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50BD-38F2-4B87-BCAD-B63458412C34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48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0912-0F5F-405E-93CF-1A379374CB2E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21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5D33-D39F-4E13-81E2-9A1514C57715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531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0C9F-6C37-4815-9543-A887E92D3664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44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E83-23AF-4302-998C-E69EAEDC4EAB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40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C91-2C1C-4E2C-B237-0C5783FABC63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151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CEAB-0909-456E-B1E4-5CC884DC0E39}" type="datetime1">
              <a:rPr lang="en-US" smtClean="0"/>
              <a:t>6/3/2017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4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F235-5B9E-417A-88E0-78CD2472536D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52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7681-65B9-45CD-BE31-9D04807AD7EA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2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201A-0B03-4AD7-9D59-827F306DCECB}" type="datetime1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F32-1C90-489C-A1B5-43B7E61B75CC}" type="datetime1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9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00F-ADC4-4B07-892D-4EB7D815A2CA}" type="datetime1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0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E5CC-15C0-4812-BB78-19833C64C635}" type="datetime1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2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CD5C-7256-41AB-B09E-B3335A943F32}" type="datetime1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66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5318-D4D1-479C-B92B-60A881C5F235}" type="datetime1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2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B312F-8138-4E7D-BC8E-362853120C2B}" type="datetime1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9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146" y="3125805"/>
            <a:ext cx="817499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lang="tr-TR" sz="4900" b="1" dirty="0" err="1" smtClean="0">
                <a:latin typeface="Calibri Light"/>
                <a:cs typeface="Calibri Light"/>
              </a:rPr>
              <a:t>Internship</a:t>
            </a:r>
            <a:r>
              <a:rPr lang="tr-TR" sz="4900" b="1" dirty="0" smtClean="0">
                <a:latin typeface="Calibri Light"/>
                <a:cs typeface="Calibri Light"/>
              </a:rPr>
              <a:t> Management </a:t>
            </a:r>
            <a:r>
              <a:rPr lang="tr-TR" sz="4900" b="1" dirty="0" err="1" smtClean="0">
                <a:latin typeface="Calibri Light"/>
                <a:cs typeface="Calibri Light"/>
              </a:rPr>
              <a:t>System</a:t>
            </a:r>
            <a:endParaRPr lang="en-US" sz="4900" b="1" dirty="0">
              <a:latin typeface="Calibri Light"/>
              <a:cs typeface="Calibri Light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711146" y="4267200"/>
            <a:ext cx="817499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r">
              <a:lnSpc>
                <a:spcPct val="100000"/>
              </a:lnSpc>
            </a:pPr>
            <a:r>
              <a:rPr lang="tr-TR" sz="3000" b="1" dirty="0" smtClean="0">
                <a:latin typeface="Calibri Light"/>
                <a:cs typeface="Calibri Light"/>
              </a:rPr>
              <a:t>Project </a:t>
            </a:r>
            <a:r>
              <a:rPr lang="tr-TR" sz="3000" b="1" dirty="0" err="1" smtClean="0">
                <a:latin typeface="Calibri Light"/>
                <a:cs typeface="Calibri Light"/>
              </a:rPr>
              <a:t>Member</a:t>
            </a:r>
            <a:r>
              <a:rPr lang="tr-TR" sz="3000" b="1" dirty="0" smtClean="0">
                <a:latin typeface="Calibri Light"/>
                <a:cs typeface="Calibri Light"/>
              </a:rPr>
              <a:t>: </a:t>
            </a:r>
            <a:r>
              <a:rPr lang="tr-TR" sz="3000" dirty="0" smtClean="0">
                <a:latin typeface="Calibri Light"/>
                <a:cs typeface="Calibri Light"/>
              </a:rPr>
              <a:t>Akın TAŞKIN</a:t>
            </a:r>
            <a:endParaRPr sz="3000" dirty="0">
              <a:latin typeface="Calibri Light"/>
              <a:cs typeface="Calibri Light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711146" y="4953000"/>
            <a:ext cx="817499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r">
              <a:lnSpc>
                <a:spcPct val="100000"/>
              </a:lnSpc>
            </a:pPr>
            <a:r>
              <a:rPr lang="tr-TR" sz="3000" b="1" dirty="0" smtClean="0">
                <a:latin typeface="Calibri Light"/>
                <a:cs typeface="Calibri Light"/>
              </a:rPr>
              <a:t>Advisor:</a:t>
            </a:r>
            <a:r>
              <a:rPr lang="tr-TR" sz="3000" dirty="0" smtClean="0">
                <a:latin typeface="Calibri Light"/>
                <a:cs typeface="Calibri Light"/>
              </a:rPr>
              <a:t> Asist. Prof. Dr. Engin DEMİR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1107783"/>
            <a:ext cx="4302251" cy="16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PHP (Hypertext Preprocessor): </a:t>
            </a:r>
            <a:r>
              <a:rPr lang="tr-TR" dirty="0" smtClean="0"/>
              <a:t>A </a:t>
            </a:r>
            <a:r>
              <a:rPr lang="tr-TR" dirty="0" err="1" smtClean="0"/>
              <a:t>powerful</a:t>
            </a:r>
            <a:r>
              <a:rPr lang="tr-TR" dirty="0" smtClean="0"/>
              <a:t> </a:t>
            </a:r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interactive</a:t>
            </a:r>
            <a:r>
              <a:rPr lang="tr-TR" dirty="0" smtClean="0"/>
              <a:t> Web </a:t>
            </a:r>
            <a:r>
              <a:rPr lang="tr-TR" dirty="0" err="1" smtClean="0"/>
              <a:t>pages</a:t>
            </a:r>
            <a:r>
              <a:rPr lang="tr-TR" dirty="0" smtClean="0"/>
              <a:t>.</a:t>
            </a:r>
          </a:p>
          <a:p>
            <a:endParaRPr lang="tr-TR" b="1" dirty="0" smtClean="0"/>
          </a:p>
          <a:p>
            <a:r>
              <a:rPr lang="en-US" b="1" dirty="0" smtClean="0"/>
              <a:t>phpMyAdmin</a:t>
            </a:r>
            <a:r>
              <a:rPr lang="en-US" b="1" dirty="0"/>
              <a:t>: </a:t>
            </a:r>
            <a:r>
              <a:rPr lang="en-US" dirty="0"/>
              <a:t>An open source tool written in PHP. Its primary use is to manage MySQL database over the internet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b="1" dirty="0" smtClean="0"/>
              <a:t>MySQL</a:t>
            </a:r>
            <a:r>
              <a:rPr lang="tr-TR" b="1" dirty="0" smtClean="0"/>
              <a:t>: </a:t>
            </a:r>
            <a:r>
              <a:rPr lang="tr-TR" dirty="0" smtClean="0"/>
              <a:t>An </a:t>
            </a:r>
            <a:r>
              <a:rPr lang="tr-TR" dirty="0" err="1" smtClean="0"/>
              <a:t>open-source</a:t>
            </a:r>
            <a:r>
              <a:rPr lang="tr-TR" dirty="0" smtClean="0"/>
              <a:t> 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 smtClean="0"/>
              <a:t>Database Management System:</a:t>
            </a:r>
            <a:r>
              <a:rPr lang="tr-TR" b="1" dirty="0" smtClean="0"/>
              <a:t> </a:t>
            </a:r>
            <a:r>
              <a:rPr lang="tr-TR" dirty="0" smtClean="0"/>
              <a:t>Software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handles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r>
              <a:rPr lang="tr-TR" dirty="0" smtClean="0"/>
              <a:t>, </a:t>
            </a:r>
            <a:r>
              <a:rPr lang="tr-TR" dirty="0" err="1" smtClean="0"/>
              <a:t>recovery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updating</a:t>
            </a:r>
            <a:r>
              <a:rPr lang="tr-TR" dirty="0" smtClean="0"/>
              <a:t> of data in a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pPr lvl="0"/>
            <a:endParaRPr lang="tr-TR" dirty="0" smtClean="0"/>
          </a:p>
          <a:p>
            <a:r>
              <a:rPr lang="en-US" dirty="0" smtClean="0"/>
              <a:t> </a:t>
            </a:r>
            <a:r>
              <a:rPr lang="en-US" b="1" dirty="0" smtClean="0"/>
              <a:t>Adobe Dreamweaver CC:</a:t>
            </a:r>
            <a:r>
              <a:rPr lang="tr-TR" b="1" dirty="0" smtClean="0"/>
              <a:t> </a:t>
            </a:r>
            <a:r>
              <a:rPr lang="tr-TR" dirty="0" smtClean="0"/>
              <a:t>A software program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designing</a:t>
            </a:r>
            <a:r>
              <a:rPr lang="tr-TR" dirty="0" smtClean="0"/>
              <a:t> web </a:t>
            </a:r>
            <a:r>
              <a:rPr lang="tr-TR" dirty="0" err="1" smtClean="0"/>
              <a:t>pages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b="1" dirty="0" err="1" smtClean="0"/>
              <a:t>Wamp</a:t>
            </a:r>
            <a:r>
              <a:rPr lang="en-US" b="1" dirty="0" smtClean="0"/>
              <a:t> Server: </a:t>
            </a:r>
            <a:r>
              <a:rPr lang="en-US" dirty="0" smtClean="0"/>
              <a:t>An integrated system software that combines MySQL, PHP installation and Apache HTTP Server.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9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133600" y="16764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286000" y="762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Results </a:t>
            </a:r>
            <a:r>
              <a:rPr lang="tr-TR" dirty="0"/>
              <a:t>and Conclusions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86000" y="1828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a result, this web application will bring improvement to Internship Management System and I believe that there is requisition for such a web application </a:t>
            </a:r>
            <a:r>
              <a:rPr lang="en-US" dirty="0" smtClean="0"/>
              <a:t>system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r>
              <a:rPr lang="en-US" dirty="0" smtClean="0"/>
              <a:t>After </a:t>
            </a:r>
            <a:r>
              <a:rPr lang="en-US" dirty="0"/>
              <a:t>finishing the project, Computer Engineering students at Çankaya University will facilitate the study of students who want to find suitable internships to translate their theoretical skills into productive internship experiences.</a:t>
            </a:r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0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54893"/>
            <a:ext cx="8839200" cy="438277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438943" y="5638800"/>
            <a:ext cx="408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4: </a:t>
            </a:r>
            <a:r>
              <a:rPr lang="tr-TR" i="1" dirty="0" err="1" smtClean="0"/>
              <a:t>System</a:t>
            </a:r>
            <a:r>
              <a:rPr lang="tr-TR" i="1" dirty="0" smtClean="0"/>
              <a:t> Administrator Dashboard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141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71100"/>
            <a:ext cx="8991600" cy="44677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890921" y="5638800"/>
            <a:ext cx="31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5: </a:t>
            </a:r>
            <a:r>
              <a:rPr lang="tr-TR" i="1" dirty="0" err="1" smtClean="0"/>
              <a:t>Add</a:t>
            </a:r>
            <a:r>
              <a:rPr lang="tr-TR" i="1" dirty="0" smtClean="0"/>
              <a:t> </a:t>
            </a:r>
            <a:r>
              <a:rPr lang="tr-TR" i="1" dirty="0" err="1" smtClean="0"/>
              <a:t>Company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9140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1366143"/>
            <a:ext cx="8769032" cy="435711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540389" y="5851156"/>
            <a:ext cx="311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6: User </a:t>
            </a:r>
            <a:r>
              <a:rPr lang="tr-TR" i="1" dirty="0" err="1" smtClean="0"/>
              <a:t>Register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9881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0646"/>
            <a:ext cx="8234195" cy="48768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71029" y="6063734"/>
            <a:ext cx="284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7: User </a:t>
            </a:r>
            <a:r>
              <a:rPr lang="tr-TR" i="1" dirty="0" err="1" smtClean="0"/>
              <a:t>Login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7486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4" y="1219200"/>
            <a:ext cx="7104092" cy="52578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16529" y="6451979"/>
            <a:ext cx="29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8: User Profile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2265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19" y="1219200"/>
            <a:ext cx="7312561" cy="51054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054194" y="6324600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9: </a:t>
            </a:r>
            <a:r>
              <a:rPr lang="tr-TR" i="1" dirty="0" err="1" smtClean="0"/>
              <a:t>Search</a:t>
            </a:r>
            <a:r>
              <a:rPr lang="tr-TR" i="1" dirty="0" smtClean="0"/>
              <a:t>/Select </a:t>
            </a:r>
            <a:r>
              <a:rPr lang="tr-TR" i="1" dirty="0" err="1" smtClean="0"/>
              <a:t>Company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4661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7" y="1219200"/>
            <a:ext cx="6899826" cy="525780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084944" y="6457666"/>
            <a:ext cx="40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10: </a:t>
            </a:r>
            <a:r>
              <a:rPr lang="tr-TR" i="1" dirty="0" err="1" smtClean="0"/>
              <a:t>Company</a:t>
            </a:r>
            <a:r>
              <a:rPr lang="tr-TR" i="1" dirty="0" smtClean="0"/>
              <a:t> Information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40018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Contents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Solution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Conclusion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Demo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References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1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48" y="1219200"/>
            <a:ext cx="6887704" cy="5275217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68368" y="6488668"/>
            <a:ext cx="28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11: </a:t>
            </a:r>
            <a:r>
              <a:rPr lang="tr-TR" i="1" dirty="0" err="1" smtClean="0"/>
              <a:t>Interview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8122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Demo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9372600" cy="4661892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244556" y="6139262"/>
            <a:ext cx="438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12: </a:t>
            </a:r>
            <a:r>
              <a:rPr lang="tr-TR" i="1" dirty="0" err="1" smtClean="0"/>
              <a:t>Company</a:t>
            </a:r>
            <a:r>
              <a:rPr lang="tr-TR" i="1" dirty="0" smtClean="0"/>
              <a:t> Administrator Dashboard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1290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Burkard</a:t>
            </a:r>
            <a:r>
              <a:rPr lang="tr-TR" dirty="0"/>
              <a:t>, R. E., &amp; </a:t>
            </a:r>
            <a:r>
              <a:rPr lang="tr-TR" dirty="0" err="1"/>
              <a:t>Çela</a:t>
            </a:r>
            <a:r>
              <a:rPr lang="tr-TR" dirty="0"/>
              <a:t>, E. (1998). </a:t>
            </a:r>
            <a:r>
              <a:rPr lang="tr-TR" i="1" dirty="0" err="1"/>
              <a:t>Linear</a:t>
            </a:r>
            <a:r>
              <a:rPr lang="tr-TR" i="1" dirty="0"/>
              <a:t> </a:t>
            </a:r>
            <a:r>
              <a:rPr lang="tr-TR" i="1" dirty="0" err="1"/>
              <a:t>assignment</a:t>
            </a:r>
            <a:r>
              <a:rPr lang="tr-TR" i="1" dirty="0"/>
              <a:t> </a:t>
            </a:r>
            <a:r>
              <a:rPr lang="tr-TR" i="1" dirty="0" err="1"/>
              <a:t>problems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extensions</a:t>
            </a:r>
            <a:r>
              <a:rPr lang="tr-TR" dirty="0"/>
              <a:t>. Graz: </a:t>
            </a:r>
            <a:r>
              <a:rPr lang="tr-TR" dirty="0" err="1"/>
              <a:t>Universität</a:t>
            </a:r>
            <a:r>
              <a:rPr lang="tr-TR" dirty="0"/>
              <a:t> Graz/</a:t>
            </a:r>
            <a:r>
              <a:rPr lang="tr-TR" dirty="0" err="1"/>
              <a:t>Technische</a:t>
            </a:r>
            <a:r>
              <a:rPr lang="tr-TR" dirty="0"/>
              <a:t> </a:t>
            </a:r>
            <a:r>
              <a:rPr lang="tr-TR" dirty="0" err="1"/>
              <a:t>Universität</a:t>
            </a:r>
            <a:r>
              <a:rPr lang="tr-TR" dirty="0"/>
              <a:t> Graz. SFB F003 - </a:t>
            </a:r>
            <a:r>
              <a:rPr lang="tr-TR" dirty="0" err="1"/>
              <a:t>Optimierung</a:t>
            </a:r>
            <a:r>
              <a:rPr lang="tr-TR" dirty="0"/>
              <a:t> </a:t>
            </a:r>
            <a:r>
              <a:rPr lang="tr-TR" dirty="0" err="1"/>
              <a:t>und</a:t>
            </a:r>
            <a:r>
              <a:rPr lang="tr-TR" dirty="0"/>
              <a:t> Kontrolle</a:t>
            </a:r>
            <a:r>
              <a:rPr lang="tr-TR" dirty="0" smtClean="0"/>
              <a:t>.</a:t>
            </a:r>
          </a:p>
          <a:p>
            <a:r>
              <a:rPr lang="tr-TR" dirty="0" err="1"/>
              <a:t>Kakasevski</a:t>
            </a:r>
            <a:r>
              <a:rPr lang="tr-TR" dirty="0"/>
              <a:t>, G., </a:t>
            </a:r>
            <a:r>
              <a:rPr lang="tr-TR" dirty="0" err="1"/>
              <a:t>Mihajlov</a:t>
            </a:r>
            <a:r>
              <a:rPr lang="tr-TR" dirty="0"/>
              <a:t>, M., </a:t>
            </a:r>
            <a:r>
              <a:rPr lang="tr-TR" dirty="0" err="1"/>
              <a:t>Arsenovski</a:t>
            </a:r>
            <a:r>
              <a:rPr lang="tr-TR" dirty="0"/>
              <a:t>, S., </a:t>
            </a:r>
            <a:r>
              <a:rPr lang="tr-TR" dirty="0" err="1"/>
              <a:t>Chungurski</a:t>
            </a:r>
            <a:r>
              <a:rPr lang="tr-TR" dirty="0"/>
              <a:t>, S., (2008). </a:t>
            </a:r>
            <a:r>
              <a:rPr lang="tr-TR" dirty="0" err="1"/>
              <a:t>Evaluating</a:t>
            </a:r>
            <a:r>
              <a:rPr lang="tr-TR" dirty="0"/>
              <a:t> </a:t>
            </a:r>
            <a:r>
              <a:rPr lang="tr-TR" dirty="0" err="1"/>
              <a:t>usability</a:t>
            </a:r>
            <a:r>
              <a:rPr lang="tr-TR" dirty="0"/>
              <a:t> in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moodle</a:t>
            </a:r>
            <a:r>
              <a:rPr lang="tr-TR" dirty="0"/>
              <a:t>. </a:t>
            </a:r>
            <a:r>
              <a:rPr lang="tr-TR" i="1" dirty="0"/>
              <a:t>Information </a:t>
            </a:r>
            <a:r>
              <a:rPr lang="tr-TR" i="1" dirty="0" err="1"/>
              <a:t>Technology</a:t>
            </a:r>
            <a:r>
              <a:rPr lang="tr-TR" i="1" dirty="0"/>
              <a:t> </a:t>
            </a:r>
            <a:r>
              <a:rPr lang="tr-TR" i="1" dirty="0" err="1"/>
              <a:t>Interfaces</a:t>
            </a:r>
            <a:r>
              <a:rPr lang="tr-TR" i="1" dirty="0" smtClean="0"/>
              <a:t>.</a:t>
            </a:r>
          </a:p>
          <a:p>
            <a:r>
              <a:rPr lang="tr-TR" dirty="0" err="1"/>
              <a:t>Manne</a:t>
            </a:r>
            <a:r>
              <a:rPr lang="tr-TR" dirty="0"/>
              <a:t>, F., </a:t>
            </a:r>
            <a:r>
              <a:rPr lang="tr-TR" dirty="0" err="1"/>
              <a:t>Mjelde</a:t>
            </a:r>
            <a:r>
              <a:rPr lang="tr-TR" dirty="0"/>
              <a:t>, M., </a:t>
            </a:r>
            <a:r>
              <a:rPr lang="tr-TR" dirty="0" err="1"/>
              <a:t>Pilard</a:t>
            </a:r>
            <a:r>
              <a:rPr lang="tr-TR" dirty="0"/>
              <a:t>, L.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Tixeuil</a:t>
            </a:r>
            <a:r>
              <a:rPr lang="tr-TR" dirty="0"/>
              <a:t>, S. (2009). A </a:t>
            </a:r>
            <a:r>
              <a:rPr lang="tr-TR" dirty="0" err="1"/>
              <a:t>new</a:t>
            </a:r>
            <a:r>
              <a:rPr lang="tr-TR" dirty="0"/>
              <a:t> self-</a:t>
            </a:r>
            <a:r>
              <a:rPr lang="tr-TR" dirty="0" err="1"/>
              <a:t>stabilizing</a:t>
            </a:r>
            <a:r>
              <a:rPr lang="tr-TR" dirty="0"/>
              <a:t> </a:t>
            </a:r>
            <a:r>
              <a:rPr lang="tr-TR" dirty="0" err="1"/>
              <a:t>maximal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r>
              <a:rPr lang="tr-TR" i="1" dirty="0" err="1"/>
              <a:t>Theoretical</a:t>
            </a:r>
            <a:r>
              <a:rPr lang="tr-TR" i="1" dirty="0"/>
              <a:t> </a:t>
            </a:r>
            <a:r>
              <a:rPr lang="tr-TR" i="1" dirty="0" err="1"/>
              <a:t>Computer</a:t>
            </a:r>
            <a:r>
              <a:rPr lang="tr-TR" i="1" dirty="0"/>
              <a:t> </a:t>
            </a:r>
            <a:r>
              <a:rPr lang="tr-TR" i="1" dirty="0" err="1"/>
              <a:t>Science</a:t>
            </a:r>
            <a:r>
              <a:rPr lang="tr-TR" dirty="0"/>
              <a:t>, 410(14), pp.1336-1345</a:t>
            </a:r>
            <a:r>
              <a:rPr lang="tr-TR" dirty="0" smtClean="0"/>
              <a:t>.</a:t>
            </a:r>
          </a:p>
          <a:p>
            <a:r>
              <a:rPr lang="tr-TR" dirty="0" err="1"/>
              <a:t>Scott</a:t>
            </a:r>
            <a:r>
              <a:rPr lang="tr-TR" dirty="0"/>
              <a:t>, S. (2005). </a:t>
            </a:r>
            <a:r>
              <a:rPr lang="tr-TR" i="1" dirty="0"/>
              <a:t>A </a:t>
            </a:r>
            <a:r>
              <a:rPr lang="tr-TR" i="1" dirty="0" err="1"/>
              <a:t>study</a:t>
            </a:r>
            <a:r>
              <a:rPr lang="tr-TR" i="1" dirty="0"/>
              <a:t> of </a:t>
            </a:r>
            <a:r>
              <a:rPr lang="tr-TR" i="1" dirty="0" err="1"/>
              <a:t>stable</a:t>
            </a:r>
            <a:r>
              <a:rPr lang="tr-TR" i="1" dirty="0"/>
              <a:t> </a:t>
            </a:r>
            <a:r>
              <a:rPr lang="tr-TR" i="1" dirty="0" err="1"/>
              <a:t>marriage</a:t>
            </a:r>
            <a:r>
              <a:rPr lang="tr-TR" i="1" dirty="0"/>
              <a:t> </a:t>
            </a:r>
            <a:r>
              <a:rPr lang="tr-TR" i="1" dirty="0" err="1"/>
              <a:t>problems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ties</a:t>
            </a:r>
            <a:r>
              <a:rPr lang="tr-TR" dirty="0" smtClean="0"/>
              <a:t>.</a:t>
            </a:r>
          </a:p>
          <a:p>
            <a:r>
              <a:rPr lang="tr-TR" dirty="0" err="1"/>
              <a:t>Irving</a:t>
            </a:r>
            <a:r>
              <a:rPr lang="tr-TR" dirty="0"/>
              <a:t>, W, R., (1990).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marriage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indifference</a:t>
            </a:r>
            <a:r>
              <a:rPr lang="tr-TR" dirty="0"/>
              <a:t>. </a:t>
            </a:r>
            <a:r>
              <a:rPr lang="tr-TR" i="1" dirty="0" err="1"/>
              <a:t>Discrete</a:t>
            </a:r>
            <a:r>
              <a:rPr lang="tr-TR" i="1" dirty="0"/>
              <a:t> </a:t>
            </a:r>
            <a:r>
              <a:rPr lang="tr-TR" i="1" dirty="0" err="1"/>
              <a:t>Applied</a:t>
            </a:r>
            <a:r>
              <a:rPr lang="tr-TR" i="1" dirty="0"/>
              <a:t> </a:t>
            </a:r>
            <a:r>
              <a:rPr lang="tr-TR" i="1" dirty="0" err="1"/>
              <a:t>Mathematics</a:t>
            </a:r>
            <a:r>
              <a:rPr lang="tr-TR" i="1" dirty="0"/>
              <a:t>, </a:t>
            </a:r>
            <a:r>
              <a:rPr lang="tr-TR" dirty="0"/>
              <a:t>pp.261-272.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joining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tr-TR" dirty="0" smtClean="0"/>
              <a:t> us…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4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companies</a:t>
            </a:r>
            <a:r>
              <a:rPr lang="tr-TR" dirty="0" smtClean="0"/>
              <a:t> </a:t>
            </a:r>
            <a:r>
              <a:rPr lang="tr-TR" dirty="0" err="1" smtClean="0"/>
              <a:t>accept</a:t>
            </a:r>
            <a:r>
              <a:rPr lang="tr-TR" dirty="0" smtClean="0"/>
              <a:t> </a:t>
            </a:r>
            <a:r>
              <a:rPr lang="tr-TR" dirty="0" err="1" smtClean="0"/>
              <a:t>internships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engineering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. </a:t>
            </a:r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suitable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’ </a:t>
            </a:r>
            <a:r>
              <a:rPr lang="tr-TR" smtClean="0"/>
              <a:t>theoretical</a:t>
            </a:r>
            <a:r>
              <a:rPr lang="tr-TR" dirty="0" smtClean="0"/>
              <a:t> </a:t>
            </a:r>
            <a:r>
              <a:rPr lang="tr-TR" dirty="0" err="1" smtClean="0"/>
              <a:t>competence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dirty="0"/>
              <a:t>In addition, Department of Computer Engineering at Çankaya University does not have an automated system to record and manage internships for </a:t>
            </a:r>
            <a:r>
              <a:rPr lang="en-US" dirty="0" smtClean="0"/>
              <a:t>students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If</a:t>
            </a:r>
            <a:r>
              <a:rPr lang="tr-TR" dirty="0" smtClean="0"/>
              <a:t> a </a:t>
            </a:r>
            <a:r>
              <a:rPr lang="tr-TR" dirty="0" err="1" smtClean="0"/>
              <a:t>student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suitable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r>
              <a:rPr lang="tr-TR" dirty="0" smtClean="0"/>
              <a:t>, he/</a:t>
            </a:r>
            <a:r>
              <a:rPr lang="tr-TR" dirty="0" err="1" smtClean="0"/>
              <a:t>she</a:t>
            </a:r>
            <a:r>
              <a:rPr lang="tr-TR" dirty="0" smtClean="0"/>
              <a:t> can </a:t>
            </a:r>
            <a:r>
              <a:rPr lang="tr-TR" dirty="0" err="1" smtClean="0"/>
              <a:t>work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undesirable</a:t>
            </a:r>
            <a:r>
              <a:rPr lang="tr-TR" dirty="0" smtClean="0"/>
              <a:t> </a:t>
            </a:r>
            <a:r>
              <a:rPr lang="tr-TR" dirty="0" err="1" smtClean="0"/>
              <a:t>sector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issue</a:t>
            </a:r>
            <a:r>
              <a:rPr lang="tr-TR" dirty="0" smtClean="0"/>
              <a:t> </a:t>
            </a:r>
            <a:r>
              <a:rPr lang="tr-TR" dirty="0" err="1" smtClean="0"/>
              <a:t>leads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an </a:t>
            </a:r>
            <a:r>
              <a:rPr lang="tr-TR" dirty="0" err="1" smtClean="0"/>
              <a:t>ineffective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depressive</a:t>
            </a:r>
            <a:r>
              <a:rPr lang="tr-TR" dirty="0" smtClean="0"/>
              <a:t> </a:t>
            </a:r>
            <a:r>
              <a:rPr lang="tr-TR" dirty="0" err="1" smtClean="0"/>
              <a:t>internship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9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Assignment </a:t>
            </a:r>
            <a:r>
              <a:rPr lang="en-US" b="1" dirty="0" smtClean="0"/>
              <a:t>Problem</a:t>
            </a:r>
          </a:p>
          <a:p>
            <a:pPr marL="0" indent="0">
              <a:buNone/>
            </a:pPr>
            <a:r>
              <a:rPr lang="en-US" dirty="0"/>
              <a:t>The aim of the assignment models is to assign the most suitable workers to task and to set the lowest cost placement.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goals are the minimum cost and maximum profit.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Maximal Matching Problem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S</a:t>
            </a:r>
            <a:r>
              <a:rPr lang="en-US" dirty="0" smtClean="0"/>
              <a:t>elf-stabilizing </a:t>
            </a:r>
            <a:r>
              <a:rPr lang="en-US" dirty="0"/>
              <a:t>maximal matching algorithm combines all of these algorithms in the same time complexity as the previous best algorithms for opposing, equitable class, successive opposing daemon and simultaneous daemon.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Also</a:t>
            </a:r>
            <a:r>
              <a:rPr lang="en-US" dirty="0"/>
              <a:t>, this algorithm improves the previous best time complexity for a distributed opposing daemon.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2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20101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6" y="1191610"/>
            <a:ext cx="8982075" cy="37719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081403" y="5205744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1: Database </a:t>
            </a:r>
            <a:r>
              <a:rPr lang="tr-TR" i="1" dirty="0" err="1" smtClean="0"/>
              <a:t>Diagram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38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76" y="1003245"/>
            <a:ext cx="7794048" cy="537239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117208" y="6364271"/>
            <a:ext cx="19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2: </a:t>
            </a:r>
            <a:r>
              <a:rPr lang="tr-TR" i="1" dirty="0" err="1" smtClean="0"/>
              <a:t>Flowchart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4546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23049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" y="1007386"/>
            <a:ext cx="10338804" cy="468819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000251" y="5863524"/>
            <a:ext cx="219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3: </a:t>
            </a:r>
            <a:r>
              <a:rPr lang="tr-TR" i="1" dirty="0" err="1" smtClean="0"/>
              <a:t>Pseudo</a:t>
            </a:r>
            <a:r>
              <a:rPr lang="tr-TR" i="1" dirty="0" smtClean="0"/>
              <a:t> </a:t>
            </a:r>
            <a:r>
              <a:rPr lang="tr-TR" i="1" dirty="0" err="1" smtClean="0"/>
              <a:t>Code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2425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1572</TotalTime>
  <Words>454</Words>
  <Application>Microsoft Office PowerPoint</Application>
  <PresentationFormat>Geniş ekran</PresentationFormat>
  <Paragraphs>98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Paralaks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 for joining and listening us…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 Çaman</dc:creator>
  <cp:lastModifiedBy>Akın</cp:lastModifiedBy>
  <cp:revision>158</cp:revision>
  <dcterms:created xsi:type="dcterms:W3CDTF">2017-03-03T07:39:57Z</dcterms:created>
  <dcterms:modified xsi:type="dcterms:W3CDTF">2017-06-03T17:31:25Z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2017-03-03T00:00:00Z</vt:filetime>
  </property>
</Properties>
</file>