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ko/3/library/asyncio-tas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ppy.tistory.com/1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runch.co.kr/@kimkm4726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lideshare.net/QooJuice/coroutine-1197505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nrc.tistory.com/entry/%EC%A0%9C%EC%95%BD%EC%9D%84-%EB%84%98%EC%96%B4-Gev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8. </a:t>
            </a:r>
            <a:r>
              <a:rPr lang="ko-KR" altLang="en-US" dirty="0" smtClean="0"/>
              <a:t>동시성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병렬의 차이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 처리 가능한 것 과 가능하지 않은 것 </a:t>
            </a:r>
            <a:endParaRPr lang="en-US" altLang="ko-KR" dirty="0" smtClean="0"/>
          </a:p>
          <a:p>
            <a:r>
              <a:rPr lang="ko-KR" altLang="en-US" dirty="0" smtClean="0"/>
              <a:t>여러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이점을 살리기에 적합한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속도 빠르게 </a:t>
            </a:r>
            <a:r>
              <a:rPr lang="ko-KR" altLang="en-US" dirty="0" err="1" smtClean="0"/>
              <a:t>하는법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7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8.4 tornado (python2.7)</a:t>
            </a:r>
            <a:br>
              <a:rPr lang="en-US" altLang="ko-KR" dirty="0" smtClean="0"/>
            </a:br>
            <a:r>
              <a:rPr lang="ko-KR" altLang="en-US" sz="1600" dirty="0" err="1" smtClean="0"/>
              <a:t>페이스북에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주로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클라이언트 서버를 위해 개발한 패키지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GEVENT</a:t>
            </a:r>
            <a:r>
              <a:rPr lang="ko-KR" altLang="en-US" sz="1600" dirty="0" smtClean="0"/>
              <a:t>와는 달리 </a:t>
            </a:r>
            <a:r>
              <a:rPr lang="ko-KR" altLang="en-US" sz="1600" b="1" dirty="0" err="1" smtClean="0"/>
              <a:t>콜백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활용해 비동기 동작 수행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200" dirty="0" err="1" smtClean="0"/>
              <a:t>콜백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이 작업이 완료되면</a:t>
            </a:r>
            <a:r>
              <a:rPr lang="en-US" altLang="ko-KR" sz="1200" dirty="0"/>
              <a:t>, </a:t>
            </a:r>
            <a:r>
              <a:rPr lang="ko-KR" altLang="en-US" sz="1200" dirty="0"/>
              <a:t>이 함수를 </a:t>
            </a:r>
            <a:r>
              <a:rPr lang="ko-KR" altLang="en-US" sz="1200" dirty="0" smtClean="0"/>
              <a:t>실행시켜줘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10595877" cy="4121117"/>
          </a:xfrm>
        </p:spPr>
        <p:txBody>
          <a:bodyPr/>
          <a:lstStyle/>
          <a:p>
            <a:r>
              <a:rPr lang="en-US" altLang="ko-KR" dirty="0" smtClean="0"/>
              <a:t>Python 3</a:t>
            </a:r>
            <a:r>
              <a:rPr lang="ko-KR" altLang="en-US" dirty="0" smtClean="0"/>
              <a:t>부터는 예전 코드와 호환되고 </a:t>
            </a:r>
            <a:r>
              <a:rPr lang="ko-KR" altLang="en-US" dirty="0" err="1" smtClean="0"/>
              <a:t>코루틴과</a:t>
            </a:r>
            <a:r>
              <a:rPr lang="ko-KR" altLang="en-US" dirty="0" smtClean="0"/>
              <a:t> 비슷하게 동작하는 기능 추가</a:t>
            </a:r>
            <a:endParaRPr lang="en-US" altLang="ko-KR" dirty="0" smtClean="0"/>
          </a:p>
          <a:p>
            <a:r>
              <a:rPr lang="en-US" altLang="ko-KR" dirty="0" err="1" smtClean="0"/>
              <a:t>Gevent</a:t>
            </a:r>
            <a:r>
              <a:rPr lang="ko-KR" altLang="en-US" dirty="0" smtClean="0"/>
              <a:t>와의 가장 중요한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루프가 실행되는 시점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Gevent</a:t>
            </a:r>
            <a:r>
              <a:rPr lang="ko-KR" altLang="en-US" dirty="0" smtClean="0"/>
              <a:t>의 경우 이벤트 루프는 </a:t>
            </a:r>
            <a:r>
              <a:rPr lang="en-US" altLang="ko-KR" dirty="0" err="1" smtClean="0"/>
              <a:t>iwait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실행되는 동안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Tornado</a:t>
            </a:r>
            <a:r>
              <a:rPr lang="ko-KR" altLang="en-US" dirty="0" smtClean="0"/>
              <a:t>의 이벤트 루프는 항상 </a:t>
            </a:r>
            <a:r>
              <a:rPr lang="ko-KR" altLang="en-US" dirty="0" err="1" smtClean="0"/>
              <a:t>실핼중으로</a:t>
            </a:r>
            <a:r>
              <a:rPr lang="ko-KR" altLang="en-US" dirty="0" smtClean="0"/>
              <a:t> 비동기 </a:t>
            </a:r>
            <a:r>
              <a:rPr lang="en-US" altLang="ko-KR" dirty="0" smtClean="0"/>
              <a:t>I/O </a:t>
            </a:r>
            <a:r>
              <a:rPr lang="ko-KR" altLang="en-US" dirty="0" err="1" smtClean="0"/>
              <a:t>부분뿐</a:t>
            </a:r>
            <a:r>
              <a:rPr lang="ko-KR" altLang="en-US" dirty="0" smtClean="0"/>
              <a:t> 아니라 프로그램 전체 실행 흐름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그래서 전체는 아닐지라도 대부분 비동기적이어야만 하는 어플리케이션에 가장 적합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Gevent</a:t>
            </a:r>
            <a:r>
              <a:rPr lang="ko-KR" altLang="en-US" dirty="0" smtClean="0"/>
              <a:t>는 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사용하고 무거운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계산을 많이 수행하면서 때로 결과를 데이터베이스에 쓰는 형태의 문제에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호출 그래프를 내부적으로 어떻게 </a:t>
            </a:r>
            <a:r>
              <a:rPr lang="ko-KR" altLang="en-US" dirty="0" err="1" smtClean="0"/>
              <a:t>변경하느냐에</a:t>
            </a:r>
            <a:r>
              <a:rPr lang="ko-KR" altLang="en-US" dirty="0" smtClean="0"/>
              <a:t> 대한 것</a:t>
            </a:r>
            <a:endParaRPr lang="en-US" altLang="ko-KR" dirty="0" smtClean="0"/>
          </a:p>
          <a:p>
            <a:r>
              <a:rPr lang="en-US" altLang="ko-KR" dirty="0" smtClean="0"/>
              <a:t>Callback </a:t>
            </a:r>
            <a:r>
              <a:rPr lang="ko-KR" altLang="en-US" dirty="0" smtClean="0"/>
              <a:t>지옥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8" name="Picture 4" descr="https://t1.daumcdn.net/cfile/tistory/99EA54335A1243C3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91" y="1853754"/>
            <a:ext cx="5657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요청 호출 그래프 내부적으로 다름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600" dirty="0" smtClean="0"/>
              <a:t>가는 부분은 새로운 요청이 시작하기 전에 예전 요청이 끝나기를 기다리는 상화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굵은 부분은 이미 끝났어야 하는 응답 결과를 읽느라 바쁜 상황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Tornado</a:t>
            </a:r>
            <a:r>
              <a:rPr lang="ko-KR" altLang="en-US" sz="1600" dirty="0" smtClean="0"/>
              <a:t>의 호출 그래프는 훨씬 균일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5093" y="2015732"/>
            <a:ext cx="11536246" cy="3450613"/>
            <a:chOff x="555795" y="2015731"/>
            <a:chExt cx="11536246" cy="34506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95" y="2015731"/>
              <a:ext cx="5391150" cy="345061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216" y="2015731"/>
              <a:ext cx="5838825" cy="3450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8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Asyncio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I/O</a:t>
            </a:r>
            <a:r>
              <a:rPr lang="ko-KR" altLang="en-US" sz="1600" dirty="0" smtClean="0"/>
              <a:t>가 잦은 시스템을 다루고자 비동기 기능 많이 사용하게 됨에 따라 개선함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코루틴을</a:t>
            </a:r>
            <a:r>
              <a:rPr lang="ko-KR" altLang="en-US" sz="1600" dirty="0" smtClean="0"/>
              <a:t> 정의하고 동시성 함수의 실행을 멈춰서 다른 </a:t>
            </a:r>
            <a:r>
              <a:rPr lang="ko-KR" altLang="en-US" sz="1600" dirty="0" err="1" smtClean="0"/>
              <a:t>코루틴이</a:t>
            </a:r>
            <a:r>
              <a:rPr lang="ko-KR" altLang="en-US" sz="1600" dirty="0" smtClean="0"/>
              <a:t> 실행되도록 </a:t>
            </a:r>
            <a:r>
              <a:rPr lang="en-US" altLang="ko-KR" sz="1600" dirty="0" smtClean="0"/>
              <a:t>YIELD</a:t>
            </a:r>
            <a:r>
              <a:rPr lang="ko-KR" altLang="en-US" sz="1600" dirty="0" smtClean="0"/>
              <a:t>하는 </a:t>
            </a:r>
            <a:r>
              <a:rPr lang="en-US" altLang="ko-KR" sz="1600" dirty="0" smtClean="0"/>
              <a:t>GEVENT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TORNADO </a:t>
            </a:r>
            <a:r>
              <a:rPr lang="ko-KR" altLang="en-US" sz="1600" dirty="0" smtClean="0"/>
              <a:t>방식의 동시성에서 많은 영향을 받음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14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Tornado</a:t>
            </a:r>
            <a:r>
              <a:rPr lang="ko-KR" altLang="en-US" dirty="0" smtClean="0"/>
              <a:t>와 마찬가지로 </a:t>
            </a:r>
            <a:r>
              <a:rPr lang="ko-KR" altLang="en-US" dirty="0" err="1" smtClean="0"/>
              <a:t>코루틴의</a:t>
            </a:r>
            <a:r>
              <a:rPr lang="ko-KR" altLang="en-US" dirty="0" smtClean="0"/>
              <a:t> 실행을 시작하기 위해서는 이벤트 루프를 명시적으로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Python3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코루틴</a:t>
            </a:r>
            <a:r>
              <a:rPr lang="ko-KR" altLang="en-US" dirty="0" smtClean="0"/>
              <a:t> 간단하게 다룰 수 있도록  </a:t>
            </a:r>
            <a:r>
              <a:rPr lang="en-US" altLang="ko-KR" dirty="0" smtClean="0"/>
              <a:t>Yield from</a:t>
            </a:r>
            <a:r>
              <a:rPr lang="ko-KR" altLang="en-US" dirty="0" smtClean="0"/>
              <a:t>이라는 키워드도 추가함</a:t>
            </a:r>
            <a:endParaRPr lang="en-US" altLang="ko-KR" dirty="0" smtClean="0"/>
          </a:p>
          <a:p>
            <a:r>
              <a:rPr lang="en-US" altLang="ko-KR" dirty="0" err="1" smtClean="0"/>
              <a:t>Asyncio</a:t>
            </a:r>
            <a:r>
              <a:rPr lang="en-US" altLang="ko-KR" dirty="0" smtClean="0"/>
              <a:t> (</a:t>
            </a:r>
            <a:r>
              <a:rPr lang="en-US" altLang="ko-KR" dirty="0">
                <a:hlinkClick r:id="rId2"/>
              </a:rPr>
              <a:t>https://docs.python.org/ko/3/library/asyncio-task.html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매우 </a:t>
            </a:r>
            <a:r>
              <a:rPr lang="ko-KR" altLang="en-US" dirty="0" err="1" smtClean="0"/>
              <a:t>저수준이며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사용자에게 고수준 기능을 제공 하지 않는 상황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 나온 시점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좋은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표준 라이브러리와 매우 비슷한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도우미 모듈을 만드는 일이 쉬움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Tornado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gevent</a:t>
            </a:r>
            <a:r>
              <a:rPr lang="ko-KR" altLang="en-US" dirty="0" smtClean="0"/>
              <a:t>와 비슷한 결과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깊이 들어가서 다양한 구조로 활용 가능</a:t>
            </a:r>
            <a:endParaRPr lang="en-US" altLang="ko-KR" dirty="0"/>
          </a:p>
          <a:p>
            <a:pPr lvl="2"/>
            <a:r>
              <a:rPr lang="ko-KR" altLang="en-US" dirty="0" smtClean="0"/>
              <a:t>언제나 </a:t>
            </a:r>
            <a:r>
              <a:rPr lang="en-US" altLang="ko-KR" dirty="0" smtClean="0"/>
              <a:t>PEP </a:t>
            </a:r>
            <a:r>
              <a:rPr lang="ko-KR" altLang="en-US" dirty="0" smtClean="0"/>
              <a:t>준수하고 항상 제대로 유지보수 되리라는 확신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87" y="3203747"/>
            <a:ext cx="3486150" cy="2724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87" y="2336714"/>
            <a:ext cx="46291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8.7 </a:t>
            </a:r>
            <a:r>
              <a:rPr lang="ko-KR" altLang="en-US" dirty="0" smtClean="0"/>
              <a:t>마치며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600" dirty="0" smtClean="0"/>
              <a:t>외부와 통신해야 할 경우가 자주 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외부의 대상은 다른 서버에서 실행 중인 데이터베이스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작업 컴퓨터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처리해야 할 데이터를 제공하는 데이터 서비스 등이다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곧장 문제는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위주로 바뀌곤 한다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/>
              <a:t>( </a:t>
            </a:r>
            <a:r>
              <a:rPr lang="ko-KR" altLang="en-US" sz="1600" b="1" dirty="0" smtClean="0"/>
              <a:t>즉 실행 시간 대부분이 입출력 처리하는 데 소요된다</a:t>
            </a:r>
            <a:r>
              <a:rPr lang="en-US" altLang="ko-KR" sz="1600" b="1" dirty="0" smtClean="0"/>
              <a:t>.)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79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Gevent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비동기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위한 가장 높은 수준의 인터페이스 제공</a:t>
            </a:r>
            <a:endParaRPr lang="en-US" altLang="ko-KR" dirty="0" smtClean="0"/>
          </a:p>
          <a:p>
            <a:r>
              <a:rPr lang="en-US" altLang="ko-KR" dirty="0" smtClean="0"/>
              <a:t>Tornado</a:t>
            </a:r>
          </a:p>
          <a:p>
            <a:pPr lvl="1"/>
            <a:r>
              <a:rPr lang="ko-KR" altLang="en-US" dirty="0" smtClean="0"/>
              <a:t>직접 이벤트 루프의 동작을 제어하여 원하는 임의의 작업을 스케줄링 할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Asyncio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비동기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스택 전체를 원하는 대로 제어할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라이브러리는 추상화 </a:t>
            </a:r>
            <a:r>
              <a:rPr lang="ko-KR" altLang="en-US" dirty="0" err="1" smtClean="0"/>
              <a:t>수준뿐</a:t>
            </a:r>
            <a:r>
              <a:rPr lang="ko-KR" altLang="en-US" dirty="0" smtClean="0"/>
              <a:t> 아니라 사용하는 문법 패러다임도 서로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코루틴을</a:t>
            </a:r>
            <a:r>
              <a:rPr lang="ko-KR" altLang="en-US" dirty="0" smtClean="0"/>
              <a:t> 어떻게 </a:t>
            </a:r>
            <a:r>
              <a:rPr lang="ko-KR" altLang="en-US" dirty="0" err="1" smtClean="0"/>
              <a:t>스케줄하느냐에</a:t>
            </a:r>
            <a:r>
              <a:rPr lang="ko-KR" altLang="en-US" dirty="0" smtClean="0"/>
              <a:t> 따라 생겨나는 속도 차이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Tornado : </a:t>
            </a:r>
            <a:r>
              <a:rPr lang="ko-KR" altLang="en-US" dirty="0" smtClean="0"/>
              <a:t>비동기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연산을 새로 시작하고 </a:t>
            </a:r>
            <a:r>
              <a:rPr lang="ko-KR" altLang="en-US" dirty="0" err="1" smtClean="0"/>
              <a:t>코루틴을</a:t>
            </a:r>
            <a:r>
              <a:rPr lang="ko-KR" altLang="en-US" dirty="0" smtClean="0"/>
              <a:t> 빠르게 재개하는 것을 매우 훌륭히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Asyncio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성능이 살짝 더 </a:t>
            </a:r>
            <a:r>
              <a:rPr lang="ko-KR" altLang="en-US" dirty="0" err="1" smtClean="0"/>
              <a:t>나빠보이지만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훨씬 더 낮은 수준까지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제어 정밀 튜닝 가능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9</a:t>
            </a:r>
            <a:r>
              <a:rPr lang="ko-KR" altLang="en-US" b="1" dirty="0" smtClean="0"/>
              <a:t>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작업을 서로 </a:t>
            </a:r>
            <a:r>
              <a:rPr lang="ko-KR" altLang="en-US" dirty="0" err="1" smtClean="0"/>
              <a:t>교차시킨다는</a:t>
            </a:r>
            <a:r>
              <a:rPr lang="ko-KR" altLang="en-US" dirty="0" smtClean="0"/>
              <a:t> 개념을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위주의 문제에 적용할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en-US" altLang="ko-KR" dirty="0" smtClean="0"/>
              <a:t>I/O </a:t>
            </a:r>
            <a:r>
              <a:rPr lang="ko-KR" altLang="en-US" dirty="0" err="1" smtClean="0"/>
              <a:t>작업뿐</a:t>
            </a:r>
            <a:r>
              <a:rPr lang="ko-KR" altLang="en-US" dirty="0" smtClean="0"/>
              <a:t>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계산을 동시에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i/O</a:t>
            </a:r>
            <a:r>
              <a:rPr lang="en-US" altLang="ko-KR" dirty="0" smtClean="0"/>
              <a:t> (input/output)</a:t>
            </a:r>
            <a:br>
              <a:rPr lang="en-US" altLang="ko-KR" dirty="0" smtClean="0"/>
            </a:br>
            <a:r>
              <a:rPr lang="ko-KR" altLang="en-US" sz="1400" dirty="0" smtClean="0"/>
              <a:t>입출력이라고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컴퓨터와 데이터를 주고받는 연산이나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프로그램 또는 장치를 가리킨다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대표적 장치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프린터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키보드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I/O</a:t>
            </a:r>
            <a:r>
              <a:rPr lang="ko-KR" altLang="en-US" dirty="0" smtClean="0"/>
              <a:t>는 프로그램의 흐름에 큰 짐이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파일이나 데이터 소켓에서 데이터를 읽을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잠시 실행을 멈추고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커널에 연산을 수행하도록 요청을 보낸 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작업이 끝날 때까지 기다려야함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EX) 1ms </a:t>
            </a:r>
            <a:r>
              <a:rPr lang="ko-KR" altLang="en-US" dirty="0" smtClean="0"/>
              <a:t>동안 할 수 있는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소켓에서 데이터 쓰는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같은 시간에 </a:t>
            </a:r>
            <a:r>
              <a:rPr lang="en-US" altLang="ko-KR" dirty="0" smtClean="0"/>
              <a:t>2.4GHz CPU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2,400,000</a:t>
            </a:r>
            <a:r>
              <a:rPr lang="ko-KR" altLang="en-US" dirty="0" smtClean="0"/>
              <a:t>개의 명령어 처리 가능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대부분은 프로그램이 아무 일도 하지 않고 일시 정지된 채로 단지 쓰기 연산이 끝나기를 기다림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일시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정지된 생태를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대기 </a:t>
            </a:r>
            <a:r>
              <a:rPr lang="en-US" altLang="ko-KR" b="1" dirty="0" smtClean="0"/>
              <a:t>(I/0 wait)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52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959503"/>
            <a:ext cx="9603275" cy="80730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동시성의 유용성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600" dirty="0" smtClean="0"/>
              <a:t>동시성 프로그램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코드를 한 줄 한 줄 순차적으로 실행하는 대신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특정 </a:t>
            </a:r>
            <a:r>
              <a:rPr lang="ko-KR" altLang="en-US" sz="1600" b="1" dirty="0" smtClean="0"/>
              <a:t>이벤트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처리하는 코드를 작성하고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이벤트가 발생하면 </a:t>
            </a:r>
            <a:r>
              <a:rPr lang="ko-KR" altLang="en-US" sz="1600" dirty="0" err="1" smtClean="0"/>
              <a:t>담당코드를</a:t>
            </a:r>
            <a:r>
              <a:rPr lang="ko-KR" altLang="en-US" sz="1600" dirty="0" smtClean="0"/>
              <a:t> 수행하도록 한다</a:t>
            </a:r>
            <a:r>
              <a:rPr lang="en-US" altLang="ko-KR" sz="1600" dirty="0" smtClean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46729"/>
            <a:ext cx="9955174" cy="3450613"/>
          </a:xfrm>
        </p:spPr>
        <p:txBody>
          <a:bodyPr/>
          <a:lstStyle/>
          <a:p>
            <a:r>
              <a:rPr lang="ko-KR" altLang="en-US" dirty="0" smtClean="0"/>
              <a:t>동시성을 사용하면</a:t>
            </a:r>
            <a:r>
              <a:rPr lang="en-US" altLang="ko-KR" dirty="0" smtClean="0"/>
              <a:t>, I/O </a:t>
            </a:r>
            <a:r>
              <a:rPr lang="ko-KR" altLang="en-US" dirty="0" smtClean="0"/>
              <a:t>연산이 완료되기를 기다리는 동안</a:t>
            </a:r>
            <a:r>
              <a:rPr lang="en-US" altLang="ko-KR" dirty="0"/>
              <a:t> </a:t>
            </a:r>
            <a:r>
              <a:rPr lang="ko-KR" altLang="en-US" dirty="0" smtClean="0"/>
              <a:t>다른 연산을 수행하는 이런 유휴 시간을 활용할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세가지 작업 수행하는 프로그램  각 작업에는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대기시간 포함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순차적으로 하면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대기시간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감수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동시에 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작업 대기할 동안 다른 작업을 수행하는 식으로 대기시간 감출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 smtClean="0"/>
              <a:t>단일 스레드에서 한 번에 한 </a:t>
            </a:r>
            <a:r>
              <a:rPr lang="en-US" altLang="ko-KR" b="1" dirty="0" smtClean="0"/>
              <a:t>CPU</a:t>
            </a:r>
            <a:r>
              <a:rPr lang="ko-KR" altLang="en-US" b="1" dirty="0" smtClean="0"/>
              <a:t>만을 사용하는 작업에서도 마찬가지 효과를 얻을 수 있음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★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smtClean="0"/>
              <a:t>동시성은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뿐만 아니라 다른 곳에서도 가능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40" y="5029200"/>
            <a:ext cx="54673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112" y="1243384"/>
            <a:ext cx="10744888" cy="1049235"/>
          </a:xfrm>
        </p:spPr>
        <p:txBody>
          <a:bodyPr/>
          <a:lstStyle/>
          <a:p>
            <a:r>
              <a:rPr lang="ko-KR" altLang="en-US" dirty="0" err="1" smtClean="0"/>
              <a:t>쓰레드를</a:t>
            </a:r>
            <a:r>
              <a:rPr lang="ko-KR" altLang="en-US" dirty="0" smtClean="0"/>
              <a:t> 내부에 감춰놓고 외부에 편하게 쓸 수 있는 도구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41" y="2292619"/>
            <a:ext cx="8439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비동기 프로그래밍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8" y="2062227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문맥 전환</a:t>
            </a:r>
            <a:r>
              <a:rPr lang="en-US" altLang="ko-KR" dirty="0" smtClean="0"/>
              <a:t>(Context Switch)</a:t>
            </a:r>
          </a:p>
          <a:p>
            <a:pPr lvl="1"/>
            <a:r>
              <a:rPr lang="ko-KR" altLang="en-US" dirty="0" smtClean="0"/>
              <a:t>프로그램이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대기에 들어가면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실행이 멈추고 커널이 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요청과 관련한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연산을 처리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apphappy.tistory.com/116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상당히 비싼 연산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상태 저장</a:t>
            </a:r>
            <a:r>
              <a:rPr lang="en-US" altLang="ko-KR" dirty="0" smtClean="0"/>
              <a:t>(CPU</a:t>
            </a:r>
            <a:r>
              <a:rPr lang="ko-KR" altLang="en-US" dirty="0" smtClean="0"/>
              <a:t>수준에서 저장한 캐시 잃어버림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CPU  </a:t>
            </a:r>
            <a:r>
              <a:rPr lang="ko-KR" altLang="en-US" dirty="0" smtClean="0"/>
              <a:t>사용 포기 </a:t>
            </a:r>
            <a:endParaRPr lang="en-US" altLang="ko-KR" dirty="0" smtClean="0"/>
          </a:p>
          <a:p>
            <a:r>
              <a:rPr lang="ko-KR" altLang="en-US" dirty="0" smtClean="0"/>
              <a:t>동시성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실행할 대상과 시점을 관리하는 </a:t>
            </a:r>
            <a:r>
              <a:rPr lang="en-US" altLang="ko-KR" b="1" dirty="0" smtClean="0"/>
              <a:t>Event Loop</a:t>
            </a:r>
            <a:r>
              <a:rPr lang="ko-KR" altLang="en-US" b="1" dirty="0" smtClean="0"/>
              <a:t>를 사용하는 것이 일반적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Event Loop</a:t>
            </a:r>
            <a:r>
              <a:rPr lang="ko-KR" altLang="en-US" dirty="0" smtClean="0"/>
              <a:t>는 단지 실행할 함수의 목록에 지나지 않음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목록의 맨 앞에 함수가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 두번째 함수가 실행되는 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8" y="1098988"/>
            <a:ext cx="9603275" cy="65232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Event loop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Callback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) , Future(</a:t>
            </a:r>
            <a:r>
              <a:rPr lang="ko-KR" altLang="en-US" dirty="0" err="1" smtClean="0"/>
              <a:t>퓨처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두가지 형태가 존재</a:t>
            </a:r>
            <a:endParaRPr lang="en-US" altLang="ko-KR" dirty="0" smtClean="0"/>
          </a:p>
          <a:p>
            <a:r>
              <a:rPr lang="en-US" altLang="ko-KR" dirty="0" smtClean="0"/>
              <a:t>Callback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호출할 때 </a:t>
            </a:r>
            <a:r>
              <a:rPr lang="ko-KR" altLang="en-US" b="1" dirty="0" err="1" smtClean="0"/>
              <a:t>콜백</a:t>
            </a:r>
            <a:r>
              <a:rPr lang="ko-KR" altLang="en-US" dirty="0" err="1" smtClean="0"/>
              <a:t>이라는</a:t>
            </a:r>
            <a:r>
              <a:rPr lang="ko-KR" altLang="en-US" dirty="0" smtClean="0"/>
              <a:t> 인자를 넘김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부려진 함수는 값을 반환하는 대신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값을 인자로 실어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호출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호출한 함수의 결과를 받기 위한 함수가 더해지고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그 함수의 결과를 받기 위한 또 다른 함수가 더해지는 식으로 함수의 사슬이 만들어진다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콜백은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호출하여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작업을 수행하다 어떤 시점에서 다시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그때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정해놓은 작업을 수행하는 것 </a:t>
            </a:r>
            <a:r>
              <a:rPr lang="en-US" altLang="ko-KR" dirty="0">
                <a:hlinkClick r:id="rId2"/>
              </a:rPr>
              <a:t>https://brunch.co.kr/@</a:t>
            </a:r>
            <a:r>
              <a:rPr lang="en-US" altLang="ko-KR" dirty="0" smtClean="0">
                <a:hlinkClick r:id="rId2"/>
              </a:rPr>
              <a:t>kimkm4726/1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51" y="1098988"/>
            <a:ext cx="4747727" cy="33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8" y="727027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퓨처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b="1" dirty="0" smtClean="0"/>
              <a:t>실제 결과가 아닌 미래에 얻을 결과를 담을 </a:t>
            </a:r>
            <a:r>
              <a:rPr lang="en-US" altLang="ko-KR" sz="1400" b="1" dirty="0" smtClean="0"/>
              <a:t>promise</a:t>
            </a:r>
            <a:r>
              <a:rPr lang="ko-KR" altLang="en-US" sz="1400" b="1" dirty="0" smtClean="0"/>
              <a:t>를 반환하는 비동기 함수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err="1" smtClean="0"/>
              <a:t>제너레이터라는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개념과 </a:t>
            </a:r>
            <a:r>
              <a:rPr lang="ko-KR" altLang="en-US" sz="1400" b="1" dirty="0" err="1" smtClean="0"/>
              <a:t>짝지으면</a:t>
            </a:r>
            <a:r>
              <a:rPr lang="ko-KR" altLang="en-US" sz="1400" b="1" dirty="0" smtClean="0"/>
              <a:t> 순차적인 코드와 매우 비슷한 비동기적 코드 작성 가능</a:t>
            </a:r>
            <a:endParaRPr lang="ko-KR" altLang="en-US" sz="1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15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Promise </a:t>
            </a:r>
            <a:r>
              <a:rPr lang="ko-KR" altLang="en-US" b="1" dirty="0" err="1"/>
              <a:t>도입목적</a:t>
            </a:r>
            <a:endParaRPr lang="ko-KR" altLang="en-US" b="1" dirty="0"/>
          </a:p>
          <a:p>
            <a:pPr lvl="1"/>
            <a:r>
              <a:rPr lang="ko-KR" altLang="en-US" dirty="0" err="1"/>
              <a:t>콜백헬</a:t>
            </a:r>
            <a:r>
              <a:rPr lang="en-US" altLang="ko-KR" dirty="0"/>
              <a:t>, </a:t>
            </a:r>
            <a:r>
              <a:rPr lang="ko-KR" altLang="en-US" dirty="0"/>
              <a:t>피라미드 무덤 처럼 </a:t>
            </a:r>
            <a:r>
              <a:rPr lang="ko-KR" altLang="en-US" dirty="0" err="1"/>
              <a:t>콜백함수로</a:t>
            </a:r>
            <a:r>
              <a:rPr lang="ko-KR" altLang="en-US" dirty="0"/>
              <a:t> 꼬여버린 </a:t>
            </a:r>
            <a:r>
              <a:rPr lang="ko-KR" altLang="en-US" dirty="0" smtClean="0"/>
              <a:t>함수에서 구원할 새로운 개념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찾아 사용하기 쉬움</a:t>
            </a:r>
            <a:endParaRPr lang="en-US" altLang="ko-KR" dirty="0" smtClean="0"/>
          </a:p>
          <a:p>
            <a:pPr lvl="1"/>
            <a:r>
              <a:rPr lang="ko-KR" altLang="en-US" dirty="0" err="1"/>
              <a:t>콜백을</a:t>
            </a:r>
            <a:r>
              <a:rPr lang="ko-KR" altLang="en-US" dirty="0"/>
              <a:t> 예측 가능한 패턴으로 사용하도록 도와주며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콜백함수</a:t>
            </a:r>
            <a:r>
              <a:rPr lang="ko-KR" altLang="en-US" dirty="0"/>
              <a:t> 안에서 생성된 </a:t>
            </a:r>
            <a:r>
              <a:rPr lang="ko-KR" altLang="en-US" dirty="0" err="1"/>
              <a:t>프로미스</a:t>
            </a:r>
            <a:r>
              <a:rPr lang="ko-KR" altLang="en-US" dirty="0"/>
              <a:t> 객체를 활용해 </a:t>
            </a:r>
            <a:r>
              <a:rPr lang="ko-KR" altLang="en-US" dirty="0" err="1"/>
              <a:t>콜백함수가</a:t>
            </a:r>
            <a:r>
              <a:rPr lang="ko-KR" altLang="en-US" dirty="0"/>
              <a:t> 성공</a:t>
            </a:r>
            <a:r>
              <a:rPr lang="en-US" altLang="ko-KR" dirty="0"/>
              <a:t>,</a:t>
            </a:r>
            <a:r>
              <a:rPr lang="ko-KR" altLang="en-US" dirty="0"/>
              <a:t>실패</a:t>
            </a:r>
            <a:r>
              <a:rPr lang="en-US" altLang="ko-KR" dirty="0"/>
              <a:t>,</a:t>
            </a:r>
            <a:r>
              <a:rPr lang="ko-KR" altLang="en-US" dirty="0"/>
              <a:t>오류 각각의 경우에 따라 후속 처리를 할 수 있습니다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순차적이지 않는 비동기함수의 </a:t>
            </a:r>
            <a:r>
              <a:rPr lang="ko-KR" altLang="en-US" dirty="0" err="1"/>
              <a:t>실행순서를</a:t>
            </a:r>
            <a:r>
              <a:rPr lang="ko-KR" altLang="en-US" dirty="0"/>
              <a:t> 제어할 수 있게 도와줍니다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콜백패턴에</a:t>
            </a:r>
            <a:r>
              <a:rPr lang="ko-KR" altLang="en-US" dirty="0"/>
              <a:t> 비해 코드 </a:t>
            </a:r>
            <a:r>
              <a:rPr lang="ko-KR" altLang="en-US" dirty="0" err="1"/>
              <a:t>가독성이</a:t>
            </a:r>
            <a:r>
              <a:rPr lang="ko-KR" altLang="en-US" dirty="0"/>
              <a:t> 좋고 반환된 결과물을 사용하기 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정의에 따라서 이런 비동기 함수가 반환하는 </a:t>
            </a:r>
            <a:r>
              <a:rPr lang="ko-KR" altLang="en-US" dirty="0" err="1" smtClean="0"/>
              <a:t>퓨처가</a:t>
            </a:r>
            <a:r>
              <a:rPr lang="ko-KR" altLang="en-US" dirty="0" smtClean="0"/>
              <a:t> 완료되어 필요한 값이 채워지길 기다려야함</a:t>
            </a:r>
            <a:r>
              <a:rPr lang="en-US" altLang="ko-KR" dirty="0" smtClean="0"/>
              <a:t>.( </a:t>
            </a:r>
            <a:r>
              <a:rPr lang="ko-KR" altLang="en-US" dirty="0" err="1" smtClean="0"/>
              <a:t>퓨처에</a:t>
            </a:r>
            <a:r>
              <a:rPr lang="ko-KR" altLang="en-US" dirty="0" smtClean="0"/>
              <a:t> 대해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를 수행하거나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준비될 때까지 기다리는 다른 함수를 호출하는 방식으로 이뤄짐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퓨처</a:t>
            </a:r>
            <a:r>
              <a:rPr lang="ko-KR" altLang="en-US" dirty="0" smtClean="0"/>
              <a:t> 객체에 요청한 데이터가 들어오기를 기다리는 동안 다른 계산을 수행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9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Corountine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코루틴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sz="1600" dirty="0" err="1" smtClean="0"/>
              <a:t>파이썬에서는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제네레이터를</a:t>
            </a:r>
            <a:r>
              <a:rPr lang="ko-KR" altLang="en-US" sz="1600" dirty="0" smtClean="0"/>
              <a:t> 사용해 </a:t>
            </a:r>
            <a:r>
              <a:rPr lang="ko-KR" altLang="en-US" sz="1600" dirty="0" err="1" smtClean="0"/>
              <a:t>코루틴</a:t>
            </a:r>
            <a:r>
              <a:rPr lang="ko-KR" altLang="en-US" sz="1600" dirty="0" smtClean="0"/>
              <a:t> 구현함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작성한 것에서는 퓨터를 </a:t>
            </a:r>
            <a:r>
              <a:rPr lang="en-US" altLang="ko-KR" sz="1600" dirty="0" smtClean="0"/>
              <a:t>YIELD</a:t>
            </a:r>
            <a:r>
              <a:rPr lang="ko-KR" altLang="en-US" sz="1600" dirty="0" smtClean="0"/>
              <a:t>해서 이벤트 루프가 해당 </a:t>
            </a:r>
            <a:r>
              <a:rPr lang="ko-KR" altLang="en-US" sz="1600" dirty="0" err="1" smtClean="0"/>
              <a:t>퓨처의</a:t>
            </a:r>
            <a:r>
              <a:rPr lang="ko-KR" altLang="en-US" sz="1600" dirty="0" smtClean="0"/>
              <a:t> 값이 준비될 때까지 대기하게 </a:t>
            </a:r>
            <a:r>
              <a:rPr lang="ko-KR" altLang="en-US" sz="1600" dirty="0" err="1" smtClean="0"/>
              <a:t>만듬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05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웹크롤러</a:t>
            </a:r>
            <a:r>
              <a:rPr lang="ko-KR" altLang="en-US" dirty="0" smtClean="0"/>
              <a:t> 할 때 응답 </a:t>
            </a:r>
            <a:r>
              <a:rPr lang="ko-KR" altLang="en-US" dirty="0" err="1" smtClean="0"/>
              <a:t>지연현상이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처리하는 </a:t>
            </a:r>
            <a:r>
              <a:rPr lang="ko-KR" altLang="en-US" dirty="0" err="1" smtClean="0"/>
              <a:t>대표예제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문제를 해결하기 위해 평이한 방법인 순차적 </a:t>
            </a:r>
            <a:r>
              <a:rPr lang="ko-KR" altLang="en-US" dirty="0" err="1" smtClean="0"/>
              <a:t>크롤러를</a:t>
            </a:r>
            <a:r>
              <a:rPr lang="ko-KR" altLang="en-US" dirty="0" smtClean="0"/>
              <a:t> 예시로 설명할 예정 </a:t>
            </a:r>
            <a:endParaRPr lang="en-US" altLang="ko-KR" dirty="0" smtClean="0"/>
          </a:p>
          <a:p>
            <a:r>
              <a:rPr lang="en-US" altLang="ko-KR" dirty="0" smtClean="0"/>
              <a:t>Python2.7</a:t>
            </a:r>
          </a:p>
          <a:p>
            <a:pPr lvl="1"/>
            <a:r>
              <a:rPr lang="en-US" altLang="ko-KR" dirty="0" err="1" smtClean="0"/>
              <a:t>Gevent</a:t>
            </a:r>
            <a:r>
              <a:rPr lang="en-US" altLang="ko-KR" dirty="0" smtClean="0"/>
              <a:t> , tornado</a:t>
            </a:r>
          </a:p>
          <a:p>
            <a:r>
              <a:rPr lang="en-US" altLang="ko-KR" dirty="0" smtClean="0"/>
              <a:t>Python3.4</a:t>
            </a:r>
          </a:p>
          <a:p>
            <a:pPr lvl="1"/>
            <a:r>
              <a:rPr lang="en-US" altLang="ko-KR" dirty="0" err="1" smtClean="0"/>
              <a:t>Asyncio</a:t>
            </a:r>
            <a:endParaRPr lang="en-US" altLang="ko-KR" dirty="0" smtClean="0"/>
          </a:p>
          <a:p>
            <a:r>
              <a:rPr lang="ko-KR" altLang="en-US" b="1" dirty="0" smtClean="0"/>
              <a:t>개념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caller</a:t>
            </a:r>
            <a:r>
              <a:rPr lang="ko-KR" altLang="en-US" dirty="0"/>
              <a:t>가 함수를 </a:t>
            </a:r>
            <a:r>
              <a:rPr lang="en-US" altLang="ko-KR" dirty="0"/>
              <a:t>call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함수가 </a:t>
            </a:r>
            <a:r>
              <a:rPr lang="en-US" altLang="ko-KR" dirty="0"/>
              <a:t>caller</a:t>
            </a:r>
            <a:r>
              <a:rPr lang="ko-KR" altLang="en-US" dirty="0"/>
              <a:t>에게 값을 </a:t>
            </a:r>
            <a:r>
              <a:rPr lang="en-US" altLang="ko-KR" dirty="0"/>
              <a:t>return</a:t>
            </a:r>
            <a:r>
              <a:rPr lang="ko-KR" altLang="en-US" dirty="0"/>
              <a:t>하면서 종료하는 것에 더해 </a:t>
            </a:r>
            <a:r>
              <a:rPr lang="en-US" altLang="ko-KR" dirty="0"/>
              <a:t>return</a:t>
            </a:r>
            <a:r>
              <a:rPr lang="ko-KR" altLang="en-US" dirty="0"/>
              <a:t>하는 대신 </a:t>
            </a:r>
            <a:r>
              <a:rPr lang="en-US" altLang="ko-KR" dirty="0"/>
              <a:t>suspend(</a:t>
            </a:r>
            <a:r>
              <a:rPr lang="ko-KR" altLang="en-US" dirty="0"/>
              <a:t>혹은 </a:t>
            </a:r>
            <a:r>
              <a:rPr lang="en-US" altLang="ko-KR" dirty="0"/>
              <a:t>yield)</a:t>
            </a:r>
            <a:r>
              <a:rPr lang="ko-KR" altLang="en-US" dirty="0"/>
              <a:t>하면 </a:t>
            </a:r>
            <a:r>
              <a:rPr lang="en-US" altLang="ko-KR" dirty="0"/>
              <a:t>caller</a:t>
            </a:r>
            <a:r>
              <a:rPr lang="ko-KR" altLang="en-US" dirty="0"/>
              <a:t>가 나중에 </a:t>
            </a:r>
            <a:r>
              <a:rPr lang="en-US" altLang="ko-KR" dirty="0"/>
              <a:t>resume</a:t>
            </a:r>
            <a:r>
              <a:rPr lang="ko-KR" altLang="en-US" dirty="0"/>
              <a:t>하여 중단된 지점부터 실행을 이어갈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https://www.slideshare.net/QooJuice/coroutine-119750550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35" y="3037667"/>
            <a:ext cx="4211045" cy="3488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5344" y="3741038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순차적으로 </a:t>
            </a:r>
            <a:r>
              <a:rPr lang="ko-KR" altLang="en-US" dirty="0" err="1" smtClean="0"/>
              <a:t>진행하다보니</a:t>
            </a:r>
            <a:r>
              <a:rPr lang="ko-KR" altLang="en-US" dirty="0" smtClean="0"/>
              <a:t> 예상시간 파악 가능</a:t>
            </a:r>
            <a:endParaRPr lang="en-US" altLang="ko-KR" dirty="0" smtClean="0"/>
          </a:p>
          <a:p>
            <a:r>
              <a:rPr lang="ko-KR" altLang="en-US" dirty="0" smtClean="0"/>
              <a:t>요청과 </a:t>
            </a:r>
            <a:r>
              <a:rPr lang="ko-KR" altLang="en-US" dirty="0" err="1" smtClean="0"/>
              <a:t>요청사이</a:t>
            </a:r>
            <a:r>
              <a:rPr lang="ko-KR" altLang="en-US" dirty="0" smtClean="0"/>
              <a:t> 겹치는 구간 </a:t>
            </a:r>
            <a:r>
              <a:rPr lang="ko-KR" altLang="en-US" dirty="0" err="1" smtClean="0"/>
              <a:t>없게함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2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8.3 GEVENT (</a:t>
            </a:r>
            <a:r>
              <a:rPr lang="ko-KR" altLang="en-US" dirty="0" smtClean="0"/>
              <a:t>가장 간단한 비동기 라이브러리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sz="1600" dirty="0" smtClean="0"/>
              <a:t>비동기 함수가 </a:t>
            </a:r>
            <a:r>
              <a:rPr lang="ko-KR" altLang="en-US" sz="1600" dirty="0" err="1" smtClean="0"/>
              <a:t>퓨처를</a:t>
            </a:r>
            <a:r>
              <a:rPr lang="ko-KR" altLang="en-US" sz="1600" dirty="0" smtClean="0"/>
              <a:t> 반환해야 한다는 패러다임 따름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동시에 실행할 수 </a:t>
            </a:r>
            <a:r>
              <a:rPr lang="ko-KR" altLang="en-US" sz="1600" dirty="0" err="1" smtClean="0"/>
              <a:t>있다란느</a:t>
            </a:r>
            <a:r>
              <a:rPr lang="ko-KR" altLang="en-US" sz="1600" dirty="0" smtClean="0"/>
              <a:t> 뜻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i/O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</a:t>
            </a:r>
            <a:r>
              <a:rPr lang="ko-KR" altLang="en-US" sz="1600" dirty="0" err="1" smtClean="0"/>
              <a:t>몽키패치해서</a:t>
            </a:r>
            <a:r>
              <a:rPr lang="ko-KR" altLang="en-US" sz="1600" dirty="0" smtClean="0"/>
              <a:t> 비동기로 </a:t>
            </a:r>
            <a:r>
              <a:rPr lang="ko-KR" altLang="en-US" sz="1600" dirty="0" err="1" smtClean="0"/>
              <a:t>만듬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60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Mechanism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라이브러리 → 비동기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함수로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동시 실행을 위해 사용할 수 있는 </a:t>
            </a:r>
            <a:r>
              <a:rPr lang="en-US" altLang="ko-KR" dirty="0" err="1" smtClean="0"/>
              <a:t>Greenlet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제공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Greenlet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코루틴의</a:t>
            </a:r>
            <a:r>
              <a:rPr lang="ko-KR" altLang="en-US" dirty="0" smtClean="0"/>
              <a:t> 일종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스레드와 같다</a:t>
            </a:r>
            <a:r>
              <a:rPr lang="en-US" altLang="ko-KR" dirty="0" smtClean="0"/>
              <a:t>) </a:t>
            </a:r>
          </a:p>
          <a:p>
            <a:pPr lvl="3"/>
            <a:r>
              <a:rPr lang="ko-KR" altLang="en-US" dirty="0" smtClean="0"/>
              <a:t>다른 점은 모든 </a:t>
            </a:r>
            <a:r>
              <a:rPr lang="ko-KR" altLang="en-US" dirty="0" err="1" smtClean="0"/>
              <a:t>그린렛은</a:t>
            </a:r>
            <a:r>
              <a:rPr lang="ko-KR" altLang="en-US" dirty="0" smtClean="0"/>
              <a:t> 동일한 물리 스레드에서 실행된다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여러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모든 </a:t>
            </a:r>
            <a:r>
              <a:rPr lang="ko-KR" altLang="en-US" dirty="0" err="1" smtClean="0"/>
              <a:t>그린렛을</a:t>
            </a:r>
            <a:r>
              <a:rPr lang="ko-KR" altLang="en-US" dirty="0" smtClean="0"/>
              <a:t> 실행하는 대신</a:t>
            </a:r>
            <a:r>
              <a:rPr lang="en-US" altLang="ko-KR" dirty="0" smtClean="0"/>
              <a:t>, I/O</a:t>
            </a:r>
            <a:r>
              <a:rPr lang="ko-KR" altLang="en-US" dirty="0" smtClean="0"/>
              <a:t>를 대기하는 동안 </a:t>
            </a:r>
            <a:r>
              <a:rPr lang="en-US" altLang="ko-KR" dirty="0" err="1" smtClean="0"/>
              <a:t>gevent</a:t>
            </a:r>
            <a:r>
              <a:rPr lang="ko-KR" altLang="en-US" dirty="0" smtClean="0"/>
              <a:t>의 스케줄러가 이벤트 루프를 </a:t>
            </a:r>
            <a:r>
              <a:rPr lang="ko-KR" altLang="en-US" dirty="0" err="1" smtClean="0"/>
              <a:t>그린렛들의</a:t>
            </a:r>
            <a:r>
              <a:rPr lang="ko-KR" altLang="en-US" dirty="0" smtClean="0"/>
              <a:t> 실행을 </a:t>
            </a:r>
            <a:r>
              <a:rPr lang="ko-KR" altLang="en-US" dirty="0" err="1" smtClean="0"/>
              <a:t>전환해줌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Wait</a:t>
            </a:r>
            <a:r>
              <a:rPr lang="ko-KR" altLang="en-US" dirty="0" smtClean="0"/>
              <a:t>함수를 사용해 이벤트 루프의 실행을 투명하게 처리하려고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Wait</a:t>
            </a:r>
            <a:r>
              <a:rPr lang="ko-KR" altLang="en-US" dirty="0" smtClean="0"/>
              <a:t>함수는 이벤트 루프 시작하고 그 루프를 </a:t>
            </a:r>
            <a:r>
              <a:rPr lang="ko-KR" altLang="en-US" dirty="0" err="1" smtClean="0"/>
              <a:t>그린렛이</a:t>
            </a:r>
            <a:r>
              <a:rPr lang="ko-KR" altLang="en-US" dirty="0" smtClean="0"/>
              <a:t> 종료될 때가지 계속 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표준 모듈 </a:t>
            </a:r>
            <a:r>
              <a:rPr lang="ko-KR" altLang="en-US" dirty="0" err="1" smtClean="0"/>
              <a:t>패치하면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제어하기 어려워져서 오히려 늦어질 수 있으니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한번에 보낼 수 있는 요청의 개수를 제한하는 메커니즘이 필요</a:t>
            </a:r>
            <a:r>
              <a:rPr lang="en-US" altLang="ko-KR" b="1" dirty="0" smtClean="0"/>
              <a:t>!  (</a:t>
            </a:r>
            <a:r>
              <a:rPr lang="ko-KR" altLang="en-US" b="1" dirty="0" smtClean="0"/>
              <a:t>세마포어사용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err="1"/>
              <a:t>세마포어</a:t>
            </a:r>
            <a:r>
              <a:rPr lang="en-US" altLang="ko-KR" dirty="0"/>
              <a:t>(Semaphore) : </a:t>
            </a:r>
            <a:r>
              <a:rPr lang="ko-KR" altLang="en-US" dirty="0"/>
              <a:t>공유된 자원의 데이터를 여러 프로세스가 접근하는 것을 막는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16" y="2015732"/>
            <a:ext cx="4343400" cy="173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06698" y="1207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https://khanrc.tistory.com/entry/%EC%A0%9C%EC%95%BD%EC%9D%84-%EB%84%98%EC%96%B4-Gevent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66" y="1853754"/>
            <a:ext cx="6896100" cy="3992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166" y="1853754"/>
            <a:ext cx="6896100" cy="39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117</TotalTime>
  <Words>891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Gallery</vt:lpstr>
      <vt:lpstr>Chapter 8. 동시성</vt:lpstr>
      <vt:lpstr>i/O (input/output) 입출력이라고 하고, 컴퓨터와 데이터를 주고받는 연산이나, 프로그램 또는 장치를 가리킨다. 대표적 장치 : 프린터, 하드디스크, 키보드 , 마우스</vt:lpstr>
      <vt:lpstr>동시성의 유용성 동시성 프로그램 : 코드를 한 줄 한 줄 순차적으로 실행하는 대신, 특정 이벤트를 처리하는 코드를 작성하고, 그 이벤트가 발생하면 담당코드를 수행하도록 한다.  </vt:lpstr>
      <vt:lpstr>쓰레드를 내부에 감춰놓고 외부에 편하게 쓸 수 있는 도구 </vt:lpstr>
      <vt:lpstr>8.1 비동기 프로그래밍 소개</vt:lpstr>
      <vt:lpstr>Event loop </vt:lpstr>
      <vt:lpstr>퓨처 실제 결과가 아닌 미래에 얻을 결과를 담을 promise를 반환하는 비동기 함수 제너레이터라는 개념과 짝지으면 순차적인 코드와 매우 비슷한 비동기적 코드 작성 가능</vt:lpstr>
      <vt:lpstr>Corountine(코루틴) 파이썬에서는 제네레이터를 사용해 코루틴 구현함.  작성한 것에서는 퓨터를 YIELD해서 이벤트 루프가 해당 퓨처의 값이 준비될 때까지 대기하게 만듬.</vt:lpstr>
      <vt:lpstr>8.3 GEVENT (가장 간단한 비동기 라이브러리) 비동기 함수가 퓨처를 반환해야 한다는 패러다임 따름. 대부분의 로직을 동시에 실행할 수 있다란느 뜻 i/O 함수를 몽키패치해서 비동기로 만듬</vt:lpstr>
      <vt:lpstr>8.4 tornado (python2.7) 페이스북에 주로 HTTP 클라이언트 서버를 위해 개발한 패키지 GEVENT와는 달리 콜백을 활용해 비동기 동작 수행 콜백 : 이 작업이 완료되면, 이 함수를 실행시켜줘 </vt:lpstr>
      <vt:lpstr>요청 호출 그래프 내부적으로 다름 가는 부분은 새로운 요청이 시작하기 전에 예전 요청이 끝나기를 기다리는 상화 굵은 부분은 이미 끝났어야 하는 응답 결과를 읽느라 바쁜 상황. Tornado의 호출 그래프는 훨씬 균일 </vt:lpstr>
      <vt:lpstr>Asyncio I/O가 잦은 시스템을 다루고자 비동기 기능 많이 사용하게 됨에 따라 개선함. 코루틴을 정의하고 동시성 함수의 실행을 멈춰서 다른 코루틴이 실행되도록 YIELD하는 GEVENT와 TORNADO 방식의 동시성에서 많은 영향을 받음.</vt:lpstr>
      <vt:lpstr>8.7 마치며 외부와 통신해야 할 경우가 자주 있다.  외부의 대상은 다른 서버에서 실행 중인 데이터베이스, 다른 작업 컴퓨터, 또는 처리해야 할 데이터를 제공하는 데이터 서비스 등이다. 이런 경우, 곧장 문제는 i/o 위주로 바뀌곤 한다. ( 즉 실행 시간 대부분이 입출력 처리하는 데 소요된다.)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동시성</dc:title>
  <dc:creator>PC</dc:creator>
  <cp:lastModifiedBy>PC</cp:lastModifiedBy>
  <cp:revision>14</cp:revision>
  <dcterms:created xsi:type="dcterms:W3CDTF">2019-06-27T10:19:01Z</dcterms:created>
  <dcterms:modified xsi:type="dcterms:W3CDTF">2019-06-28T04:33:54Z</dcterms:modified>
</cp:coreProperties>
</file>