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7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8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4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7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7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0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7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8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0601-DA68-4F44-A570-A89E878CEEA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E07F-53B2-4BDE-9B4D-DF33BE302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475" y="2164081"/>
            <a:ext cx="1110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의사결정</a:t>
            </a:r>
            <a:r>
              <a:rPr lang="en-US" altLang="ko-KR" sz="3600" b="1" dirty="0" smtClean="0"/>
              <a:t>RL </a:t>
            </a:r>
            <a:r>
              <a:rPr lang="en-US" altLang="ko-KR" sz="3600" b="1" dirty="0"/>
              <a:t>Lecture 6: Value Function </a:t>
            </a:r>
            <a:r>
              <a:rPr lang="en-US" altLang="ko-KR" sz="3600" b="1" dirty="0" smtClean="0"/>
              <a:t>Approximation </a:t>
            </a:r>
            <a:r>
              <a:rPr lang="ko-KR" altLang="en-US" sz="3600" b="1" dirty="0" err="1" smtClean="0"/>
              <a:t>스터디</a:t>
            </a:r>
            <a:endParaRPr lang="en-US" altLang="ko-KR" sz="3600" b="1" dirty="0" smtClean="0"/>
          </a:p>
          <a:p>
            <a:pPr algn="ctr"/>
            <a:endParaRPr lang="en-US" altLang="ko-KR" sz="3600" b="1" dirty="0"/>
          </a:p>
          <a:p>
            <a:pPr algn="ctr"/>
            <a:r>
              <a:rPr lang="ko-KR" altLang="en-US" sz="3600" b="1" dirty="0" smtClean="0"/>
              <a:t>발표자 </a:t>
            </a:r>
            <a:r>
              <a:rPr lang="en-US" altLang="ko-KR" sz="3600" b="1" dirty="0" err="1" smtClean="0"/>
              <a:t>syleeie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296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19125"/>
            <a:ext cx="8229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57237"/>
            <a:ext cx="81724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" y="1279696"/>
            <a:ext cx="5764462" cy="3665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09" y="1279696"/>
            <a:ext cx="6514691" cy="36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7650"/>
            <a:ext cx="82296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4229" y="5553075"/>
            <a:ext cx="953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가치함수와 정책을 분리하여 사용하는 구조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dirty="0" err="1" smtClean="0"/>
              <a:t>액터</a:t>
            </a:r>
            <a:r>
              <a:rPr lang="ko-KR" altLang="en-US" dirty="0" smtClean="0"/>
              <a:t> 부분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현재 시점의 상태와 </a:t>
            </a:r>
            <a:r>
              <a:rPr lang="en-US" altLang="ko-KR" dirty="0" smtClean="0"/>
              <a:t>TD</a:t>
            </a:r>
            <a:r>
              <a:rPr lang="ko-KR" altLang="en-US" dirty="0" smtClean="0"/>
              <a:t>에러를 이용해 정책에 따라 액션을 선택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크리틱</a:t>
            </a:r>
            <a:r>
              <a:rPr lang="ko-KR" altLang="en-US" dirty="0" smtClean="0"/>
              <a:t> 부분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현재의 상태와 보상 값을 이용해 정책에 의해 선택된 액션을 평가하는 부분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4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819150"/>
            <a:ext cx="8191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1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388"/>
            <a:ext cx="7103996" cy="4738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65" y="1662113"/>
            <a:ext cx="5294035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676275"/>
            <a:ext cx="83439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90525"/>
            <a:ext cx="8458200" cy="586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0713" y="3238500"/>
            <a:ext cx="452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Gradient </a:t>
            </a:r>
            <a:r>
              <a:rPr lang="ko-KR" altLang="en-US" b="1" dirty="0" smtClean="0"/>
              <a:t>반대방향으로 이동해가는 방향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/>
              <a:t>변수로부터 일차 </a:t>
            </a:r>
            <a:r>
              <a:rPr lang="ko-KR" altLang="en-US" b="1" dirty="0" err="1" smtClean="0"/>
              <a:t>편미분한</a:t>
            </a:r>
            <a:r>
              <a:rPr lang="ko-KR" altLang="en-US" b="1" dirty="0" smtClean="0"/>
              <a:t> 벡터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025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42912"/>
            <a:ext cx="8439150" cy="564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9763" y="2667000"/>
            <a:ext cx="4972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Cost function</a:t>
            </a:r>
            <a:r>
              <a:rPr lang="ko-KR" altLang="en-US" b="1" dirty="0" smtClean="0"/>
              <a:t>이 </a:t>
            </a:r>
            <a:r>
              <a:rPr lang="en-US" altLang="ko-KR" b="1" dirty="0" smtClean="0"/>
              <a:t>Deterministic</a:t>
            </a:r>
            <a:r>
              <a:rPr lang="ko-KR" altLang="en-US" b="1" dirty="0" smtClean="0"/>
              <a:t>하지 않고 </a:t>
            </a:r>
            <a:r>
              <a:rPr lang="en-US" altLang="ko-KR" b="1" dirty="0" smtClean="0"/>
              <a:t>stochastic(random) process</a:t>
            </a:r>
            <a:r>
              <a:rPr lang="ko-KR" altLang="en-US" b="1" dirty="0" smtClean="0"/>
              <a:t>와 관련이 있는 경우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모든 데이터의 </a:t>
            </a:r>
            <a:r>
              <a:rPr lang="en-US" altLang="ko-KR" b="1" dirty="0" smtClean="0"/>
              <a:t>gradient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평균내어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update</a:t>
            </a:r>
            <a:r>
              <a:rPr lang="ko-KR" altLang="en-US" b="1" dirty="0" smtClean="0"/>
              <a:t>함 </a:t>
            </a:r>
            <a:r>
              <a:rPr lang="en-US" altLang="ko-KR" b="1" dirty="0" smtClean="0"/>
              <a:t>(batch), </a:t>
            </a:r>
            <a:r>
              <a:rPr lang="ko-KR" altLang="en-US" b="1" dirty="0" smtClean="0"/>
              <a:t>일부의 데이터는 </a:t>
            </a:r>
            <a:r>
              <a:rPr lang="en-US" altLang="ko-KR" b="1" dirty="0" smtClean="0"/>
              <a:t>mini batch</a:t>
            </a:r>
            <a:r>
              <a:rPr lang="ko-KR" altLang="en-US" b="1" dirty="0" smtClean="0"/>
              <a:t>를 형성하여 한 </a:t>
            </a:r>
            <a:r>
              <a:rPr lang="en-US" altLang="ko-KR" b="1" dirty="0" smtClean="0"/>
              <a:t>batch</a:t>
            </a:r>
            <a:r>
              <a:rPr lang="ko-KR" altLang="en-US" b="1" dirty="0" smtClean="0"/>
              <a:t>에 대한</a:t>
            </a:r>
            <a:r>
              <a:rPr lang="en-US" altLang="ko-KR" b="1" dirty="0" smtClean="0"/>
              <a:t>gradient</a:t>
            </a:r>
            <a:r>
              <a:rPr lang="ko-KR" altLang="en-US" b="1" dirty="0" smtClean="0"/>
              <a:t>만을 계산하여 전체 </a:t>
            </a:r>
            <a:r>
              <a:rPr lang="ko-KR" altLang="en-US" b="1" dirty="0" err="1" smtClean="0"/>
              <a:t>파라미터를</a:t>
            </a:r>
            <a:r>
              <a:rPr lang="ko-KR" altLang="en-US" b="1" dirty="0" smtClean="0"/>
              <a:t> 업데이트 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116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542925"/>
            <a:ext cx="82200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72" y="461189"/>
            <a:ext cx="80962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085850"/>
            <a:ext cx="82772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57237"/>
            <a:ext cx="8067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747712"/>
            <a:ext cx="83248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4312"/>
            <a:ext cx="85344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747712"/>
            <a:ext cx="79533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528637"/>
            <a:ext cx="72009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7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04812"/>
            <a:ext cx="79343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47675"/>
            <a:ext cx="81343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4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685800"/>
            <a:ext cx="8334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023937"/>
            <a:ext cx="8058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1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3887"/>
            <a:ext cx="77724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0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98</Words>
  <Application>Microsoft Office PowerPoint</Application>
  <PresentationFormat>와이드스크린</PresentationFormat>
  <Paragraphs>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이상열</dc:creator>
  <cp:lastModifiedBy>이상열</cp:lastModifiedBy>
  <cp:revision>9</cp:revision>
  <dcterms:created xsi:type="dcterms:W3CDTF">2016-02-22T02:37:11Z</dcterms:created>
  <dcterms:modified xsi:type="dcterms:W3CDTF">2016-02-22T07:57:09Z</dcterms:modified>
</cp:coreProperties>
</file>