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4"/>
  </p:sldMasterIdLst>
  <p:sldIdLst>
    <p:sldId id="259" r:id="rId5"/>
    <p:sldId id="258" r:id="rId6"/>
    <p:sldId id="256" r:id="rId7"/>
    <p:sldId id="260" r:id="rId8"/>
  </p:sldIdLst>
  <p:sldSz cx="12192000" cy="1828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19C5F5-8842-47CC-B9B2-4B337CE02CE3}" v="17" dt="2019-12-10T01:52:43.2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25" d="100"/>
          <a:sy n="25" d="100"/>
        </p:scale>
        <p:origin x="1514"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adHossein Manuel Haqiqatkhah" userId="7d57dbdc-d975-4484-a819-6f32741d12cf" providerId="ADAL" clId="{0219C5F5-8842-47CC-B9B2-4B337CE02CE3}"/>
    <pc:docChg chg="undo addSld delSld modSld sldOrd">
      <pc:chgData name="MohammadHossein Manuel Haqiqatkhah" userId="7d57dbdc-d975-4484-a819-6f32741d12cf" providerId="ADAL" clId="{0219C5F5-8842-47CC-B9B2-4B337CE02CE3}" dt="2019-12-10T01:52:43.221" v="50"/>
      <pc:docMkLst>
        <pc:docMk/>
      </pc:docMkLst>
      <pc:sldChg chg="modSp">
        <pc:chgData name="MohammadHossein Manuel Haqiqatkhah" userId="7d57dbdc-d975-4484-a819-6f32741d12cf" providerId="ADAL" clId="{0219C5F5-8842-47CC-B9B2-4B337CE02CE3}" dt="2019-12-07T23:13:38.762" v="48" actId="1076"/>
        <pc:sldMkLst>
          <pc:docMk/>
          <pc:sldMk cId="1191850395" sldId="256"/>
        </pc:sldMkLst>
        <pc:spChg chg="mod">
          <ac:chgData name="MohammadHossein Manuel Haqiqatkhah" userId="7d57dbdc-d975-4484-a819-6f32741d12cf" providerId="ADAL" clId="{0219C5F5-8842-47CC-B9B2-4B337CE02CE3}" dt="2019-12-07T23:13:38.762" v="48" actId="1076"/>
          <ac:spMkLst>
            <pc:docMk/>
            <pc:sldMk cId="1191850395" sldId="256"/>
            <ac:spMk id="19" creationId="{4B1E81EF-4DDB-4BD7-9069-AAC77BC07F56}"/>
          </ac:spMkLst>
        </pc:spChg>
      </pc:sldChg>
      <pc:sldChg chg="add del ord">
        <pc:chgData name="MohammadHossein Manuel Haqiqatkhah" userId="7d57dbdc-d975-4484-a819-6f32741d12cf" providerId="ADAL" clId="{0219C5F5-8842-47CC-B9B2-4B337CE02CE3}" dt="2019-12-07T23:08:41.922" v="4" actId="47"/>
        <pc:sldMkLst>
          <pc:docMk/>
          <pc:sldMk cId="2017456818" sldId="257"/>
        </pc:sldMkLst>
      </pc:sldChg>
      <pc:sldChg chg="addSp modSp add">
        <pc:chgData name="MohammadHossein Manuel Haqiqatkhah" userId="7d57dbdc-d975-4484-a819-6f32741d12cf" providerId="ADAL" clId="{0219C5F5-8842-47CC-B9B2-4B337CE02CE3}" dt="2019-12-07T23:11:00.164" v="15" actId="1076"/>
        <pc:sldMkLst>
          <pc:docMk/>
          <pc:sldMk cId="3634925824" sldId="258"/>
        </pc:sldMkLst>
        <pc:spChg chg="add mod">
          <ac:chgData name="MohammadHossein Manuel Haqiqatkhah" userId="7d57dbdc-d975-4484-a819-6f32741d12cf" providerId="ADAL" clId="{0219C5F5-8842-47CC-B9B2-4B337CE02CE3}" dt="2019-12-07T23:11:00.164" v="15" actId="1076"/>
          <ac:spMkLst>
            <pc:docMk/>
            <pc:sldMk cId="3634925824" sldId="258"/>
            <ac:spMk id="2" creationId="{EFFEF277-4D6F-4E3E-85E9-E4C599F693B4}"/>
          </ac:spMkLst>
        </pc:spChg>
        <pc:picChg chg="add mod">
          <ac:chgData name="MohammadHossein Manuel Haqiqatkhah" userId="7d57dbdc-d975-4484-a819-6f32741d12cf" providerId="ADAL" clId="{0219C5F5-8842-47CC-B9B2-4B337CE02CE3}" dt="2019-12-07T23:10:46.784" v="11" actId="1076"/>
          <ac:picMkLst>
            <pc:docMk/>
            <pc:sldMk cId="3634925824" sldId="258"/>
            <ac:picMk id="4" creationId="{089B735B-AABB-4BE2-B455-D3D073FA246D}"/>
          </ac:picMkLst>
        </pc:picChg>
        <pc:picChg chg="add mod">
          <ac:chgData name="MohammadHossein Manuel Haqiqatkhah" userId="7d57dbdc-d975-4484-a819-6f32741d12cf" providerId="ADAL" clId="{0219C5F5-8842-47CC-B9B2-4B337CE02CE3}" dt="2019-12-07T23:10:42.558" v="10" actId="1076"/>
          <ac:picMkLst>
            <pc:docMk/>
            <pc:sldMk cId="3634925824" sldId="258"/>
            <ac:picMk id="6" creationId="{B813C907-20D2-46C2-B4B2-AE3AEEDA78B9}"/>
          </ac:picMkLst>
        </pc:picChg>
      </pc:sldChg>
      <pc:sldChg chg="addSp delSp modSp add ord">
        <pc:chgData name="MohammadHossein Manuel Haqiqatkhah" userId="7d57dbdc-d975-4484-a819-6f32741d12cf" providerId="ADAL" clId="{0219C5F5-8842-47CC-B9B2-4B337CE02CE3}" dt="2019-12-07T23:13:17.295" v="47" actId="14100"/>
        <pc:sldMkLst>
          <pc:docMk/>
          <pc:sldMk cId="279078178" sldId="259"/>
        </pc:sldMkLst>
        <pc:spChg chg="add del">
          <ac:chgData name="MohammadHossein Manuel Haqiqatkhah" userId="7d57dbdc-d975-4484-a819-6f32741d12cf" providerId="ADAL" clId="{0219C5F5-8842-47CC-B9B2-4B337CE02CE3}" dt="2019-12-07T23:12:25.450" v="34"/>
          <ac:spMkLst>
            <pc:docMk/>
            <pc:sldMk cId="279078178" sldId="259"/>
            <ac:spMk id="4" creationId="{D4DD07B4-DF89-474F-AB37-0230E4280E1C}"/>
          </ac:spMkLst>
        </pc:spChg>
        <pc:spChg chg="add del">
          <ac:chgData name="MohammadHossein Manuel Haqiqatkhah" userId="7d57dbdc-d975-4484-a819-6f32741d12cf" providerId="ADAL" clId="{0219C5F5-8842-47CC-B9B2-4B337CE02CE3}" dt="2019-12-07T23:12:25.450" v="34"/>
          <ac:spMkLst>
            <pc:docMk/>
            <pc:sldMk cId="279078178" sldId="259"/>
            <ac:spMk id="5" creationId="{590752DC-AB67-4962-9DA0-B2CFFF44CFA8}"/>
          </ac:spMkLst>
        </pc:spChg>
        <pc:spChg chg="add del">
          <ac:chgData name="MohammadHossein Manuel Haqiqatkhah" userId="7d57dbdc-d975-4484-a819-6f32741d12cf" providerId="ADAL" clId="{0219C5F5-8842-47CC-B9B2-4B337CE02CE3}" dt="2019-12-07T23:12:25.450" v="34"/>
          <ac:spMkLst>
            <pc:docMk/>
            <pc:sldMk cId="279078178" sldId="259"/>
            <ac:spMk id="6" creationId="{1022D865-122E-4F15-AE38-ADD0FF0A89EB}"/>
          </ac:spMkLst>
        </pc:spChg>
        <pc:spChg chg="add mod">
          <ac:chgData name="MohammadHossein Manuel Haqiqatkhah" userId="7d57dbdc-d975-4484-a819-6f32741d12cf" providerId="ADAL" clId="{0219C5F5-8842-47CC-B9B2-4B337CE02CE3}" dt="2019-12-07T23:13:17.295" v="47" actId="14100"/>
          <ac:spMkLst>
            <pc:docMk/>
            <pc:sldMk cId="279078178" sldId="259"/>
            <ac:spMk id="7" creationId="{8F2F08DB-97CC-4444-A6F2-C20DC2E5B5FD}"/>
          </ac:spMkLst>
        </pc:spChg>
        <pc:spChg chg="add del">
          <ac:chgData name="MohammadHossein Manuel Haqiqatkhah" userId="7d57dbdc-d975-4484-a819-6f32741d12cf" providerId="ADAL" clId="{0219C5F5-8842-47CC-B9B2-4B337CE02CE3}" dt="2019-12-07T23:12:40.420" v="38"/>
          <ac:spMkLst>
            <pc:docMk/>
            <pc:sldMk cId="279078178" sldId="259"/>
            <ac:spMk id="8" creationId="{403251E5-30B1-4E74-9580-4A09F1FA91AD}"/>
          </ac:spMkLst>
        </pc:spChg>
        <pc:spChg chg="add del">
          <ac:chgData name="MohammadHossein Manuel Haqiqatkhah" userId="7d57dbdc-d975-4484-a819-6f32741d12cf" providerId="ADAL" clId="{0219C5F5-8842-47CC-B9B2-4B337CE02CE3}" dt="2019-12-07T23:12:40.420" v="38"/>
          <ac:spMkLst>
            <pc:docMk/>
            <pc:sldMk cId="279078178" sldId="259"/>
            <ac:spMk id="9" creationId="{F3295E66-3830-4DE8-9B06-C3DF6F55523A}"/>
          </ac:spMkLst>
        </pc:spChg>
        <pc:spChg chg="add del">
          <ac:chgData name="MohammadHossein Manuel Haqiqatkhah" userId="7d57dbdc-d975-4484-a819-6f32741d12cf" providerId="ADAL" clId="{0219C5F5-8842-47CC-B9B2-4B337CE02CE3}" dt="2019-12-07T23:12:40.420" v="38"/>
          <ac:spMkLst>
            <pc:docMk/>
            <pc:sldMk cId="279078178" sldId="259"/>
            <ac:spMk id="10" creationId="{F321C05F-869B-4BB4-9688-3CA3190420C2}"/>
          </ac:spMkLst>
        </pc:spChg>
        <pc:picChg chg="add mod">
          <ac:chgData name="MohammadHossein Manuel Haqiqatkhah" userId="7d57dbdc-d975-4484-a819-6f32741d12cf" providerId="ADAL" clId="{0219C5F5-8842-47CC-B9B2-4B337CE02CE3}" dt="2019-12-07T23:11:43.572" v="22" actId="1076"/>
          <ac:picMkLst>
            <pc:docMk/>
            <pc:sldMk cId="279078178" sldId="259"/>
            <ac:picMk id="2" creationId="{E12B5892-F184-42FE-A33D-7A612D3122DF}"/>
          </ac:picMkLst>
        </pc:picChg>
        <pc:picChg chg="add mod">
          <ac:chgData name="MohammadHossein Manuel Haqiqatkhah" userId="7d57dbdc-d975-4484-a819-6f32741d12cf" providerId="ADAL" clId="{0219C5F5-8842-47CC-B9B2-4B337CE02CE3}" dt="2019-12-07T23:13:08.800" v="46" actId="1076"/>
          <ac:picMkLst>
            <pc:docMk/>
            <pc:sldMk cId="279078178" sldId="259"/>
            <ac:picMk id="3" creationId="{BA405617-06D8-4811-AF69-09989DC9F74B}"/>
          </ac:picMkLst>
        </pc:picChg>
      </pc:sldChg>
      <pc:sldChg chg="addSp add">
        <pc:chgData name="MohammadHossein Manuel Haqiqatkhah" userId="7d57dbdc-d975-4484-a819-6f32741d12cf" providerId="ADAL" clId="{0219C5F5-8842-47CC-B9B2-4B337CE02CE3}" dt="2019-12-10T01:52:43.221" v="50"/>
        <pc:sldMkLst>
          <pc:docMk/>
          <pc:sldMk cId="186608087" sldId="260"/>
        </pc:sldMkLst>
        <pc:picChg chg="add">
          <ac:chgData name="MohammadHossein Manuel Haqiqatkhah" userId="7d57dbdc-d975-4484-a819-6f32741d12cf" providerId="ADAL" clId="{0219C5F5-8842-47CC-B9B2-4B337CE02CE3}" dt="2019-12-10T01:52:43.221" v="50"/>
          <ac:picMkLst>
            <pc:docMk/>
            <pc:sldMk cId="186608087" sldId="260"/>
            <ac:picMk id="4" creationId="{E5C36ECE-5E6A-4FF7-B8F2-1691849D2E5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992968"/>
            <a:ext cx="10363200" cy="6366933"/>
          </a:xfrm>
        </p:spPr>
        <p:txBody>
          <a:bodyPr anchor="b"/>
          <a:lstStyle>
            <a:lvl1pPr algn="ctr">
              <a:defRPr sz="8000"/>
            </a:lvl1pPr>
          </a:lstStyle>
          <a:p>
            <a:r>
              <a:rPr lang="en-US"/>
              <a:t>Click to edit Master title style</a:t>
            </a:r>
            <a:endParaRPr lang="en-US" dirty="0"/>
          </a:p>
        </p:txBody>
      </p:sp>
      <p:sp>
        <p:nvSpPr>
          <p:cNvPr id="3" name="Subtitle 2"/>
          <p:cNvSpPr>
            <a:spLocks noGrp="1"/>
          </p:cNvSpPr>
          <p:nvPr>
            <p:ph type="subTitle" idx="1"/>
          </p:nvPr>
        </p:nvSpPr>
        <p:spPr>
          <a:xfrm>
            <a:off x="1524000" y="9605435"/>
            <a:ext cx="9144000" cy="4415365"/>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60F64E-9E1D-4BCC-9A78-20808DC0C6B0}" type="datetimeFigureOut">
              <a:rPr lang="en-US" smtClean="0"/>
              <a:t>10-Dec-19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3E48-586F-41BB-BDCB-C18DC8E2CF15}" type="slidenum">
              <a:rPr lang="en-US" smtClean="0"/>
              <a:t>‹#›</a:t>
            </a:fld>
            <a:endParaRPr lang="en-US"/>
          </a:p>
        </p:txBody>
      </p:sp>
    </p:spTree>
    <p:extLst>
      <p:ext uri="{BB962C8B-B14F-4D97-AF65-F5344CB8AC3E}">
        <p14:creationId xmlns:p14="http://schemas.microsoft.com/office/powerpoint/2010/main" val="716682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60F64E-9E1D-4BCC-9A78-20808DC0C6B0}" type="datetimeFigureOut">
              <a:rPr lang="en-US" smtClean="0"/>
              <a:t>10-Dec-19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3E48-586F-41BB-BDCB-C18DC8E2CF15}" type="slidenum">
              <a:rPr lang="en-US" smtClean="0"/>
              <a:t>‹#›</a:t>
            </a:fld>
            <a:endParaRPr lang="en-US"/>
          </a:p>
        </p:txBody>
      </p:sp>
    </p:spTree>
    <p:extLst>
      <p:ext uri="{BB962C8B-B14F-4D97-AF65-F5344CB8AC3E}">
        <p14:creationId xmlns:p14="http://schemas.microsoft.com/office/powerpoint/2010/main" val="18503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973667"/>
            <a:ext cx="2628900" cy="154982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973667"/>
            <a:ext cx="7734300" cy="154982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60F64E-9E1D-4BCC-9A78-20808DC0C6B0}" type="datetimeFigureOut">
              <a:rPr lang="en-US" smtClean="0"/>
              <a:t>10-Dec-19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3E48-586F-41BB-BDCB-C18DC8E2CF15}" type="slidenum">
              <a:rPr lang="en-US" smtClean="0"/>
              <a:t>‹#›</a:t>
            </a:fld>
            <a:endParaRPr lang="en-US"/>
          </a:p>
        </p:txBody>
      </p:sp>
    </p:spTree>
    <p:extLst>
      <p:ext uri="{BB962C8B-B14F-4D97-AF65-F5344CB8AC3E}">
        <p14:creationId xmlns:p14="http://schemas.microsoft.com/office/powerpoint/2010/main" val="2479373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60F64E-9E1D-4BCC-9A78-20808DC0C6B0}" type="datetimeFigureOut">
              <a:rPr lang="en-US" smtClean="0"/>
              <a:t>10-Dec-19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3E48-586F-41BB-BDCB-C18DC8E2CF15}" type="slidenum">
              <a:rPr lang="en-US" smtClean="0"/>
              <a:t>‹#›</a:t>
            </a:fld>
            <a:endParaRPr lang="en-US"/>
          </a:p>
        </p:txBody>
      </p:sp>
    </p:spTree>
    <p:extLst>
      <p:ext uri="{BB962C8B-B14F-4D97-AF65-F5344CB8AC3E}">
        <p14:creationId xmlns:p14="http://schemas.microsoft.com/office/powerpoint/2010/main" val="2373830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4559305"/>
            <a:ext cx="10515600" cy="7607299"/>
          </a:xfrm>
        </p:spPr>
        <p:txBody>
          <a:bodyPr anchor="b"/>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831851" y="12238572"/>
            <a:ext cx="10515600" cy="4000499"/>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60F64E-9E1D-4BCC-9A78-20808DC0C6B0}" type="datetimeFigureOut">
              <a:rPr lang="en-US" smtClean="0"/>
              <a:t>10-Dec-19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3E48-586F-41BB-BDCB-C18DC8E2CF15}" type="slidenum">
              <a:rPr lang="en-US" smtClean="0"/>
              <a:t>‹#›</a:t>
            </a:fld>
            <a:endParaRPr lang="en-US"/>
          </a:p>
        </p:txBody>
      </p:sp>
    </p:spTree>
    <p:extLst>
      <p:ext uri="{BB962C8B-B14F-4D97-AF65-F5344CB8AC3E}">
        <p14:creationId xmlns:p14="http://schemas.microsoft.com/office/powerpoint/2010/main" val="3050532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4868333"/>
            <a:ext cx="51816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4868333"/>
            <a:ext cx="51816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60F64E-9E1D-4BCC-9A78-20808DC0C6B0}" type="datetimeFigureOut">
              <a:rPr lang="en-US" smtClean="0"/>
              <a:t>10-Dec-19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13E48-586F-41BB-BDCB-C18DC8E2CF15}" type="slidenum">
              <a:rPr lang="en-US" smtClean="0"/>
              <a:t>‹#›</a:t>
            </a:fld>
            <a:endParaRPr lang="en-US"/>
          </a:p>
        </p:txBody>
      </p:sp>
    </p:spTree>
    <p:extLst>
      <p:ext uri="{BB962C8B-B14F-4D97-AF65-F5344CB8AC3E}">
        <p14:creationId xmlns:p14="http://schemas.microsoft.com/office/powerpoint/2010/main" val="4285131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973671"/>
            <a:ext cx="10515600" cy="35348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4483101"/>
            <a:ext cx="5157787" cy="219709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839789" y="6680200"/>
            <a:ext cx="5157787"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4483101"/>
            <a:ext cx="5183188" cy="219709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72201" y="6680200"/>
            <a:ext cx="5183188"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60F64E-9E1D-4BCC-9A78-20808DC0C6B0}" type="datetimeFigureOut">
              <a:rPr lang="en-US" smtClean="0"/>
              <a:t>10-Dec-19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713E48-586F-41BB-BDCB-C18DC8E2CF15}" type="slidenum">
              <a:rPr lang="en-US" smtClean="0"/>
              <a:t>‹#›</a:t>
            </a:fld>
            <a:endParaRPr lang="en-US"/>
          </a:p>
        </p:txBody>
      </p:sp>
    </p:spTree>
    <p:extLst>
      <p:ext uri="{BB962C8B-B14F-4D97-AF65-F5344CB8AC3E}">
        <p14:creationId xmlns:p14="http://schemas.microsoft.com/office/powerpoint/2010/main" val="3983667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60F64E-9E1D-4BCC-9A78-20808DC0C6B0}" type="datetimeFigureOut">
              <a:rPr lang="en-US" smtClean="0"/>
              <a:t>10-Dec-19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713E48-586F-41BB-BDCB-C18DC8E2CF15}" type="slidenum">
              <a:rPr lang="en-US" smtClean="0"/>
              <a:t>‹#›</a:t>
            </a:fld>
            <a:endParaRPr lang="en-US"/>
          </a:p>
        </p:txBody>
      </p:sp>
    </p:spTree>
    <p:extLst>
      <p:ext uri="{BB962C8B-B14F-4D97-AF65-F5344CB8AC3E}">
        <p14:creationId xmlns:p14="http://schemas.microsoft.com/office/powerpoint/2010/main" val="1352938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60F64E-9E1D-4BCC-9A78-20808DC0C6B0}" type="datetimeFigureOut">
              <a:rPr lang="en-US" smtClean="0"/>
              <a:t>10-Dec-19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713E48-586F-41BB-BDCB-C18DC8E2CF15}" type="slidenum">
              <a:rPr lang="en-US" smtClean="0"/>
              <a:t>‹#›</a:t>
            </a:fld>
            <a:endParaRPr lang="en-US"/>
          </a:p>
        </p:txBody>
      </p:sp>
    </p:spTree>
    <p:extLst>
      <p:ext uri="{BB962C8B-B14F-4D97-AF65-F5344CB8AC3E}">
        <p14:creationId xmlns:p14="http://schemas.microsoft.com/office/powerpoint/2010/main" val="1886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219200"/>
            <a:ext cx="3932237" cy="4267200"/>
          </a:xfrm>
        </p:spPr>
        <p:txBody>
          <a:bodyPr anchor="b"/>
          <a:lstStyle>
            <a:lvl1pPr>
              <a:defRPr sz="4267"/>
            </a:lvl1pPr>
          </a:lstStyle>
          <a:p>
            <a:r>
              <a:rPr lang="en-US"/>
              <a:t>Click to edit Master title style</a:t>
            </a:r>
            <a:endParaRPr lang="en-US" dirty="0"/>
          </a:p>
        </p:txBody>
      </p:sp>
      <p:sp>
        <p:nvSpPr>
          <p:cNvPr id="3" name="Content Placeholder 2"/>
          <p:cNvSpPr>
            <a:spLocks noGrp="1"/>
          </p:cNvSpPr>
          <p:nvPr>
            <p:ph idx="1"/>
          </p:nvPr>
        </p:nvSpPr>
        <p:spPr>
          <a:xfrm>
            <a:off x="5183188" y="2633138"/>
            <a:ext cx="6172200" cy="1299633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5486400"/>
            <a:ext cx="3932237" cy="10164235"/>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FF60F64E-9E1D-4BCC-9A78-20808DC0C6B0}" type="datetimeFigureOut">
              <a:rPr lang="en-US" smtClean="0"/>
              <a:t>10-Dec-19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13E48-586F-41BB-BDCB-C18DC8E2CF15}" type="slidenum">
              <a:rPr lang="en-US" smtClean="0"/>
              <a:t>‹#›</a:t>
            </a:fld>
            <a:endParaRPr lang="en-US"/>
          </a:p>
        </p:txBody>
      </p:sp>
    </p:spTree>
    <p:extLst>
      <p:ext uri="{BB962C8B-B14F-4D97-AF65-F5344CB8AC3E}">
        <p14:creationId xmlns:p14="http://schemas.microsoft.com/office/powerpoint/2010/main" val="1938858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219200"/>
            <a:ext cx="3932237" cy="4267200"/>
          </a:xfrm>
        </p:spPr>
        <p:txBody>
          <a:bodyPr anchor="b"/>
          <a:lstStyle>
            <a:lvl1pPr>
              <a:defRPr sz="4267"/>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2633138"/>
            <a:ext cx="6172200" cy="12996333"/>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839788" y="5486400"/>
            <a:ext cx="3932237" cy="10164235"/>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FF60F64E-9E1D-4BCC-9A78-20808DC0C6B0}" type="datetimeFigureOut">
              <a:rPr lang="en-US" smtClean="0"/>
              <a:t>10-Dec-19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13E48-586F-41BB-BDCB-C18DC8E2CF15}" type="slidenum">
              <a:rPr lang="en-US" smtClean="0"/>
              <a:t>‹#›</a:t>
            </a:fld>
            <a:endParaRPr lang="en-US"/>
          </a:p>
        </p:txBody>
      </p:sp>
    </p:spTree>
    <p:extLst>
      <p:ext uri="{BB962C8B-B14F-4D97-AF65-F5344CB8AC3E}">
        <p14:creationId xmlns:p14="http://schemas.microsoft.com/office/powerpoint/2010/main" val="3047993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973671"/>
            <a:ext cx="10515600" cy="35348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4868333"/>
            <a:ext cx="10515600" cy="1160356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16950271"/>
            <a:ext cx="2743200" cy="973667"/>
          </a:xfrm>
          <a:prstGeom prst="rect">
            <a:avLst/>
          </a:prstGeom>
        </p:spPr>
        <p:txBody>
          <a:bodyPr vert="horz" lIns="91440" tIns="45720" rIns="91440" bIns="45720" rtlCol="0" anchor="ctr"/>
          <a:lstStyle>
            <a:lvl1pPr algn="l">
              <a:defRPr sz="1600">
                <a:solidFill>
                  <a:schemeClr val="tx1">
                    <a:tint val="75000"/>
                  </a:schemeClr>
                </a:solidFill>
              </a:defRPr>
            </a:lvl1pPr>
          </a:lstStyle>
          <a:p>
            <a:fld id="{FF60F64E-9E1D-4BCC-9A78-20808DC0C6B0}" type="datetimeFigureOut">
              <a:rPr lang="en-US" smtClean="0"/>
              <a:t>10-Dec-19</a:t>
            </a:fld>
            <a:endParaRPr lang="en-US"/>
          </a:p>
        </p:txBody>
      </p:sp>
      <p:sp>
        <p:nvSpPr>
          <p:cNvPr id="5" name="Footer Placeholder 4"/>
          <p:cNvSpPr>
            <a:spLocks noGrp="1"/>
          </p:cNvSpPr>
          <p:nvPr>
            <p:ph type="ftr" sz="quarter" idx="3"/>
          </p:nvPr>
        </p:nvSpPr>
        <p:spPr>
          <a:xfrm>
            <a:off x="4038600" y="16950271"/>
            <a:ext cx="4114800" cy="973667"/>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16950271"/>
            <a:ext cx="2743200" cy="973667"/>
          </a:xfrm>
          <a:prstGeom prst="rect">
            <a:avLst/>
          </a:prstGeom>
        </p:spPr>
        <p:txBody>
          <a:bodyPr vert="horz" lIns="91440" tIns="45720" rIns="91440" bIns="45720" rtlCol="0" anchor="ctr"/>
          <a:lstStyle>
            <a:lvl1pPr algn="r">
              <a:defRPr sz="1600">
                <a:solidFill>
                  <a:schemeClr val="tx1">
                    <a:tint val="75000"/>
                  </a:schemeClr>
                </a:solidFill>
              </a:defRPr>
            </a:lvl1pPr>
          </a:lstStyle>
          <a:p>
            <a:fld id="{21713E48-586F-41BB-BDCB-C18DC8E2CF15}" type="slidenum">
              <a:rPr lang="en-US" smtClean="0"/>
              <a:t>‹#›</a:t>
            </a:fld>
            <a:endParaRPr lang="en-US"/>
          </a:p>
        </p:txBody>
      </p:sp>
    </p:spTree>
    <p:extLst>
      <p:ext uri="{BB962C8B-B14F-4D97-AF65-F5344CB8AC3E}">
        <p14:creationId xmlns:p14="http://schemas.microsoft.com/office/powerpoint/2010/main" val="38442680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2B5892-F184-42FE-A33D-7A612D3122DF}"/>
              </a:ext>
            </a:extLst>
          </p:cNvPr>
          <p:cNvPicPr>
            <a:picLocks noChangeAspect="1"/>
          </p:cNvPicPr>
          <p:nvPr/>
        </p:nvPicPr>
        <p:blipFill>
          <a:blip r:embed="rId2"/>
          <a:stretch>
            <a:fillRect/>
          </a:stretch>
        </p:blipFill>
        <p:spPr>
          <a:xfrm>
            <a:off x="503611" y="811018"/>
            <a:ext cx="2908044" cy="6541575"/>
          </a:xfrm>
          <a:prstGeom prst="rect">
            <a:avLst/>
          </a:prstGeom>
        </p:spPr>
      </p:pic>
      <p:pic>
        <p:nvPicPr>
          <p:cNvPr id="3" name="Picture 2" descr="Figure 2">
            <a:extLst>
              <a:ext uri="{FF2B5EF4-FFF2-40B4-BE49-F238E27FC236}">
                <a16:creationId xmlns:a16="http://schemas.microsoft.com/office/drawing/2014/main" id="{BA405617-06D8-4811-AF69-09989DC9F74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42408" y="636011"/>
            <a:ext cx="6749592" cy="15195062"/>
          </a:xfrm>
          <a:prstGeom prst="rect">
            <a:avLst/>
          </a:prstGeom>
          <a:noFill/>
          <a:ln>
            <a:noFill/>
          </a:ln>
        </p:spPr>
      </p:pic>
      <p:sp>
        <p:nvSpPr>
          <p:cNvPr id="7" name="TextBox 6">
            <a:extLst>
              <a:ext uri="{FF2B5EF4-FFF2-40B4-BE49-F238E27FC236}">
                <a16:creationId xmlns:a16="http://schemas.microsoft.com/office/drawing/2014/main" id="{8F2F08DB-97CC-4444-A6F2-C20DC2E5B5FD}"/>
              </a:ext>
            </a:extLst>
          </p:cNvPr>
          <p:cNvSpPr txBox="1"/>
          <p:nvPr/>
        </p:nvSpPr>
        <p:spPr>
          <a:xfrm>
            <a:off x="197963" y="8125904"/>
            <a:ext cx="5382705" cy="9325630"/>
          </a:xfrm>
          <a:prstGeom prst="rect">
            <a:avLst/>
          </a:prstGeom>
          <a:noFill/>
        </p:spPr>
        <p:txBody>
          <a:bodyPr wrap="square" rtlCol="0">
            <a:spAutoFit/>
          </a:bodyPr>
          <a:lstStyle/>
          <a:p>
            <a:r>
              <a:rPr lang="en-US" sz="2400" dirty="0"/>
              <a:t>Figure 1. From </a:t>
            </a:r>
            <a:r>
              <a:rPr lang="en-US" sz="2400" dirty="0" err="1"/>
              <a:t>Rubinov</a:t>
            </a:r>
            <a:r>
              <a:rPr lang="en-US" sz="2400" dirty="0"/>
              <a:t> et al., 2009. Dimension reduction of nonlinear neuronal dynamics. (A). Phase space attractor of a three-dimensional neural mass flow. This attractor is an illustration of the dynamics generated by the flow of a neural mass model (see Breakspear et al. [33]). The dynamical variables represent the mean membrane potential of pyramidal (V) and inhibitory (Z) neurons, and the average number of open potassium ion channels (W). (B). Poincaré first return map from the same attractor [33]; this map captures key features of the neural mass flow, by following each trajectory from one intersection (V) of the attractor to the next (P(V)). (C). The quadratic logistic map. This map has the same unimodal topology as the neural mass Poincaré return map. While the logistic map lacks the "thickness" of the neural mass map, it is several orders of magnitude faster to compute, hence allowing the detailed quantitative analysis in the present paper.</a:t>
            </a:r>
          </a:p>
        </p:txBody>
      </p:sp>
    </p:spTree>
    <p:extLst>
      <p:ext uri="{BB962C8B-B14F-4D97-AF65-F5344CB8AC3E}">
        <p14:creationId xmlns:p14="http://schemas.microsoft.com/office/powerpoint/2010/main" val="279078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EF277-4D6F-4E3E-85E9-E4C599F693B4}"/>
              </a:ext>
            </a:extLst>
          </p:cNvPr>
          <p:cNvSpPr/>
          <p:nvPr/>
        </p:nvSpPr>
        <p:spPr>
          <a:xfrm>
            <a:off x="4864100" y="17088533"/>
            <a:ext cx="6096000" cy="646331"/>
          </a:xfrm>
          <a:prstGeom prst="rect">
            <a:avLst/>
          </a:prstGeom>
        </p:spPr>
        <p:txBody>
          <a:bodyPr>
            <a:spAutoFit/>
          </a:bodyPr>
          <a:lstStyle/>
          <a:p>
            <a:r>
              <a:rPr lang="en-US" dirty="0"/>
              <a:t> Figure 2. Feigenbaum diagrams.</a:t>
            </a:r>
          </a:p>
          <a:p>
            <a:r>
              <a:rPr lang="en-US" dirty="0"/>
              <a:t> </a:t>
            </a:r>
          </a:p>
        </p:txBody>
      </p:sp>
      <p:pic>
        <p:nvPicPr>
          <p:cNvPr id="4" name="Picture 3">
            <a:extLst>
              <a:ext uri="{FF2B5EF4-FFF2-40B4-BE49-F238E27FC236}">
                <a16:creationId xmlns:a16="http://schemas.microsoft.com/office/drawing/2014/main" id="{089B735B-AABB-4BE2-B455-D3D073FA24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457" y="9417614"/>
            <a:ext cx="10799085" cy="7199771"/>
          </a:xfrm>
          <a:prstGeom prst="rect">
            <a:avLst/>
          </a:prstGeom>
        </p:spPr>
      </p:pic>
      <p:pic>
        <p:nvPicPr>
          <p:cNvPr id="6" name="Picture 5">
            <a:extLst>
              <a:ext uri="{FF2B5EF4-FFF2-40B4-BE49-F238E27FC236}">
                <a16:creationId xmlns:a16="http://schemas.microsoft.com/office/drawing/2014/main" id="{B813C907-20D2-46C2-B4B2-AE3AEEDA78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457" y="1423529"/>
            <a:ext cx="10799085" cy="7199771"/>
          </a:xfrm>
          <a:prstGeom prst="rect">
            <a:avLst/>
          </a:prstGeom>
        </p:spPr>
      </p:pic>
    </p:spTree>
    <p:extLst>
      <p:ext uri="{BB962C8B-B14F-4D97-AF65-F5344CB8AC3E}">
        <p14:creationId xmlns:p14="http://schemas.microsoft.com/office/powerpoint/2010/main" val="3634925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C66DA7-3200-4911-9AD7-A964D02D18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483" y="12462940"/>
            <a:ext cx="5775517" cy="4848963"/>
          </a:xfrm>
          <a:prstGeom prst="rect">
            <a:avLst/>
          </a:prstGeom>
        </p:spPr>
      </p:pic>
      <p:pic>
        <p:nvPicPr>
          <p:cNvPr id="7" name="Picture 6">
            <a:extLst>
              <a:ext uri="{FF2B5EF4-FFF2-40B4-BE49-F238E27FC236}">
                <a16:creationId xmlns:a16="http://schemas.microsoft.com/office/drawing/2014/main" id="{0F14E62F-EADC-494C-B999-8CAF3DFB95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036" y="2128187"/>
            <a:ext cx="5259014" cy="4412313"/>
          </a:xfrm>
          <a:prstGeom prst="rect">
            <a:avLst/>
          </a:prstGeom>
        </p:spPr>
      </p:pic>
      <p:pic>
        <p:nvPicPr>
          <p:cNvPr id="9" name="Picture 8" descr="A close up of a piece of paper&#10;&#10;Description automatically generated">
            <a:extLst>
              <a:ext uri="{FF2B5EF4-FFF2-40B4-BE49-F238E27FC236}">
                <a16:creationId xmlns:a16="http://schemas.microsoft.com/office/drawing/2014/main" id="{D0433A86-E87A-40CC-A443-18190CAC0C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534" y="7613978"/>
            <a:ext cx="5775516" cy="4848962"/>
          </a:xfrm>
          <a:prstGeom prst="rect">
            <a:avLst/>
          </a:prstGeom>
        </p:spPr>
      </p:pic>
      <p:pic>
        <p:nvPicPr>
          <p:cNvPr id="11" name="Picture 10" descr="A picture containing sitting, room&#10;&#10;Description automatically generated">
            <a:extLst>
              <a:ext uri="{FF2B5EF4-FFF2-40B4-BE49-F238E27FC236}">
                <a16:creationId xmlns:a16="http://schemas.microsoft.com/office/drawing/2014/main" id="{16580EF1-1075-454E-A1C3-20BFA20B0A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2451" y="2128187"/>
            <a:ext cx="5259015" cy="4412314"/>
          </a:xfrm>
          <a:prstGeom prst="rect">
            <a:avLst/>
          </a:prstGeom>
        </p:spPr>
      </p:pic>
      <p:pic>
        <p:nvPicPr>
          <p:cNvPr id="13" name="Picture 12" descr="A close up of text on a white background&#10;&#10;Description automatically generated">
            <a:extLst>
              <a:ext uri="{FF2B5EF4-FFF2-40B4-BE49-F238E27FC236}">
                <a16:creationId xmlns:a16="http://schemas.microsoft.com/office/drawing/2014/main" id="{6DFDA3D8-1D9A-41D2-902D-08ECE89E59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85950" y="7613978"/>
            <a:ext cx="5775516" cy="4848962"/>
          </a:xfrm>
          <a:prstGeom prst="rect">
            <a:avLst/>
          </a:prstGeom>
        </p:spPr>
      </p:pic>
      <p:pic>
        <p:nvPicPr>
          <p:cNvPr id="16" name="Picture 15">
            <a:extLst>
              <a:ext uri="{FF2B5EF4-FFF2-40B4-BE49-F238E27FC236}">
                <a16:creationId xmlns:a16="http://schemas.microsoft.com/office/drawing/2014/main" id="{55BD80A0-3A17-48CD-B695-2EFEDCFBB84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5999" y="12462940"/>
            <a:ext cx="5775516" cy="4848962"/>
          </a:xfrm>
          <a:prstGeom prst="rect">
            <a:avLst/>
          </a:prstGeom>
        </p:spPr>
      </p:pic>
      <p:sp>
        <p:nvSpPr>
          <p:cNvPr id="17" name="TextBox 16">
            <a:extLst>
              <a:ext uri="{FF2B5EF4-FFF2-40B4-BE49-F238E27FC236}">
                <a16:creationId xmlns:a16="http://schemas.microsoft.com/office/drawing/2014/main" id="{FECB6F5B-851A-448E-90F6-CFFBCF0ECE7D}"/>
              </a:ext>
            </a:extLst>
          </p:cNvPr>
          <p:cNvSpPr txBox="1"/>
          <p:nvPr/>
        </p:nvSpPr>
        <p:spPr>
          <a:xfrm flipH="1">
            <a:off x="1584461" y="1054709"/>
            <a:ext cx="2867662" cy="707886"/>
          </a:xfrm>
          <a:prstGeom prst="rect">
            <a:avLst/>
          </a:prstGeom>
          <a:noFill/>
        </p:spPr>
        <p:txBody>
          <a:bodyPr wrap="square" rtlCol="0">
            <a:spAutoFit/>
          </a:bodyPr>
          <a:lstStyle/>
          <a:p>
            <a:r>
              <a:rPr lang="en-US" sz="4000" dirty="0"/>
              <a:t>Connectivity</a:t>
            </a:r>
          </a:p>
        </p:txBody>
      </p:sp>
      <p:sp>
        <p:nvSpPr>
          <p:cNvPr id="18" name="TextBox 17">
            <a:extLst>
              <a:ext uri="{FF2B5EF4-FFF2-40B4-BE49-F238E27FC236}">
                <a16:creationId xmlns:a16="http://schemas.microsoft.com/office/drawing/2014/main" id="{19047D06-219F-4071-B29F-3483F95700E6}"/>
              </a:ext>
            </a:extLst>
          </p:cNvPr>
          <p:cNvSpPr txBox="1"/>
          <p:nvPr/>
        </p:nvSpPr>
        <p:spPr>
          <a:xfrm flipH="1">
            <a:off x="7739879" y="1054709"/>
            <a:ext cx="2867662" cy="707886"/>
          </a:xfrm>
          <a:prstGeom prst="rect">
            <a:avLst/>
          </a:prstGeom>
          <a:noFill/>
        </p:spPr>
        <p:txBody>
          <a:bodyPr wrap="square" rtlCol="0">
            <a:spAutoFit/>
          </a:bodyPr>
          <a:lstStyle/>
          <a:p>
            <a:r>
              <a:rPr lang="en-US" sz="4000" dirty="0"/>
              <a:t>Activity</a:t>
            </a:r>
          </a:p>
        </p:txBody>
      </p:sp>
      <p:sp>
        <p:nvSpPr>
          <p:cNvPr id="19" name="TextBox 18">
            <a:extLst>
              <a:ext uri="{FF2B5EF4-FFF2-40B4-BE49-F238E27FC236}">
                <a16:creationId xmlns:a16="http://schemas.microsoft.com/office/drawing/2014/main" id="{4B1E81EF-4DDB-4BD7-9069-AAC77BC07F56}"/>
              </a:ext>
            </a:extLst>
          </p:cNvPr>
          <p:cNvSpPr txBox="1"/>
          <p:nvPr/>
        </p:nvSpPr>
        <p:spPr>
          <a:xfrm flipH="1">
            <a:off x="5368620" y="14179535"/>
            <a:ext cx="2867662" cy="707886"/>
          </a:xfrm>
          <a:prstGeom prst="rect">
            <a:avLst/>
          </a:prstGeom>
          <a:noFill/>
        </p:spPr>
        <p:txBody>
          <a:bodyPr wrap="square" rtlCol="0">
            <a:spAutoFit/>
          </a:bodyPr>
          <a:lstStyle/>
          <a:p>
            <a:r>
              <a:rPr lang="en-US" sz="4000" dirty="0"/>
              <a:t>HHG</a:t>
            </a:r>
          </a:p>
        </p:txBody>
      </p:sp>
      <p:sp>
        <p:nvSpPr>
          <p:cNvPr id="20" name="TextBox 19">
            <a:extLst>
              <a:ext uri="{FF2B5EF4-FFF2-40B4-BE49-F238E27FC236}">
                <a16:creationId xmlns:a16="http://schemas.microsoft.com/office/drawing/2014/main" id="{2D68E69F-1A3D-4BFC-98F1-81975A45A972}"/>
              </a:ext>
            </a:extLst>
          </p:cNvPr>
          <p:cNvSpPr txBox="1"/>
          <p:nvPr/>
        </p:nvSpPr>
        <p:spPr>
          <a:xfrm flipH="1">
            <a:off x="5906050" y="9843109"/>
            <a:ext cx="2867662" cy="1323439"/>
          </a:xfrm>
          <a:prstGeom prst="rect">
            <a:avLst/>
          </a:prstGeom>
          <a:noFill/>
        </p:spPr>
        <p:txBody>
          <a:bodyPr wrap="square" rtlCol="0">
            <a:spAutoFit/>
          </a:bodyPr>
          <a:lstStyle/>
          <a:p>
            <a:r>
              <a:rPr lang="en-US" sz="4000" dirty="0" err="1"/>
              <a:t>NetSimile</a:t>
            </a:r>
            <a:r>
              <a:rPr lang="en-US" sz="4000" dirty="0"/>
              <a:t> Signature</a:t>
            </a:r>
          </a:p>
        </p:txBody>
      </p:sp>
    </p:spTree>
    <p:extLst>
      <p:ext uri="{BB962C8B-B14F-4D97-AF65-F5344CB8AC3E}">
        <p14:creationId xmlns:p14="http://schemas.microsoft.com/office/powerpoint/2010/main" val="1191850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B7AB1-1F19-4439-9609-61B0D913F6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F55292B-7F0A-43E5-A846-25E43E4971A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5C36ECE-5E6A-4FF7-B8F2-1691849D2E51}"/>
              </a:ext>
            </a:extLst>
          </p:cNvPr>
          <p:cNvPicPr>
            <a:picLocks noChangeAspect="1"/>
          </p:cNvPicPr>
          <p:nvPr/>
        </p:nvPicPr>
        <p:blipFill>
          <a:blip r:embed="rId2"/>
          <a:stretch>
            <a:fillRect/>
          </a:stretch>
        </p:blipFill>
        <p:spPr>
          <a:xfrm>
            <a:off x="2374709" y="8015229"/>
            <a:ext cx="7442582" cy="2257541"/>
          </a:xfrm>
          <a:prstGeom prst="rect">
            <a:avLst/>
          </a:prstGeom>
        </p:spPr>
      </p:pic>
    </p:spTree>
    <p:extLst>
      <p:ext uri="{BB962C8B-B14F-4D97-AF65-F5344CB8AC3E}">
        <p14:creationId xmlns:p14="http://schemas.microsoft.com/office/powerpoint/2010/main" val="1866080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0FE3DB7F9582E4589EB6EE11F53D497" ma:contentTypeVersion="11" ma:contentTypeDescription="Create a new document." ma:contentTypeScope="" ma:versionID="a8eee71a03a661226bb1b69150cc7522">
  <xsd:schema xmlns:xsd="http://www.w3.org/2001/XMLSchema" xmlns:xs="http://www.w3.org/2001/XMLSchema" xmlns:p="http://schemas.microsoft.com/office/2006/metadata/properties" xmlns:ns3="fb9a896c-a559-47ed-92af-7eebfb3245c5" xmlns:ns4="7616764c-e4ab-459e-9ec1-3eeda0498521" targetNamespace="http://schemas.microsoft.com/office/2006/metadata/properties" ma:root="true" ma:fieldsID="31a1136f847ce586cbfdf557c16e8832" ns3:_="" ns4:_="">
    <xsd:import namespace="fb9a896c-a559-47ed-92af-7eebfb3245c5"/>
    <xsd:import namespace="7616764c-e4ab-459e-9ec1-3eeda0498521"/>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4:SharedWithUsers" minOccurs="0"/>
                <xsd:element ref="ns4:SharedWithDetails" minOccurs="0"/>
                <xsd:element ref="ns4:SharingHintHash"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9a896c-a559-47ed-92af-7eebfb3245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616764c-e4ab-459e-9ec1-3eeda049852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92E793A-BEA8-4A98-BCD5-3B70DA9B95FF}">
  <ds:schemaRefs>
    <ds:schemaRef ds:uri="http://purl.org/dc/dcmitype/"/>
    <ds:schemaRef ds:uri="http://purl.org/dc/elements/1.1/"/>
    <ds:schemaRef ds:uri="http://schemas.microsoft.com/office/2006/metadata/properties"/>
    <ds:schemaRef ds:uri="7616764c-e4ab-459e-9ec1-3eeda0498521"/>
    <ds:schemaRef ds:uri="http://schemas.microsoft.com/office/2006/documentManagement/types"/>
    <ds:schemaRef ds:uri="http://schemas.openxmlformats.org/package/2006/metadata/core-properties"/>
    <ds:schemaRef ds:uri="fb9a896c-a559-47ed-92af-7eebfb3245c5"/>
    <ds:schemaRef ds:uri="http://www.w3.org/XML/1998/namespace"/>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90ADFCBF-10B1-4C66-B423-72755B56D958}">
  <ds:schemaRefs>
    <ds:schemaRef ds:uri="http://schemas.microsoft.com/sharepoint/v3/contenttype/forms"/>
  </ds:schemaRefs>
</ds:datastoreItem>
</file>

<file path=customXml/itemProps3.xml><?xml version="1.0" encoding="utf-8"?>
<ds:datastoreItem xmlns:ds="http://schemas.openxmlformats.org/officeDocument/2006/customXml" ds:itemID="{3DE5C136-50D6-4E93-875F-D755A82A35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9a896c-a559-47ed-92af-7eebfb3245c5"/>
    <ds:schemaRef ds:uri="7616764c-e4ab-459e-9ec1-3eeda049852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63</TotalTime>
  <Words>206</Words>
  <Application>Microsoft Office PowerPoint</Application>
  <PresentationFormat>Custom</PresentationFormat>
  <Paragraphs>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MohammadHossein Manuel Haqiqatkhah</dc:creator>
  <cp:lastModifiedBy>MohammadHossein Haqiqatkhah</cp:lastModifiedBy>
  <cp:revision>2</cp:revision>
  <dcterms:created xsi:type="dcterms:W3CDTF">2019-12-07T22:18:09Z</dcterms:created>
  <dcterms:modified xsi:type="dcterms:W3CDTF">2019-12-10T01:52:50Z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0x010100B0FE3DB7F9582E4589EB6EE11F53D497</vt:lpwstr>
  </property>
</Properties>
</file>