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96" r:id="rId4"/>
  </p:sldMasterIdLst>
  <p:sldIdLst>
    <p:sldId id="259" r:id="rId5"/>
    <p:sldId id="258" r:id="rId6"/>
    <p:sldId id="262" r:id="rId7"/>
    <p:sldId id="263" r:id="rId8"/>
    <p:sldId id="261" r:id="rId9"/>
  </p:sldIdLst>
  <p:sldSz cx="16459200" cy="23774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19C5F5-8842-47CC-B9B2-4B337CE02CE3}" v="17" dt="2019-12-10T01:52:43.2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9" autoAdjust="0"/>
    <p:restoredTop sz="94660"/>
  </p:normalViewPr>
  <p:slideViewPr>
    <p:cSldViewPr snapToGrid="0">
      <p:cViewPr>
        <p:scale>
          <a:sx n="19" d="100"/>
          <a:sy n="19" d="100"/>
        </p:scale>
        <p:origin x="2198"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mmadHossein Manuel Haqiqatkhah" userId="7d57dbdc-d975-4484-a819-6f32741d12cf" providerId="ADAL" clId="{0219C5F5-8842-47CC-B9B2-4B337CE02CE3}"/>
    <pc:docChg chg="undo addSld delSld modSld sldOrd">
      <pc:chgData name="MohammadHossein Manuel Haqiqatkhah" userId="7d57dbdc-d975-4484-a819-6f32741d12cf" providerId="ADAL" clId="{0219C5F5-8842-47CC-B9B2-4B337CE02CE3}" dt="2019-12-10T01:52:43.221" v="50"/>
      <pc:docMkLst>
        <pc:docMk/>
      </pc:docMkLst>
      <pc:sldChg chg="modSp">
        <pc:chgData name="MohammadHossein Manuel Haqiqatkhah" userId="7d57dbdc-d975-4484-a819-6f32741d12cf" providerId="ADAL" clId="{0219C5F5-8842-47CC-B9B2-4B337CE02CE3}" dt="2019-12-07T23:13:38.762" v="48" actId="1076"/>
        <pc:sldMkLst>
          <pc:docMk/>
          <pc:sldMk cId="1191850395" sldId="256"/>
        </pc:sldMkLst>
        <pc:spChg chg="mod">
          <ac:chgData name="MohammadHossein Manuel Haqiqatkhah" userId="7d57dbdc-d975-4484-a819-6f32741d12cf" providerId="ADAL" clId="{0219C5F5-8842-47CC-B9B2-4B337CE02CE3}" dt="2019-12-07T23:13:38.762" v="48" actId="1076"/>
          <ac:spMkLst>
            <pc:docMk/>
            <pc:sldMk cId="1191850395" sldId="256"/>
            <ac:spMk id="19" creationId="{4B1E81EF-4DDB-4BD7-9069-AAC77BC07F56}"/>
          </ac:spMkLst>
        </pc:spChg>
      </pc:sldChg>
      <pc:sldChg chg="add del ord">
        <pc:chgData name="MohammadHossein Manuel Haqiqatkhah" userId="7d57dbdc-d975-4484-a819-6f32741d12cf" providerId="ADAL" clId="{0219C5F5-8842-47CC-B9B2-4B337CE02CE3}" dt="2019-12-07T23:08:41.922" v="4" actId="47"/>
        <pc:sldMkLst>
          <pc:docMk/>
          <pc:sldMk cId="2017456818" sldId="257"/>
        </pc:sldMkLst>
      </pc:sldChg>
      <pc:sldChg chg="addSp modSp add">
        <pc:chgData name="MohammadHossein Manuel Haqiqatkhah" userId="7d57dbdc-d975-4484-a819-6f32741d12cf" providerId="ADAL" clId="{0219C5F5-8842-47CC-B9B2-4B337CE02CE3}" dt="2019-12-07T23:11:00.164" v="15" actId="1076"/>
        <pc:sldMkLst>
          <pc:docMk/>
          <pc:sldMk cId="3634925824" sldId="258"/>
        </pc:sldMkLst>
        <pc:spChg chg="add mod">
          <ac:chgData name="MohammadHossein Manuel Haqiqatkhah" userId="7d57dbdc-d975-4484-a819-6f32741d12cf" providerId="ADAL" clId="{0219C5F5-8842-47CC-B9B2-4B337CE02CE3}" dt="2019-12-07T23:11:00.164" v="15" actId="1076"/>
          <ac:spMkLst>
            <pc:docMk/>
            <pc:sldMk cId="3634925824" sldId="258"/>
            <ac:spMk id="2" creationId="{EFFEF277-4D6F-4E3E-85E9-E4C599F693B4}"/>
          </ac:spMkLst>
        </pc:spChg>
        <pc:picChg chg="add mod">
          <ac:chgData name="MohammadHossein Manuel Haqiqatkhah" userId="7d57dbdc-d975-4484-a819-6f32741d12cf" providerId="ADAL" clId="{0219C5F5-8842-47CC-B9B2-4B337CE02CE3}" dt="2019-12-07T23:10:46.784" v="11" actId="1076"/>
          <ac:picMkLst>
            <pc:docMk/>
            <pc:sldMk cId="3634925824" sldId="258"/>
            <ac:picMk id="4" creationId="{089B735B-AABB-4BE2-B455-D3D073FA246D}"/>
          </ac:picMkLst>
        </pc:picChg>
        <pc:picChg chg="add mod">
          <ac:chgData name="MohammadHossein Manuel Haqiqatkhah" userId="7d57dbdc-d975-4484-a819-6f32741d12cf" providerId="ADAL" clId="{0219C5F5-8842-47CC-B9B2-4B337CE02CE3}" dt="2019-12-07T23:10:42.558" v="10" actId="1076"/>
          <ac:picMkLst>
            <pc:docMk/>
            <pc:sldMk cId="3634925824" sldId="258"/>
            <ac:picMk id="6" creationId="{B813C907-20D2-46C2-B4B2-AE3AEEDA78B9}"/>
          </ac:picMkLst>
        </pc:picChg>
      </pc:sldChg>
      <pc:sldChg chg="addSp delSp modSp add ord">
        <pc:chgData name="MohammadHossein Manuel Haqiqatkhah" userId="7d57dbdc-d975-4484-a819-6f32741d12cf" providerId="ADAL" clId="{0219C5F5-8842-47CC-B9B2-4B337CE02CE3}" dt="2019-12-07T23:13:17.295" v="47" actId="14100"/>
        <pc:sldMkLst>
          <pc:docMk/>
          <pc:sldMk cId="279078178" sldId="259"/>
        </pc:sldMkLst>
        <pc:spChg chg="add del">
          <ac:chgData name="MohammadHossein Manuel Haqiqatkhah" userId="7d57dbdc-d975-4484-a819-6f32741d12cf" providerId="ADAL" clId="{0219C5F5-8842-47CC-B9B2-4B337CE02CE3}" dt="2019-12-07T23:12:25.450" v="34"/>
          <ac:spMkLst>
            <pc:docMk/>
            <pc:sldMk cId="279078178" sldId="259"/>
            <ac:spMk id="4" creationId="{D4DD07B4-DF89-474F-AB37-0230E4280E1C}"/>
          </ac:spMkLst>
        </pc:spChg>
        <pc:spChg chg="add del">
          <ac:chgData name="MohammadHossein Manuel Haqiqatkhah" userId="7d57dbdc-d975-4484-a819-6f32741d12cf" providerId="ADAL" clId="{0219C5F5-8842-47CC-B9B2-4B337CE02CE3}" dt="2019-12-07T23:12:25.450" v="34"/>
          <ac:spMkLst>
            <pc:docMk/>
            <pc:sldMk cId="279078178" sldId="259"/>
            <ac:spMk id="5" creationId="{590752DC-AB67-4962-9DA0-B2CFFF44CFA8}"/>
          </ac:spMkLst>
        </pc:spChg>
        <pc:spChg chg="add del">
          <ac:chgData name="MohammadHossein Manuel Haqiqatkhah" userId="7d57dbdc-d975-4484-a819-6f32741d12cf" providerId="ADAL" clId="{0219C5F5-8842-47CC-B9B2-4B337CE02CE3}" dt="2019-12-07T23:12:25.450" v="34"/>
          <ac:spMkLst>
            <pc:docMk/>
            <pc:sldMk cId="279078178" sldId="259"/>
            <ac:spMk id="6" creationId="{1022D865-122E-4F15-AE38-ADD0FF0A89EB}"/>
          </ac:spMkLst>
        </pc:spChg>
        <pc:spChg chg="add mod">
          <ac:chgData name="MohammadHossein Manuel Haqiqatkhah" userId="7d57dbdc-d975-4484-a819-6f32741d12cf" providerId="ADAL" clId="{0219C5F5-8842-47CC-B9B2-4B337CE02CE3}" dt="2019-12-07T23:13:17.295" v="47" actId="14100"/>
          <ac:spMkLst>
            <pc:docMk/>
            <pc:sldMk cId="279078178" sldId="259"/>
            <ac:spMk id="7" creationId="{8F2F08DB-97CC-4444-A6F2-C20DC2E5B5FD}"/>
          </ac:spMkLst>
        </pc:spChg>
        <pc:spChg chg="add del">
          <ac:chgData name="MohammadHossein Manuel Haqiqatkhah" userId="7d57dbdc-d975-4484-a819-6f32741d12cf" providerId="ADAL" clId="{0219C5F5-8842-47CC-B9B2-4B337CE02CE3}" dt="2019-12-07T23:12:40.420" v="38"/>
          <ac:spMkLst>
            <pc:docMk/>
            <pc:sldMk cId="279078178" sldId="259"/>
            <ac:spMk id="8" creationId="{403251E5-30B1-4E74-9580-4A09F1FA91AD}"/>
          </ac:spMkLst>
        </pc:spChg>
        <pc:spChg chg="add del">
          <ac:chgData name="MohammadHossein Manuel Haqiqatkhah" userId="7d57dbdc-d975-4484-a819-6f32741d12cf" providerId="ADAL" clId="{0219C5F5-8842-47CC-B9B2-4B337CE02CE3}" dt="2019-12-07T23:12:40.420" v="38"/>
          <ac:spMkLst>
            <pc:docMk/>
            <pc:sldMk cId="279078178" sldId="259"/>
            <ac:spMk id="9" creationId="{F3295E66-3830-4DE8-9B06-C3DF6F55523A}"/>
          </ac:spMkLst>
        </pc:spChg>
        <pc:spChg chg="add del">
          <ac:chgData name="MohammadHossein Manuel Haqiqatkhah" userId="7d57dbdc-d975-4484-a819-6f32741d12cf" providerId="ADAL" clId="{0219C5F5-8842-47CC-B9B2-4B337CE02CE3}" dt="2019-12-07T23:12:40.420" v="38"/>
          <ac:spMkLst>
            <pc:docMk/>
            <pc:sldMk cId="279078178" sldId="259"/>
            <ac:spMk id="10" creationId="{F321C05F-869B-4BB4-9688-3CA3190420C2}"/>
          </ac:spMkLst>
        </pc:spChg>
        <pc:picChg chg="add mod">
          <ac:chgData name="MohammadHossein Manuel Haqiqatkhah" userId="7d57dbdc-d975-4484-a819-6f32741d12cf" providerId="ADAL" clId="{0219C5F5-8842-47CC-B9B2-4B337CE02CE3}" dt="2019-12-07T23:11:43.572" v="22" actId="1076"/>
          <ac:picMkLst>
            <pc:docMk/>
            <pc:sldMk cId="279078178" sldId="259"/>
            <ac:picMk id="2" creationId="{E12B5892-F184-42FE-A33D-7A612D3122DF}"/>
          </ac:picMkLst>
        </pc:picChg>
        <pc:picChg chg="add mod">
          <ac:chgData name="MohammadHossein Manuel Haqiqatkhah" userId="7d57dbdc-d975-4484-a819-6f32741d12cf" providerId="ADAL" clId="{0219C5F5-8842-47CC-B9B2-4B337CE02CE3}" dt="2019-12-07T23:13:08.800" v="46" actId="1076"/>
          <ac:picMkLst>
            <pc:docMk/>
            <pc:sldMk cId="279078178" sldId="259"/>
            <ac:picMk id="3" creationId="{BA405617-06D8-4811-AF69-09989DC9F74B}"/>
          </ac:picMkLst>
        </pc:picChg>
      </pc:sldChg>
      <pc:sldChg chg="addSp add">
        <pc:chgData name="MohammadHossein Manuel Haqiqatkhah" userId="7d57dbdc-d975-4484-a819-6f32741d12cf" providerId="ADAL" clId="{0219C5F5-8842-47CC-B9B2-4B337CE02CE3}" dt="2019-12-10T01:52:43.221" v="50"/>
        <pc:sldMkLst>
          <pc:docMk/>
          <pc:sldMk cId="186608087" sldId="260"/>
        </pc:sldMkLst>
        <pc:picChg chg="add">
          <ac:chgData name="MohammadHossein Manuel Haqiqatkhah" userId="7d57dbdc-d975-4484-a819-6f32741d12cf" providerId="ADAL" clId="{0219C5F5-8842-47CC-B9B2-4B337CE02CE3}" dt="2019-12-10T01:52:43.221" v="50"/>
          <ac:picMkLst>
            <pc:docMk/>
            <pc:sldMk cId="186608087" sldId="260"/>
            <ac:picMk id="4" creationId="{E5C36ECE-5E6A-4FF7-B8F2-1691849D2E51}"/>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34440" y="3890859"/>
            <a:ext cx="13990320" cy="8277013"/>
          </a:xfrm>
        </p:spPr>
        <p:txBody>
          <a:bodyPr anchor="b"/>
          <a:lstStyle>
            <a:lvl1pPr algn="ctr">
              <a:defRPr sz="10800"/>
            </a:lvl1pPr>
          </a:lstStyle>
          <a:p>
            <a:r>
              <a:rPr lang="en-US"/>
              <a:t>Click to edit Master title style</a:t>
            </a:r>
            <a:endParaRPr lang="en-US" dirty="0"/>
          </a:p>
        </p:txBody>
      </p:sp>
      <p:sp>
        <p:nvSpPr>
          <p:cNvPr id="3" name="Subtitle 2"/>
          <p:cNvSpPr>
            <a:spLocks noGrp="1"/>
          </p:cNvSpPr>
          <p:nvPr>
            <p:ph type="subTitle" idx="1"/>
          </p:nvPr>
        </p:nvSpPr>
        <p:spPr>
          <a:xfrm>
            <a:off x="2057400" y="12487065"/>
            <a:ext cx="12344400" cy="5739975"/>
          </a:xfrm>
        </p:spPr>
        <p:txBody>
          <a:bodyPr/>
          <a:lstStyle>
            <a:lvl1pPr marL="0" indent="0" algn="ctr">
              <a:buNone/>
              <a:defRPr sz="4320"/>
            </a:lvl1pPr>
            <a:lvl2pPr marL="822960" indent="0" algn="ctr">
              <a:buNone/>
              <a:defRPr sz="3600"/>
            </a:lvl2pPr>
            <a:lvl3pPr marL="1645920" indent="0" algn="ctr">
              <a:buNone/>
              <a:defRPr sz="3240"/>
            </a:lvl3pPr>
            <a:lvl4pPr marL="2468880" indent="0" algn="ctr">
              <a:buNone/>
              <a:defRPr sz="2880"/>
            </a:lvl4pPr>
            <a:lvl5pPr marL="3291840" indent="0" algn="ctr">
              <a:buNone/>
              <a:defRPr sz="2880"/>
            </a:lvl5pPr>
            <a:lvl6pPr marL="4114800" indent="0" algn="ctr">
              <a:buNone/>
              <a:defRPr sz="2880"/>
            </a:lvl6pPr>
            <a:lvl7pPr marL="4937760" indent="0" algn="ctr">
              <a:buNone/>
              <a:defRPr sz="2880"/>
            </a:lvl7pPr>
            <a:lvl8pPr marL="5760720" indent="0" algn="ctr">
              <a:buNone/>
              <a:defRPr sz="2880"/>
            </a:lvl8pPr>
            <a:lvl9pPr marL="6583680" indent="0" algn="ctr">
              <a:buNone/>
              <a:defRPr sz="28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F60F64E-9E1D-4BCC-9A78-20808DC0C6B0}" type="datetimeFigureOut">
              <a:rPr lang="en-US" smtClean="0"/>
              <a:t>18-Dec-19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13E48-586F-41BB-BDCB-C18DC8E2CF15}" type="slidenum">
              <a:rPr lang="en-US" smtClean="0"/>
              <a:t>‹#›</a:t>
            </a:fld>
            <a:endParaRPr lang="en-US"/>
          </a:p>
        </p:txBody>
      </p:sp>
    </p:spTree>
    <p:extLst>
      <p:ext uri="{BB962C8B-B14F-4D97-AF65-F5344CB8AC3E}">
        <p14:creationId xmlns:p14="http://schemas.microsoft.com/office/powerpoint/2010/main" val="2165737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60F64E-9E1D-4BCC-9A78-20808DC0C6B0}" type="datetimeFigureOut">
              <a:rPr lang="en-US" smtClean="0"/>
              <a:t>18-Dec-19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13E48-586F-41BB-BDCB-C18DC8E2CF15}" type="slidenum">
              <a:rPr lang="en-US" smtClean="0"/>
              <a:t>‹#›</a:t>
            </a:fld>
            <a:endParaRPr lang="en-US"/>
          </a:p>
        </p:txBody>
      </p:sp>
    </p:spTree>
    <p:extLst>
      <p:ext uri="{BB962C8B-B14F-4D97-AF65-F5344CB8AC3E}">
        <p14:creationId xmlns:p14="http://schemas.microsoft.com/office/powerpoint/2010/main" val="210533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78616" y="1265767"/>
            <a:ext cx="3549015" cy="2014770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31571" y="1265767"/>
            <a:ext cx="10441305" cy="201477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60F64E-9E1D-4BCC-9A78-20808DC0C6B0}" type="datetimeFigureOut">
              <a:rPr lang="en-US" smtClean="0"/>
              <a:t>18-Dec-19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13E48-586F-41BB-BDCB-C18DC8E2CF15}" type="slidenum">
              <a:rPr lang="en-US" smtClean="0"/>
              <a:t>‹#›</a:t>
            </a:fld>
            <a:endParaRPr lang="en-US"/>
          </a:p>
        </p:txBody>
      </p:sp>
    </p:spTree>
    <p:extLst>
      <p:ext uri="{BB962C8B-B14F-4D97-AF65-F5344CB8AC3E}">
        <p14:creationId xmlns:p14="http://schemas.microsoft.com/office/powerpoint/2010/main" val="2139631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60F64E-9E1D-4BCC-9A78-20808DC0C6B0}" type="datetimeFigureOut">
              <a:rPr lang="en-US" smtClean="0"/>
              <a:t>18-Dec-19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13E48-586F-41BB-BDCB-C18DC8E2CF15}" type="slidenum">
              <a:rPr lang="en-US" smtClean="0"/>
              <a:t>‹#›</a:t>
            </a:fld>
            <a:endParaRPr lang="en-US"/>
          </a:p>
        </p:txBody>
      </p:sp>
    </p:spTree>
    <p:extLst>
      <p:ext uri="{BB962C8B-B14F-4D97-AF65-F5344CB8AC3E}">
        <p14:creationId xmlns:p14="http://schemas.microsoft.com/office/powerpoint/2010/main" val="4051114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2998" y="5927097"/>
            <a:ext cx="14196060" cy="9889488"/>
          </a:xfrm>
        </p:spPr>
        <p:txBody>
          <a:bodyPr anchor="b"/>
          <a:lstStyle>
            <a:lvl1pPr>
              <a:defRPr sz="10800"/>
            </a:lvl1pPr>
          </a:lstStyle>
          <a:p>
            <a:r>
              <a:rPr lang="en-US"/>
              <a:t>Click to edit Master title style</a:t>
            </a:r>
            <a:endParaRPr lang="en-US" dirty="0"/>
          </a:p>
        </p:txBody>
      </p:sp>
      <p:sp>
        <p:nvSpPr>
          <p:cNvPr id="3" name="Text Placeholder 2"/>
          <p:cNvSpPr>
            <a:spLocks noGrp="1"/>
          </p:cNvSpPr>
          <p:nvPr>
            <p:ph type="body" idx="1"/>
          </p:nvPr>
        </p:nvSpPr>
        <p:spPr>
          <a:xfrm>
            <a:off x="1122998" y="15910144"/>
            <a:ext cx="14196060" cy="5200648"/>
          </a:xfrm>
        </p:spPr>
        <p:txBody>
          <a:bodyPr/>
          <a:lstStyle>
            <a:lvl1pPr marL="0" indent="0">
              <a:buNone/>
              <a:defRPr sz="4320">
                <a:solidFill>
                  <a:schemeClr val="tx1"/>
                </a:solidFill>
              </a:defRPr>
            </a:lvl1pPr>
            <a:lvl2pPr marL="822960" indent="0">
              <a:buNone/>
              <a:defRPr sz="3600">
                <a:solidFill>
                  <a:schemeClr val="tx1">
                    <a:tint val="75000"/>
                  </a:schemeClr>
                </a:solidFill>
              </a:defRPr>
            </a:lvl2pPr>
            <a:lvl3pPr marL="1645920" indent="0">
              <a:buNone/>
              <a:defRPr sz="3240">
                <a:solidFill>
                  <a:schemeClr val="tx1">
                    <a:tint val="75000"/>
                  </a:schemeClr>
                </a:solidFill>
              </a:defRPr>
            </a:lvl3pPr>
            <a:lvl4pPr marL="2468880" indent="0">
              <a:buNone/>
              <a:defRPr sz="2880">
                <a:solidFill>
                  <a:schemeClr val="tx1">
                    <a:tint val="75000"/>
                  </a:schemeClr>
                </a:solidFill>
              </a:defRPr>
            </a:lvl4pPr>
            <a:lvl5pPr marL="3291840" indent="0">
              <a:buNone/>
              <a:defRPr sz="2880">
                <a:solidFill>
                  <a:schemeClr val="tx1">
                    <a:tint val="75000"/>
                  </a:schemeClr>
                </a:solidFill>
              </a:defRPr>
            </a:lvl5pPr>
            <a:lvl6pPr marL="4114800" indent="0">
              <a:buNone/>
              <a:defRPr sz="2880">
                <a:solidFill>
                  <a:schemeClr val="tx1">
                    <a:tint val="75000"/>
                  </a:schemeClr>
                </a:solidFill>
              </a:defRPr>
            </a:lvl6pPr>
            <a:lvl7pPr marL="4937760" indent="0">
              <a:buNone/>
              <a:defRPr sz="2880">
                <a:solidFill>
                  <a:schemeClr val="tx1">
                    <a:tint val="75000"/>
                  </a:schemeClr>
                </a:solidFill>
              </a:defRPr>
            </a:lvl7pPr>
            <a:lvl8pPr marL="5760720" indent="0">
              <a:buNone/>
              <a:defRPr sz="2880">
                <a:solidFill>
                  <a:schemeClr val="tx1">
                    <a:tint val="75000"/>
                  </a:schemeClr>
                </a:solidFill>
              </a:defRPr>
            </a:lvl8pPr>
            <a:lvl9pPr marL="6583680" indent="0">
              <a:buNone/>
              <a:defRPr sz="28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60F64E-9E1D-4BCC-9A78-20808DC0C6B0}" type="datetimeFigureOut">
              <a:rPr lang="en-US" smtClean="0"/>
              <a:t>18-Dec-19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13E48-586F-41BB-BDCB-C18DC8E2CF15}" type="slidenum">
              <a:rPr lang="en-US" smtClean="0"/>
              <a:t>‹#›</a:t>
            </a:fld>
            <a:endParaRPr lang="en-US"/>
          </a:p>
        </p:txBody>
      </p:sp>
    </p:spTree>
    <p:extLst>
      <p:ext uri="{BB962C8B-B14F-4D97-AF65-F5344CB8AC3E}">
        <p14:creationId xmlns:p14="http://schemas.microsoft.com/office/powerpoint/2010/main" val="468283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31570" y="6328834"/>
            <a:ext cx="6995160" cy="150846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332470" y="6328834"/>
            <a:ext cx="6995160" cy="150846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F60F64E-9E1D-4BCC-9A78-20808DC0C6B0}" type="datetimeFigureOut">
              <a:rPr lang="en-US" smtClean="0"/>
              <a:t>18-Dec-19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713E48-586F-41BB-BDCB-C18DC8E2CF15}" type="slidenum">
              <a:rPr lang="en-US" smtClean="0"/>
              <a:t>‹#›</a:t>
            </a:fld>
            <a:endParaRPr lang="en-US"/>
          </a:p>
        </p:txBody>
      </p:sp>
    </p:spTree>
    <p:extLst>
      <p:ext uri="{BB962C8B-B14F-4D97-AF65-F5344CB8AC3E}">
        <p14:creationId xmlns:p14="http://schemas.microsoft.com/office/powerpoint/2010/main" val="2452514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33714" y="1265772"/>
            <a:ext cx="14196060" cy="459528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33716" y="5828032"/>
            <a:ext cx="6963012" cy="2856228"/>
          </a:xfrm>
        </p:spPr>
        <p:txBody>
          <a:bodyPr anchor="b"/>
          <a:lstStyle>
            <a:lvl1pPr marL="0" indent="0">
              <a:buNone/>
              <a:defRPr sz="4320" b="1"/>
            </a:lvl1pPr>
            <a:lvl2pPr marL="822960" indent="0">
              <a:buNone/>
              <a:defRPr sz="3600" b="1"/>
            </a:lvl2pPr>
            <a:lvl3pPr marL="1645920" indent="0">
              <a:buNone/>
              <a:defRPr sz="3240" b="1"/>
            </a:lvl3pPr>
            <a:lvl4pPr marL="2468880" indent="0">
              <a:buNone/>
              <a:defRPr sz="2880" b="1"/>
            </a:lvl4pPr>
            <a:lvl5pPr marL="3291840" indent="0">
              <a:buNone/>
              <a:defRPr sz="2880" b="1"/>
            </a:lvl5pPr>
            <a:lvl6pPr marL="4114800" indent="0">
              <a:buNone/>
              <a:defRPr sz="2880" b="1"/>
            </a:lvl6pPr>
            <a:lvl7pPr marL="4937760" indent="0">
              <a:buNone/>
              <a:defRPr sz="2880" b="1"/>
            </a:lvl7pPr>
            <a:lvl8pPr marL="5760720" indent="0">
              <a:buNone/>
              <a:defRPr sz="2880" b="1"/>
            </a:lvl8pPr>
            <a:lvl9pPr marL="6583680" indent="0">
              <a:buNone/>
              <a:defRPr sz="2880" b="1"/>
            </a:lvl9pPr>
          </a:lstStyle>
          <a:p>
            <a:pPr lvl="0"/>
            <a:r>
              <a:rPr lang="en-US"/>
              <a:t>Click to edit Master text styles</a:t>
            </a:r>
          </a:p>
        </p:txBody>
      </p:sp>
      <p:sp>
        <p:nvSpPr>
          <p:cNvPr id="4" name="Content Placeholder 3"/>
          <p:cNvSpPr>
            <a:spLocks noGrp="1"/>
          </p:cNvSpPr>
          <p:nvPr>
            <p:ph sz="half" idx="2"/>
          </p:nvPr>
        </p:nvSpPr>
        <p:spPr>
          <a:xfrm>
            <a:off x="1133716" y="8684260"/>
            <a:ext cx="6963012" cy="127732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332471" y="5828032"/>
            <a:ext cx="6997304" cy="2856228"/>
          </a:xfrm>
        </p:spPr>
        <p:txBody>
          <a:bodyPr anchor="b"/>
          <a:lstStyle>
            <a:lvl1pPr marL="0" indent="0">
              <a:buNone/>
              <a:defRPr sz="4320" b="1"/>
            </a:lvl1pPr>
            <a:lvl2pPr marL="822960" indent="0">
              <a:buNone/>
              <a:defRPr sz="3600" b="1"/>
            </a:lvl2pPr>
            <a:lvl3pPr marL="1645920" indent="0">
              <a:buNone/>
              <a:defRPr sz="3240" b="1"/>
            </a:lvl3pPr>
            <a:lvl4pPr marL="2468880" indent="0">
              <a:buNone/>
              <a:defRPr sz="2880" b="1"/>
            </a:lvl4pPr>
            <a:lvl5pPr marL="3291840" indent="0">
              <a:buNone/>
              <a:defRPr sz="2880" b="1"/>
            </a:lvl5pPr>
            <a:lvl6pPr marL="4114800" indent="0">
              <a:buNone/>
              <a:defRPr sz="2880" b="1"/>
            </a:lvl6pPr>
            <a:lvl7pPr marL="4937760" indent="0">
              <a:buNone/>
              <a:defRPr sz="2880" b="1"/>
            </a:lvl7pPr>
            <a:lvl8pPr marL="5760720" indent="0">
              <a:buNone/>
              <a:defRPr sz="2880" b="1"/>
            </a:lvl8pPr>
            <a:lvl9pPr marL="6583680" indent="0">
              <a:buNone/>
              <a:defRPr sz="2880" b="1"/>
            </a:lvl9pPr>
          </a:lstStyle>
          <a:p>
            <a:pPr lvl="0"/>
            <a:r>
              <a:rPr lang="en-US"/>
              <a:t>Click to edit Master text styles</a:t>
            </a:r>
          </a:p>
        </p:txBody>
      </p:sp>
      <p:sp>
        <p:nvSpPr>
          <p:cNvPr id="6" name="Content Placeholder 5"/>
          <p:cNvSpPr>
            <a:spLocks noGrp="1"/>
          </p:cNvSpPr>
          <p:nvPr>
            <p:ph sz="quarter" idx="4"/>
          </p:nvPr>
        </p:nvSpPr>
        <p:spPr>
          <a:xfrm>
            <a:off x="8332471" y="8684260"/>
            <a:ext cx="6997304" cy="127732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F60F64E-9E1D-4BCC-9A78-20808DC0C6B0}" type="datetimeFigureOut">
              <a:rPr lang="en-US" smtClean="0"/>
              <a:t>18-Dec-19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713E48-586F-41BB-BDCB-C18DC8E2CF15}" type="slidenum">
              <a:rPr lang="en-US" smtClean="0"/>
              <a:t>‹#›</a:t>
            </a:fld>
            <a:endParaRPr lang="en-US"/>
          </a:p>
        </p:txBody>
      </p:sp>
    </p:spTree>
    <p:extLst>
      <p:ext uri="{BB962C8B-B14F-4D97-AF65-F5344CB8AC3E}">
        <p14:creationId xmlns:p14="http://schemas.microsoft.com/office/powerpoint/2010/main" val="2384211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F60F64E-9E1D-4BCC-9A78-20808DC0C6B0}" type="datetimeFigureOut">
              <a:rPr lang="en-US" smtClean="0"/>
              <a:t>18-Dec-19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713E48-586F-41BB-BDCB-C18DC8E2CF15}" type="slidenum">
              <a:rPr lang="en-US" smtClean="0"/>
              <a:t>‹#›</a:t>
            </a:fld>
            <a:endParaRPr lang="en-US"/>
          </a:p>
        </p:txBody>
      </p:sp>
    </p:spTree>
    <p:extLst>
      <p:ext uri="{BB962C8B-B14F-4D97-AF65-F5344CB8AC3E}">
        <p14:creationId xmlns:p14="http://schemas.microsoft.com/office/powerpoint/2010/main" val="2505947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60F64E-9E1D-4BCC-9A78-20808DC0C6B0}" type="datetimeFigureOut">
              <a:rPr lang="en-US" smtClean="0"/>
              <a:t>18-Dec-19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713E48-586F-41BB-BDCB-C18DC8E2CF15}" type="slidenum">
              <a:rPr lang="en-US" smtClean="0"/>
              <a:t>‹#›</a:t>
            </a:fld>
            <a:endParaRPr lang="en-US"/>
          </a:p>
        </p:txBody>
      </p:sp>
    </p:spTree>
    <p:extLst>
      <p:ext uri="{BB962C8B-B14F-4D97-AF65-F5344CB8AC3E}">
        <p14:creationId xmlns:p14="http://schemas.microsoft.com/office/powerpoint/2010/main" val="2963355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33714" y="1584960"/>
            <a:ext cx="5308520" cy="5547360"/>
          </a:xfrm>
        </p:spPr>
        <p:txBody>
          <a:bodyPr anchor="b"/>
          <a:lstStyle>
            <a:lvl1pPr>
              <a:defRPr sz="5760"/>
            </a:lvl1pPr>
          </a:lstStyle>
          <a:p>
            <a:r>
              <a:rPr lang="en-US"/>
              <a:t>Click to edit Master title style</a:t>
            </a:r>
            <a:endParaRPr lang="en-US" dirty="0"/>
          </a:p>
        </p:txBody>
      </p:sp>
      <p:sp>
        <p:nvSpPr>
          <p:cNvPr id="3" name="Content Placeholder 2"/>
          <p:cNvSpPr>
            <a:spLocks noGrp="1"/>
          </p:cNvSpPr>
          <p:nvPr>
            <p:ph idx="1"/>
          </p:nvPr>
        </p:nvSpPr>
        <p:spPr>
          <a:xfrm>
            <a:off x="6997304" y="3423079"/>
            <a:ext cx="8332470" cy="16895233"/>
          </a:xfrm>
        </p:spPr>
        <p:txBody>
          <a:bodyPr/>
          <a:lstStyle>
            <a:lvl1pPr>
              <a:defRPr sz="5760"/>
            </a:lvl1pPr>
            <a:lvl2pPr>
              <a:defRPr sz="5040"/>
            </a:lvl2pPr>
            <a:lvl3pPr>
              <a:defRPr sz="4320"/>
            </a:lvl3pPr>
            <a:lvl4pPr>
              <a:defRPr sz="3600"/>
            </a:lvl4pPr>
            <a:lvl5pPr>
              <a:defRPr sz="36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33714" y="7132320"/>
            <a:ext cx="5308520" cy="13213505"/>
          </a:xfrm>
        </p:spPr>
        <p:txBody>
          <a:bodyPr/>
          <a:lstStyle>
            <a:lvl1pPr marL="0" indent="0">
              <a:buNone/>
              <a:defRPr sz="2880"/>
            </a:lvl1pPr>
            <a:lvl2pPr marL="822960" indent="0">
              <a:buNone/>
              <a:defRPr sz="2520"/>
            </a:lvl2pPr>
            <a:lvl3pPr marL="1645920" indent="0">
              <a:buNone/>
              <a:defRPr sz="2160"/>
            </a:lvl3pPr>
            <a:lvl4pPr marL="2468880" indent="0">
              <a:buNone/>
              <a:defRPr sz="1800"/>
            </a:lvl4pPr>
            <a:lvl5pPr marL="3291840" indent="0">
              <a:buNone/>
              <a:defRPr sz="1800"/>
            </a:lvl5pPr>
            <a:lvl6pPr marL="4114800" indent="0">
              <a:buNone/>
              <a:defRPr sz="1800"/>
            </a:lvl6pPr>
            <a:lvl7pPr marL="4937760" indent="0">
              <a:buNone/>
              <a:defRPr sz="1800"/>
            </a:lvl7pPr>
            <a:lvl8pPr marL="5760720" indent="0">
              <a:buNone/>
              <a:defRPr sz="1800"/>
            </a:lvl8pPr>
            <a:lvl9pPr marL="6583680" indent="0">
              <a:buNone/>
              <a:defRPr sz="1800"/>
            </a:lvl9pPr>
          </a:lstStyle>
          <a:p>
            <a:pPr lvl="0"/>
            <a:r>
              <a:rPr lang="en-US"/>
              <a:t>Click to edit Master text styles</a:t>
            </a:r>
          </a:p>
        </p:txBody>
      </p:sp>
      <p:sp>
        <p:nvSpPr>
          <p:cNvPr id="5" name="Date Placeholder 4"/>
          <p:cNvSpPr>
            <a:spLocks noGrp="1"/>
          </p:cNvSpPr>
          <p:nvPr>
            <p:ph type="dt" sz="half" idx="10"/>
          </p:nvPr>
        </p:nvSpPr>
        <p:spPr/>
        <p:txBody>
          <a:bodyPr/>
          <a:lstStyle/>
          <a:p>
            <a:fld id="{FF60F64E-9E1D-4BCC-9A78-20808DC0C6B0}" type="datetimeFigureOut">
              <a:rPr lang="en-US" smtClean="0"/>
              <a:t>18-Dec-19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713E48-586F-41BB-BDCB-C18DC8E2CF15}" type="slidenum">
              <a:rPr lang="en-US" smtClean="0"/>
              <a:t>‹#›</a:t>
            </a:fld>
            <a:endParaRPr lang="en-US"/>
          </a:p>
        </p:txBody>
      </p:sp>
    </p:spTree>
    <p:extLst>
      <p:ext uri="{BB962C8B-B14F-4D97-AF65-F5344CB8AC3E}">
        <p14:creationId xmlns:p14="http://schemas.microsoft.com/office/powerpoint/2010/main" val="1419384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33714" y="1584960"/>
            <a:ext cx="5308520" cy="5547360"/>
          </a:xfrm>
        </p:spPr>
        <p:txBody>
          <a:bodyPr anchor="b"/>
          <a:lstStyle>
            <a:lvl1pPr>
              <a:defRPr sz="576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97304" y="3423079"/>
            <a:ext cx="8332470" cy="16895233"/>
          </a:xfrm>
        </p:spPr>
        <p:txBody>
          <a:bodyPr anchor="t"/>
          <a:lstStyle>
            <a:lvl1pPr marL="0" indent="0">
              <a:buNone/>
              <a:defRPr sz="5760"/>
            </a:lvl1pPr>
            <a:lvl2pPr marL="822960" indent="0">
              <a:buNone/>
              <a:defRPr sz="5040"/>
            </a:lvl2pPr>
            <a:lvl3pPr marL="1645920" indent="0">
              <a:buNone/>
              <a:defRPr sz="4320"/>
            </a:lvl3pPr>
            <a:lvl4pPr marL="2468880" indent="0">
              <a:buNone/>
              <a:defRPr sz="3600"/>
            </a:lvl4pPr>
            <a:lvl5pPr marL="3291840" indent="0">
              <a:buNone/>
              <a:defRPr sz="3600"/>
            </a:lvl5pPr>
            <a:lvl6pPr marL="4114800" indent="0">
              <a:buNone/>
              <a:defRPr sz="3600"/>
            </a:lvl6pPr>
            <a:lvl7pPr marL="4937760" indent="0">
              <a:buNone/>
              <a:defRPr sz="3600"/>
            </a:lvl7pPr>
            <a:lvl8pPr marL="5760720" indent="0">
              <a:buNone/>
              <a:defRPr sz="3600"/>
            </a:lvl8pPr>
            <a:lvl9pPr marL="6583680" indent="0">
              <a:buNone/>
              <a:defRPr sz="3600"/>
            </a:lvl9pPr>
          </a:lstStyle>
          <a:p>
            <a:r>
              <a:rPr lang="en-US"/>
              <a:t>Click icon to add picture</a:t>
            </a:r>
            <a:endParaRPr lang="en-US" dirty="0"/>
          </a:p>
        </p:txBody>
      </p:sp>
      <p:sp>
        <p:nvSpPr>
          <p:cNvPr id="4" name="Text Placeholder 3"/>
          <p:cNvSpPr>
            <a:spLocks noGrp="1"/>
          </p:cNvSpPr>
          <p:nvPr>
            <p:ph type="body" sz="half" idx="2"/>
          </p:nvPr>
        </p:nvSpPr>
        <p:spPr>
          <a:xfrm>
            <a:off x="1133714" y="7132320"/>
            <a:ext cx="5308520" cy="13213505"/>
          </a:xfrm>
        </p:spPr>
        <p:txBody>
          <a:bodyPr/>
          <a:lstStyle>
            <a:lvl1pPr marL="0" indent="0">
              <a:buNone/>
              <a:defRPr sz="2880"/>
            </a:lvl1pPr>
            <a:lvl2pPr marL="822960" indent="0">
              <a:buNone/>
              <a:defRPr sz="2520"/>
            </a:lvl2pPr>
            <a:lvl3pPr marL="1645920" indent="0">
              <a:buNone/>
              <a:defRPr sz="2160"/>
            </a:lvl3pPr>
            <a:lvl4pPr marL="2468880" indent="0">
              <a:buNone/>
              <a:defRPr sz="1800"/>
            </a:lvl4pPr>
            <a:lvl5pPr marL="3291840" indent="0">
              <a:buNone/>
              <a:defRPr sz="1800"/>
            </a:lvl5pPr>
            <a:lvl6pPr marL="4114800" indent="0">
              <a:buNone/>
              <a:defRPr sz="1800"/>
            </a:lvl6pPr>
            <a:lvl7pPr marL="4937760" indent="0">
              <a:buNone/>
              <a:defRPr sz="1800"/>
            </a:lvl7pPr>
            <a:lvl8pPr marL="5760720" indent="0">
              <a:buNone/>
              <a:defRPr sz="1800"/>
            </a:lvl8pPr>
            <a:lvl9pPr marL="6583680" indent="0">
              <a:buNone/>
              <a:defRPr sz="1800"/>
            </a:lvl9pPr>
          </a:lstStyle>
          <a:p>
            <a:pPr lvl="0"/>
            <a:r>
              <a:rPr lang="en-US"/>
              <a:t>Click to edit Master text styles</a:t>
            </a:r>
          </a:p>
        </p:txBody>
      </p:sp>
      <p:sp>
        <p:nvSpPr>
          <p:cNvPr id="5" name="Date Placeholder 4"/>
          <p:cNvSpPr>
            <a:spLocks noGrp="1"/>
          </p:cNvSpPr>
          <p:nvPr>
            <p:ph type="dt" sz="half" idx="10"/>
          </p:nvPr>
        </p:nvSpPr>
        <p:spPr/>
        <p:txBody>
          <a:bodyPr/>
          <a:lstStyle/>
          <a:p>
            <a:fld id="{FF60F64E-9E1D-4BCC-9A78-20808DC0C6B0}" type="datetimeFigureOut">
              <a:rPr lang="en-US" smtClean="0"/>
              <a:t>18-Dec-19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713E48-586F-41BB-BDCB-C18DC8E2CF15}" type="slidenum">
              <a:rPr lang="en-US" smtClean="0"/>
              <a:t>‹#›</a:t>
            </a:fld>
            <a:endParaRPr lang="en-US"/>
          </a:p>
        </p:txBody>
      </p:sp>
    </p:spTree>
    <p:extLst>
      <p:ext uri="{BB962C8B-B14F-4D97-AF65-F5344CB8AC3E}">
        <p14:creationId xmlns:p14="http://schemas.microsoft.com/office/powerpoint/2010/main" val="2946954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1570" y="1265772"/>
            <a:ext cx="14196060" cy="459528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31570" y="6328834"/>
            <a:ext cx="14196060" cy="150846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31570" y="22035352"/>
            <a:ext cx="3703320" cy="1265767"/>
          </a:xfrm>
          <a:prstGeom prst="rect">
            <a:avLst/>
          </a:prstGeom>
        </p:spPr>
        <p:txBody>
          <a:bodyPr vert="horz" lIns="91440" tIns="45720" rIns="91440" bIns="45720" rtlCol="0" anchor="ctr"/>
          <a:lstStyle>
            <a:lvl1pPr algn="l">
              <a:defRPr sz="2160">
                <a:solidFill>
                  <a:schemeClr val="tx1">
                    <a:tint val="75000"/>
                  </a:schemeClr>
                </a:solidFill>
              </a:defRPr>
            </a:lvl1pPr>
          </a:lstStyle>
          <a:p>
            <a:fld id="{FF60F64E-9E1D-4BCC-9A78-20808DC0C6B0}" type="datetimeFigureOut">
              <a:rPr lang="en-US" smtClean="0"/>
              <a:t>18-Dec-19</a:t>
            </a:fld>
            <a:endParaRPr lang="en-US"/>
          </a:p>
        </p:txBody>
      </p:sp>
      <p:sp>
        <p:nvSpPr>
          <p:cNvPr id="5" name="Footer Placeholder 4"/>
          <p:cNvSpPr>
            <a:spLocks noGrp="1"/>
          </p:cNvSpPr>
          <p:nvPr>
            <p:ph type="ftr" sz="quarter" idx="3"/>
          </p:nvPr>
        </p:nvSpPr>
        <p:spPr>
          <a:xfrm>
            <a:off x="5452110" y="22035352"/>
            <a:ext cx="5554980" cy="1265767"/>
          </a:xfrm>
          <a:prstGeom prst="rect">
            <a:avLst/>
          </a:prstGeom>
        </p:spPr>
        <p:txBody>
          <a:bodyPr vert="horz" lIns="91440" tIns="45720" rIns="91440" bIns="45720" rtlCol="0" anchor="ctr"/>
          <a:lstStyle>
            <a:lvl1pPr algn="ctr">
              <a:defRPr sz="21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1624310" y="22035352"/>
            <a:ext cx="3703320" cy="1265767"/>
          </a:xfrm>
          <a:prstGeom prst="rect">
            <a:avLst/>
          </a:prstGeom>
        </p:spPr>
        <p:txBody>
          <a:bodyPr vert="horz" lIns="91440" tIns="45720" rIns="91440" bIns="45720" rtlCol="0" anchor="ctr"/>
          <a:lstStyle>
            <a:lvl1pPr algn="r">
              <a:defRPr sz="2160">
                <a:solidFill>
                  <a:schemeClr val="tx1">
                    <a:tint val="75000"/>
                  </a:schemeClr>
                </a:solidFill>
              </a:defRPr>
            </a:lvl1pPr>
          </a:lstStyle>
          <a:p>
            <a:fld id="{21713E48-586F-41BB-BDCB-C18DC8E2CF15}" type="slidenum">
              <a:rPr lang="en-US" smtClean="0"/>
              <a:t>‹#›</a:t>
            </a:fld>
            <a:endParaRPr lang="en-US"/>
          </a:p>
        </p:txBody>
      </p:sp>
    </p:spTree>
    <p:extLst>
      <p:ext uri="{BB962C8B-B14F-4D97-AF65-F5344CB8AC3E}">
        <p14:creationId xmlns:p14="http://schemas.microsoft.com/office/powerpoint/2010/main" val="95839791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1645920" rtl="0" eaLnBrk="1" latinLnBrk="0" hangingPunct="1">
        <a:lnSpc>
          <a:spcPct val="90000"/>
        </a:lnSpc>
        <a:spcBef>
          <a:spcPct val="0"/>
        </a:spcBef>
        <a:buNone/>
        <a:defRPr sz="7920" kern="1200">
          <a:solidFill>
            <a:schemeClr val="tx1"/>
          </a:solidFill>
          <a:latin typeface="+mj-lt"/>
          <a:ea typeface="+mj-ea"/>
          <a:cs typeface="+mj-cs"/>
        </a:defRPr>
      </a:lvl1pPr>
    </p:titleStyle>
    <p:bodyStyle>
      <a:lvl1pPr marL="411480" indent="-411480" algn="l" defTabSz="1645920" rtl="0" eaLnBrk="1" latinLnBrk="0" hangingPunct="1">
        <a:lnSpc>
          <a:spcPct val="90000"/>
        </a:lnSpc>
        <a:spcBef>
          <a:spcPts val="1800"/>
        </a:spcBef>
        <a:buFont typeface="Arial" panose="020B0604020202020204" pitchFamily="34" charset="0"/>
        <a:buChar char="•"/>
        <a:defRPr sz="5040" kern="1200">
          <a:solidFill>
            <a:schemeClr val="tx1"/>
          </a:solidFill>
          <a:latin typeface="+mn-lt"/>
          <a:ea typeface="+mn-ea"/>
          <a:cs typeface="+mn-cs"/>
        </a:defRPr>
      </a:lvl1pPr>
      <a:lvl2pPr marL="1234440" indent="-411480" algn="l" defTabSz="1645920" rtl="0" eaLnBrk="1" latinLnBrk="0" hangingPunct="1">
        <a:lnSpc>
          <a:spcPct val="90000"/>
        </a:lnSpc>
        <a:spcBef>
          <a:spcPts val="900"/>
        </a:spcBef>
        <a:buFont typeface="Arial" panose="020B0604020202020204" pitchFamily="34" charset="0"/>
        <a:buChar char="•"/>
        <a:defRPr sz="4320" kern="1200">
          <a:solidFill>
            <a:schemeClr val="tx1"/>
          </a:solidFill>
          <a:latin typeface="+mn-lt"/>
          <a:ea typeface="+mn-ea"/>
          <a:cs typeface="+mn-cs"/>
        </a:defRPr>
      </a:lvl2pPr>
      <a:lvl3pPr marL="2057400" indent="-411480" algn="l" defTabSz="1645920" rtl="0" eaLnBrk="1" latinLnBrk="0" hangingPunct="1">
        <a:lnSpc>
          <a:spcPct val="90000"/>
        </a:lnSpc>
        <a:spcBef>
          <a:spcPts val="900"/>
        </a:spcBef>
        <a:buFont typeface="Arial" panose="020B0604020202020204" pitchFamily="34" charset="0"/>
        <a:buChar char="•"/>
        <a:defRPr sz="3600" kern="1200">
          <a:solidFill>
            <a:schemeClr val="tx1"/>
          </a:solidFill>
          <a:latin typeface="+mn-lt"/>
          <a:ea typeface="+mn-ea"/>
          <a:cs typeface="+mn-cs"/>
        </a:defRPr>
      </a:lvl3pPr>
      <a:lvl4pPr marL="2880360" indent="-411480" algn="l" defTabSz="1645920" rtl="0" eaLnBrk="1" latinLnBrk="0" hangingPunct="1">
        <a:lnSpc>
          <a:spcPct val="90000"/>
        </a:lnSpc>
        <a:spcBef>
          <a:spcPts val="900"/>
        </a:spcBef>
        <a:buFont typeface="Arial" panose="020B0604020202020204" pitchFamily="34" charset="0"/>
        <a:buChar char="•"/>
        <a:defRPr sz="3240" kern="1200">
          <a:solidFill>
            <a:schemeClr val="tx1"/>
          </a:solidFill>
          <a:latin typeface="+mn-lt"/>
          <a:ea typeface="+mn-ea"/>
          <a:cs typeface="+mn-cs"/>
        </a:defRPr>
      </a:lvl4pPr>
      <a:lvl5pPr marL="3703320" indent="-411480" algn="l" defTabSz="1645920" rtl="0" eaLnBrk="1" latinLnBrk="0" hangingPunct="1">
        <a:lnSpc>
          <a:spcPct val="90000"/>
        </a:lnSpc>
        <a:spcBef>
          <a:spcPts val="900"/>
        </a:spcBef>
        <a:buFont typeface="Arial" panose="020B0604020202020204" pitchFamily="34" charset="0"/>
        <a:buChar char="•"/>
        <a:defRPr sz="3240" kern="1200">
          <a:solidFill>
            <a:schemeClr val="tx1"/>
          </a:solidFill>
          <a:latin typeface="+mn-lt"/>
          <a:ea typeface="+mn-ea"/>
          <a:cs typeface="+mn-cs"/>
        </a:defRPr>
      </a:lvl5pPr>
      <a:lvl6pPr marL="4526280" indent="-411480" algn="l" defTabSz="1645920" rtl="0" eaLnBrk="1" latinLnBrk="0" hangingPunct="1">
        <a:lnSpc>
          <a:spcPct val="90000"/>
        </a:lnSpc>
        <a:spcBef>
          <a:spcPts val="900"/>
        </a:spcBef>
        <a:buFont typeface="Arial" panose="020B0604020202020204" pitchFamily="34" charset="0"/>
        <a:buChar char="•"/>
        <a:defRPr sz="3240" kern="1200">
          <a:solidFill>
            <a:schemeClr val="tx1"/>
          </a:solidFill>
          <a:latin typeface="+mn-lt"/>
          <a:ea typeface="+mn-ea"/>
          <a:cs typeface="+mn-cs"/>
        </a:defRPr>
      </a:lvl6pPr>
      <a:lvl7pPr marL="5349240" indent="-411480" algn="l" defTabSz="1645920" rtl="0" eaLnBrk="1" latinLnBrk="0" hangingPunct="1">
        <a:lnSpc>
          <a:spcPct val="90000"/>
        </a:lnSpc>
        <a:spcBef>
          <a:spcPts val="900"/>
        </a:spcBef>
        <a:buFont typeface="Arial" panose="020B0604020202020204" pitchFamily="34" charset="0"/>
        <a:buChar char="•"/>
        <a:defRPr sz="3240" kern="1200">
          <a:solidFill>
            <a:schemeClr val="tx1"/>
          </a:solidFill>
          <a:latin typeface="+mn-lt"/>
          <a:ea typeface="+mn-ea"/>
          <a:cs typeface="+mn-cs"/>
        </a:defRPr>
      </a:lvl7pPr>
      <a:lvl8pPr marL="6172200" indent="-411480" algn="l" defTabSz="1645920" rtl="0" eaLnBrk="1" latinLnBrk="0" hangingPunct="1">
        <a:lnSpc>
          <a:spcPct val="90000"/>
        </a:lnSpc>
        <a:spcBef>
          <a:spcPts val="900"/>
        </a:spcBef>
        <a:buFont typeface="Arial" panose="020B0604020202020204" pitchFamily="34" charset="0"/>
        <a:buChar char="•"/>
        <a:defRPr sz="3240" kern="1200">
          <a:solidFill>
            <a:schemeClr val="tx1"/>
          </a:solidFill>
          <a:latin typeface="+mn-lt"/>
          <a:ea typeface="+mn-ea"/>
          <a:cs typeface="+mn-cs"/>
        </a:defRPr>
      </a:lvl8pPr>
      <a:lvl9pPr marL="6995160" indent="-411480" algn="l" defTabSz="1645920" rtl="0" eaLnBrk="1" latinLnBrk="0" hangingPunct="1">
        <a:lnSpc>
          <a:spcPct val="90000"/>
        </a:lnSpc>
        <a:spcBef>
          <a:spcPts val="900"/>
        </a:spcBef>
        <a:buFont typeface="Arial" panose="020B0604020202020204" pitchFamily="34" charset="0"/>
        <a:buChar char="•"/>
        <a:defRPr sz="3240" kern="1200">
          <a:solidFill>
            <a:schemeClr val="tx1"/>
          </a:solidFill>
          <a:latin typeface="+mn-lt"/>
          <a:ea typeface="+mn-ea"/>
          <a:cs typeface="+mn-cs"/>
        </a:defRPr>
      </a:lvl9pPr>
    </p:bodyStyle>
    <p:otherStyle>
      <a:defPPr>
        <a:defRPr lang="en-US"/>
      </a:defPPr>
      <a:lvl1pPr marL="0" algn="l" defTabSz="1645920" rtl="0" eaLnBrk="1" latinLnBrk="0" hangingPunct="1">
        <a:defRPr sz="3240" kern="1200">
          <a:solidFill>
            <a:schemeClr val="tx1"/>
          </a:solidFill>
          <a:latin typeface="+mn-lt"/>
          <a:ea typeface="+mn-ea"/>
          <a:cs typeface="+mn-cs"/>
        </a:defRPr>
      </a:lvl1pPr>
      <a:lvl2pPr marL="822960" algn="l" defTabSz="1645920" rtl="0" eaLnBrk="1" latinLnBrk="0" hangingPunct="1">
        <a:defRPr sz="3240" kern="1200">
          <a:solidFill>
            <a:schemeClr val="tx1"/>
          </a:solidFill>
          <a:latin typeface="+mn-lt"/>
          <a:ea typeface="+mn-ea"/>
          <a:cs typeface="+mn-cs"/>
        </a:defRPr>
      </a:lvl2pPr>
      <a:lvl3pPr marL="1645920" algn="l" defTabSz="1645920" rtl="0" eaLnBrk="1" latinLnBrk="0" hangingPunct="1">
        <a:defRPr sz="3240" kern="1200">
          <a:solidFill>
            <a:schemeClr val="tx1"/>
          </a:solidFill>
          <a:latin typeface="+mn-lt"/>
          <a:ea typeface="+mn-ea"/>
          <a:cs typeface="+mn-cs"/>
        </a:defRPr>
      </a:lvl3pPr>
      <a:lvl4pPr marL="2468880" algn="l" defTabSz="1645920" rtl="0" eaLnBrk="1" latinLnBrk="0" hangingPunct="1">
        <a:defRPr sz="3240" kern="1200">
          <a:solidFill>
            <a:schemeClr val="tx1"/>
          </a:solidFill>
          <a:latin typeface="+mn-lt"/>
          <a:ea typeface="+mn-ea"/>
          <a:cs typeface="+mn-cs"/>
        </a:defRPr>
      </a:lvl4pPr>
      <a:lvl5pPr marL="3291840" algn="l" defTabSz="1645920" rtl="0" eaLnBrk="1" latinLnBrk="0" hangingPunct="1">
        <a:defRPr sz="3240" kern="1200">
          <a:solidFill>
            <a:schemeClr val="tx1"/>
          </a:solidFill>
          <a:latin typeface="+mn-lt"/>
          <a:ea typeface="+mn-ea"/>
          <a:cs typeface="+mn-cs"/>
        </a:defRPr>
      </a:lvl5pPr>
      <a:lvl6pPr marL="4114800" algn="l" defTabSz="1645920" rtl="0" eaLnBrk="1" latinLnBrk="0" hangingPunct="1">
        <a:defRPr sz="3240" kern="1200">
          <a:solidFill>
            <a:schemeClr val="tx1"/>
          </a:solidFill>
          <a:latin typeface="+mn-lt"/>
          <a:ea typeface="+mn-ea"/>
          <a:cs typeface="+mn-cs"/>
        </a:defRPr>
      </a:lvl6pPr>
      <a:lvl7pPr marL="4937760" algn="l" defTabSz="1645920" rtl="0" eaLnBrk="1" latinLnBrk="0" hangingPunct="1">
        <a:defRPr sz="3240" kern="1200">
          <a:solidFill>
            <a:schemeClr val="tx1"/>
          </a:solidFill>
          <a:latin typeface="+mn-lt"/>
          <a:ea typeface="+mn-ea"/>
          <a:cs typeface="+mn-cs"/>
        </a:defRPr>
      </a:lvl7pPr>
      <a:lvl8pPr marL="5760720" algn="l" defTabSz="1645920" rtl="0" eaLnBrk="1" latinLnBrk="0" hangingPunct="1">
        <a:defRPr sz="3240" kern="1200">
          <a:solidFill>
            <a:schemeClr val="tx1"/>
          </a:solidFill>
          <a:latin typeface="+mn-lt"/>
          <a:ea typeface="+mn-ea"/>
          <a:cs typeface="+mn-cs"/>
        </a:defRPr>
      </a:lvl8pPr>
      <a:lvl9pPr marL="6583680" algn="l" defTabSz="1645920" rtl="0" eaLnBrk="1" latinLnBrk="0" hangingPunct="1">
        <a:defRPr sz="32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12B5892-F184-42FE-A33D-7A612D3122DF}"/>
              </a:ext>
            </a:extLst>
          </p:cNvPr>
          <p:cNvPicPr>
            <a:picLocks noChangeAspect="1"/>
          </p:cNvPicPr>
          <p:nvPr/>
        </p:nvPicPr>
        <p:blipFill>
          <a:blip r:embed="rId2"/>
          <a:stretch>
            <a:fillRect/>
          </a:stretch>
        </p:blipFill>
        <p:spPr>
          <a:xfrm>
            <a:off x="1117540" y="1289822"/>
            <a:ext cx="3698274" cy="8319177"/>
          </a:xfrm>
          <a:prstGeom prst="rect">
            <a:avLst/>
          </a:prstGeom>
        </p:spPr>
      </p:pic>
      <p:pic>
        <p:nvPicPr>
          <p:cNvPr id="3" name="Picture 2" descr="Figure 2">
            <a:extLst>
              <a:ext uri="{FF2B5EF4-FFF2-40B4-BE49-F238E27FC236}">
                <a16:creationId xmlns:a16="http://schemas.microsoft.com/office/drawing/2014/main" id="{BA405617-06D8-4811-AF69-09989DC9F74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398402" y="1067258"/>
            <a:ext cx="8583720" cy="19324155"/>
          </a:xfrm>
          <a:prstGeom prst="rect">
            <a:avLst/>
          </a:prstGeom>
          <a:noFill/>
          <a:ln>
            <a:noFill/>
          </a:ln>
        </p:spPr>
      </p:pic>
      <p:sp>
        <p:nvSpPr>
          <p:cNvPr id="7" name="TextBox 6">
            <a:extLst>
              <a:ext uri="{FF2B5EF4-FFF2-40B4-BE49-F238E27FC236}">
                <a16:creationId xmlns:a16="http://schemas.microsoft.com/office/drawing/2014/main" id="{8F2F08DB-97CC-4444-A6F2-C20DC2E5B5FD}"/>
              </a:ext>
            </a:extLst>
          </p:cNvPr>
          <p:cNvSpPr txBox="1"/>
          <p:nvPr/>
        </p:nvSpPr>
        <p:spPr>
          <a:xfrm>
            <a:off x="728837" y="10592449"/>
            <a:ext cx="6845396" cy="11834330"/>
          </a:xfrm>
          <a:prstGeom prst="rect">
            <a:avLst/>
          </a:prstGeom>
          <a:noFill/>
        </p:spPr>
        <p:txBody>
          <a:bodyPr wrap="square" rtlCol="0">
            <a:spAutoFit/>
          </a:bodyPr>
          <a:lstStyle/>
          <a:p>
            <a:r>
              <a:rPr lang="en-US" sz="3052" dirty="0"/>
              <a:t>Figure 1. From </a:t>
            </a:r>
            <a:r>
              <a:rPr lang="en-US" sz="3052" dirty="0" err="1"/>
              <a:t>Rubinov</a:t>
            </a:r>
            <a:r>
              <a:rPr lang="en-US" sz="3052" dirty="0"/>
              <a:t> et al., 2009. Dimension reduction of nonlinear neuronal dynamics. (A). Phase space attractor of a three-dimensional neural mass flow. This attractor is an illustration of the dynamics generated by the flow of a neural mass model (see Breakspear et al. [33]). The dynamical variables represent the mean membrane potential of pyramidal (V) and inhibitory (Z) neurons, and the average number of open potassium ion channels (W). (B). Poincaré first return map from the same attractor [33]; this map captures key features of the neural mass flow, by following each trajectory from one intersection (V) of the attractor to the next (P(V)). (C). The quadratic logistic map. This map has the same unimodal topology as the neural mass Poincaré return map. While the logistic map lacks the "thickness" of the neural mass map, it is several orders of magnitude faster to compute, hence allowing the detailed quantitative analysis in the present paper.</a:t>
            </a:r>
          </a:p>
        </p:txBody>
      </p:sp>
    </p:spTree>
    <p:extLst>
      <p:ext uri="{BB962C8B-B14F-4D97-AF65-F5344CB8AC3E}">
        <p14:creationId xmlns:p14="http://schemas.microsoft.com/office/powerpoint/2010/main" val="279078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EF277-4D6F-4E3E-85E9-E4C599F693B4}"/>
              </a:ext>
            </a:extLst>
          </p:cNvPr>
          <p:cNvSpPr/>
          <p:nvPr/>
        </p:nvSpPr>
        <p:spPr>
          <a:xfrm>
            <a:off x="6662945" y="21990574"/>
            <a:ext cx="7752522" cy="895630"/>
          </a:xfrm>
          <a:prstGeom prst="rect">
            <a:avLst/>
          </a:prstGeom>
        </p:spPr>
        <p:txBody>
          <a:bodyPr>
            <a:spAutoFit/>
          </a:bodyPr>
          <a:lstStyle/>
          <a:p>
            <a:r>
              <a:rPr lang="en-US" sz="2610" dirty="0"/>
              <a:t> Figure 2. Feigenbaum diagrams.</a:t>
            </a:r>
          </a:p>
          <a:p>
            <a:r>
              <a:rPr lang="en-US" sz="2610" dirty="0"/>
              <a:t> </a:t>
            </a:r>
          </a:p>
        </p:txBody>
      </p:sp>
      <p:pic>
        <p:nvPicPr>
          <p:cNvPr id="4" name="Picture 3">
            <a:extLst>
              <a:ext uri="{FF2B5EF4-FFF2-40B4-BE49-F238E27FC236}">
                <a16:creationId xmlns:a16="http://schemas.microsoft.com/office/drawing/2014/main" id="{089B735B-AABB-4BE2-B455-D3D073FA24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2792" y="12235167"/>
            <a:ext cx="13733619" cy="9156230"/>
          </a:xfrm>
          <a:prstGeom prst="rect">
            <a:avLst/>
          </a:prstGeom>
        </p:spPr>
      </p:pic>
      <p:pic>
        <p:nvPicPr>
          <p:cNvPr id="6" name="Picture 5">
            <a:extLst>
              <a:ext uri="{FF2B5EF4-FFF2-40B4-BE49-F238E27FC236}">
                <a16:creationId xmlns:a16="http://schemas.microsoft.com/office/drawing/2014/main" id="{B813C907-20D2-46C2-B4B2-AE3AEEDA78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2792" y="2068776"/>
            <a:ext cx="13733619" cy="9156230"/>
          </a:xfrm>
          <a:prstGeom prst="rect">
            <a:avLst/>
          </a:prstGeom>
        </p:spPr>
      </p:pic>
    </p:spTree>
    <p:extLst>
      <p:ext uri="{BB962C8B-B14F-4D97-AF65-F5344CB8AC3E}">
        <p14:creationId xmlns:p14="http://schemas.microsoft.com/office/powerpoint/2010/main" val="3634925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CB1F677-A22F-44D4-8D8A-77764D566406}"/>
              </a:ext>
            </a:extLst>
          </p:cNvPr>
          <p:cNvGrpSpPr/>
          <p:nvPr/>
        </p:nvGrpSpPr>
        <p:grpSpPr>
          <a:xfrm>
            <a:off x="3586567" y="1703896"/>
            <a:ext cx="12872633" cy="18705825"/>
            <a:chOff x="477079" y="688738"/>
            <a:chExt cx="15416764" cy="22402820"/>
          </a:xfrm>
        </p:grpSpPr>
        <p:pic>
          <p:nvPicPr>
            <p:cNvPr id="3" name="Picture 2">
              <a:extLst>
                <a:ext uri="{FF2B5EF4-FFF2-40B4-BE49-F238E27FC236}">
                  <a16:creationId xmlns:a16="http://schemas.microsoft.com/office/drawing/2014/main" id="{8E21637E-7974-4319-8DF1-72469238AC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132" y="688738"/>
              <a:ext cx="7457189" cy="6711469"/>
            </a:xfrm>
            <a:prstGeom prst="rect">
              <a:avLst/>
            </a:prstGeom>
          </p:spPr>
        </p:pic>
        <p:pic>
          <p:nvPicPr>
            <p:cNvPr id="6" name="Picture 5" descr="A picture containing book, sitting, room&#10;&#10;Description automatically generated">
              <a:extLst>
                <a:ext uri="{FF2B5EF4-FFF2-40B4-BE49-F238E27FC236}">
                  <a16:creationId xmlns:a16="http://schemas.microsoft.com/office/drawing/2014/main" id="{19302B0A-A5B0-466D-8036-845FDB5EBB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36654" y="688738"/>
              <a:ext cx="7457189" cy="6711469"/>
            </a:xfrm>
            <a:prstGeom prst="rect">
              <a:avLst/>
            </a:prstGeom>
          </p:spPr>
        </p:pic>
        <p:pic>
          <p:nvPicPr>
            <p:cNvPr id="10" name="Picture 9">
              <a:extLst>
                <a:ext uri="{FF2B5EF4-FFF2-40B4-BE49-F238E27FC236}">
                  <a16:creationId xmlns:a16="http://schemas.microsoft.com/office/drawing/2014/main" id="{EBD81CC6-643D-4B34-BDEB-133A1A6D1C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41322" y="15822554"/>
              <a:ext cx="7269004" cy="7269004"/>
            </a:xfrm>
            <a:prstGeom prst="rect">
              <a:avLst/>
            </a:prstGeom>
          </p:spPr>
        </p:pic>
        <p:pic>
          <p:nvPicPr>
            <p:cNvPr id="12" name="Picture 11" descr="A close up of text on a white background&#10;&#10;Description automatically generated">
              <a:extLst>
                <a:ext uri="{FF2B5EF4-FFF2-40B4-BE49-F238E27FC236}">
                  <a16:creationId xmlns:a16="http://schemas.microsoft.com/office/drawing/2014/main" id="{3168CAFA-9013-40F9-882F-F4C9EB1B2BB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41322" y="8553550"/>
              <a:ext cx="7269004" cy="7269004"/>
            </a:xfrm>
            <a:prstGeom prst="rect">
              <a:avLst/>
            </a:prstGeom>
          </p:spPr>
        </p:pic>
        <p:pic>
          <p:nvPicPr>
            <p:cNvPr id="14" name="Picture 13" descr="A close up of text on a white background&#10;&#10;Description automatically generated">
              <a:extLst>
                <a:ext uri="{FF2B5EF4-FFF2-40B4-BE49-F238E27FC236}">
                  <a16:creationId xmlns:a16="http://schemas.microsoft.com/office/drawing/2014/main" id="{8154000B-AC60-431B-A830-456CBC5C15E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7079" y="8553550"/>
              <a:ext cx="7269004" cy="7269004"/>
            </a:xfrm>
            <a:prstGeom prst="rect">
              <a:avLst/>
            </a:prstGeom>
          </p:spPr>
        </p:pic>
        <p:pic>
          <p:nvPicPr>
            <p:cNvPr id="16" name="Picture 15">
              <a:extLst>
                <a:ext uri="{FF2B5EF4-FFF2-40B4-BE49-F238E27FC236}">
                  <a16:creationId xmlns:a16="http://schemas.microsoft.com/office/drawing/2014/main" id="{BC1BB94E-5CD0-45F4-BC63-9461A6E4995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7079" y="15822554"/>
              <a:ext cx="7269004" cy="7269004"/>
            </a:xfrm>
            <a:prstGeom prst="rect">
              <a:avLst/>
            </a:prstGeom>
          </p:spPr>
        </p:pic>
      </p:grpSp>
      <p:sp>
        <p:nvSpPr>
          <p:cNvPr id="17" name="TextBox 16">
            <a:extLst>
              <a:ext uri="{FF2B5EF4-FFF2-40B4-BE49-F238E27FC236}">
                <a16:creationId xmlns:a16="http://schemas.microsoft.com/office/drawing/2014/main" id="{70567832-137F-4308-826B-D39AE433A75D}"/>
              </a:ext>
            </a:extLst>
          </p:cNvPr>
          <p:cNvSpPr txBox="1"/>
          <p:nvPr/>
        </p:nvSpPr>
        <p:spPr>
          <a:xfrm flipH="1">
            <a:off x="5049280" y="809225"/>
            <a:ext cx="3646918" cy="875176"/>
          </a:xfrm>
          <a:prstGeom prst="rect">
            <a:avLst/>
          </a:prstGeom>
          <a:noFill/>
        </p:spPr>
        <p:txBody>
          <a:bodyPr wrap="square" rtlCol="0">
            <a:spAutoFit/>
          </a:bodyPr>
          <a:lstStyle/>
          <a:p>
            <a:pPr algn="ctr"/>
            <a:r>
              <a:rPr lang="en-US" sz="5087" dirty="0"/>
              <a:t>Anatomical</a:t>
            </a:r>
          </a:p>
        </p:txBody>
      </p:sp>
      <p:sp>
        <p:nvSpPr>
          <p:cNvPr id="19" name="TextBox 18">
            <a:extLst>
              <a:ext uri="{FF2B5EF4-FFF2-40B4-BE49-F238E27FC236}">
                <a16:creationId xmlns:a16="http://schemas.microsoft.com/office/drawing/2014/main" id="{5223CAEB-E7C4-42B5-AC98-B5FC1B288F48}"/>
              </a:ext>
            </a:extLst>
          </p:cNvPr>
          <p:cNvSpPr txBox="1"/>
          <p:nvPr/>
        </p:nvSpPr>
        <p:spPr>
          <a:xfrm flipH="1">
            <a:off x="11522453" y="828720"/>
            <a:ext cx="3646918" cy="875176"/>
          </a:xfrm>
          <a:prstGeom prst="rect">
            <a:avLst/>
          </a:prstGeom>
          <a:noFill/>
        </p:spPr>
        <p:txBody>
          <a:bodyPr wrap="square" rtlCol="0">
            <a:spAutoFit/>
          </a:bodyPr>
          <a:lstStyle/>
          <a:p>
            <a:pPr algn="ctr"/>
            <a:r>
              <a:rPr lang="en-US" sz="5087" dirty="0"/>
              <a:t>Functional</a:t>
            </a:r>
          </a:p>
        </p:txBody>
      </p:sp>
      <p:sp>
        <p:nvSpPr>
          <p:cNvPr id="22" name="TextBox 21">
            <a:extLst>
              <a:ext uri="{FF2B5EF4-FFF2-40B4-BE49-F238E27FC236}">
                <a16:creationId xmlns:a16="http://schemas.microsoft.com/office/drawing/2014/main" id="{FD16ADE7-C1CC-4DF7-A412-67ECB5629092}"/>
              </a:ext>
            </a:extLst>
          </p:cNvPr>
          <p:cNvSpPr txBox="1"/>
          <p:nvPr/>
        </p:nvSpPr>
        <p:spPr>
          <a:xfrm flipH="1">
            <a:off x="-225358" y="11305551"/>
            <a:ext cx="3646918" cy="875176"/>
          </a:xfrm>
          <a:prstGeom prst="rect">
            <a:avLst/>
          </a:prstGeom>
          <a:noFill/>
        </p:spPr>
        <p:txBody>
          <a:bodyPr wrap="square" rtlCol="0">
            <a:spAutoFit/>
          </a:bodyPr>
          <a:lstStyle/>
          <a:p>
            <a:pPr algn="r"/>
            <a:r>
              <a:rPr lang="en-US" sz="5087" dirty="0"/>
              <a:t>NetSimile</a:t>
            </a:r>
          </a:p>
        </p:txBody>
      </p:sp>
      <p:sp>
        <p:nvSpPr>
          <p:cNvPr id="23" name="TextBox 22">
            <a:extLst>
              <a:ext uri="{FF2B5EF4-FFF2-40B4-BE49-F238E27FC236}">
                <a16:creationId xmlns:a16="http://schemas.microsoft.com/office/drawing/2014/main" id="{4708D15A-F790-4A26-872D-6F14E17A2A7D}"/>
              </a:ext>
            </a:extLst>
          </p:cNvPr>
          <p:cNvSpPr txBox="1"/>
          <p:nvPr/>
        </p:nvSpPr>
        <p:spPr>
          <a:xfrm flipH="1">
            <a:off x="-942403" y="16499822"/>
            <a:ext cx="3646918" cy="875176"/>
          </a:xfrm>
          <a:prstGeom prst="rect">
            <a:avLst/>
          </a:prstGeom>
          <a:noFill/>
        </p:spPr>
        <p:txBody>
          <a:bodyPr wrap="square" rtlCol="0">
            <a:spAutoFit/>
          </a:bodyPr>
          <a:lstStyle/>
          <a:p>
            <a:pPr algn="r"/>
            <a:r>
              <a:rPr lang="en-US" sz="5087" dirty="0"/>
              <a:t>HHG</a:t>
            </a:r>
          </a:p>
        </p:txBody>
      </p:sp>
      <p:sp>
        <p:nvSpPr>
          <p:cNvPr id="4" name="Rectangle 3">
            <a:extLst>
              <a:ext uri="{FF2B5EF4-FFF2-40B4-BE49-F238E27FC236}">
                <a16:creationId xmlns:a16="http://schemas.microsoft.com/office/drawing/2014/main" id="{45DD1E59-4A69-47DE-8655-440CFDF3A676}"/>
              </a:ext>
            </a:extLst>
          </p:cNvPr>
          <p:cNvSpPr/>
          <p:nvPr/>
        </p:nvSpPr>
        <p:spPr>
          <a:xfrm>
            <a:off x="5501617" y="21143327"/>
            <a:ext cx="9462014" cy="927177"/>
          </a:xfrm>
          <a:prstGeom prst="rect">
            <a:avLst/>
          </a:prstGeom>
        </p:spPr>
        <p:txBody>
          <a:bodyPr wrap="none">
            <a:spAutoFit/>
          </a:bodyPr>
          <a:lstStyle/>
          <a:p>
            <a:pPr>
              <a:lnSpc>
                <a:spcPct val="200000"/>
              </a:lnSpc>
              <a:spcBef>
                <a:spcPts val="1200"/>
              </a:spcBef>
              <a:spcAft>
                <a:spcPts val="0"/>
              </a:spcAft>
            </a:pPr>
            <a:r>
              <a:rPr lang="en-US" sz="3200" i="1"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Figure 3</a:t>
            </a:r>
            <a:r>
              <a:rPr lang="en-US" sz="32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 Heatmaps of pairwise similarities of networks.</a:t>
            </a:r>
          </a:p>
        </p:txBody>
      </p:sp>
    </p:spTree>
    <p:extLst>
      <p:ext uri="{BB962C8B-B14F-4D97-AF65-F5344CB8AC3E}">
        <p14:creationId xmlns:p14="http://schemas.microsoft.com/office/powerpoint/2010/main" val="3179814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screenshot, room&#10;&#10;Description automatically generated">
            <a:extLst>
              <a:ext uri="{FF2B5EF4-FFF2-40B4-BE49-F238E27FC236}">
                <a16:creationId xmlns:a16="http://schemas.microsoft.com/office/drawing/2014/main" id="{65AE7046-5038-4CEA-BA7F-2A574C4361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597" y="8252699"/>
            <a:ext cx="14538006" cy="7269004"/>
          </a:xfrm>
          <a:prstGeom prst="rect">
            <a:avLst/>
          </a:prstGeom>
        </p:spPr>
      </p:pic>
      <p:sp>
        <p:nvSpPr>
          <p:cNvPr id="4" name="Rectangle 3">
            <a:extLst>
              <a:ext uri="{FF2B5EF4-FFF2-40B4-BE49-F238E27FC236}">
                <a16:creationId xmlns:a16="http://schemas.microsoft.com/office/drawing/2014/main" id="{C193C5B9-FA7D-4000-85B0-65908EB1CC3F}"/>
              </a:ext>
            </a:extLst>
          </p:cNvPr>
          <p:cNvSpPr/>
          <p:nvPr/>
        </p:nvSpPr>
        <p:spPr>
          <a:xfrm>
            <a:off x="1490133" y="16375360"/>
            <a:ext cx="13478933" cy="1912062"/>
          </a:xfrm>
          <a:prstGeom prst="rect">
            <a:avLst/>
          </a:prstGeom>
        </p:spPr>
        <p:txBody>
          <a:bodyPr wrap="square">
            <a:spAutoFit/>
          </a:bodyPr>
          <a:lstStyle/>
          <a:p>
            <a:pPr algn="ctr">
              <a:lnSpc>
                <a:spcPct val="200000"/>
              </a:lnSpc>
              <a:spcBef>
                <a:spcPts val="1200"/>
              </a:spcBef>
              <a:spcAft>
                <a:spcPts val="0"/>
              </a:spcAft>
            </a:pPr>
            <a:r>
              <a:rPr lang="en-US" sz="3200" i="1"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Figure 4</a:t>
            </a:r>
            <a:r>
              <a:rPr lang="en-US" sz="32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 Differentiation score of families based on different methods for the anatomical and functional networks.</a:t>
            </a:r>
          </a:p>
        </p:txBody>
      </p:sp>
    </p:spTree>
    <p:extLst>
      <p:ext uri="{BB962C8B-B14F-4D97-AF65-F5344CB8AC3E}">
        <p14:creationId xmlns:p14="http://schemas.microsoft.com/office/powerpoint/2010/main" val="335690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E6803D4C-CCFF-450B-9F79-2DE6F99103B1}"/>
              </a:ext>
            </a:extLst>
          </p:cNvPr>
          <p:cNvGrpSpPr/>
          <p:nvPr/>
        </p:nvGrpSpPr>
        <p:grpSpPr>
          <a:xfrm>
            <a:off x="664454" y="1389833"/>
            <a:ext cx="14956940" cy="15002867"/>
            <a:chOff x="664454" y="1389833"/>
            <a:chExt cx="14956940" cy="15002867"/>
          </a:xfrm>
        </p:grpSpPr>
        <p:pic>
          <p:nvPicPr>
            <p:cNvPr id="3" name="Picture 2" descr="A picture containing bicycle&#10;&#10;Description automatically generated">
              <a:extLst>
                <a:ext uri="{FF2B5EF4-FFF2-40B4-BE49-F238E27FC236}">
                  <a16:creationId xmlns:a16="http://schemas.microsoft.com/office/drawing/2014/main" id="{177DDF68-7CBA-476F-880C-F7969A6D89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454" y="9123696"/>
              <a:ext cx="7269004" cy="7269004"/>
            </a:xfrm>
            <a:prstGeom prst="rect">
              <a:avLst/>
            </a:prstGeom>
          </p:spPr>
        </p:pic>
        <p:pic>
          <p:nvPicPr>
            <p:cNvPr id="5" name="Picture 4">
              <a:extLst>
                <a:ext uri="{FF2B5EF4-FFF2-40B4-BE49-F238E27FC236}">
                  <a16:creationId xmlns:a16="http://schemas.microsoft.com/office/drawing/2014/main" id="{5E7FF907-770B-47D9-B594-CF7E1F8D57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454" y="1508366"/>
              <a:ext cx="7269004" cy="7269004"/>
            </a:xfrm>
            <a:prstGeom prst="rect">
              <a:avLst/>
            </a:prstGeom>
          </p:spPr>
        </p:pic>
        <p:pic>
          <p:nvPicPr>
            <p:cNvPr id="7" name="Picture 6" descr="A close up of a logo&#10;&#10;Description automatically generated">
              <a:extLst>
                <a:ext uri="{FF2B5EF4-FFF2-40B4-BE49-F238E27FC236}">
                  <a16:creationId xmlns:a16="http://schemas.microsoft.com/office/drawing/2014/main" id="{A9250A13-179E-46B8-9DD2-5552BED418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52390" y="9123696"/>
              <a:ext cx="7269004" cy="7269004"/>
            </a:xfrm>
            <a:prstGeom prst="rect">
              <a:avLst/>
            </a:prstGeom>
          </p:spPr>
        </p:pic>
        <p:pic>
          <p:nvPicPr>
            <p:cNvPr id="9" name="Picture 8">
              <a:extLst>
                <a:ext uri="{FF2B5EF4-FFF2-40B4-BE49-F238E27FC236}">
                  <a16:creationId xmlns:a16="http://schemas.microsoft.com/office/drawing/2014/main" id="{B046E150-04FC-4A16-B94F-CEC4F7F7D61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52390" y="1389833"/>
              <a:ext cx="7269004" cy="7269004"/>
            </a:xfrm>
            <a:prstGeom prst="rect">
              <a:avLst/>
            </a:prstGeom>
          </p:spPr>
        </p:pic>
      </p:grpSp>
      <p:sp>
        <p:nvSpPr>
          <p:cNvPr id="2" name="Rectangle 1">
            <a:extLst>
              <a:ext uri="{FF2B5EF4-FFF2-40B4-BE49-F238E27FC236}">
                <a16:creationId xmlns:a16="http://schemas.microsoft.com/office/drawing/2014/main" id="{2AC17084-603B-4687-8EA3-0B9F3160241E}"/>
              </a:ext>
            </a:extLst>
          </p:cNvPr>
          <p:cNvSpPr/>
          <p:nvPr/>
        </p:nvSpPr>
        <p:spPr>
          <a:xfrm>
            <a:off x="2483220" y="17493734"/>
            <a:ext cx="12397753" cy="584775"/>
          </a:xfrm>
          <a:prstGeom prst="rect">
            <a:avLst/>
          </a:prstGeom>
        </p:spPr>
        <p:txBody>
          <a:bodyPr wrap="none">
            <a:spAutoFit/>
          </a:bodyPr>
          <a:lstStyle/>
          <a:p>
            <a:pPr>
              <a:spcBef>
                <a:spcPts val="1200"/>
              </a:spcBef>
            </a:pPr>
            <a:r>
              <a:rPr lang="en-US" sz="3200" i="1" dirty="0">
                <a:cs typeface="Times New Roman" panose="02020603050405020304" pitchFamily="18" charset="0"/>
              </a:rPr>
              <a:t>Figure 5</a:t>
            </a:r>
            <a:r>
              <a:rPr lang="en-US" sz="3200" dirty="0">
                <a:cs typeface="Times New Roman" panose="02020603050405020304" pitchFamily="18" charset="0"/>
              </a:rPr>
              <a:t>. Graph representation of family resemblance and differentiation.</a:t>
            </a:r>
            <a:endParaRPr lang="en-US" sz="3200" dirty="0">
              <a:effectLst/>
            </a:endParaRPr>
          </a:p>
        </p:txBody>
      </p:sp>
    </p:spTree>
    <p:extLst>
      <p:ext uri="{BB962C8B-B14F-4D97-AF65-F5344CB8AC3E}">
        <p14:creationId xmlns:p14="http://schemas.microsoft.com/office/powerpoint/2010/main" val="126140694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0FE3DB7F9582E4589EB6EE11F53D497" ma:contentTypeVersion="11" ma:contentTypeDescription="Create a new document." ma:contentTypeScope="" ma:versionID="a8eee71a03a661226bb1b69150cc7522">
  <xsd:schema xmlns:xsd="http://www.w3.org/2001/XMLSchema" xmlns:xs="http://www.w3.org/2001/XMLSchema" xmlns:p="http://schemas.microsoft.com/office/2006/metadata/properties" xmlns:ns3="fb9a896c-a559-47ed-92af-7eebfb3245c5" xmlns:ns4="7616764c-e4ab-459e-9ec1-3eeda0498521" targetNamespace="http://schemas.microsoft.com/office/2006/metadata/properties" ma:root="true" ma:fieldsID="31a1136f847ce586cbfdf557c16e8832" ns3:_="" ns4:_="">
    <xsd:import namespace="fb9a896c-a559-47ed-92af-7eebfb3245c5"/>
    <xsd:import namespace="7616764c-e4ab-459e-9ec1-3eeda0498521"/>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element ref="ns4:SharedWithUsers" minOccurs="0"/>
                <xsd:element ref="ns4:SharedWithDetails" minOccurs="0"/>
                <xsd:element ref="ns4:SharingHintHash"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b9a896c-a559-47ed-92af-7eebfb3245c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Location" ma:index="13" nillable="true" ma:displayName="MediaServiceLocation"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616764c-e4ab-459e-9ec1-3eeda049852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92E793A-BEA8-4A98-BCD5-3B70DA9B95FF}">
  <ds:schemaRefs>
    <ds:schemaRef ds:uri="http://purl.org/dc/dcmitype/"/>
    <ds:schemaRef ds:uri="http://purl.org/dc/elements/1.1/"/>
    <ds:schemaRef ds:uri="http://schemas.microsoft.com/office/2006/metadata/properties"/>
    <ds:schemaRef ds:uri="7616764c-e4ab-459e-9ec1-3eeda0498521"/>
    <ds:schemaRef ds:uri="http://schemas.microsoft.com/office/2006/documentManagement/types"/>
    <ds:schemaRef ds:uri="http://schemas.openxmlformats.org/package/2006/metadata/core-properties"/>
    <ds:schemaRef ds:uri="fb9a896c-a559-47ed-92af-7eebfb3245c5"/>
    <ds:schemaRef ds:uri="http://www.w3.org/XML/1998/namespace"/>
    <ds:schemaRef ds:uri="http://schemas.microsoft.com/office/infopath/2007/PartnerControls"/>
    <ds:schemaRef ds:uri="http://purl.org/dc/terms/"/>
  </ds:schemaRefs>
</ds:datastoreItem>
</file>

<file path=customXml/itemProps2.xml><?xml version="1.0" encoding="utf-8"?>
<ds:datastoreItem xmlns:ds="http://schemas.openxmlformats.org/officeDocument/2006/customXml" ds:itemID="{90ADFCBF-10B1-4C66-B423-72755B56D958}">
  <ds:schemaRefs>
    <ds:schemaRef ds:uri="http://schemas.microsoft.com/sharepoint/v3/contenttype/forms"/>
  </ds:schemaRefs>
</ds:datastoreItem>
</file>

<file path=customXml/itemProps3.xml><?xml version="1.0" encoding="utf-8"?>
<ds:datastoreItem xmlns:ds="http://schemas.openxmlformats.org/officeDocument/2006/customXml" ds:itemID="{3DE5C136-50D6-4E93-875F-D755A82A354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b9a896c-a559-47ed-92af-7eebfb3245c5"/>
    <ds:schemaRef ds:uri="7616764c-e4ab-459e-9ec1-3eeda049852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108</TotalTime>
  <Words>244</Words>
  <Application>Microsoft Office PowerPoint</Application>
  <PresentationFormat>Custom</PresentationFormat>
  <Paragraphs>10</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MohammadHossein Manuel Haqiqatkhah</dc:creator>
  <cp:lastModifiedBy>MohammadHossein Manuel Haqiqatkhah</cp:lastModifiedBy>
  <cp:revision>10</cp:revision>
  <dcterms:created xsi:type="dcterms:W3CDTF">2019-12-07T22:18:09Z</dcterms:created>
  <dcterms:modified xsi:type="dcterms:W3CDTF">2019-12-18T16:10:48Z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0x010100B0FE3DB7F9582E4589EB6EE11F53D497</vt:lpwstr>
  </property>
</Properties>
</file>