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5" autoAdjust="0"/>
    <p:restoredTop sz="93907" autoAdjust="0"/>
  </p:normalViewPr>
  <p:slideViewPr>
    <p:cSldViewPr snapToGrid="0">
      <p:cViewPr varScale="1">
        <p:scale>
          <a:sx n="31" d="100"/>
          <a:sy n="31" d="100"/>
        </p:scale>
        <p:origin x="150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 Manuel Haqiqatkhah" userId="bdd34de6af154437" providerId="LiveId" clId="{D8504498-E166-4B82-A5A2-C1A375375F99}"/>
    <pc:docChg chg="undo custSel addSld delSld modSld modMainMaster">
      <pc:chgData name="MH Manuel Haqiqatkhah" userId="bdd34de6af154437" providerId="LiveId" clId="{D8504498-E166-4B82-A5A2-C1A375375F99}" dt="2022-03-30T12:42:26.136" v="1171" actId="20577"/>
      <pc:docMkLst>
        <pc:docMk/>
      </pc:docMkLst>
      <pc:sldChg chg="delSp modSp del mod">
        <pc:chgData name="MH Manuel Haqiqatkhah" userId="bdd34de6af154437" providerId="LiveId" clId="{D8504498-E166-4B82-A5A2-C1A375375F99}" dt="2022-03-28T15:23:34.817" v="13" actId="47"/>
        <pc:sldMkLst>
          <pc:docMk/>
          <pc:sldMk cId="168211777" sldId="256"/>
        </pc:sldMkLst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6" creationId="{4663BAC3-5CD4-48EB-816C-AF0B7DBBCC57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7" creationId="{1E7851A1-7713-4F2B-814A-C73A7ADAC63D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8" creationId="{AEA9CFEC-E173-4B61-A46E-AA75987F9258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9" creationId="{489C0B33-8965-4305-B6AA-414A7C40FD4C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17" creationId="{9BD46149-A2F5-495D-886A-D4AC14163713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36" creationId="{9AB1129B-AADE-4345-85E2-CB053B17B3AC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37" creationId="{0FF81F81-CAA8-4735-90E9-BC6796ABA7C2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50" creationId="{43295377-704B-42F2-807C-9496DF7599FE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52" creationId="{0F167936-45A7-4487-A4ED-077AF4741102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53" creationId="{EEE18BE1-CD55-43C6-A3B1-1FE0B927D3F2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54" creationId="{2BFC83A0-01CB-41EB-AF20-8ED6FF8FAE45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55" creationId="{E2C79727-2E48-4E89-81D4-8AA08DCD1ED3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62" creationId="{8B9FF054-E434-4C1C-B052-E8FDA4309CD5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63" creationId="{30FFF316-D059-4C10-A6C4-2DBB17EA45FC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64" creationId="{FCB11436-453F-4423-9981-37A4DCE12FE3}"/>
          </ac:spMkLst>
        </pc:spChg>
        <pc:spChg chg="del">
          <ac:chgData name="MH Manuel Haqiqatkhah" userId="bdd34de6af154437" providerId="LiveId" clId="{D8504498-E166-4B82-A5A2-C1A375375F99}" dt="2022-03-28T15:22:46.477" v="0" actId="478"/>
          <ac:spMkLst>
            <pc:docMk/>
            <pc:sldMk cId="168211777" sldId="256"/>
            <ac:spMk id="65" creationId="{E49086C7-B165-4BEA-A893-9D1AB7DEAFED}"/>
          </ac:spMkLst>
        </pc:spChg>
        <pc:picChg chg="del">
          <ac:chgData name="MH Manuel Haqiqatkhah" userId="bdd34de6af154437" providerId="LiveId" clId="{D8504498-E166-4B82-A5A2-C1A375375F99}" dt="2022-03-28T15:22:46.477" v="0" actId="478"/>
          <ac:picMkLst>
            <pc:docMk/>
            <pc:sldMk cId="168211777" sldId="256"/>
            <ac:picMk id="5" creationId="{D51C630A-73EE-4CA9-8EE3-9A53BA788264}"/>
          </ac:picMkLst>
        </pc:picChg>
        <pc:picChg chg="del">
          <ac:chgData name="MH Manuel Haqiqatkhah" userId="bdd34de6af154437" providerId="LiveId" clId="{D8504498-E166-4B82-A5A2-C1A375375F99}" dt="2022-03-28T15:22:46.477" v="0" actId="478"/>
          <ac:picMkLst>
            <pc:docMk/>
            <pc:sldMk cId="168211777" sldId="256"/>
            <ac:picMk id="16" creationId="{65CDA934-9A52-43CB-82EF-32E04664B5D8}"/>
          </ac:picMkLst>
        </pc:pic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11" creationId="{5E7385BB-1F4D-4B71-AF10-E9EC6EA3BE1A}"/>
          </ac:cxnSpMkLst>
        </pc:cxnChg>
        <pc:cxnChg chg="del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12" creationId="{60A94133-4775-4C9A-A5A7-933E9BDA8219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26" creationId="{8D322C42-5FAA-4255-8371-4F802AE49373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29" creationId="{A79F358E-FA6E-41B3-BBE0-6484324E02FA}"/>
          </ac:cxnSpMkLst>
        </pc:cxnChg>
        <pc:cxnChg chg="del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41" creationId="{C95B0E48-6A8A-43AC-AC0C-B3054C28ED24}"/>
          </ac:cxnSpMkLst>
        </pc:cxnChg>
        <pc:cxnChg chg="del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49" creationId="{BD5941F0-E731-488C-BFDB-E335D0F98936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56" creationId="{AC99D74D-C2AA-4108-B59F-AEF4E4265321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57" creationId="{F9AB12A7-D27E-419A-9A85-CE7FE0AEE62D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58" creationId="{516CDA95-A54D-4671-B04F-32592A76C2E1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59" creationId="{F6D8C4EF-D2D4-41E6-969B-58A986EA849D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66" creationId="{9793F410-46DD-4515-8720-7E3759C86F71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67" creationId="{A0574941-FF13-41E3-813D-BF1F2339175B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68" creationId="{ED09B9A3-B76D-4DC8-99C8-47A2847BCE9A}"/>
          </ac:cxnSpMkLst>
        </pc:cxnChg>
        <pc:cxnChg chg="del mod">
          <ac:chgData name="MH Manuel Haqiqatkhah" userId="bdd34de6af154437" providerId="LiveId" clId="{D8504498-E166-4B82-A5A2-C1A375375F99}" dt="2022-03-28T15:22:46.477" v="0" actId="478"/>
          <ac:cxnSpMkLst>
            <pc:docMk/>
            <pc:sldMk cId="168211777" sldId="256"/>
            <ac:cxnSpMk id="69" creationId="{719B111B-A80F-4EF9-A5E2-63F3CB8669BE}"/>
          </ac:cxnSpMkLst>
        </pc:cxnChg>
      </pc:sldChg>
      <pc:sldChg chg="addSp delSp modSp new mod">
        <pc:chgData name="MH Manuel Haqiqatkhah" userId="bdd34de6af154437" providerId="LiveId" clId="{D8504498-E166-4B82-A5A2-C1A375375F99}" dt="2022-03-30T12:42:26.136" v="1171" actId="20577"/>
        <pc:sldMkLst>
          <pc:docMk/>
          <pc:sldMk cId="510916555" sldId="257"/>
        </pc:sldMkLst>
        <pc:spChg chg="mod">
          <ac:chgData name="MH Manuel Haqiqatkhah" userId="bdd34de6af154437" providerId="LiveId" clId="{D8504498-E166-4B82-A5A2-C1A375375F99}" dt="2022-03-28T16:35:18.836" v="1089" actId="1076"/>
          <ac:spMkLst>
            <pc:docMk/>
            <pc:sldMk cId="510916555" sldId="257"/>
            <ac:spMk id="2" creationId="{0C412370-8167-4EE6-B15C-A61DC8FAD263}"/>
          </ac:spMkLst>
        </pc:spChg>
        <pc:spChg chg="del">
          <ac:chgData name="MH Manuel Haqiqatkhah" userId="bdd34de6af154437" providerId="LiveId" clId="{D8504498-E166-4B82-A5A2-C1A375375F99}" dt="2022-03-28T15:23:32.216" v="12" actId="478"/>
          <ac:spMkLst>
            <pc:docMk/>
            <pc:sldMk cId="510916555" sldId="257"/>
            <ac:spMk id="3" creationId="{3483C7DD-426B-4979-A21A-9E26CB22A0FB}"/>
          </ac:spMkLst>
        </pc:spChg>
        <pc:spChg chg="add del mod">
          <ac:chgData name="MH Manuel Haqiqatkhah" userId="bdd34de6af154437" providerId="LiveId" clId="{D8504498-E166-4B82-A5A2-C1A375375F99}" dt="2022-03-28T15:32:22.983" v="260" actId="478"/>
          <ac:spMkLst>
            <pc:docMk/>
            <pc:sldMk cId="510916555" sldId="257"/>
            <ac:spMk id="6" creationId="{801C062C-ED7C-4F48-B89A-E4717303F891}"/>
          </ac:spMkLst>
        </pc:spChg>
        <pc:spChg chg="add del mod">
          <ac:chgData name="MH Manuel Haqiqatkhah" userId="bdd34de6af154437" providerId="LiveId" clId="{D8504498-E166-4B82-A5A2-C1A375375F99}" dt="2022-03-28T15:32:22.983" v="260" actId="478"/>
          <ac:spMkLst>
            <pc:docMk/>
            <pc:sldMk cId="510916555" sldId="257"/>
            <ac:spMk id="7" creationId="{6B8D7BF7-0FD0-47D0-AA61-965A0435438B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8" creationId="{A4528F6A-798D-4D89-9CB7-C478A9A07A4A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9" creationId="{EB6F8E5B-08FB-4091-B8CE-53AE4A531F75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0" creationId="{B662EE1D-756B-40B2-9441-39417BD5C5F4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1" creationId="{D2EBEAEF-FD91-4BDB-9ADA-C832E2BAD78E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2" creationId="{906B3060-8B30-4776-B07F-E34B29C243A9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3" creationId="{DF666574-92BE-4E2A-BB7F-78F69E5CF5F8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4" creationId="{A3954772-0C55-413E-B6A3-4A3BE0198483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5" creationId="{0CAAD186-BB87-406C-9942-5CB385DAADAD}"/>
          </ac:spMkLst>
        </pc:spChg>
        <pc:spChg chg="add del">
          <ac:chgData name="MH Manuel Haqiqatkhah" userId="bdd34de6af154437" providerId="LiveId" clId="{D8504498-E166-4B82-A5A2-C1A375375F99}" dt="2022-03-28T15:31:47.880" v="220" actId="22"/>
          <ac:spMkLst>
            <pc:docMk/>
            <pc:sldMk cId="510916555" sldId="257"/>
            <ac:spMk id="17" creationId="{A22045B0-1B60-4737-A820-04F39CDFE983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8" creationId="{B0CCF24B-3F22-4AEB-96DB-7095D966021A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9" creationId="{F390B608-1843-4BB3-BC49-4295BA2C12FB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20" creationId="{ED66F122-1DAE-4CBC-9278-FE3D9B7FD160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21" creationId="{35066FEF-EC06-4502-8A6B-7C484E76B0BD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22" creationId="{4C6D5F27-5E65-49AB-926E-7D96BACCCC22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23" creationId="{EDDDA04B-D3AD-4247-917D-BF09B2A8194A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24" creationId="{A742B123-1606-4384-8D97-77BE98B21D5F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25" creationId="{18D0E1F8-A7B7-4D33-A6B9-1E510877E4A4}"/>
          </ac:spMkLst>
        </pc:spChg>
        <pc:spChg chg="add mod">
          <ac:chgData name="MH Manuel Haqiqatkhah" userId="bdd34de6af154437" providerId="LiveId" clId="{D8504498-E166-4B82-A5A2-C1A375375F99}" dt="2022-03-30T12:42:26.136" v="1171" actId="20577"/>
          <ac:spMkLst>
            <pc:docMk/>
            <pc:sldMk cId="510916555" sldId="257"/>
            <ac:spMk id="26" creationId="{41DA7301-10C6-4908-B727-9C7B1C12CAF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27" creationId="{3FB2FDAA-792F-490E-A8F8-E0019AE52CD3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28" creationId="{9B67C3DD-BBB4-440E-9242-FB89D42E5AEF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29" creationId="{4EE09A8D-CC4B-4B4C-9D04-DB67E07AECF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0" creationId="{501E62A2-858B-4CB9-AEB8-0A044F687273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1" creationId="{58691A63-AE7C-4AB1-BE57-00C098A56144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2" creationId="{6555D3A4-77CE-4A23-8A21-3E3BCBB30249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3" creationId="{D6C30DB7-AC95-47E6-99A5-32EAC6B3908B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4" creationId="{8579EA30-E02C-4819-8B4E-625576B43DF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5" creationId="{3A1F801D-B709-4AC9-B9B7-42947CFB012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6" creationId="{BC3C7DEB-97F2-4C86-9C18-07A3B74199D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7" creationId="{974C5067-89AC-4438-AA33-7043CF60FB8B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8" creationId="{1F473F98-7595-42C2-9FF7-2995345AF14F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39" creationId="{49B0EF89-90C7-43C1-9274-3D90E9F6345F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40" creationId="{5C8264BA-608A-4D99-8BB2-526FA28BB79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41" creationId="{565799D5-292A-4F73-9879-92CA01CD322A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42" creationId="{823ADD56-C6D5-4DDE-BF61-438B61544F60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43" creationId="{10D1169A-8491-4DA7-8890-AC65F025671D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44" creationId="{552B9BA9-1161-479C-9032-810A8772B27D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45" creationId="{D18BEA6B-5536-4E0F-B8CF-579C89EA66B0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46" creationId="{77E82D7E-51B9-4F6E-BC20-DA01A77A5EA6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47" creationId="{3D491D5F-506C-4162-A444-B73A8B2BF5CE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48" creationId="{6BCDBC7B-B568-4956-8F92-53CA236DA708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49" creationId="{E460BBF9-F520-4529-8CDD-4A7B2F94BAD6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0" creationId="{CB9DBD88-F76D-4EEA-8E48-0C4ED2C7024F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1" creationId="{FF7BC9EA-D277-40ED-A440-BC84D374058D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2" creationId="{3D1BDAA3-1C79-4298-9C0D-6BF2121E5637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3" creationId="{501FB332-DF37-4BF2-B974-100E3BFFEA40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4" creationId="{8D0398FC-BBD5-4867-BF82-F25675399436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5" creationId="{E9786084-B24C-4559-902A-03519172BA7A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6" creationId="{7059B905-F1C1-4A63-B04F-60FEA3CF0B0D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7" creationId="{98ABE7C0-3A9F-405E-A7E9-3EDF182FD049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8" creationId="{F5716156-8108-47F2-9F8F-6B8834430558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59" creationId="{3BC63A4C-07BE-4F80-AC5A-09FA5366228C}"/>
          </ac:spMkLst>
        </pc:spChg>
        <pc:spChg chg="add del mod">
          <ac:chgData name="MH Manuel Haqiqatkhah" userId="bdd34de6af154437" providerId="LiveId" clId="{D8504498-E166-4B82-A5A2-C1A375375F99}" dt="2022-03-28T15:44:08.087" v="476" actId="478"/>
          <ac:spMkLst>
            <pc:docMk/>
            <pc:sldMk cId="510916555" sldId="257"/>
            <ac:spMk id="60" creationId="{A368E16F-D3D1-4659-B16F-660029B779E1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1" creationId="{5A014CEF-F020-4389-A1DD-7CA1607B3C9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2" creationId="{902448DD-F9A6-423F-8119-A8FB2ECA907A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3" creationId="{BD4C7639-B887-4136-8708-57856F9F80E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4" creationId="{BA5C8F7B-1BB8-4E94-BC6F-54BD1196128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5" creationId="{2F2742A2-989F-4C46-ABA8-F98A61FE8B21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6" creationId="{2B47386A-31DB-440E-BE00-662B497D35E1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7" creationId="{08B83D25-BE94-41F1-9AA9-41037CF6D73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8" creationId="{069CF5D3-2F2D-4DB6-BEE1-303C4B9A1FE7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69" creationId="{65B8F6FD-FE38-454E-93FD-836B9658D70A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0" creationId="{C3571829-A18D-4C42-8633-EF7A9BAD8EE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1" creationId="{0C6C9AAD-1B69-486F-9AA4-2120FBCBB889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2" creationId="{5545A0B4-E0BD-49FE-AF94-BDE5019C570B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3" creationId="{7460DEFC-73C1-4066-B54C-BB5CC8C86562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4" creationId="{42571033-D54B-4902-B40C-003B2F82E06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5" creationId="{4130DA0F-3B7D-4AE2-9578-4DCA2D5F34E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6" creationId="{EB5B1CC3-DDD5-439D-BCA3-0563F55C3977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7" creationId="{06E34BD2-1FFF-42EC-B70A-71EBD673414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8" creationId="{FCE40257-E202-4438-BBE3-6A970B83CEF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79" creationId="{F3638C54-8F78-4AC6-A91F-C05623CCBDD7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0" creationId="{02443137-AA90-4C38-BB8B-DB439D52EB1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1" creationId="{2DB73681-D139-4EE7-A72C-4C6AFC42809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2" creationId="{200D9F66-A903-4AC2-BB86-D410860F84A4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3" creationId="{83532BD5-8711-4421-9D30-86CF12A032C3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4" creationId="{80158DD9-694A-4831-8336-BC5AB7614591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5" creationId="{3A68F0E8-1F1E-49E6-9103-827785C3B530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6" creationId="{424DD76D-C6EE-48EA-A345-DB6A4AD7C109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7" creationId="{48B0A239-2D04-445B-9800-2AAEC4D14BC2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8" creationId="{5B2E95C1-776E-4088-95C7-164CAED76D0F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89" creationId="{902CF98E-FDFF-4D70-8863-EA51D65B0CD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90" creationId="{7736AB58-8FA1-4C39-ADF1-011BEA537E3C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91" creationId="{0236EC7D-ADA1-41CC-A6D8-F078BF72119B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92" creationId="{653BBF53-3E7F-47D4-A03E-97DD2810527B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93" creationId="{27BCA8DB-88D9-449A-A075-E964EF9BA9C5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94" creationId="{013C9E83-A9C2-45BA-A529-B0BD5AD77DBB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95" creationId="{4A5F6613-24F8-4C9E-9EF6-825AC540F62D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96" creationId="{A6438C28-6EA4-46B3-885B-4437351A336C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97" creationId="{269FB9E0-C1FF-424B-9DE1-4B5609BA8094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98" creationId="{9F2A092A-CB2A-4162-9C3A-2C409503AE2B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99" creationId="{0231C2B5-1DA9-469D-8E3B-4BA4F16F4724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100" creationId="{EFFA4B51-6882-4DDE-B85C-53AE6931BA46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101" creationId="{5A20320B-A802-47C2-BE92-8F830A2EF0B8}"/>
          </ac:spMkLst>
        </pc:spChg>
        <pc:spChg chg="add del mod ord">
          <ac:chgData name="MH Manuel Haqiqatkhah" userId="bdd34de6af154437" providerId="LiveId" clId="{D8504498-E166-4B82-A5A2-C1A375375F99}" dt="2022-03-28T15:49:28.291" v="534" actId="478"/>
          <ac:spMkLst>
            <pc:docMk/>
            <pc:sldMk cId="510916555" sldId="257"/>
            <ac:spMk id="102" creationId="{F727B615-766D-4409-9759-F8772D34EC8E}"/>
          </ac:spMkLst>
        </pc:spChg>
        <pc:spChg chg="add del mod ord">
          <ac:chgData name="MH Manuel Haqiqatkhah" userId="bdd34de6af154437" providerId="LiveId" clId="{D8504498-E166-4B82-A5A2-C1A375375F99}" dt="2022-03-28T15:49:35.315" v="536" actId="478"/>
          <ac:spMkLst>
            <pc:docMk/>
            <pc:sldMk cId="510916555" sldId="257"/>
            <ac:spMk id="103" creationId="{AA73FF81-9970-4A17-9A52-827C74679063}"/>
          </ac:spMkLst>
        </pc:spChg>
        <pc:spChg chg="add del mod ord">
          <ac:chgData name="MH Manuel Haqiqatkhah" userId="bdd34de6af154437" providerId="LiveId" clId="{D8504498-E166-4B82-A5A2-C1A375375F99}" dt="2022-03-28T15:49:35.315" v="536" actId="478"/>
          <ac:spMkLst>
            <pc:docMk/>
            <pc:sldMk cId="510916555" sldId="257"/>
            <ac:spMk id="104" creationId="{2EF8BE35-8B74-41D0-B82B-2FA056D817E8}"/>
          </ac:spMkLst>
        </pc:spChg>
        <pc:spChg chg="add del mod ord">
          <ac:chgData name="MH Manuel Haqiqatkhah" userId="bdd34de6af154437" providerId="LiveId" clId="{D8504498-E166-4B82-A5A2-C1A375375F99}" dt="2022-03-28T15:49:35.315" v="536" actId="478"/>
          <ac:spMkLst>
            <pc:docMk/>
            <pc:sldMk cId="510916555" sldId="257"/>
            <ac:spMk id="105" creationId="{6AD1D879-7A19-4E81-9E19-DF8E49A6B111}"/>
          </ac:spMkLst>
        </pc:spChg>
        <pc:spChg chg="add del mod or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06" creationId="{534F44C2-5954-4A89-8D09-1E402B33FCB1}"/>
          </ac:spMkLst>
        </pc:spChg>
        <pc:spChg chg="add del mod ord">
          <ac:chgData name="MH Manuel Haqiqatkhah" userId="bdd34de6af154437" providerId="LiveId" clId="{D8504498-E166-4B82-A5A2-C1A375375F99}" dt="2022-03-28T15:59:45.829" v="643" actId="478"/>
          <ac:spMkLst>
            <pc:docMk/>
            <pc:sldMk cId="510916555" sldId="257"/>
            <ac:spMk id="107" creationId="{7274DA97-0EA6-45EF-B775-796C5BECB335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08" creationId="{5A5054E1-AD72-4890-9C26-23863C538B9C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09" creationId="{4F0456F6-CDA6-4A2A-BD2C-C21BC0A2F20D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0" creationId="{F4050A99-7DD0-4C6D-A8EE-09766D24404F}"/>
          </ac:spMkLst>
        </pc:spChg>
        <pc:spChg chg="add del mod or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11" creationId="{8049456C-C2E2-4EE8-932D-D4A39C230E04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2" creationId="{E9AEB625-F013-46C8-A471-BBCF18D4AF83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3" creationId="{B92AF44F-7467-46FF-B7CE-A6D11D4083AD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4" creationId="{4A63EAD3-2706-4A6A-A68B-BAAAD080AD9A}"/>
          </ac:spMkLst>
        </pc:spChg>
        <pc:spChg chg="add del mod or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15" creationId="{36111EF7-FAF6-4440-ADD6-FEB9ABC81EA3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6" creationId="{318F3A8C-5DEF-4D94-8598-C737B0BF28E5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7" creationId="{430ADB10-0C80-4B2E-AA36-778CF60320FF}"/>
          </ac:spMkLst>
        </pc:spChg>
        <pc:spChg chg="add del mod ord">
          <ac:chgData name="MH Manuel Haqiqatkhah" userId="bdd34de6af154437" providerId="LiveId" clId="{D8504498-E166-4B82-A5A2-C1A375375F99}" dt="2022-03-28T15:59:43.213" v="642" actId="478"/>
          <ac:spMkLst>
            <pc:docMk/>
            <pc:sldMk cId="510916555" sldId="257"/>
            <ac:spMk id="118" creationId="{4F2DD42C-3B7C-47A8-9725-C49D9C77351B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19" creationId="{BE8C6E95-409E-4108-8118-976627B2B9CD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0" creationId="{654B6472-C676-4A6F-9AF1-524BE3E72CA7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1" creationId="{E6E098F9-F361-49EC-8058-8DEFB8FC7851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2" creationId="{B10836E4-F8E1-416D-8B8E-58D35ED8A4D9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3" creationId="{E46F5570-7009-4F7A-A3D6-CB2BD1C9273E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4" creationId="{57C1F877-F873-4D12-B666-9FAFADA87B6A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5" creationId="{FDBE9D7E-B3C5-4874-A51B-CECBAA07530F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6" creationId="{B4DF1714-0D34-4193-B0BD-E43300284267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7" creationId="{45EED155-4969-4A55-ADE2-A41483C8ECF8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8" creationId="{3E2DFA1D-0281-4AC0-B380-A88B19F8CDA6}"/>
          </ac:spMkLst>
        </pc:spChg>
        <pc:spChg chg="add del mod">
          <ac:chgData name="MH Manuel Haqiqatkhah" userId="bdd34de6af154437" providerId="LiveId" clId="{D8504498-E166-4B82-A5A2-C1A375375F99}" dt="2022-03-28T16:34:40.691" v="1067" actId="21"/>
          <ac:spMkLst>
            <pc:docMk/>
            <pc:sldMk cId="510916555" sldId="257"/>
            <ac:spMk id="129" creationId="{66A495CD-C724-44FC-8F98-047695356DF9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30" creationId="{DB11F730-47A8-4687-8CFA-0FA9869DF9EC}"/>
          </ac:spMkLst>
        </pc:spChg>
        <pc:spChg chg="add del mod">
          <ac:chgData name="MH Manuel Haqiqatkhah" userId="bdd34de6af154437" providerId="LiveId" clId="{D8504498-E166-4B82-A5A2-C1A375375F99}" dt="2022-03-28T16:05:20.648" v="725" actId="478"/>
          <ac:spMkLst>
            <pc:docMk/>
            <pc:sldMk cId="510916555" sldId="257"/>
            <ac:spMk id="131" creationId="{BD72403A-928E-488C-AA95-680FAC705DFB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32" creationId="{C06881FB-9154-4995-99B5-2B98F4357DBD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33" creationId="{CF0EC613-12EC-417D-9FE8-5BECCE24EBD8}"/>
          </ac:spMkLst>
        </pc:spChg>
        <pc:spChg chg="add del mod">
          <ac:chgData name="MH Manuel Haqiqatkhah" userId="bdd34de6af154437" providerId="LiveId" clId="{D8504498-E166-4B82-A5A2-C1A375375F99}" dt="2022-03-28T16:04:53.594" v="719" actId="478"/>
          <ac:spMkLst>
            <pc:docMk/>
            <pc:sldMk cId="510916555" sldId="257"/>
            <ac:spMk id="134" creationId="{ED77BEEE-45CC-44F8-8172-FE0622DA96FA}"/>
          </ac:spMkLst>
        </pc:spChg>
        <pc:spChg chg="add del mod">
          <ac:chgData name="MH Manuel Haqiqatkhah" userId="bdd34de6af154437" providerId="LiveId" clId="{D8504498-E166-4B82-A5A2-C1A375375F99}" dt="2022-03-28T16:04:54.800" v="720" actId="478"/>
          <ac:spMkLst>
            <pc:docMk/>
            <pc:sldMk cId="510916555" sldId="257"/>
            <ac:spMk id="135" creationId="{0B7A9367-1B40-4525-B639-15803766E325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36" creationId="{E86F2124-7E9E-4ED3-AA9D-E2FFFC67F734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37" creationId="{0F493D6D-AD30-4C48-B363-336BF3F54712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38" creationId="{29C6B23E-B3CE-47F2-A17C-2C50D71F6163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39" creationId="{5FB09876-52EE-4A15-AF8A-FE4605AF6A41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40" creationId="{75354FFC-E32A-45A7-BA5C-8C185AC4468A}"/>
          </ac:spMkLst>
        </pc:spChg>
        <pc:spChg chg="add del mod">
          <ac:chgData name="MH Manuel Haqiqatkhah" userId="bdd34de6af154437" providerId="LiveId" clId="{D8504498-E166-4B82-A5A2-C1A375375F99}" dt="2022-03-28T16:11:09.464" v="840" actId="478"/>
          <ac:spMkLst>
            <pc:docMk/>
            <pc:sldMk cId="510916555" sldId="257"/>
            <ac:spMk id="141" creationId="{F52DC81B-C942-4DE9-ABA7-A14473EB72DA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42" creationId="{3F207915-0C44-47CE-AF2B-0EE835B2FEDB}"/>
          </ac:spMkLst>
        </pc:spChg>
        <pc:spChg chg="add del mod">
          <ac:chgData name="MH Manuel Haqiqatkhah" userId="bdd34de6af154437" providerId="LiveId" clId="{D8504498-E166-4B82-A5A2-C1A375375F99}" dt="2022-03-28T16:07:41.627" v="744" actId="478"/>
          <ac:spMkLst>
            <pc:docMk/>
            <pc:sldMk cId="510916555" sldId="257"/>
            <ac:spMk id="143" creationId="{7E5DC555-0A74-4347-B478-A735B5071E04}"/>
          </ac:spMkLst>
        </pc:spChg>
        <pc:spChg chg="add del mod">
          <ac:chgData name="MH Manuel Haqiqatkhah" userId="bdd34de6af154437" providerId="LiveId" clId="{D8504498-E166-4B82-A5A2-C1A375375F99}" dt="2022-03-28T16:07:41.627" v="744" actId="478"/>
          <ac:spMkLst>
            <pc:docMk/>
            <pc:sldMk cId="510916555" sldId="257"/>
            <ac:spMk id="144" creationId="{33415E12-B387-44C3-B4EB-9DF80F18E2D2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45" creationId="{23170903-2589-45CF-92DE-11BA18688CD6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46" creationId="{8D9630E4-5283-4B06-815C-57A0D8E4DDB7}"/>
          </ac:spMkLst>
        </pc:spChg>
        <pc:spChg chg="add del mod">
          <ac:chgData name="MH Manuel Haqiqatkhah" userId="bdd34de6af154437" providerId="LiveId" clId="{D8504498-E166-4B82-A5A2-C1A375375F99}" dt="2022-03-28T16:11:07.049" v="839" actId="478"/>
          <ac:spMkLst>
            <pc:docMk/>
            <pc:sldMk cId="510916555" sldId="257"/>
            <ac:spMk id="147" creationId="{ADCFFADE-B12B-462A-87B9-9B111A598C47}"/>
          </ac:spMkLst>
        </pc:spChg>
        <pc:spChg chg="add del mod">
          <ac:chgData name="MH Manuel Haqiqatkhah" userId="bdd34de6af154437" providerId="LiveId" clId="{D8504498-E166-4B82-A5A2-C1A375375F99}" dt="2022-03-28T16:36:17.175" v="1096" actId="478"/>
          <ac:spMkLst>
            <pc:docMk/>
            <pc:sldMk cId="510916555" sldId="257"/>
            <ac:spMk id="148" creationId="{40E0829D-9AA5-45F1-BF2C-1D900FBE583E}"/>
          </ac:spMkLst>
        </pc:spChg>
        <pc:spChg chg="add del mod">
          <ac:chgData name="MH Manuel Haqiqatkhah" userId="bdd34de6af154437" providerId="LiveId" clId="{D8504498-E166-4B82-A5A2-C1A375375F99}" dt="2022-03-28T16:11:13.781" v="842"/>
          <ac:spMkLst>
            <pc:docMk/>
            <pc:sldMk cId="510916555" sldId="257"/>
            <ac:spMk id="149" creationId="{61A03856-F92F-4638-AB1A-140CAE162338}"/>
          </ac:spMkLst>
        </pc:spChg>
        <pc:spChg chg="add del mod">
          <ac:chgData name="MH Manuel Haqiqatkhah" userId="bdd34de6af154437" providerId="LiveId" clId="{D8504498-E166-4B82-A5A2-C1A375375F99}" dt="2022-03-28T16:11:13.781" v="842"/>
          <ac:spMkLst>
            <pc:docMk/>
            <pc:sldMk cId="510916555" sldId="257"/>
            <ac:spMk id="150" creationId="{266627C9-984F-4AC6-9C87-EC3379A13C36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51" creationId="{8B23BD84-39A2-4306-896C-19D8C4CA0B40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52" creationId="{ABBC1CD2-9062-45E6-A17E-8B29A43480F1}"/>
          </ac:spMkLst>
        </pc:spChg>
        <pc:spChg chg="add mod">
          <ac:chgData name="MH Manuel Haqiqatkhah" userId="bdd34de6af154437" providerId="LiveId" clId="{D8504498-E166-4B82-A5A2-C1A375375F99}" dt="2022-03-28T16:44:43.722" v="1150" actId="1076"/>
          <ac:spMkLst>
            <pc:docMk/>
            <pc:sldMk cId="510916555" sldId="257"/>
            <ac:spMk id="153" creationId="{AE4D1DFE-802B-473A-BB60-1BF35030D151}"/>
          </ac:spMkLst>
        </pc:spChg>
        <pc:spChg chg="add del mod">
          <ac:chgData name="MH Manuel Haqiqatkhah" userId="bdd34de6af154437" providerId="LiveId" clId="{D8504498-E166-4B82-A5A2-C1A375375F99}" dt="2022-03-28T16:37:42.366" v="1105" actId="478"/>
          <ac:spMkLst>
            <pc:docMk/>
            <pc:sldMk cId="510916555" sldId="257"/>
            <ac:spMk id="154" creationId="{87E36B6F-3C73-4718-8CEF-096A5A7B82CE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55" creationId="{EFF5F9B0-8073-430A-9226-B58F2CB0AB59}"/>
          </ac:spMkLst>
        </pc:spChg>
        <pc:spChg chg="add del mod">
          <ac:chgData name="MH Manuel Haqiqatkhah" userId="bdd34de6af154437" providerId="LiveId" clId="{D8504498-E166-4B82-A5A2-C1A375375F99}" dt="2022-03-28T16:38:27.997" v="1113" actId="478"/>
          <ac:spMkLst>
            <pc:docMk/>
            <pc:sldMk cId="510916555" sldId="257"/>
            <ac:spMk id="156" creationId="{270B64D4-537E-4136-B358-4420456A8579}"/>
          </ac:spMkLst>
        </pc:spChg>
        <pc:spChg chg="add del mod">
          <ac:chgData name="MH Manuel Haqiqatkhah" userId="bdd34de6af154437" providerId="LiveId" clId="{D8504498-E166-4B82-A5A2-C1A375375F99}" dt="2022-03-28T16:26:49.032" v="977" actId="478"/>
          <ac:spMkLst>
            <pc:docMk/>
            <pc:sldMk cId="510916555" sldId="257"/>
            <ac:spMk id="157" creationId="{D8292B11-A151-45F6-AD7C-C8050D3E02F8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58" creationId="{475A6455-1DBC-48DA-AED5-877E06F23782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59" creationId="{F24A08BB-220B-45A8-AADC-9B978F77A211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0" creationId="{6E294F88-1B8C-44B1-995C-9D18CC7DE59E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1" creationId="{41584E89-B515-453F-A87A-9945B640C8C2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2" creationId="{1D6550C6-EF2E-48A4-A814-AAFAD75FBAE6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63" creationId="{B76B875B-611E-4308-83AA-0488F5B7BD5E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4" creationId="{8DA45214-C1B3-4A7A-AC18-902125B3A693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65" creationId="{E632DD47-BAB8-47F4-B75A-9E28B37AC133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6" creationId="{B39523CC-5E58-4D13-A4CC-8713D1FF16D4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7" creationId="{9C6B0E30-1466-46B7-A291-615F0EE6EA17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68" creationId="{417CF0CE-F248-44F4-A93A-8628B6ED5D8A}"/>
          </ac:spMkLst>
        </pc:spChg>
        <pc:spChg chg="add del mod">
          <ac:chgData name="MH Manuel Haqiqatkhah" userId="bdd34de6af154437" providerId="LiveId" clId="{D8504498-E166-4B82-A5A2-C1A375375F99}" dt="2022-03-28T16:36:55.537" v="1100" actId="478"/>
          <ac:spMkLst>
            <pc:docMk/>
            <pc:sldMk cId="510916555" sldId="257"/>
            <ac:spMk id="169" creationId="{96DCA632-54AC-4358-8251-6C89BE010E8E}"/>
          </ac:spMkLst>
        </pc:spChg>
        <pc:spChg chg="add del mod">
          <ac:chgData name="MH Manuel Haqiqatkhah" userId="bdd34de6af154437" providerId="LiveId" clId="{D8504498-E166-4B82-A5A2-C1A375375F99}" dt="2022-03-28T16:36:48.164" v="1098" actId="478"/>
          <ac:spMkLst>
            <pc:docMk/>
            <pc:sldMk cId="510916555" sldId="257"/>
            <ac:spMk id="170" creationId="{C76C74C0-7311-4BFA-80E0-725D84D92920}"/>
          </ac:spMkLst>
        </pc:spChg>
        <pc:spChg chg="add del mod">
          <ac:chgData name="MH Manuel Haqiqatkhah" userId="bdd34de6af154437" providerId="LiveId" clId="{D8504498-E166-4B82-A5A2-C1A375375F99}" dt="2022-03-28T16:37:43.844" v="1106" actId="478"/>
          <ac:spMkLst>
            <pc:docMk/>
            <pc:sldMk cId="510916555" sldId="257"/>
            <ac:spMk id="171" creationId="{BE2715CA-B992-4F1E-A33D-6534F3C40BF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72" creationId="{8F00F6AA-3878-48EB-965B-71C056718354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73" creationId="{A865191B-444E-4853-BB2A-98E522198196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74" creationId="{E3714ED3-EFBC-4DB6-9705-469DACA93448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75" creationId="{7D171838-6939-446A-B98F-03131738433C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76" creationId="{7979CF6B-F56E-4074-A7B6-960DBE7FAA9D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77" creationId="{DB1FB2E5-A161-4E86-826B-34942B92BBB2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78" creationId="{0DB94B30-40C7-40E8-BC3D-BAC714A1529B}"/>
          </ac:spMkLst>
        </pc:spChg>
        <pc:spChg chg="add del mod">
          <ac:chgData name="MH Manuel Haqiqatkhah" userId="bdd34de6af154437" providerId="LiveId" clId="{D8504498-E166-4B82-A5A2-C1A375375F99}" dt="2022-03-28T16:27:28.841" v="982" actId="478"/>
          <ac:spMkLst>
            <pc:docMk/>
            <pc:sldMk cId="510916555" sldId="257"/>
            <ac:spMk id="179" creationId="{41A8E42C-8069-45FF-ACA8-73BC0669E8DD}"/>
          </ac:spMkLst>
        </pc:spChg>
        <pc:spChg chg="add del mod">
          <ac:chgData name="MH Manuel Haqiqatkhah" userId="bdd34de6af154437" providerId="LiveId" clId="{D8504498-E166-4B82-A5A2-C1A375375F99}" dt="2022-03-28T16:27:31.974" v="983" actId="478"/>
          <ac:spMkLst>
            <pc:docMk/>
            <pc:sldMk cId="510916555" sldId="257"/>
            <ac:spMk id="180" creationId="{34A8E32B-51C7-4297-9C4D-A833E1C11F3C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81" creationId="{FF925AB9-BF7B-452F-96CB-A831EAC090FA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82" creationId="{27233D4E-1236-4E1A-97EB-74623BE91C7B}"/>
          </ac:spMkLst>
        </pc:spChg>
        <pc:spChg chg="add del mod">
          <ac:chgData name="MH Manuel Haqiqatkhah" userId="bdd34de6af154437" providerId="LiveId" clId="{D8504498-E166-4B82-A5A2-C1A375375F99}" dt="2022-03-28T16:34:09.231" v="1058" actId="21"/>
          <ac:spMkLst>
            <pc:docMk/>
            <pc:sldMk cId="510916555" sldId="257"/>
            <ac:spMk id="183" creationId="{02BBF7F0-7070-44AC-94D9-757EB61F0D26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84" creationId="{979AFED2-745D-432F-85AC-F46BBC4D0ABD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85" creationId="{B4F25810-678E-4FE2-937F-20F834848493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86" creationId="{4FAFEF7A-FD4F-45F3-90BE-6AA5E883EF0E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87" creationId="{32B87E1A-68A5-407D-A234-4ED707FD7FD1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88" creationId="{79DC2647-F4ED-4386-A190-12DC2C423DC3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89" creationId="{7A1A63EE-97D2-4B93-A6A4-0E98D3A3A1AB}"/>
          </ac:spMkLst>
        </pc:spChg>
        <pc:spChg chg="add del mod">
          <ac:chgData name="MH Manuel Haqiqatkhah" userId="bdd34de6af154437" providerId="LiveId" clId="{D8504498-E166-4B82-A5A2-C1A375375F99}" dt="2022-03-28T16:38:30.845" v="1114" actId="478"/>
          <ac:spMkLst>
            <pc:docMk/>
            <pc:sldMk cId="510916555" sldId="257"/>
            <ac:spMk id="190" creationId="{2F994AC5-99DE-496E-9DC7-F91C1FC75269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91" creationId="{2DEEBF6E-F83F-4725-992E-ADB01566F616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92" creationId="{C2A0DA37-3F6D-46A0-8A35-77C52A8BB229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193" creationId="{9A3215F7-00AF-43FB-A7BC-D47554D9831C}"/>
          </ac:spMkLst>
        </pc:spChg>
        <pc:spChg chg="add del mod">
          <ac:chgData name="MH Manuel Haqiqatkhah" userId="bdd34de6af154437" providerId="LiveId" clId="{D8504498-E166-4B82-A5A2-C1A375375F99}" dt="2022-03-28T16:38:27.997" v="1113" actId="478"/>
          <ac:spMkLst>
            <pc:docMk/>
            <pc:sldMk cId="510916555" sldId="257"/>
            <ac:spMk id="194" creationId="{19F361DA-814A-45A9-9889-E00994349ADF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195" creationId="{468CBB31-245C-4858-8363-6AFFEA5A09C7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196" creationId="{212BC8F6-88C3-443F-A1A1-96E02C79E0D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197" creationId="{0C6C2060-A59A-4F12-AC06-FB7A41B0AF5C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198" creationId="{8ACA7E61-9E79-429C-9B28-464E5FE9B558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199" creationId="{DD57C769-D647-4C83-9A9A-E7556C6FEF8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0" creationId="{F815078B-A876-48F9-9974-6DE4FC81B6A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1" creationId="{7A5CB81A-5281-4DDB-9420-731D82A44116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2" creationId="{DBDC8654-23A8-46D5-AC71-304E5B36B286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3" creationId="{C3DB885A-858F-4B62-A9B7-BCAE44E7C76B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4" creationId="{E1CB449D-B986-42A7-B809-E06E9E52668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5" creationId="{5D27FD7B-9D53-462A-ABCF-CF156D646B22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6" creationId="{93A34F0A-AACB-42A2-A018-7CCCC0AD3404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7" creationId="{E4063759-43AE-4C75-B425-A37755510172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8" creationId="{D9CC65E3-F9CC-4735-9CAC-459CC1110CB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09" creationId="{989D3B5B-5C8C-48D9-A291-A799A8DEDD9B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0" creationId="{0577CAD0-19F6-4AA9-8E8A-BBAE423AD52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1" creationId="{E370F2C4-4163-46AC-A607-8582D4066BF2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2" creationId="{70FBBF4E-8533-4E01-9A0D-B5B83D1B376B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3" creationId="{C607E60E-C1EB-47F8-AE2D-ABFB8AC0C916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4" creationId="{645DD13F-5CD9-4619-80D8-372B30192192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5" creationId="{DD7AE4B0-A335-495E-89DF-38DDBC0DDA3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6" creationId="{36845E34-1BEF-4381-9A78-A4A659B49A4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7" creationId="{F601DAD1-1A23-4CC2-89AA-29390900E10E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8" creationId="{6097275F-AB67-4B70-B54D-2A1F9C5C4EDF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19" creationId="{D8FE80B2-4285-4727-94B2-323E4990605E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0" creationId="{0CD0525D-5BA6-4A7A-9FCE-D9AF4CC3D540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1" creationId="{F2855EF7-B9C5-40E0-9C30-51F0F2A80458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2" creationId="{4FA66048-B34F-473F-B010-350B63A0EC0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3" creationId="{EBFF5CDB-8A38-423E-9F4D-059153FFCCB6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4" creationId="{092FD69E-0C73-4207-86EA-41EDE6B65B88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5" creationId="{795FE5D5-7B89-4349-AD1C-45AD14F30976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6" creationId="{11AB63E5-0C23-441A-9108-829B01903A00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7" creationId="{24E694F4-E7AA-423E-9EFF-96FEADA70D7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8" creationId="{E28F8BD4-8D73-42C4-BAB5-81C74946495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29" creationId="{A59CD34F-A91C-47FB-A8D7-B70A92774DA2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0" creationId="{54F663D3-D19A-4930-AB7B-359DB9D0714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1" creationId="{BF2019C8-6FB5-46E4-BA15-217C8C06D998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2" creationId="{08ED9993-E2CF-435E-9149-20C4652A937D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3" creationId="{6044166D-ABCF-4304-8078-3AC72BBC6A67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4" creationId="{DB1DD7DC-49CB-4166-B26D-BB94AA2D53A9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5" creationId="{C50991B4-32CA-4494-96F8-7483DA0C22DD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6" creationId="{00E95D9D-97BF-4E6B-954A-68337E89E9BB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7" creationId="{4592D5CC-C69C-4C59-84A1-682FD8EB591C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8" creationId="{391120AA-AE13-4D21-97AC-94FD0D1E945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39" creationId="{C790C89B-8F32-44C1-B679-2FD53F37C99D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0" creationId="{8C8E32C6-F89F-4F54-A832-70CB531AFD6E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1" creationId="{0FB567CA-1853-4965-82C0-872557B99F53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2" creationId="{E9F9D6C4-A7BA-4725-B3F3-84C2634A3F9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3" creationId="{E76479BC-78C0-43A5-9F9F-DBD104FBBF77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4" creationId="{A83780D2-F1A9-485E-9305-60DADA9F254F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5" creationId="{4DC72AA0-652A-48EF-81E0-765A6ABD7DD0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6" creationId="{A2862735-CF0A-4935-BA33-A611149B51FA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7" creationId="{66055D26-A22F-4A8A-8227-2BE546D759F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8" creationId="{D7EA683A-C7A7-4647-871E-33DAE599DB17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49" creationId="{9DB604DA-F9BD-41B1-89C7-A16EF2AC2925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50" creationId="{008F3E56-A45F-4F62-A8A1-17E7DC64F241}"/>
          </ac:spMkLst>
        </pc:spChg>
        <pc:spChg chg="add del mod">
          <ac:chgData name="MH Manuel Haqiqatkhah" userId="bdd34de6af154437" providerId="LiveId" clId="{D8504498-E166-4B82-A5A2-C1A375375F99}" dt="2022-03-28T16:35:12.559" v="1086"/>
          <ac:spMkLst>
            <pc:docMk/>
            <pc:sldMk cId="510916555" sldId="257"/>
            <ac:spMk id="251" creationId="{1791E300-C6C9-4CFF-B153-46AB5BD0CC4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2" creationId="{29D03D24-1512-48E5-9987-AC39C9DBD882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3" creationId="{F2B2D2A9-0C06-403C-86D1-91A7F5B5A404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4" creationId="{454CEB9A-F9BE-437A-9698-A04D8D527D1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5" creationId="{496D1788-4F13-404C-B50D-3DC9E62A631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6" creationId="{DD457FAB-2F07-471E-B8BB-EF19B10F779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7" creationId="{D3041CDE-D2FC-4FE7-8624-AB55F1C023B3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8" creationId="{FA0F0568-8E1F-46B0-AA73-064DD884939D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59" creationId="{EDA7256A-0197-4CE5-9B5D-AD3B65CB9FF1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0" creationId="{8D10A57E-3925-42EE-B668-0551890F181E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1" creationId="{AFD837AD-0338-40A7-915D-B2FD78B22343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2" creationId="{07875D1C-6CF6-44D8-8070-B2591F0FB3B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3" creationId="{BE73792F-395B-424D-8447-FDB912097882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4" creationId="{D51F5AF6-610E-448A-9C9D-197803C21BAB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5" creationId="{774FA7A6-EE15-4D6C-BB6D-6DFEE7D9A463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6" creationId="{08E7C82E-6584-4ABC-891E-1D24881FD9FB}"/>
          </ac:spMkLst>
        </pc:spChg>
        <pc:spChg chg="add mod">
          <ac:chgData name="MH Manuel Haqiqatkhah" userId="bdd34de6af154437" providerId="LiveId" clId="{D8504498-E166-4B82-A5A2-C1A375375F99}" dt="2022-03-28T16:45:48.787" v="1170" actId="20577"/>
          <ac:spMkLst>
            <pc:docMk/>
            <pc:sldMk cId="510916555" sldId="257"/>
            <ac:spMk id="267" creationId="{7DAA6DDF-2598-4E1A-AAF3-FC8C59320886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8" creationId="{C7A2220A-C4D1-4E6C-B928-4A88EAC73A87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69" creationId="{888C6437-E3AC-45DA-BF49-6C82A8E92ABD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0" creationId="{6692F71B-3978-484C-A558-137188348AA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1" creationId="{E21B9412-A396-430E-A238-6D9D26F19F2A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2" creationId="{5961270A-0045-4A21-8B24-5097B9B8CECF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3" creationId="{527E1863-768A-4CE1-8CF9-773959643992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4" creationId="{7AC6CE73-EDA2-4648-86F1-344F4BCB8B1D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5" creationId="{9D3A0E0B-8263-47F6-BAE2-B75383ACA18E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6" creationId="{03916E9E-3911-4BDA-86C2-9E94DC8CD4A2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7" creationId="{A6716429-863D-4C43-94D0-36063C46B00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8" creationId="{3DD48784-BDB7-4F0A-9DF6-2B8E39CF353A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79" creationId="{3AE9AF97-12F2-4858-8364-F1BCC8F7E7C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0" creationId="{FBDE3544-D274-4318-B285-693EB2FDCB4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1" creationId="{FC906E05-3A0F-42D1-A624-09C9457C2B3E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2" creationId="{18492D4E-CFCB-4C8C-B426-7BCB4990B13E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3" creationId="{ADFB8AC3-9147-45F9-BFEA-14605A61CAAA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4" creationId="{6B8AF5B2-90C9-4A57-87B9-1C894B5EF99B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5" creationId="{03E3953A-4F06-4488-A6D5-DC7CD5C723BA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6" creationId="{8C2B9186-58FE-45E0-8668-51D48EA5EA4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7" creationId="{26816565-9EE9-449A-B8D0-E6B223E48451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8" creationId="{34F6840F-72E5-4EAF-9C7E-1B0FF97F9F9C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89" creationId="{67A63B11-4C38-4739-B1E1-0E3A181C50D6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0" creationId="{9A83CD9A-4EB7-4DCC-9173-4856CF87ACB3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1" creationId="{762F6646-47AD-4394-8415-82F826477CD9}"/>
          </ac:spMkLst>
        </pc:spChg>
        <pc:spChg chg="add mod">
          <ac:chgData name="MH Manuel Haqiqatkhah" userId="bdd34de6af154437" providerId="LiveId" clId="{D8504498-E166-4B82-A5A2-C1A375375F99}" dt="2022-03-28T16:45:43.607" v="1168" actId="20577"/>
          <ac:spMkLst>
            <pc:docMk/>
            <pc:sldMk cId="510916555" sldId="257"/>
            <ac:spMk id="292" creationId="{50CBDE52-7971-4F0A-B6E4-70032F3905B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3" creationId="{34185D63-F09C-4949-AAEB-D70C74F8A3EF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4" creationId="{4B921369-F92F-4B96-BA6E-424ADEBA8DBA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5" creationId="{7C3F813C-507B-43B1-9F86-F96B8AC284ED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6" creationId="{E36F0B64-407A-4ABF-A6A7-FCABD5B4CBB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7" creationId="{814FE2ED-7A0F-4506-9CEC-6F7B16E5E5E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8" creationId="{A03D0283-2ACE-414E-BC3B-3A5BCC86D544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299" creationId="{194BF163-0313-47D1-BC45-C1C3444F5AE9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0" creationId="{1DFC56E2-5010-49CB-8490-CF736FA46F6F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1" creationId="{646300A3-6A48-40DF-8564-BD5AA4261185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2" creationId="{71E44265-7BD6-46E3-B32D-41A1B7EA6AF3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3" creationId="{C9366A14-ECE2-48FF-A399-FEBE36CF4525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4" creationId="{ACD471F5-27E3-4F8E-BAA3-880F32E0BB0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5" creationId="{C6ADF055-1F96-43DC-9011-25CBF6776E98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6" creationId="{2A8AE9D3-C868-47C7-9ECC-70D878187EBC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7" creationId="{A2A15EAB-F13A-4815-AE54-EC2FBC42DB03}"/>
          </ac:spMkLst>
        </pc:spChg>
        <pc:spChg chg="add mod">
          <ac:chgData name="MH Manuel Haqiqatkhah" userId="bdd34de6af154437" providerId="LiveId" clId="{D8504498-E166-4B82-A5A2-C1A375375F99}" dt="2022-03-28T16:45:33.113" v="1165" actId="1076"/>
          <ac:spMkLst>
            <pc:docMk/>
            <pc:sldMk cId="510916555" sldId="257"/>
            <ac:spMk id="308" creationId="{CA45172E-0FC5-4BC2-9C5F-33D381B054C6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309" creationId="{7B944A9D-10C5-41D5-A88F-9B11C9ED7D16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310" creationId="{498DD8CA-4550-4BDF-83AD-20C26D73604D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311" creationId="{591853AE-8652-4EEA-94A6-AB375642DB14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312" creationId="{1E961CE5-409E-4090-A8D5-346F9E0EEC8C}"/>
          </ac:spMkLst>
        </pc:spChg>
        <pc:spChg chg="add mod">
          <ac:chgData name="MH Manuel Haqiqatkhah" userId="bdd34de6af154437" providerId="LiveId" clId="{D8504498-E166-4B82-A5A2-C1A375375F99}" dt="2022-03-28T16:45:38.083" v="1166" actId="1076"/>
          <ac:spMkLst>
            <pc:docMk/>
            <pc:sldMk cId="510916555" sldId="257"/>
            <ac:spMk id="313" creationId="{0477BB7C-D72B-42E3-8158-75CD67E84639}"/>
          </ac:spMkLst>
        </pc:spChg>
        <pc:graphicFrameChg chg="add del modGraphic">
          <ac:chgData name="MH Manuel Haqiqatkhah" userId="bdd34de6af154437" providerId="LiveId" clId="{D8504498-E166-4B82-A5A2-C1A375375F99}" dt="2022-03-28T15:24:44.867" v="25" actId="478"/>
          <ac:graphicFrameMkLst>
            <pc:docMk/>
            <pc:sldMk cId="510916555" sldId="257"/>
            <ac:graphicFrameMk id="4" creationId="{4F094B35-2BD5-4123-BE2E-8BEFBE8FB023}"/>
          </ac:graphicFrameMkLst>
        </pc:graphicFrameChg>
        <pc:graphicFrameChg chg="add del mod modGraphic">
          <ac:chgData name="MH Manuel Haqiqatkhah" userId="bdd34de6af154437" providerId="LiveId" clId="{D8504498-E166-4B82-A5A2-C1A375375F99}" dt="2022-03-28T15:25:47.681" v="34" actId="478"/>
          <ac:graphicFrameMkLst>
            <pc:docMk/>
            <pc:sldMk cId="510916555" sldId="257"/>
            <ac:graphicFrameMk id="5" creationId="{67D4941D-F856-44FF-87F0-1399E285813E}"/>
          </ac:graphicFrameMkLst>
        </pc:graphicFrameChg>
      </pc:sldChg>
      <pc:sldChg chg="del">
        <pc:chgData name="MH Manuel Haqiqatkhah" userId="bdd34de6af154437" providerId="LiveId" clId="{D8504498-E166-4B82-A5A2-C1A375375F99}" dt="2022-03-28T15:22:48.985" v="1" actId="47"/>
        <pc:sldMkLst>
          <pc:docMk/>
          <pc:sldMk cId="1181465132" sldId="257"/>
        </pc:sldMkLst>
      </pc:sldChg>
      <pc:sldChg chg="addSp delSp modSp new mod">
        <pc:chgData name="MH Manuel Haqiqatkhah" userId="bdd34de6af154437" providerId="LiveId" clId="{D8504498-E166-4B82-A5A2-C1A375375F99}" dt="2022-03-28T16:34:44.872" v="1069" actId="1076"/>
        <pc:sldMkLst>
          <pc:docMk/>
          <pc:sldMk cId="1027636862" sldId="258"/>
        </pc:sldMkLst>
        <pc:spChg chg="del">
          <ac:chgData name="MH Manuel Haqiqatkhah" userId="bdd34de6af154437" providerId="LiveId" clId="{D8504498-E166-4B82-A5A2-C1A375375F99}" dt="2022-03-28T16:34:26.096" v="1065" actId="478"/>
          <ac:spMkLst>
            <pc:docMk/>
            <pc:sldMk cId="1027636862" sldId="258"/>
            <ac:spMk id="2" creationId="{8020110B-E164-4931-BF48-7A9E3B1E7F10}"/>
          </ac:spMkLst>
        </pc:spChg>
        <pc:spChg chg="del">
          <ac:chgData name="MH Manuel Haqiqatkhah" userId="bdd34de6af154437" providerId="LiveId" clId="{D8504498-E166-4B82-A5A2-C1A375375F99}" dt="2022-03-28T16:34:18.669" v="1062" actId="478"/>
          <ac:spMkLst>
            <pc:docMk/>
            <pc:sldMk cId="1027636862" sldId="258"/>
            <ac:spMk id="3" creationId="{E34136B0-6C98-4E35-A499-F608B7F45819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" creationId="{C7AB4D2F-1344-4491-BE63-C9E96934E935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" creationId="{645D24D0-268C-4DD0-AA25-52BD39B3FD7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" creationId="{4F24EAE5-AA41-4946-A808-2EE5276DE5D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7" creationId="{1A043823-0478-4801-84E6-1A22C8D2ACB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8" creationId="{7ED90F3A-F4A3-4863-9076-E53AF9E73A5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9" creationId="{1F35B5A6-BE7D-4313-AAB5-29BEA1B8C91F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0" creationId="{06B842CB-BBBA-4499-BD1A-AF642F6F92B7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1" creationId="{F4314105-045D-4E33-9E90-99ED296C60EA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2" creationId="{3F707234-2F32-4543-9F52-A0C8D44A42C9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3" creationId="{767AA191-6B27-47AE-A63A-569DBEEADC0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4" creationId="{50BA634D-FCD7-436E-AE5C-882BB0EDE33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5" creationId="{FCC3276E-AB94-4C41-9E07-F9B1376A6E0A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6" creationId="{020DE64D-80D1-4979-B474-663016F1DA4C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7" creationId="{D432D681-5EBB-468E-B24A-74D4944F48C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8" creationId="{59D2B780-8B03-4FFF-91A0-73BA70067A4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19" creationId="{17941C5C-FDD6-4817-A1DE-AE527031A097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0" creationId="{F04B4878-837E-4C45-BA1F-37B91C59835B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1" creationId="{B76D6719-A5AF-4030-9725-18690D17B89A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2" creationId="{ED48CE0D-6D3D-44A2-B405-C88C4A1A27C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3" creationId="{A235C0CD-2335-4B46-8D09-5CF0D4D196BB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4" creationId="{5A4BD771-F1C8-497E-B375-87C1C70D53DD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5" creationId="{2A7DFF1C-4481-42FF-BD29-102C6E4486E0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6" creationId="{4048C567-2680-469A-808F-87389228C91C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7" creationId="{7863C44D-D6D3-480A-8B17-D9B61E30C45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8" creationId="{99F60473-A322-4835-B6BA-4FC158D7D59A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29" creationId="{72CA3530-4A53-472F-9816-EFF00DC0B405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0" creationId="{189AB42F-3C53-49B9-B611-59A70A3CF5CA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1" creationId="{A1759233-2BC7-4B54-972C-8CBA543EA3AB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2" creationId="{FFE64E8C-59BD-46E4-9A66-E48443202E89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3" creationId="{3B5EFF51-FD8E-43DE-9A5E-7946AA4C267E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4" creationId="{06085F90-675B-4683-8967-BF2EABD1E93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5" creationId="{D05A6105-7650-4BD1-8974-EF292B0990B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6" creationId="{337DB13E-7B85-48C7-80BA-1934E4A9839C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7" creationId="{D38C9AD2-1050-45C3-970D-C7749A7C7DE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8" creationId="{A1D3D0D3-4AE1-4179-87F8-575BC213497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39" creationId="{F422376B-3A7A-4CDD-82DD-AB4276C0B9D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0" creationId="{09A7E48F-D430-4191-9DA1-B51D9F23D26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1" creationId="{BA4F631F-61CC-4D4A-AE9C-68713E93FDA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2" creationId="{97688DC3-E9B0-4731-AA35-BA40C35970F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3" creationId="{49619DE1-095D-4841-8982-53A5529E68C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4" creationId="{AB2F76D5-764F-4634-86C5-46D449BFE605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5" creationId="{F429FE74-D1BD-40DF-93B5-3B411E7AA962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6" creationId="{7329A69C-E651-4214-9EDB-C058B530F5E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7" creationId="{BBC732F7-AE71-4151-82B1-8591A5922EF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8" creationId="{5461715C-2DAA-40C3-9DE7-C461D414A55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49" creationId="{AEC9D7B4-4DC1-4AD1-91BD-64B5BB15AF7E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0" creationId="{F657FC4D-7190-401B-8771-76C182FF0B6A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1" creationId="{86650291-029F-41E3-AD12-A4AB072C03E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2" creationId="{37B4E81D-3B4E-4075-828A-A768BFF6865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3" creationId="{CFB74E3C-3834-4222-9414-356AD520B2C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4" creationId="{10A2BD1A-F6AE-480C-85CD-1EF84AA9DD94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5" creationId="{558036FC-7396-4ACD-8C80-C624F277531B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6" creationId="{2FA35837-7CBC-4F61-9144-4872D7A2E0F3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7" creationId="{F04E934B-5781-47F4-8203-ED730ADDEA9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8" creationId="{13AA9228-CDF8-48BF-8517-A01023736308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59" creationId="{329BC382-54F8-4E4F-B09A-1ABEEE499209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0" creationId="{8918ED44-2C79-4134-95E3-EAAEB690C72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1" creationId="{B4DE0E62-169C-41FE-9278-1EF3557D37F5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2" creationId="{1581AC3C-951D-4C23-851A-FCB726EB5189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3" creationId="{194DC0E1-0C0C-485A-8F8A-C44ECAFCB1BC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4" creationId="{3B7F0FC9-9483-4441-9CB2-94CD30C2E9C9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5" creationId="{9C16C0F4-4040-4156-861A-2035F2598302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6" creationId="{E7968189-5CF1-4175-93EE-D93D73B65FE1}"/>
          </ac:spMkLst>
        </pc:spChg>
        <pc:spChg chg="add del mod">
          <ac:chgData name="MH Manuel Haqiqatkhah" userId="bdd34de6af154437" providerId="LiveId" clId="{D8504498-E166-4B82-A5A2-C1A375375F99}" dt="2022-03-28T16:34:17.477" v="1061"/>
          <ac:spMkLst>
            <pc:docMk/>
            <pc:sldMk cId="1027636862" sldId="258"/>
            <ac:spMk id="67" creationId="{CC32916D-C7B2-44CB-A171-7942E3B5474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68" creationId="{C88B060B-724C-4FA7-9D75-9C7963E00D5F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69" creationId="{F6AC08D0-C40C-4C92-9BF2-88EF6CFAB31A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0" creationId="{BDBB6984-EE64-46B5-9332-6738873DC0A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1" creationId="{04C8855D-16F8-4B31-A67D-89C716F28BF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2" creationId="{BF3D9566-4684-4ED2-BF41-4237B7E0A273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3" creationId="{10AC30B3-510B-484D-914E-041E4BB9C2CA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4" creationId="{0AB47556-BF53-4854-9995-E63F1161DAC5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5" creationId="{D336A4C4-C583-4CDA-9FB6-0C4031E4E2B9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6" creationId="{41460EDE-E774-4D6E-BB82-2724E37DCA69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7" creationId="{284A0C1C-CEE5-4524-AEAB-5AD78F0BB167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8" creationId="{2C3F2142-D390-4385-B419-3ACD10DBA25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79" creationId="{1FACD1AB-DFCE-4714-802F-B5ADEFF3BA6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0" creationId="{C288CD0B-D6C5-458B-8DE2-A5C4099ED2A7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1" creationId="{33424C51-02B3-43EC-908F-D8632C68BC4C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2" creationId="{02D30D0B-4B6F-4D56-86F9-D7E5F9C70F56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3" creationId="{2350319F-982A-4F32-BC61-9D5402EC3131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4" creationId="{531A8CD8-B972-498B-8BE4-61F6583410B2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5" creationId="{F45935C0-FD08-4AEF-A740-1AD177AF22F4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6" creationId="{F9F35934-A170-4A23-8608-FD62E9109043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7" creationId="{4E9E6195-2BA2-4161-808B-A347E43BF713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8" creationId="{D6F6BF34-A2DA-4515-A192-141897ACDB3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89" creationId="{D4BBA032-0E40-4D8E-AD8A-81AE4C6A2A29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0" creationId="{728145C0-B65C-475B-BA88-7FA3264D0287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1" creationId="{66EFC171-9896-4836-B1D8-E05FABE90F82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2" creationId="{8A30019E-DBA1-4643-A1CA-1EB6FAAFB308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3" creationId="{CFC5CBAD-D3F1-4C41-BE93-7A6B902B09F6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4" creationId="{ECEFE65D-A2CB-41B0-B4DE-A2B70C92633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5" creationId="{5BA6DFA1-CD66-4CD5-A097-418164C43E61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6" creationId="{04374A88-E36B-445B-9B56-14634BDE8485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7" creationId="{173FFBC9-7781-433B-9BDF-1C456D566F12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8" creationId="{D9A526AF-4F2B-48EC-A8A2-56976357BC1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99" creationId="{DA408AC7-6AEE-4F37-ABDB-CFECB0CFFD83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0" creationId="{7F8AE051-9CFA-4D01-906F-3AF3D8236F1F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1" creationId="{9A313F40-868E-4CAF-B3DF-59BD8AC1BD7F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2" creationId="{3A6AAFEC-E2B7-469B-9D08-20C8EFA61915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3" creationId="{CC624E9E-A911-4CAF-A369-887AC147C76B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4" creationId="{2E9057D7-2003-4FB1-80E8-5FD774C4A754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5" creationId="{3BE4CA9B-06A8-46F4-9857-5B2864902BEE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6" creationId="{D3106993-DFFA-4F1C-A077-FC2F70315BCB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7" creationId="{F52D13AF-05BA-4680-9ED2-868BC26780E9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8" creationId="{9052DE81-78DC-4958-93A3-C16D42F196B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09" creationId="{1ECB880F-4D2B-4846-A727-3C637A7A8725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0" creationId="{7900EB03-57BB-4A98-9EDB-EC968D30CCE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1" creationId="{17293ADE-4EE6-4C8F-9D4F-D999FC39DC4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2" creationId="{D0B88E4C-845B-411D-8AD6-34CF7B634E47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3" creationId="{7A4D99C0-D72D-47D1-B09E-A08FDE05D95C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4" creationId="{4315F59D-EAF3-41A2-8148-156F601B8EA2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5" creationId="{5E566F08-9BCC-4AB0-AB8A-2D61EBA9BF88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6" creationId="{AB81E72A-3BC4-424D-828B-2ACD511CA3C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7" creationId="{39BE862A-F538-445D-B880-9B4E42E3F7DC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8" creationId="{C284E29E-DF59-4B8D-8A44-26BF108D2604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19" creationId="{94B25866-6E30-48B2-8E7E-3CC2EEF3AF2A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0" creationId="{F282154F-99DF-45DC-85DD-BC8E7812DCA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1" creationId="{80B0B581-FCB8-43EA-9EC7-F677B65CEF53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2" creationId="{61B2D3F7-BEF2-43FB-B141-688E43B75412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3" creationId="{6177AEC8-F30C-4258-9A0A-ED5243A01CD7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4" creationId="{B1198F2D-0B7F-45E1-B00C-0266F89AE2B0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5" creationId="{9ACBD27C-127F-4220-8238-6F7E2CBF491D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6" creationId="{3E3929F2-85E5-4252-89D7-90FDEF9D6AC6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7" creationId="{180C1390-E270-40C3-BB78-7DE3BE5E2AB4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8" creationId="{3203E68C-808C-4914-A29F-4FFEAD4BFDC3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29" creationId="{2AD4AE23-3063-4C6D-8607-13275E466E2F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30" creationId="{380BE20B-C377-4EBC-B4D3-3DDB2B48AD8B}"/>
          </ac:spMkLst>
        </pc:spChg>
        <pc:spChg chg="add mod">
          <ac:chgData name="MH Manuel Haqiqatkhah" userId="bdd34de6af154437" providerId="LiveId" clId="{D8504498-E166-4B82-A5A2-C1A375375F99}" dt="2022-03-28T16:34:24.393" v="1064" actId="1076"/>
          <ac:spMkLst>
            <pc:docMk/>
            <pc:sldMk cId="1027636862" sldId="258"/>
            <ac:spMk id="131" creationId="{55998F8A-3C82-4D84-835C-2477BB1C6AEF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2" creationId="{C228EED7-C0C3-493E-9147-A5A78AB06E00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3" creationId="{A61E98E8-C9C1-4540-A3C1-B13AB5B86775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4" creationId="{4D77B455-DF91-4FB5-B8C0-9D093A195277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5" creationId="{041B99D0-2700-4622-AC37-3DE21C19859D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6" creationId="{6BB6C1F4-6915-4A23-930C-49BE1BFED1DC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7" creationId="{E68EC23E-8B78-4E2D-B805-FD0135FC658B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8" creationId="{10501B53-B3BE-4777-A418-D213B017F799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39" creationId="{76A20BC2-2246-4760-B319-C4EDB039A582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40" creationId="{0B7E47A1-A998-4D58-B737-A5823BE3379E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41" creationId="{87413F2F-B13F-4463-8502-0637A9A3AF36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42" creationId="{2DC9465E-957B-469E-B121-C5DBE0DE030F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43" creationId="{3BC0E996-B70A-4761-A6A9-2F1D36D5403B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44" creationId="{0C528A4F-A5C2-48D1-9ADC-C9CB3BFD5D17}"/>
          </ac:spMkLst>
        </pc:spChg>
        <pc:spChg chg="add mod">
          <ac:chgData name="MH Manuel Haqiqatkhah" userId="bdd34de6af154437" providerId="LiveId" clId="{D8504498-E166-4B82-A5A2-C1A375375F99}" dt="2022-03-28T16:34:44.872" v="1069" actId="1076"/>
          <ac:spMkLst>
            <pc:docMk/>
            <pc:sldMk cId="1027636862" sldId="258"/>
            <ac:spMk id="145" creationId="{0D29E884-619F-477F-98F4-4CA6B4F4BD5E}"/>
          </ac:spMkLst>
        </pc:spChg>
      </pc:sldChg>
      <pc:sldChg chg="del">
        <pc:chgData name="MH Manuel Haqiqatkhah" userId="bdd34de6af154437" providerId="LiveId" clId="{D8504498-E166-4B82-A5A2-C1A375375F99}" dt="2022-03-28T15:22:50.658" v="2" actId="47"/>
        <pc:sldMkLst>
          <pc:docMk/>
          <pc:sldMk cId="1930247358" sldId="258"/>
        </pc:sldMkLst>
      </pc:sldChg>
      <pc:sldMasterChg chg="modSp modSldLayout">
        <pc:chgData name="MH Manuel Haqiqatkhah" userId="bdd34de6af154437" providerId="LiveId" clId="{D8504498-E166-4B82-A5A2-C1A375375F99}" dt="2022-03-28T15:41:18.382" v="460"/>
        <pc:sldMasterMkLst>
          <pc:docMk/>
          <pc:sldMasterMk cId="2036064357" sldId="2147483720"/>
        </pc:sldMasterMkLst>
        <pc:spChg chg="mod">
          <ac:chgData name="MH Manuel Haqiqatkhah" userId="bdd34de6af154437" providerId="LiveId" clId="{D8504498-E166-4B82-A5A2-C1A375375F99}" dt="2022-03-28T15:41:18.382" v="460"/>
          <ac:spMkLst>
            <pc:docMk/>
            <pc:sldMasterMk cId="2036064357" sldId="2147483720"/>
            <ac:spMk id="2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1:18.382" v="460"/>
          <ac:spMkLst>
            <pc:docMk/>
            <pc:sldMasterMk cId="2036064357" sldId="2147483720"/>
            <ac:spMk id="3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1:18.382" v="460"/>
          <ac:spMkLst>
            <pc:docMk/>
            <pc:sldMasterMk cId="2036064357" sldId="2147483720"/>
            <ac:spMk id="4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1:18.382" v="460"/>
          <ac:spMkLst>
            <pc:docMk/>
            <pc:sldMasterMk cId="2036064357" sldId="2147483720"/>
            <ac:spMk id="5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1:18.382" v="460"/>
          <ac:spMkLst>
            <pc:docMk/>
            <pc:sldMasterMk cId="2036064357" sldId="2147483720"/>
            <ac:spMk id="6" creationId="{00000000-0000-0000-0000-000000000000}"/>
          </ac:spMkLst>
        </pc:sp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604558509" sldId="2147483721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604558509" sldId="2147483721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604558509" sldId="2147483721"/>
              <ac:spMk id="3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3775983748" sldId="2147483723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3775983748" sldId="2147483723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3775983748" sldId="2147483723"/>
              <ac:spMk id="3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2430554700" sldId="2147483724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2430554700" sldId="2147483724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2430554700" sldId="2147483724"/>
              <ac:spMk id="4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4202916264" sldId="2147483725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202916264" sldId="2147483725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202916264" sldId="2147483725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202916264" sldId="2147483725"/>
              <ac:spMk id="4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202916264" sldId="2147483725"/>
              <ac:spMk id="5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202916264" sldId="2147483725"/>
              <ac:spMk id="6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1703825368" sldId="2147483728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1703825368" sldId="2147483728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1703825368" sldId="2147483728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1703825368" sldId="2147483728"/>
              <ac:spMk id="4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3291471136" sldId="2147483729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3291471136" sldId="2147483729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3291471136" sldId="2147483729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3291471136" sldId="2147483729"/>
              <ac:spMk id="4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1:18.382" v="460"/>
          <pc:sldLayoutMkLst>
            <pc:docMk/>
            <pc:sldMasterMk cId="2036064357" sldId="2147483720"/>
            <pc:sldLayoutMk cId="4098890570" sldId="2147483731"/>
          </pc:sldLayoutMkLst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098890570" sldId="2147483731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1:18.382" v="460"/>
            <ac:spMkLst>
              <pc:docMk/>
              <pc:sldMasterMk cId="2036064357" sldId="2147483720"/>
              <pc:sldLayoutMk cId="4098890570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MH Manuel Haqiqatkhah" userId="bdd34de6af154437" providerId="LiveId" clId="{D8504498-E166-4B82-A5A2-C1A375375F99}" dt="2022-03-28T15:43:24.360" v="469"/>
        <pc:sldMasterMkLst>
          <pc:docMk/>
          <pc:sldMasterMk cId="2386905780" sldId="2147483756"/>
        </pc:sldMasterMkLst>
        <pc:spChg chg="mod">
          <ac:chgData name="MH Manuel Haqiqatkhah" userId="bdd34de6af154437" providerId="LiveId" clId="{D8504498-E166-4B82-A5A2-C1A375375F99}" dt="2022-03-28T15:43:24.360" v="469"/>
          <ac:spMkLst>
            <pc:docMk/>
            <pc:sldMasterMk cId="2386905780" sldId="2147483756"/>
            <ac:spMk id="2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3:24.360" v="469"/>
          <ac:spMkLst>
            <pc:docMk/>
            <pc:sldMasterMk cId="2386905780" sldId="2147483756"/>
            <ac:spMk id="3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3:24.360" v="469"/>
          <ac:spMkLst>
            <pc:docMk/>
            <pc:sldMasterMk cId="2386905780" sldId="2147483756"/>
            <ac:spMk id="4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3:24.360" v="469"/>
          <ac:spMkLst>
            <pc:docMk/>
            <pc:sldMasterMk cId="2386905780" sldId="2147483756"/>
            <ac:spMk id="5" creationId="{00000000-0000-0000-0000-000000000000}"/>
          </ac:spMkLst>
        </pc:spChg>
        <pc:spChg chg="mod">
          <ac:chgData name="MH Manuel Haqiqatkhah" userId="bdd34de6af154437" providerId="LiveId" clId="{D8504498-E166-4B82-A5A2-C1A375375F99}" dt="2022-03-28T15:43:24.360" v="469"/>
          <ac:spMkLst>
            <pc:docMk/>
            <pc:sldMasterMk cId="2386905780" sldId="2147483756"/>
            <ac:spMk id="6" creationId="{00000000-0000-0000-0000-000000000000}"/>
          </ac:spMkLst>
        </pc:sp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791176601" sldId="2147483757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791176601" sldId="2147483757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791176601" sldId="2147483757"/>
              <ac:spMk id="3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3819025449" sldId="2147483759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3819025449" sldId="2147483759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3819025449" sldId="2147483759"/>
              <ac:spMk id="3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2358325025" sldId="2147483760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2358325025" sldId="2147483760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2358325025" sldId="2147483760"/>
              <ac:spMk id="4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1340185666" sldId="2147483761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1340185666" sldId="2147483761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1340185666" sldId="2147483761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1340185666" sldId="2147483761"/>
              <ac:spMk id="4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1340185666" sldId="2147483761"/>
              <ac:spMk id="5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1340185666" sldId="2147483761"/>
              <ac:spMk id="6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429205183" sldId="2147483764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429205183" sldId="2147483764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429205183" sldId="2147483764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429205183" sldId="2147483764"/>
              <ac:spMk id="4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3114037264" sldId="2147483765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3114037264" sldId="2147483765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3114037264" sldId="2147483765"/>
              <ac:spMk id="3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3114037264" sldId="2147483765"/>
              <ac:spMk id="4" creationId="{00000000-0000-0000-0000-000000000000}"/>
            </ac:spMkLst>
          </pc:spChg>
        </pc:sldLayoutChg>
        <pc:sldLayoutChg chg="modSp">
          <pc:chgData name="MH Manuel Haqiqatkhah" userId="bdd34de6af154437" providerId="LiveId" clId="{D8504498-E166-4B82-A5A2-C1A375375F99}" dt="2022-03-28T15:43:24.360" v="469"/>
          <pc:sldLayoutMkLst>
            <pc:docMk/>
            <pc:sldMasterMk cId="2386905780" sldId="2147483756"/>
            <pc:sldLayoutMk cId="930293057" sldId="2147483767"/>
          </pc:sldLayoutMkLst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930293057" sldId="2147483767"/>
              <ac:spMk id="2" creationId="{00000000-0000-0000-0000-000000000000}"/>
            </ac:spMkLst>
          </pc:spChg>
          <pc:spChg chg="mod">
            <ac:chgData name="MH Manuel Haqiqatkhah" userId="bdd34de6af154437" providerId="LiveId" clId="{D8504498-E166-4B82-A5A2-C1A375375F99}" dt="2022-03-28T15:43:24.360" v="469"/>
            <ac:spMkLst>
              <pc:docMk/>
              <pc:sldMasterMk cId="2386905780" sldId="2147483756"/>
              <pc:sldLayoutMk cId="930293057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MH Manuel Haqiqatkhah" userId="bdd34de6af154437" providerId="LiveId" clId="{A9F49343-2DFE-49BB-BD3F-FFE5F9CE9379}"/>
    <pc:docChg chg="custSel addSld delSld modSld">
      <pc:chgData name="MH Manuel Haqiqatkhah" userId="bdd34de6af154437" providerId="LiveId" clId="{A9F49343-2DFE-49BB-BD3F-FFE5F9CE9379}" dt="2022-05-10T11:00:35.941" v="6" actId="2696"/>
      <pc:docMkLst>
        <pc:docMk/>
      </pc:docMkLst>
      <pc:sldChg chg="addSp delSp modSp new del mod">
        <pc:chgData name="MH Manuel Haqiqatkhah" userId="bdd34de6af154437" providerId="LiveId" clId="{A9F49343-2DFE-49BB-BD3F-FFE5F9CE9379}" dt="2022-05-10T11:00:35.941" v="6" actId="2696"/>
        <pc:sldMkLst>
          <pc:docMk/>
          <pc:sldMk cId="2265351485" sldId="259"/>
        </pc:sldMkLst>
        <pc:spChg chg="del">
          <ac:chgData name="MH Manuel Haqiqatkhah" userId="bdd34de6af154437" providerId="LiveId" clId="{A9F49343-2DFE-49BB-BD3F-FFE5F9CE9379}" dt="2022-05-10T09:37:18.997" v="1" actId="478"/>
          <ac:spMkLst>
            <pc:docMk/>
            <pc:sldMk cId="2265351485" sldId="259"/>
            <ac:spMk id="2" creationId="{5D939989-D9E7-43CE-95CF-3AAEFC7DCE93}"/>
          </ac:spMkLst>
        </pc:spChg>
        <pc:spChg chg="del">
          <ac:chgData name="MH Manuel Haqiqatkhah" userId="bdd34de6af154437" providerId="LiveId" clId="{A9F49343-2DFE-49BB-BD3F-FFE5F9CE9379}" dt="2022-05-10T09:37:18.997" v="1" actId="478"/>
          <ac:spMkLst>
            <pc:docMk/>
            <pc:sldMk cId="2265351485" sldId="259"/>
            <ac:spMk id="3" creationId="{8C4C8B4F-C81F-47E2-BDC1-EEF1F179388D}"/>
          </ac:spMkLst>
        </pc:spChg>
        <pc:spChg chg="add mod">
          <ac:chgData name="MH Manuel Haqiqatkhah" userId="bdd34de6af154437" providerId="LiveId" clId="{A9F49343-2DFE-49BB-BD3F-FFE5F9CE9379}" dt="2022-05-10T09:39:12.004" v="5" actId="14100"/>
          <ac:spMkLst>
            <pc:docMk/>
            <pc:sldMk cId="2265351485" sldId="259"/>
            <ac:spMk id="4" creationId="{543325D7-57C3-4EE4-A0FF-1C1405EFF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44CB-520C-40C8-ABB8-919989389DF8}" type="datetimeFigureOut">
              <a:rPr lang="en-US" smtClean="0"/>
              <a:t>10-May-22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3FC2-561E-4AFA-B63E-032AA542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2370-8167-4EE6-B15C-A61DC8FA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3" y="424109"/>
            <a:ext cx="10867671" cy="115985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F8E5B-08FB-4091-B8CE-53AE4A531F75}"/>
              </a:ext>
            </a:extLst>
          </p:cNvPr>
          <p:cNvSpPr/>
          <p:nvPr/>
        </p:nvSpPr>
        <p:spPr>
          <a:xfrm>
            <a:off x="10398607" y="772652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EBEAEF-FD91-4BDB-9ADA-C832E2BAD78E}"/>
              </a:ext>
            </a:extLst>
          </p:cNvPr>
          <p:cNvSpPr/>
          <p:nvPr/>
        </p:nvSpPr>
        <p:spPr>
          <a:xfrm>
            <a:off x="10398607" y="855496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6B3060-8B30-4776-B07F-E34B29C243A9}"/>
              </a:ext>
            </a:extLst>
          </p:cNvPr>
          <p:cNvSpPr/>
          <p:nvPr/>
        </p:nvSpPr>
        <p:spPr>
          <a:xfrm>
            <a:off x="10398607" y="688604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and Cov:</a:t>
            </a:r>
          </a:p>
          <a:p>
            <a:pPr algn="ctr"/>
            <a:r>
              <a:rPr lang="en-US" sz="2001" dirty="0"/>
              <a:t>Pro and cons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666574-92BE-4E2A-BB7F-78F69E5CF5F8}"/>
              </a:ext>
            </a:extLst>
          </p:cNvPr>
          <p:cNvSpPr/>
          <p:nvPr/>
        </p:nvSpPr>
        <p:spPr>
          <a:xfrm>
            <a:off x="10384577" y="322568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</a:t>
            </a:r>
          </a:p>
          <a:p>
            <a:pPr algn="ctr"/>
            <a:r>
              <a:rPr lang="en-US" sz="2001" dirty="0"/>
              <a:t>Terluin (+ staging)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954772-0C55-413E-B6A3-4A3BE0198483}"/>
              </a:ext>
            </a:extLst>
          </p:cNvPr>
          <p:cNvSpPr/>
          <p:nvPr/>
        </p:nvSpPr>
        <p:spPr>
          <a:xfrm>
            <a:off x="10384572" y="4166401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AAD186-BB87-406C-9942-5CB385DAADAD}"/>
              </a:ext>
            </a:extLst>
          </p:cNvPr>
          <p:cNvSpPr/>
          <p:nvPr/>
        </p:nvSpPr>
        <p:spPr>
          <a:xfrm>
            <a:off x="10384572" y="510113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CCF24B-3F22-4AEB-96DB-7095D966021A}"/>
              </a:ext>
            </a:extLst>
          </p:cNvPr>
          <p:cNvSpPr/>
          <p:nvPr/>
        </p:nvSpPr>
        <p:spPr>
          <a:xfrm>
            <a:off x="10390438" y="600566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90B608-1843-4BB3-BC49-4295BA2C12FB}"/>
              </a:ext>
            </a:extLst>
          </p:cNvPr>
          <p:cNvSpPr/>
          <p:nvPr/>
        </p:nvSpPr>
        <p:spPr>
          <a:xfrm>
            <a:off x="10398607" y="938341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66F122-1DAE-4CBC-9278-FE3D9B7FD160}"/>
              </a:ext>
            </a:extLst>
          </p:cNvPr>
          <p:cNvSpPr/>
          <p:nvPr/>
        </p:nvSpPr>
        <p:spPr>
          <a:xfrm>
            <a:off x="8429932" y="3225683"/>
            <a:ext cx="1655430" cy="35334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6D5F27-5E65-49AB-926E-7D96BACCCC22}"/>
              </a:ext>
            </a:extLst>
          </p:cNvPr>
          <p:cNvSpPr/>
          <p:nvPr/>
        </p:nvSpPr>
        <p:spPr>
          <a:xfrm>
            <a:off x="8431087" y="6922382"/>
            <a:ext cx="1655430" cy="23171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Correlation +</a:t>
            </a:r>
          </a:p>
          <a:p>
            <a:pPr algn="ctr"/>
            <a:r>
              <a:rPr lang="en-US" sz="2001" dirty="0"/>
              <a:t>Covariance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DDA04B-D3AD-4247-917D-BF09B2A8194A}"/>
              </a:ext>
            </a:extLst>
          </p:cNvPr>
          <p:cNvSpPr/>
          <p:nvPr/>
        </p:nvSpPr>
        <p:spPr>
          <a:xfrm>
            <a:off x="1874906" y="6040209"/>
            <a:ext cx="1655430" cy="16573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Bias</a:t>
            </a:r>
          </a:p>
          <a:p>
            <a:pPr algn="ctr"/>
            <a:r>
              <a:rPr lang="en-US" sz="2001" dirty="0"/>
              <a:t>+</a:t>
            </a:r>
          </a:p>
          <a:p>
            <a:pPr algn="ctr"/>
            <a:r>
              <a:rPr lang="en-US" sz="2001" dirty="0"/>
              <a:t>Variance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D0E1F8-A7B7-4D33-A6B9-1E510877E4A4}"/>
              </a:ext>
            </a:extLst>
          </p:cNvPr>
          <p:cNvSpPr/>
          <p:nvPr/>
        </p:nvSpPr>
        <p:spPr>
          <a:xfrm>
            <a:off x="8431087" y="9407018"/>
            <a:ext cx="1655430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Summery and advice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DA7301-10C6-4908-B727-9C7B1C12CAFE}"/>
              </a:ext>
            </a:extLst>
          </p:cNvPr>
          <p:cNvSpPr/>
          <p:nvPr/>
        </p:nvSpPr>
        <p:spPr>
          <a:xfrm>
            <a:off x="8429925" y="2265574"/>
            <a:ext cx="4447437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B</a:t>
            </a:r>
            <a:endParaRPr lang="en-US" sz="3000" u="sng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0" name="Right Bracket 129">
            <a:extLst>
              <a:ext uri="{FF2B5EF4-FFF2-40B4-BE49-F238E27FC236}">
                <a16:creationId xmlns:a16="http://schemas.microsoft.com/office/drawing/2014/main" id="{DB11F730-47A8-4687-8CFA-0FA9869DF9EC}"/>
              </a:ext>
            </a:extLst>
          </p:cNvPr>
          <p:cNvSpPr/>
          <p:nvPr/>
        </p:nvSpPr>
        <p:spPr>
          <a:xfrm>
            <a:off x="12933454" y="4072187"/>
            <a:ext cx="139307" cy="175418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Bracket 137">
            <a:extLst>
              <a:ext uri="{FF2B5EF4-FFF2-40B4-BE49-F238E27FC236}">
                <a16:creationId xmlns:a16="http://schemas.microsoft.com/office/drawing/2014/main" id="{29C6B23E-B3CE-47F2-A17C-2C50D71F6163}"/>
              </a:ext>
            </a:extLst>
          </p:cNvPr>
          <p:cNvSpPr/>
          <p:nvPr/>
        </p:nvSpPr>
        <p:spPr>
          <a:xfrm>
            <a:off x="12921418" y="3208482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5FB09876-52EE-4A15-AF8A-FE4605AF6A41}"/>
              </a:ext>
            </a:extLst>
          </p:cNvPr>
          <p:cNvSpPr/>
          <p:nvPr/>
        </p:nvSpPr>
        <p:spPr>
          <a:xfrm>
            <a:off x="12949756" y="600247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Bracket 139">
            <a:extLst>
              <a:ext uri="{FF2B5EF4-FFF2-40B4-BE49-F238E27FC236}">
                <a16:creationId xmlns:a16="http://schemas.microsoft.com/office/drawing/2014/main" id="{75354FFC-E32A-45A7-BA5C-8C185AC4468A}"/>
              </a:ext>
            </a:extLst>
          </p:cNvPr>
          <p:cNvSpPr/>
          <p:nvPr/>
        </p:nvSpPr>
        <p:spPr>
          <a:xfrm>
            <a:off x="12906798" y="6870601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Bracket 141">
            <a:extLst>
              <a:ext uri="{FF2B5EF4-FFF2-40B4-BE49-F238E27FC236}">
                <a16:creationId xmlns:a16="http://schemas.microsoft.com/office/drawing/2014/main" id="{3F207915-0C44-47CE-AF2B-0EE835B2FEDB}"/>
              </a:ext>
            </a:extLst>
          </p:cNvPr>
          <p:cNvSpPr/>
          <p:nvPr/>
        </p:nvSpPr>
        <p:spPr>
          <a:xfrm>
            <a:off x="12906798" y="8554968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Bracket 144">
            <a:extLst>
              <a:ext uri="{FF2B5EF4-FFF2-40B4-BE49-F238E27FC236}">
                <a16:creationId xmlns:a16="http://schemas.microsoft.com/office/drawing/2014/main" id="{23170903-2589-45CF-92DE-11BA18688CD6}"/>
              </a:ext>
            </a:extLst>
          </p:cNvPr>
          <p:cNvSpPr/>
          <p:nvPr/>
        </p:nvSpPr>
        <p:spPr>
          <a:xfrm>
            <a:off x="12906798" y="935481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Bracket 150">
            <a:extLst>
              <a:ext uri="{FF2B5EF4-FFF2-40B4-BE49-F238E27FC236}">
                <a16:creationId xmlns:a16="http://schemas.microsoft.com/office/drawing/2014/main" id="{8B23BD84-39A2-4306-896C-19D8C4CA0B40}"/>
              </a:ext>
            </a:extLst>
          </p:cNvPr>
          <p:cNvSpPr/>
          <p:nvPr/>
        </p:nvSpPr>
        <p:spPr>
          <a:xfrm>
            <a:off x="12927664" y="8110772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BBC1CD2-9062-45E6-A17E-8B29A43480F1}"/>
              </a:ext>
            </a:extLst>
          </p:cNvPr>
          <p:cNvSpPr txBox="1"/>
          <p:nvPr/>
        </p:nvSpPr>
        <p:spPr>
          <a:xfrm>
            <a:off x="13042323" y="7640213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153" name="Right Bracket 152">
            <a:extLst>
              <a:ext uri="{FF2B5EF4-FFF2-40B4-BE49-F238E27FC236}">
                <a16:creationId xmlns:a16="http://schemas.microsoft.com/office/drawing/2014/main" id="{AE4D1DFE-802B-473A-BB60-1BF35030D151}"/>
              </a:ext>
            </a:extLst>
          </p:cNvPr>
          <p:cNvSpPr/>
          <p:nvPr/>
        </p:nvSpPr>
        <p:spPr>
          <a:xfrm>
            <a:off x="12934730" y="7727565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24A08BB-220B-45A8-AADC-9B978F77A211}"/>
              </a:ext>
            </a:extLst>
          </p:cNvPr>
          <p:cNvSpPr/>
          <p:nvPr/>
        </p:nvSpPr>
        <p:spPr>
          <a:xfrm>
            <a:off x="3829971" y="322568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</a:t>
            </a:r>
          </a:p>
          <a:p>
            <a:pPr algn="ctr"/>
            <a:r>
              <a:rPr lang="en-US" sz="2001" dirty="0"/>
              <a:t>Terluin (+ staging)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E294F88-1B8C-44B1-995C-9D18CC7DE59E}"/>
              </a:ext>
            </a:extLst>
          </p:cNvPr>
          <p:cNvSpPr/>
          <p:nvPr/>
        </p:nvSpPr>
        <p:spPr>
          <a:xfrm>
            <a:off x="3838711" y="6035579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41584E89-B515-453F-A87A-9945B640C8C2}"/>
              </a:ext>
            </a:extLst>
          </p:cNvPr>
          <p:cNvSpPr/>
          <p:nvPr/>
        </p:nvSpPr>
        <p:spPr>
          <a:xfrm>
            <a:off x="3810915" y="786599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D6550C6-EF2E-48A4-A814-AAFAD75FBAE6}"/>
              </a:ext>
            </a:extLst>
          </p:cNvPr>
          <p:cNvSpPr/>
          <p:nvPr/>
        </p:nvSpPr>
        <p:spPr>
          <a:xfrm>
            <a:off x="3824889" y="512743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DA45214-C1B3-4A7A-AC18-902125B3A693}"/>
              </a:ext>
            </a:extLst>
          </p:cNvPr>
          <p:cNvSpPr/>
          <p:nvPr/>
        </p:nvSpPr>
        <p:spPr>
          <a:xfrm>
            <a:off x="1875326" y="3225683"/>
            <a:ext cx="1655430" cy="26353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B39523CC-5E58-4D13-A4CC-8713D1FF16D4}"/>
              </a:ext>
            </a:extLst>
          </p:cNvPr>
          <p:cNvSpPr/>
          <p:nvPr/>
        </p:nvSpPr>
        <p:spPr>
          <a:xfrm>
            <a:off x="1875875" y="7856170"/>
            <a:ext cx="1655430" cy="16463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MSE</a:t>
            </a:r>
          </a:p>
          <a:p>
            <a:pPr algn="ctr"/>
            <a:r>
              <a:rPr lang="en-US" sz="2001" dirty="0"/>
              <a:t>+</a:t>
            </a:r>
          </a:p>
          <a:p>
            <a:pPr algn="ctr"/>
            <a:r>
              <a:rPr lang="en-US" sz="2001" dirty="0"/>
              <a:t>T-1 error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C6B0E30-1466-46B7-A291-615F0EE6EA17}"/>
              </a:ext>
            </a:extLst>
          </p:cNvPr>
          <p:cNvSpPr/>
          <p:nvPr/>
        </p:nvSpPr>
        <p:spPr>
          <a:xfrm>
            <a:off x="1874906" y="9612908"/>
            <a:ext cx="1655430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Summery and advice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17CF0CE-F248-44F4-A93A-8628B6ED5D8A}"/>
              </a:ext>
            </a:extLst>
          </p:cNvPr>
          <p:cNvSpPr/>
          <p:nvPr/>
        </p:nvSpPr>
        <p:spPr>
          <a:xfrm>
            <a:off x="1875319" y="2265574"/>
            <a:ext cx="4447437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A</a:t>
            </a:r>
          </a:p>
        </p:txBody>
      </p:sp>
      <p:sp>
        <p:nvSpPr>
          <p:cNvPr id="174" name="Right Bracket 173">
            <a:extLst>
              <a:ext uri="{FF2B5EF4-FFF2-40B4-BE49-F238E27FC236}">
                <a16:creationId xmlns:a16="http://schemas.microsoft.com/office/drawing/2014/main" id="{E3714ED3-EFBC-4DB6-9705-469DACA93448}"/>
              </a:ext>
            </a:extLst>
          </p:cNvPr>
          <p:cNvSpPr/>
          <p:nvPr/>
        </p:nvSpPr>
        <p:spPr>
          <a:xfrm>
            <a:off x="6366812" y="3208482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Bracket 174">
            <a:extLst>
              <a:ext uri="{FF2B5EF4-FFF2-40B4-BE49-F238E27FC236}">
                <a16:creationId xmlns:a16="http://schemas.microsoft.com/office/drawing/2014/main" id="{7D171838-6939-446A-B98F-03131738433C}"/>
              </a:ext>
            </a:extLst>
          </p:cNvPr>
          <p:cNvSpPr/>
          <p:nvPr/>
        </p:nvSpPr>
        <p:spPr>
          <a:xfrm>
            <a:off x="6384207" y="5124249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979AFED2-745D-432F-85AC-F46BBC4D0ABD}"/>
              </a:ext>
            </a:extLst>
          </p:cNvPr>
          <p:cNvSpPr/>
          <p:nvPr/>
        </p:nvSpPr>
        <p:spPr>
          <a:xfrm>
            <a:off x="3810915" y="693604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185" name="Right Bracket 184">
            <a:extLst>
              <a:ext uri="{FF2B5EF4-FFF2-40B4-BE49-F238E27FC236}">
                <a16:creationId xmlns:a16="http://schemas.microsoft.com/office/drawing/2014/main" id="{B4F25810-678E-4FE2-937F-20F834848493}"/>
              </a:ext>
            </a:extLst>
          </p:cNvPr>
          <p:cNvSpPr/>
          <p:nvPr/>
        </p:nvSpPr>
        <p:spPr>
          <a:xfrm>
            <a:off x="6373152" y="7337383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FAFEF7A-FD4F-45F3-90BE-6AA5E883EF0E}"/>
              </a:ext>
            </a:extLst>
          </p:cNvPr>
          <p:cNvSpPr txBox="1"/>
          <p:nvPr/>
        </p:nvSpPr>
        <p:spPr>
          <a:xfrm>
            <a:off x="6487811" y="6866824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187" name="Right Bracket 186">
            <a:extLst>
              <a:ext uri="{FF2B5EF4-FFF2-40B4-BE49-F238E27FC236}">
                <a16:creationId xmlns:a16="http://schemas.microsoft.com/office/drawing/2014/main" id="{32B87E1A-68A5-407D-A234-4ED707FD7FD1}"/>
              </a:ext>
            </a:extLst>
          </p:cNvPr>
          <p:cNvSpPr/>
          <p:nvPr/>
        </p:nvSpPr>
        <p:spPr>
          <a:xfrm>
            <a:off x="6380218" y="6954176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79DC2647-F4ED-4386-A190-12DC2C423DC3}"/>
              </a:ext>
            </a:extLst>
          </p:cNvPr>
          <p:cNvSpPr/>
          <p:nvPr/>
        </p:nvSpPr>
        <p:spPr>
          <a:xfrm>
            <a:off x="3824859" y="874160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7A1A63EE-97D2-4B93-A6A4-0E98D3A3A1AB}"/>
              </a:ext>
            </a:extLst>
          </p:cNvPr>
          <p:cNvSpPr/>
          <p:nvPr/>
        </p:nvSpPr>
        <p:spPr>
          <a:xfrm>
            <a:off x="3824859" y="963046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191" name="Right Bracket 190">
            <a:extLst>
              <a:ext uri="{FF2B5EF4-FFF2-40B4-BE49-F238E27FC236}">
                <a16:creationId xmlns:a16="http://schemas.microsoft.com/office/drawing/2014/main" id="{2DEEBF6E-F83F-4725-992E-ADB01566F616}"/>
              </a:ext>
            </a:extLst>
          </p:cNvPr>
          <p:cNvSpPr/>
          <p:nvPr/>
        </p:nvSpPr>
        <p:spPr>
          <a:xfrm>
            <a:off x="6333050" y="960283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C2A0DA37-3F6D-46A0-8A35-77C52A8BB229}"/>
              </a:ext>
            </a:extLst>
          </p:cNvPr>
          <p:cNvSpPr/>
          <p:nvPr/>
        </p:nvSpPr>
        <p:spPr>
          <a:xfrm>
            <a:off x="3829964" y="4146974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and Cov:</a:t>
            </a:r>
          </a:p>
          <a:p>
            <a:pPr algn="ctr"/>
            <a:r>
              <a:rPr lang="en-US" sz="2001" dirty="0"/>
              <a:t>Pro and cons</a:t>
            </a:r>
          </a:p>
        </p:txBody>
      </p:sp>
      <p:sp>
        <p:nvSpPr>
          <p:cNvPr id="193" name="Right Bracket 192">
            <a:extLst>
              <a:ext uri="{FF2B5EF4-FFF2-40B4-BE49-F238E27FC236}">
                <a16:creationId xmlns:a16="http://schemas.microsoft.com/office/drawing/2014/main" id="{9A3215F7-00AF-43FB-A7BC-D47554D9831C}"/>
              </a:ext>
            </a:extLst>
          </p:cNvPr>
          <p:cNvSpPr/>
          <p:nvPr/>
        </p:nvSpPr>
        <p:spPr>
          <a:xfrm>
            <a:off x="6391836" y="7824716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29D03D24-1512-48E5-9987-AC39C9DBD882}"/>
              </a:ext>
            </a:extLst>
          </p:cNvPr>
          <p:cNvSpPr/>
          <p:nvPr/>
        </p:nvSpPr>
        <p:spPr>
          <a:xfrm>
            <a:off x="23962784" y="694549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F2B2D2A9-0C06-403C-86D1-91A7F5B5A404}"/>
              </a:ext>
            </a:extLst>
          </p:cNvPr>
          <p:cNvSpPr/>
          <p:nvPr/>
        </p:nvSpPr>
        <p:spPr>
          <a:xfrm>
            <a:off x="24018877" y="10323035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454CEB9A-F9BE-437A-9698-A04D8D527D18}"/>
              </a:ext>
            </a:extLst>
          </p:cNvPr>
          <p:cNvSpPr/>
          <p:nvPr/>
        </p:nvSpPr>
        <p:spPr>
          <a:xfrm>
            <a:off x="23988818" y="781008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496D1788-4F13-404C-B50D-3DC9E62A6319}"/>
              </a:ext>
            </a:extLst>
          </p:cNvPr>
          <p:cNvSpPr/>
          <p:nvPr/>
        </p:nvSpPr>
        <p:spPr>
          <a:xfrm>
            <a:off x="24018877" y="1115147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D457FAB-2F07-471E-B8BB-EF19B10F7798}"/>
              </a:ext>
            </a:extLst>
          </p:cNvPr>
          <p:cNvSpPr/>
          <p:nvPr/>
        </p:nvSpPr>
        <p:spPr>
          <a:xfrm>
            <a:off x="24018877" y="9482555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and Cov:</a:t>
            </a:r>
          </a:p>
          <a:p>
            <a:pPr algn="ctr"/>
            <a:r>
              <a:rPr lang="en-US" sz="2001" dirty="0"/>
              <a:t>Pro and cons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D3041CDE-D2FC-4FE7-8624-AB55F1C023B3}"/>
              </a:ext>
            </a:extLst>
          </p:cNvPr>
          <p:cNvSpPr/>
          <p:nvPr/>
        </p:nvSpPr>
        <p:spPr>
          <a:xfrm>
            <a:off x="23962791" y="322568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</a:t>
            </a:r>
          </a:p>
          <a:p>
            <a:pPr algn="ctr"/>
            <a:r>
              <a:rPr lang="en-US" sz="2001" dirty="0"/>
              <a:t>Terluin (+ staging)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A0F0568-8E1F-46B0-AA73-064DD884939D}"/>
              </a:ext>
            </a:extLst>
          </p:cNvPr>
          <p:cNvSpPr/>
          <p:nvPr/>
        </p:nvSpPr>
        <p:spPr>
          <a:xfrm>
            <a:off x="23962786" y="4166401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EDA7256A-0197-4CE5-9B5D-AD3B65CB9FF1}"/>
              </a:ext>
            </a:extLst>
          </p:cNvPr>
          <p:cNvSpPr/>
          <p:nvPr/>
        </p:nvSpPr>
        <p:spPr>
          <a:xfrm>
            <a:off x="23962786" y="510113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8D10A57E-3925-42EE-B668-0551890F181E}"/>
              </a:ext>
            </a:extLst>
          </p:cNvPr>
          <p:cNvSpPr/>
          <p:nvPr/>
        </p:nvSpPr>
        <p:spPr>
          <a:xfrm>
            <a:off x="23968652" y="600566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AFD837AD-0338-40A7-915D-B2FD78B22343}"/>
              </a:ext>
            </a:extLst>
          </p:cNvPr>
          <p:cNvSpPr/>
          <p:nvPr/>
        </p:nvSpPr>
        <p:spPr>
          <a:xfrm>
            <a:off x="24018877" y="11979919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07875D1C-6CF6-44D8-8070-B2591F0FB3B8}"/>
              </a:ext>
            </a:extLst>
          </p:cNvPr>
          <p:cNvSpPr/>
          <p:nvPr/>
        </p:nvSpPr>
        <p:spPr>
          <a:xfrm>
            <a:off x="22008146" y="3225683"/>
            <a:ext cx="1655430" cy="35334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BE73792F-395B-424D-8447-FDB912097882}"/>
              </a:ext>
            </a:extLst>
          </p:cNvPr>
          <p:cNvSpPr/>
          <p:nvPr/>
        </p:nvSpPr>
        <p:spPr>
          <a:xfrm>
            <a:off x="22051357" y="6945497"/>
            <a:ext cx="1655430" cy="23909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51F5AF6-610E-448A-9C9D-197803C21BAB}"/>
              </a:ext>
            </a:extLst>
          </p:cNvPr>
          <p:cNvSpPr/>
          <p:nvPr/>
        </p:nvSpPr>
        <p:spPr>
          <a:xfrm>
            <a:off x="22051357" y="9518891"/>
            <a:ext cx="1655430" cy="23171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Correlation +</a:t>
            </a:r>
          </a:p>
          <a:p>
            <a:pPr algn="ctr"/>
            <a:r>
              <a:rPr lang="en-US" sz="2001" dirty="0"/>
              <a:t>Covariance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774FA7A6-EE15-4D6C-BB6D-6DFEE7D9A463}"/>
              </a:ext>
            </a:extLst>
          </p:cNvPr>
          <p:cNvSpPr/>
          <p:nvPr/>
        </p:nvSpPr>
        <p:spPr>
          <a:xfrm>
            <a:off x="15160903" y="6942309"/>
            <a:ext cx="1655430" cy="25062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Bias</a:t>
            </a:r>
          </a:p>
          <a:p>
            <a:pPr algn="ctr"/>
            <a:r>
              <a:rPr lang="en-US" sz="2001" dirty="0"/>
              <a:t>+</a:t>
            </a:r>
          </a:p>
          <a:p>
            <a:pPr algn="ctr"/>
            <a:r>
              <a:rPr lang="en-US" sz="2001" dirty="0"/>
              <a:t>Variance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08E7C82E-6584-4ABC-891E-1D24881FD9FB}"/>
              </a:ext>
            </a:extLst>
          </p:cNvPr>
          <p:cNvSpPr/>
          <p:nvPr/>
        </p:nvSpPr>
        <p:spPr>
          <a:xfrm>
            <a:off x="22051357" y="12003527"/>
            <a:ext cx="1655430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Summery and advice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DAA6DDF-2598-4E1A-AAF3-FC8C59320886}"/>
              </a:ext>
            </a:extLst>
          </p:cNvPr>
          <p:cNvSpPr/>
          <p:nvPr/>
        </p:nvSpPr>
        <p:spPr>
          <a:xfrm>
            <a:off x="22008139" y="2265574"/>
            <a:ext cx="4447437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D</a:t>
            </a:r>
          </a:p>
        </p:txBody>
      </p:sp>
      <p:sp>
        <p:nvSpPr>
          <p:cNvPr id="268" name="Right Bracket 267">
            <a:extLst>
              <a:ext uri="{FF2B5EF4-FFF2-40B4-BE49-F238E27FC236}">
                <a16:creationId xmlns:a16="http://schemas.microsoft.com/office/drawing/2014/main" id="{C7A2220A-C4D1-4E6C-B928-4A88EAC73A87}"/>
              </a:ext>
            </a:extLst>
          </p:cNvPr>
          <p:cNvSpPr/>
          <p:nvPr/>
        </p:nvSpPr>
        <p:spPr>
          <a:xfrm>
            <a:off x="26511668" y="4072187"/>
            <a:ext cx="139307" cy="175418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88C6437-E3AC-45DA-BF49-6C82A8E92ABD}"/>
              </a:ext>
            </a:extLst>
          </p:cNvPr>
          <p:cNvSpPr/>
          <p:nvPr/>
        </p:nvSpPr>
        <p:spPr>
          <a:xfrm>
            <a:off x="23989612" y="865190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</a:t>
            </a:r>
          </a:p>
          <a:p>
            <a:pPr algn="ctr"/>
            <a:r>
              <a:rPr lang="en-US" sz="2001" dirty="0"/>
              <a:t>Why not sufficient</a:t>
            </a:r>
          </a:p>
        </p:txBody>
      </p:sp>
      <p:sp>
        <p:nvSpPr>
          <p:cNvPr id="270" name="Right Bracket 269">
            <a:extLst>
              <a:ext uri="{FF2B5EF4-FFF2-40B4-BE49-F238E27FC236}">
                <a16:creationId xmlns:a16="http://schemas.microsoft.com/office/drawing/2014/main" id="{6692F71B-3978-484C-A558-137188348AA8}"/>
              </a:ext>
            </a:extLst>
          </p:cNvPr>
          <p:cNvSpPr/>
          <p:nvPr/>
        </p:nvSpPr>
        <p:spPr>
          <a:xfrm>
            <a:off x="26527068" y="7367663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Bracket 270">
            <a:extLst>
              <a:ext uri="{FF2B5EF4-FFF2-40B4-BE49-F238E27FC236}">
                <a16:creationId xmlns:a16="http://schemas.microsoft.com/office/drawing/2014/main" id="{E21B9412-A396-430E-A238-6D9D26F19F2A}"/>
              </a:ext>
            </a:extLst>
          </p:cNvPr>
          <p:cNvSpPr/>
          <p:nvPr/>
        </p:nvSpPr>
        <p:spPr>
          <a:xfrm>
            <a:off x="26527068" y="778398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Bracket 271">
            <a:extLst>
              <a:ext uri="{FF2B5EF4-FFF2-40B4-BE49-F238E27FC236}">
                <a16:creationId xmlns:a16="http://schemas.microsoft.com/office/drawing/2014/main" id="{5961270A-0045-4A21-8B24-5097B9B8CECF}"/>
              </a:ext>
            </a:extLst>
          </p:cNvPr>
          <p:cNvSpPr/>
          <p:nvPr/>
        </p:nvSpPr>
        <p:spPr>
          <a:xfrm>
            <a:off x="26527068" y="8599695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Bracket 272">
            <a:extLst>
              <a:ext uri="{FF2B5EF4-FFF2-40B4-BE49-F238E27FC236}">
                <a16:creationId xmlns:a16="http://schemas.microsoft.com/office/drawing/2014/main" id="{527E1863-768A-4CE1-8CF9-773959643992}"/>
              </a:ext>
            </a:extLst>
          </p:cNvPr>
          <p:cNvSpPr/>
          <p:nvPr/>
        </p:nvSpPr>
        <p:spPr>
          <a:xfrm>
            <a:off x="26499632" y="3208482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Bracket 273">
            <a:extLst>
              <a:ext uri="{FF2B5EF4-FFF2-40B4-BE49-F238E27FC236}">
                <a16:creationId xmlns:a16="http://schemas.microsoft.com/office/drawing/2014/main" id="{7AC6CE73-EDA2-4648-86F1-344F4BCB8B1D}"/>
              </a:ext>
            </a:extLst>
          </p:cNvPr>
          <p:cNvSpPr/>
          <p:nvPr/>
        </p:nvSpPr>
        <p:spPr>
          <a:xfrm>
            <a:off x="26527970" y="600247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Bracket 274">
            <a:extLst>
              <a:ext uri="{FF2B5EF4-FFF2-40B4-BE49-F238E27FC236}">
                <a16:creationId xmlns:a16="http://schemas.microsoft.com/office/drawing/2014/main" id="{9D3A0E0B-8263-47F6-BAE2-B75383ACA18E}"/>
              </a:ext>
            </a:extLst>
          </p:cNvPr>
          <p:cNvSpPr/>
          <p:nvPr/>
        </p:nvSpPr>
        <p:spPr>
          <a:xfrm>
            <a:off x="26527068" y="9467110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Bracket 275">
            <a:extLst>
              <a:ext uri="{FF2B5EF4-FFF2-40B4-BE49-F238E27FC236}">
                <a16:creationId xmlns:a16="http://schemas.microsoft.com/office/drawing/2014/main" id="{03916E9E-3911-4BDA-86C2-9E94DC8CD4A2}"/>
              </a:ext>
            </a:extLst>
          </p:cNvPr>
          <p:cNvSpPr/>
          <p:nvPr/>
        </p:nvSpPr>
        <p:spPr>
          <a:xfrm>
            <a:off x="26527068" y="11151477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ight Bracket 276">
            <a:extLst>
              <a:ext uri="{FF2B5EF4-FFF2-40B4-BE49-F238E27FC236}">
                <a16:creationId xmlns:a16="http://schemas.microsoft.com/office/drawing/2014/main" id="{A6716429-863D-4C43-94D0-36063C46B009}"/>
              </a:ext>
            </a:extLst>
          </p:cNvPr>
          <p:cNvSpPr/>
          <p:nvPr/>
        </p:nvSpPr>
        <p:spPr>
          <a:xfrm>
            <a:off x="26527068" y="11951322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DD48784-BDB7-4F0A-9DF6-2B8E39CF353A}"/>
              </a:ext>
            </a:extLst>
          </p:cNvPr>
          <p:cNvSpPr txBox="1"/>
          <p:nvPr/>
        </p:nvSpPr>
        <p:spPr>
          <a:xfrm>
            <a:off x="26641727" y="6897104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279" name="Right Bracket 278">
            <a:extLst>
              <a:ext uri="{FF2B5EF4-FFF2-40B4-BE49-F238E27FC236}">
                <a16:creationId xmlns:a16="http://schemas.microsoft.com/office/drawing/2014/main" id="{3AE9AF97-12F2-4858-8364-F1BCC8F7E7C9}"/>
              </a:ext>
            </a:extLst>
          </p:cNvPr>
          <p:cNvSpPr/>
          <p:nvPr/>
        </p:nvSpPr>
        <p:spPr>
          <a:xfrm>
            <a:off x="26534134" y="6984456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Bracket 279">
            <a:extLst>
              <a:ext uri="{FF2B5EF4-FFF2-40B4-BE49-F238E27FC236}">
                <a16:creationId xmlns:a16="http://schemas.microsoft.com/office/drawing/2014/main" id="{FBDE3544-D274-4318-B285-693EB2FDCB49}"/>
              </a:ext>
            </a:extLst>
          </p:cNvPr>
          <p:cNvSpPr/>
          <p:nvPr/>
        </p:nvSpPr>
        <p:spPr>
          <a:xfrm>
            <a:off x="26547934" y="10707281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C906E05-3A0F-42D1-A624-09C9457C2B3E}"/>
              </a:ext>
            </a:extLst>
          </p:cNvPr>
          <p:cNvSpPr txBox="1"/>
          <p:nvPr/>
        </p:nvSpPr>
        <p:spPr>
          <a:xfrm>
            <a:off x="26662593" y="10236722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282" name="Right Bracket 281">
            <a:extLst>
              <a:ext uri="{FF2B5EF4-FFF2-40B4-BE49-F238E27FC236}">
                <a16:creationId xmlns:a16="http://schemas.microsoft.com/office/drawing/2014/main" id="{18492D4E-CFCB-4C8C-B426-7BCB4990B13E}"/>
              </a:ext>
            </a:extLst>
          </p:cNvPr>
          <p:cNvSpPr/>
          <p:nvPr/>
        </p:nvSpPr>
        <p:spPr>
          <a:xfrm>
            <a:off x="26555000" y="10324074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ADFB8AC3-9147-45F9-BFEA-14605A61CAAA}"/>
              </a:ext>
            </a:extLst>
          </p:cNvPr>
          <p:cNvSpPr/>
          <p:nvPr/>
        </p:nvSpPr>
        <p:spPr>
          <a:xfrm>
            <a:off x="17118841" y="781551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6B8AF5B2-90C9-4A57-87B9-1C894B5EF99B}"/>
              </a:ext>
            </a:extLst>
          </p:cNvPr>
          <p:cNvSpPr/>
          <p:nvPr/>
        </p:nvSpPr>
        <p:spPr>
          <a:xfrm>
            <a:off x="17129785" y="10334539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03E3953A-4F06-4488-A6D5-DC7CD5C723BA}"/>
              </a:ext>
            </a:extLst>
          </p:cNvPr>
          <p:cNvSpPr/>
          <p:nvPr/>
        </p:nvSpPr>
        <p:spPr>
          <a:xfrm>
            <a:off x="17118847" y="322568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</a:t>
            </a:r>
          </a:p>
          <a:p>
            <a:pPr algn="ctr"/>
            <a:r>
              <a:rPr lang="en-US" sz="2001" dirty="0"/>
              <a:t>Terluin (+ staging)</a:t>
            </a: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8C2B9186-58FE-45E0-8668-51D48EA5EA49}"/>
              </a:ext>
            </a:extLst>
          </p:cNvPr>
          <p:cNvSpPr/>
          <p:nvPr/>
        </p:nvSpPr>
        <p:spPr>
          <a:xfrm>
            <a:off x="17124708" y="693768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26816565-9EE9-449A-B8D0-E6B223E48451}"/>
              </a:ext>
            </a:extLst>
          </p:cNvPr>
          <p:cNvSpPr/>
          <p:nvPr/>
        </p:nvSpPr>
        <p:spPr>
          <a:xfrm>
            <a:off x="17096912" y="952855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34F6840F-72E5-4EAF-9C7E-1B0FF97F9F9C}"/>
              </a:ext>
            </a:extLst>
          </p:cNvPr>
          <p:cNvSpPr/>
          <p:nvPr/>
        </p:nvSpPr>
        <p:spPr>
          <a:xfrm>
            <a:off x="17124708" y="600566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67A63B11-4C38-4739-B1E1-0E3A181C50D6}"/>
              </a:ext>
            </a:extLst>
          </p:cNvPr>
          <p:cNvSpPr/>
          <p:nvPr/>
        </p:nvSpPr>
        <p:spPr>
          <a:xfrm>
            <a:off x="15164202" y="3225683"/>
            <a:ext cx="1655430" cy="35334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9A83CD9A-4EB7-4DCC-9173-4856CF87ACB3}"/>
              </a:ext>
            </a:extLst>
          </p:cNvPr>
          <p:cNvSpPr/>
          <p:nvPr/>
        </p:nvSpPr>
        <p:spPr>
          <a:xfrm>
            <a:off x="15161872" y="9518728"/>
            <a:ext cx="1655430" cy="23742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MSE</a:t>
            </a:r>
          </a:p>
          <a:p>
            <a:pPr algn="ctr"/>
            <a:r>
              <a:rPr lang="en-US" sz="2001" dirty="0"/>
              <a:t>+</a:t>
            </a:r>
          </a:p>
          <a:p>
            <a:pPr algn="ctr"/>
            <a:r>
              <a:rPr lang="en-US" sz="2001" dirty="0"/>
              <a:t>T-1 error</a:t>
            </a:r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762F6646-47AD-4394-8415-82F826477CD9}"/>
              </a:ext>
            </a:extLst>
          </p:cNvPr>
          <p:cNvSpPr/>
          <p:nvPr/>
        </p:nvSpPr>
        <p:spPr>
          <a:xfrm>
            <a:off x="15207413" y="12003527"/>
            <a:ext cx="1655430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Summery and advice</a:t>
            </a:r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50CBDE52-7971-4F0A-B6E4-70032F3905B9}"/>
              </a:ext>
            </a:extLst>
          </p:cNvPr>
          <p:cNvSpPr/>
          <p:nvPr/>
        </p:nvSpPr>
        <p:spPr>
          <a:xfrm>
            <a:off x="15164195" y="2265574"/>
            <a:ext cx="4447437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C</a:t>
            </a:r>
          </a:p>
        </p:txBody>
      </p:sp>
      <p:sp>
        <p:nvSpPr>
          <p:cNvPr id="293" name="Right Bracket 292">
            <a:extLst>
              <a:ext uri="{FF2B5EF4-FFF2-40B4-BE49-F238E27FC236}">
                <a16:creationId xmlns:a16="http://schemas.microsoft.com/office/drawing/2014/main" id="{34185D63-F09C-4949-AAEB-D70C74F8A3EF}"/>
              </a:ext>
            </a:extLst>
          </p:cNvPr>
          <p:cNvSpPr/>
          <p:nvPr/>
        </p:nvSpPr>
        <p:spPr>
          <a:xfrm>
            <a:off x="19667724" y="4072187"/>
            <a:ext cx="139307" cy="175418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4B921369-F92F-4B96-BA6E-424ADEBA8DBA}"/>
              </a:ext>
            </a:extLst>
          </p:cNvPr>
          <p:cNvSpPr/>
          <p:nvPr/>
        </p:nvSpPr>
        <p:spPr>
          <a:xfrm>
            <a:off x="17129784" y="418664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Motivation + shortcoming</a:t>
            </a:r>
          </a:p>
        </p:txBody>
      </p:sp>
      <p:sp>
        <p:nvSpPr>
          <p:cNvPr id="295" name="Right Bracket 294">
            <a:extLst>
              <a:ext uri="{FF2B5EF4-FFF2-40B4-BE49-F238E27FC236}">
                <a16:creationId xmlns:a16="http://schemas.microsoft.com/office/drawing/2014/main" id="{7C3F813C-507B-43B1-9F86-F96B8AC284ED}"/>
              </a:ext>
            </a:extLst>
          </p:cNvPr>
          <p:cNvSpPr/>
          <p:nvPr/>
        </p:nvSpPr>
        <p:spPr>
          <a:xfrm>
            <a:off x="19683125" y="7780359"/>
            <a:ext cx="147113" cy="74174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ight Bracket 295">
            <a:extLst>
              <a:ext uri="{FF2B5EF4-FFF2-40B4-BE49-F238E27FC236}">
                <a16:creationId xmlns:a16="http://schemas.microsoft.com/office/drawing/2014/main" id="{E36F0B64-407A-4ABF-A6A7-FCABD5B4CBB8}"/>
              </a:ext>
            </a:extLst>
          </p:cNvPr>
          <p:cNvSpPr/>
          <p:nvPr/>
        </p:nvSpPr>
        <p:spPr>
          <a:xfrm>
            <a:off x="19655688" y="3208482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ight Bracket 296">
            <a:extLst>
              <a:ext uri="{FF2B5EF4-FFF2-40B4-BE49-F238E27FC236}">
                <a16:creationId xmlns:a16="http://schemas.microsoft.com/office/drawing/2014/main" id="{814FE2ED-7A0F-4506-9CEC-6F7B16E5E5E9}"/>
              </a:ext>
            </a:extLst>
          </p:cNvPr>
          <p:cNvSpPr/>
          <p:nvPr/>
        </p:nvSpPr>
        <p:spPr>
          <a:xfrm>
            <a:off x="19684026" y="600247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A03D0283-2ACE-414E-BC3B-3A5BCC86D544}"/>
              </a:ext>
            </a:extLst>
          </p:cNvPr>
          <p:cNvSpPr/>
          <p:nvPr/>
        </p:nvSpPr>
        <p:spPr>
          <a:xfrm>
            <a:off x="17118840" y="868676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299" name="Right Bracket 298">
            <a:extLst>
              <a:ext uri="{FF2B5EF4-FFF2-40B4-BE49-F238E27FC236}">
                <a16:creationId xmlns:a16="http://schemas.microsoft.com/office/drawing/2014/main" id="{194BF163-0313-47D1-BC45-C1C3444F5AE9}"/>
              </a:ext>
            </a:extLst>
          </p:cNvPr>
          <p:cNvSpPr/>
          <p:nvPr/>
        </p:nvSpPr>
        <p:spPr>
          <a:xfrm>
            <a:off x="19681077" y="9088107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DFC56E2-5010-49CB-8490-CF736FA46F6F}"/>
              </a:ext>
            </a:extLst>
          </p:cNvPr>
          <p:cNvSpPr txBox="1"/>
          <p:nvPr/>
        </p:nvSpPr>
        <p:spPr>
          <a:xfrm>
            <a:off x="19857350" y="8641760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301" name="Right Bracket 300">
            <a:extLst>
              <a:ext uri="{FF2B5EF4-FFF2-40B4-BE49-F238E27FC236}">
                <a16:creationId xmlns:a16="http://schemas.microsoft.com/office/drawing/2014/main" id="{646300A3-6A48-40DF-8564-BD5AA4261185}"/>
              </a:ext>
            </a:extLst>
          </p:cNvPr>
          <p:cNvSpPr/>
          <p:nvPr/>
        </p:nvSpPr>
        <p:spPr>
          <a:xfrm>
            <a:off x="19688143" y="8704900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71E44265-7BD6-46E3-B32D-41A1B7EA6AF3}"/>
              </a:ext>
            </a:extLst>
          </p:cNvPr>
          <p:cNvSpPr/>
          <p:nvPr/>
        </p:nvSpPr>
        <p:spPr>
          <a:xfrm>
            <a:off x="17104258" y="1117854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(+ Cov):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C9366A14-ECE2-48FF-A399-FEBE36CF4525}"/>
              </a:ext>
            </a:extLst>
          </p:cNvPr>
          <p:cNvSpPr/>
          <p:nvPr/>
        </p:nvSpPr>
        <p:spPr>
          <a:xfrm>
            <a:off x="17104258" y="1200601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304" name="Right Bracket 303">
            <a:extLst>
              <a:ext uri="{FF2B5EF4-FFF2-40B4-BE49-F238E27FC236}">
                <a16:creationId xmlns:a16="http://schemas.microsoft.com/office/drawing/2014/main" id="{ACD471F5-27E3-4F8E-BAA3-880F32E0BB08}"/>
              </a:ext>
            </a:extLst>
          </p:cNvPr>
          <p:cNvSpPr/>
          <p:nvPr/>
        </p:nvSpPr>
        <p:spPr>
          <a:xfrm>
            <a:off x="19612449" y="11178540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Bracket 304">
            <a:extLst>
              <a:ext uri="{FF2B5EF4-FFF2-40B4-BE49-F238E27FC236}">
                <a16:creationId xmlns:a16="http://schemas.microsoft.com/office/drawing/2014/main" id="{C6ADF055-1F96-43DC-9011-25CBF6776E98}"/>
              </a:ext>
            </a:extLst>
          </p:cNvPr>
          <p:cNvSpPr/>
          <p:nvPr/>
        </p:nvSpPr>
        <p:spPr>
          <a:xfrm>
            <a:off x="19612449" y="11978385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2A8AE9D3-C868-47C7-9ECC-70D878187EBC}"/>
              </a:ext>
            </a:extLst>
          </p:cNvPr>
          <p:cNvSpPr/>
          <p:nvPr/>
        </p:nvSpPr>
        <p:spPr>
          <a:xfrm>
            <a:off x="17129783" y="502519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and Cov:</a:t>
            </a:r>
          </a:p>
          <a:p>
            <a:pPr algn="ctr"/>
            <a:r>
              <a:rPr lang="en-US" sz="2001" dirty="0"/>
              <a:t>Pro and cons</a:t>
            </a:r>
          </a:p>
        </p:txBody>
      </p:sp>
      <p:sp>
        <p:nvSpPr>
          <p:cNvPr id="307" name="Right Bracket 306">
            <a:extLst>
              <a:ext uri="{FF2B5EF4-FFF2-40B4-BE49-F238E27FC236}">
                <a16:creationId xmlns:a16="http://schemas.microsoft.com/office/drawing/2014/main" id="{A2A15EAB-F13A-4815-AE54-EC2FBC42DB03}"/>
              </a:ext>
            </a:extLst>
          </p:cNvPr>
          <p:cNvSpPr/>
          <p:nvPr/>
        </p:nvSpPr>
        <p:spPr>
          <a:xfrm>
            <a:off x="19677833" y="9487275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ight Bracket 307">
            <a:extLst>
              <a:ext uri="{FF2B5EF4-FFF2-40B4-BE49-F238E27FC236}">
                <a16:creationId xmlns:a16="http://schemas.microsoft.com/office/drawing/2014/main" id="{CA45172E-0FC5-4BC2-9C5F-33D381B054C6}"/>
              </a:ext>
            </a:extLst>
          </p:cNvPr>
          <p:cNvSpPr/>
          <p:nvPr/>
        </p:nvSpPr>
        <p:spPr>
          <a:xfrm>
            <a:off x="19677832" y="10314703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ight Bracket 308">
            <a:extLst>
              <a:ext uri="{FF2B5EF4-FFF2-40B4-BE49-F238E27FC236}">
                <a16:creationId xmlns:a16="http://schemas.microsoft.com/office/drawing/2014/main" id="{7B944A9D-10C5-41D5-A88F-9B11C9ED7D16}"/>
              </a:ext>
            </a:extLst>
          </p:cNvPr>
          <p:cNvSpPr/>
          <p:nvPr/>
        </p:nvSpPr>
        <p:spPr>
          <a:xfrm>
            <a:off x="6355869" y="4136271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ight Bracket 309">
            <a:extLst>
              <a:ext uri="{FF2B5EF4-FFF2-40B4-BE49-F238E27FC236}">
                <a16:creationId xmlns:a16="http://schemas.microsoft.com/office/drawing/2014/main" id="{498DD8CA-4550-4BDF-83AD-20C26D73604D}"/>
              </a:ext>
            </a:extLst>
          </p:cNvPr>
          <p:cNvSpPr/>
          <p:nvPr/>
        </p:nvSpPr>
        <p:spPr>
          <a:xfrm>
            <a:off x="6359811" y="6012947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Bracket 310">
            <a:extLst>
              <a:ext uri="{FF2B5EF4-FFF2-40B4-BE49-F238E27FC236}">
                <a16:creationId xmlns:a16="http://schemas.microsoft.com/office/drawing/2014/main" id="{591853AE-8652-4EEA-94A6-AB375642DB14}"/>
              </a:ext>
            </a:extLst>
          </p:cNvPr>
          <p:cNvSpPr/>
          <p:nvPr/>
        </p:nvSpPr>
        <p:spPr>
          <a:xfrm>
            <a:off x="6379750" y="9133920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E961CE5-409E-4090-A8D5-346F9E0EEC8C}"/>
              </a:ext>
            </a:extLst>
          </p:cNvPr>
          <p:cNvSpPr txBox="1"/>
          <p:nvPr/>
        </p:nvSpPr>
        <p:spPr>
          <a:xfrm>
            <a:off x="6494409" y="8663361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313" name="Right Bracket 312">
            <a:extLst>
              <a:ext uri="{FF2B5EF4-FFF2-40B4-BE49-F238E27FC236}">
                <a16:creationId xmlns:a16="http://schemas.microsoft.com/office/drawing/2014/main" id="{0477BB7C-D72B-42E3-8158-75CD67E84639}"/>
              </a:ext>
            </a:extLst>
          </p:cNvPr>
          <p:cNvSpPr/>
          <p:nvPr/>
        </p:nvSpPr>
        <p:spPr>
          <a:xfrm>
            <a:off x="6386816" y="8750713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88B060B-724C-4FA7-9D75-9C7963E00D5F}"/>
              </a:ext>
            </a:extLst>
          </p:cNvPr>
          <p:cNvSpPr/>
          <p:nvPr/>
        </p:nvSpPr>
        <p:spPr>
          <a:xfrm>
            <a:off x="3530132" y="3736908"/>
            <a:ext cx="1655430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6AC08D0-C40C-4C92-9BF2-88EF6CFAB31A}"/>
              </a:ext>
            </a:extLst>
          </p:cNvPr>
          <p:cNvSpPr/>
          <p:nvPr/>
        </p:nvSpPr>
        <p:spPr>
          <a:xfrm>
            <a:off x="10779631" y="401246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Bias + variance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DBB6984-EE64-46B5-9332-6738873DC0AD}"/>
              </a:ext>
            </a:extLst>
          </p:cNvPr>
          <p:cNvSpPr/>
          <p:nvPr/>
        </p:nvSpPr>
        <p:spPr>
          <a:xfrm>
            <a:off x="10779631" y="4953185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Bias + variance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4C8855D-16F8-4B31-A67D-89C716F28BFD}"/>
              </a:ext>
            </a:extLst>
          </p:cNvPr>
          <p:cNvSpPr/>
          <p:nvPr/>
        </p:nvSpPr>
        <p:spPr>
          <a:xfrm>
            <a:off x="10779631" y="5893903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MSE + T-1 error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F3D9566-4684-4ED2-BF41-4237B7E0A273}"/>
              </a:ext>
            </a:extLst>
          </p:cNvPr>
          <p:cNvSpPr/>
          <p:nvPr/>
        </p:nvSpPr>
        <p:spPr>
          <a:xfrm>
            <a:off x="10779631" y="6834619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 MSE + T-1 error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AC30B3-510B-484D-914E-041E4BB9C2CA}"/>
              </a:ext>
            </a:extLst>
          </p:cNvPr>
          <p:cNvSpPr/>
          <p:nvPr/>
        </p:nvSpPr>
        <p:spPr>
          <a:xfrm>
            <a:off x="10779630" y="777533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Corr/Cov + Reasoning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B47556-BF53-4854-9995-E63F1161DAC5}"/>
              </a:ext>
            </a:extLst>
          </p:cNvPr>
          <p:cNvSpPr/>
          <p:nvPr/>
        </p:nvSpPr>
        <p:spPr>
          <a:xfrm>
            <a:off x="10779624" y="873544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 Terluin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36A4C4-C583-4CDA-9FB6-0C4031E4E2B9}"/>
              </a:ext>
            </a:extLst>
          </p:cNvPr>
          <p:cNvSpPr/>
          <p:nvPr/>
        </p:nvSpPr>
        <p:spPr>
          <a:xfrm>
            <a:off x="10779627" y="970197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1460EDE-E774-4D6E-BB82-2724E37DCA69}"/>
              </a:ext>
            </a:extLst>
          </p:cNvPr>
          <p:cNvSpPr/>
          <p:nvPr/>
        </p:nvSpPr>
        <p:spPr>
          <a:xfrm>
            <a:off x="10779627" y="10727744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4A0C1C-CEE5-4524-AEAB-5AD78F0BB167}"/>
              </a:ext>
            </a:extLst>
          </p:cNvPr>
          <p:cNvSpPr/>
          <p:nvPr/>
        </p:nvSpPr>
        <p:spPr>
          <a:xfrm>
            <a:off x="10779627" y="1175351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C3F2142-D390-4385-B419-3ACD10DBA25D}"/>
              </a:ext>
            </a:extLst>
          </p:cNvPr>
          <p:cNvSpPr/>
          <p:nvPr/>
        </p:nvSpPr>
        <p:spPr>
          <a:xfrm>
            <a:off x="10779625" y="12694229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FACD1AB-DFCE-4714-802F-B5ADEFF3BA60}"/>
              </a:ext>
            </a:extLst>
          </p:cNvPr>
          <p:cNvSpPr/>
          <p:nvPr/>
        </p:nvSpPr>
        <p:spPr>
          <a:xfrm>
            <a:off x="7987619" y="4012468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288CD0B-D6C5-458B-8DE2-A5C4099ED2A7}"/>
              </a:ext>
            </a:extLst>
          </p:cNvPr>
          <p:cNvSpPr/>
          <p:nvPr/>
        </p:nvSpPr>
        <p:spPr>
          <a:xfrm>
            <a:off x="7987619" y="6753641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Phi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3424C51-02B3-43EC-908F-D8632C68BC4C}"/>
              </a:ext>
            </a:extLst>
          </p:cNvPr>
          <p:cNvSpPr/>
          <p:nvPr/>
        </p:nvSpPr>
        <p:spPr>
          <a:xfrm>
            <a:off x="7987619" y="8050897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Correlation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2D30D0B-4B6F-4D56-86F9-D7E5F9C70F56}"/>
              </a:ext>
            </a:extLst>
          </p:cNvPr>
          <p:cNvSpPr/>
          <p:nvPr/>
        </p:nvSpPr>
        <p:spPr>
          <a:xfrm>
            <a:off x="7987618" y="9312105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350319F-982A-4F32-BC61-9D5402EC3131}"/>
              </a:ext>
            </a:extLst>
          </p:cNvPr>
          <p:cNvSpPr/>
          <p:nvPr/>
        </p:nvSpPr>
        <p:spPr>
          <a:xfrm>
            <a:off x="7987618" y="10386527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31A8CD8-B972-498B-8BE4-61F6583410B2}"/>
              </a:ext>
            </a:extLst>
          </p:cNvPr>
          <p:cNvSpPr/>
          <p:nvPr/>
        </p:nvSpPr>
        <p:spPr>
          <a:xfrm>
            <a:off x="7987618" y="11870570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Summery + advice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45935C0-FD08-4AEF-A740-1AD177AF22F4}"/>
              </a:ext>
            </a:extLst>
          </p:cNvPr>
          <p:cNvSpPr/>
          <p:nvPr/>
        </p:nvSpPr>
        <p:spPr>
          <a:xfrm>
            <a:off x="7987612" y="3052358"/>
            <a:ext cx="5284798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B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9F35934-A170-4A23-8608-FD62E9109043}"/>
              </a:ext>
            </a:extLst>
          </p:cNvPr>
          <p:cNvSpPr/>
          <p:nvPr/>
        </p:nvSpPr>
        <p:spPr>
          <a:xfrm>
            <a:off x="17387385" y="475894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Bias + variance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E9E6195-2BA2-4161-808B-A347E43BF713}"/>
              </a:ext>
            </a:extLst>
          </p:cNvPr>
          <p:cNvSpPr/>
          <p:nvPr/>
        </p:nvSpPr>
        <p:spPr>
          <a:xfrm>
            <a:off x="17387385" y="5699663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Bias + variance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6F6BF34-A2DA-4515-A192-141897ACDB3D}"/>
              </a:ext>
            </a:extLst>
          </p:cNvPr>
          <p:cNvSpPr/>
          <p:nvPr/>
        </p:nvSpPr>
        <p:spPr>
          <a:xfrm>
            <a:off x="17387385" y="6640381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MSE + T-1 error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4BBA032-0E40-4D8E-AD8A-81AE4C6A2A29}"/>
              </a:ext>
            </a:extLst>
          </p:cNvPr>
          <p:cNvSpPr/>
          <p:nvPr/>
        </p:nvSpPr>
        <p:spPr>
          <a:xfrm>
            <a:off x="17387385" y="758109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 MSE + T-1 error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28145C0-B65C-475B-BA88-7FA3264D0287}"/>
              </a:ext>
            </a:extLst>
          </p:cNvPr>
          <p:cNvSpPr/>
          <p:nvPr/>
        </p:nvSpPr>
        <p:spPr>
          <a:xfrm>
            <a:off x="17387384" y="852181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Corr/Cov + Reasoning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6EFC171-9896-4836-B1D8-E05FABE90F82}"/>
              </a:ext>
            </a:extLst>
          </p:cNvPr>
          <p:cNvSpPr/>
          <p:nvPr/>
        </p:nvSpPr>
        <p:spPr>
          <a:xfrm>
            <a:off x="17387380" y="9481924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 Terluin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A30019E-DBA1-4643-A1CA-1EB6FAAFB308}"/>
              </a:ext>
            </a:extLst>
          </p:cNvPr>
          <p:cNvSpPr/>
          <p:nvPr/>
        </p:nvSpPr>
        <p:spPr>
          <a:xfrm>
            <a:off x="17387384" y="1044845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FC5CBAD-D3F1-4C41-BE93-7A6B902B09F6}"/>
              </a:ext>
            </a:extLst>
          </p:cNvPr>
          <p:cNvSpPr/>
          <p:nvPr/>
        </p:nvSpPr>
        <p:spPr>
          <a:xfrm>
            <a:off x="17387384" y="1147422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CEFE65D-A2CB-41B0-B4DE-A2B70C926330}"/>
              </a:ext>
            </a:extLst>
          </p:cNvPr>
          <p:cNvSpPr/>
          <p:nvPr/>
        </p:nvSpPr>
        <p:spPr>
          <a:xfrm>
            <a:off x="17387381" y="1249998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BA6DFA1-CD66-4CD5-A097-418164C43E61}"/>
              </a:ext>
            </a:extLst>
          </p:cNvPr>
          <p:cNvSpPr/>
          <p:nvPr/>
        </p:nvSpPr>
        <p:spPr>
          <a:xfrm>
            <a:off x="17387381" y="1344070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4374A88-E36B-445B-9B56-14634BDE8485}"/>
              </a:ext>
            </a:extLst>
          </p:cNvPr>
          <p:cNvSpPr/>
          <p:nvPr/>
        </p:nvSpPr>
        <p:spPr>
          <a:xfrm>
            <a:off x="14595375" y="4758946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73FFBC9-7781-433B-9BDF-1C456D566F12}"/>
              </a:ext>
            </a:extLst>
          </p:cNvPr>
          <p:cNvSpPr/>
          <p:nvPr/>
        </p:nvSpPr>
        <p:spPr>
          <a:xfrm>
            <a:off x="14595375" y="7500119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Phi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9A526AF-4F2B-48EC-A8A2-56976357BC10}"/>
              </a:ext>
            </a:extLst>
          </p:cNvPr>
          <p:cNvSpPr/>
          <p:nvPr/>
        </p:nvSpPr>
        <p:spPr>
          <a:xfrm>
            <a:off x="14595375" y="8797375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Correlation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A408AC7-6AEE-4F37-ABDB-CFECB0CFFD83}"/>
              </a:ext>
            </a:extLst>
          </p:cNvPr>
          <p:cNvSpPr/>
          <p:nvPr/>
        </p:nvSpPr>
        <p:spPr>
          <a:xfrm>
            <a:off x="14595374" y="10058583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F8AE051-9CFA-4D01-906F-3AF3D8236F1F}"/>
              </a:ext>
            </a:extLst>
          </p:cNvPr>
          <p:cNvSpPr/>
          <p:nvPr/>
        </p:nvSpPr>
        <p:spPr>
          <a:xfrm>
            <a:off x="14595374" y="11133005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A313F40-868E-4CAF-B3DF-59BD8AC1BD7F}"/>
              </a:ext>
            </a:extLst>
          </p:cNvPr>
          <p:cNvSpPr/>
          <p:nvPr/>
        </p:nvSpPr>
        <p:spPr>
          <a:xfrm>
            <a:off x="14595372" y="12617048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Summery + advice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A6AAFEC-E2B7-469B-9D08-20C8EFA61915}"/>
              </a:ext>
            </a:extLst>
          </p:cNvPr>
          <p:cNvSpPr/>
          <p:nvPr/>
        </p:nvSpPr>
        <p:spPr>
          <a:xfrm>
            <a:off x="14595369" y="3798836"/>
            <a:ext cx="5284798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C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C624E9E-A911-4CAF-A369-887AC147C76B}"/>
              </a:ext>
            </a:extLst>
          </p:cNvPr>
          <p:cNvSpPr/>
          <p:nvPr/>
        </p:nvSpPr>
        <p:spPr>
          <a:xfrm>
            <a:off x="24327605" y="475894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Bias + variance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E9057D7-2003-4FB1-80E8-5FD774C4A754}"/>
              </a:ext>
            </a:extLst>
          </p:cNvPr>
          <p:cNvSpPr/>
          <p:nvPr/>
        </p:nvSpPr>
        <p:spPr>
          <a:xfrm>
            <a:off x="24327605" y="5699663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Bias + variance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BE4CA9B-06A8-46F4-9857-5B2864902BEE}"/>
              </a:ext>
            </a:extLst>
          </p:cNvPr>
          <p:cNvSpPr/>
          <p:nvPr/>
        </p:nvSpPr>
        <p:spPr>
          <a:xfrm>
            <a:off x="24327605" y="6640381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Phi: MSE + T-1 error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3106993-DFFA-4F1C-A077-FC2F70315BCB}"/>
              </a:ext>
            </a:extLst>
          </p:cNvPr>
          <p:cNvSpPr/>
          <p:nvPr/>
        </p:nvSpPr>
        <p:spPr>
          <a:xfrm>
            <a:off x="24327605" y="758109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 MSE + T-1 error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52D13AF-05BA-4680-9ED2-868BC26780E9}"/>
              </a:ext>
            </a:extLst>
          </p:cNvPr>
          <p:cNvSpPr/>
          <p:nvPr/>
        </p:nvSpPr>
        <p:spPr>
          <a:xfrm>
            <a:off x="24327604" y="852181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Corr/Cov + Reasoning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052DE81-78DC-4958-93A3-C16D42F196B0}"/>
              </a:ext>
            </a:extLst>
          </p:cNvPr>
          <p:cNvSpPr/>
          <p:nvPr/>
        </p:nvSpPr>
        <p:spPr>
          <a:xfrm>
            <a:off x="24327598" y="9481924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Intro: Terluin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ECB880F-4D2B-4846-A727-3C637A7A8725}"/>
              </a:ext>
            </a:extLst>
          </p:cNvPr>
          <p:cNvSpPr/>
          <p:nvPr/>
        </p:nvSpPr>
        <p:spPr>
          <a:xfrm>
            <a:off x="24327601" y="10448456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Bias + variance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900EB03-57BB-4A98-9EDB-EC968D30CCE0}"/>
              </a:ext>
            </a:extLst>
          </p:cNvPr>
          <p:cNvSpPr/>
          <p:nvPr/>
        </p:nvSpPr>
        <p:spPr>
          <a:xfrm>
            <a:off x="24327601" y="11474222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are</a:t>
            </a:r>
            <a:br>
              <a:rPr lang="en-US" sz="2001" dirty="0"/>
            </a:br>
            <a:r>
              <a:rPr lang="en-US" sz="2001" dirty="0"/>
              <a:t>MSE + T-1 error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7293ADE-4EE6-4C8F-9D4F-D999FC39DC4D}"/>
              </a:ext>
            </a:extLst>
          </p:cNvPr>
          <p:cNvSpPr/>
          <p:nvPr/>
        </p:nvSpPr>
        <p:spPr>
          <a:xfrm>
            <a:off x="24327601" y="12499988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What do</a:t>
            </a:r>
            <a:br>
              <a:rPr lang="en-US" sz="2001" dirty="0"/>
            </a:br>
            <a:r>
              <a:rPr lang="en-US" sz="2001" dirty="0"/>
              <a:t>quadrants show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0B88E4C-845B-411D-8AD6-34CF7B634E47}"/>
              </a:ext>
            </a:extLst>
          </p:cNvPr>
          <p:cNvSpPr/>
          <p:nvPr/>
        </p:nvSpPr>
        <p:spPr>
          <a:xfrm>
            <a:off x="24327599" y="13440707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A4D99C0-D72D-47D1-B09E-A08FDE05D95C}"/>
              </a:ext>
            </a:extLst>
          </p:cNvPr>
          <p:cNvSpPr/>
          <p:nvPr/>
        </p:nvSpPr>
        <p:spPr>
          <a:xfrm>
            <a:off x="21535593" y="4758946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Introduction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315F59D-EAF3-41A2-8148-156F601B8EA2}"/>
              </a:ext>
            </a:extLst>
          </p:cNvPr>
          <p:cNvSpPr/>
          <p:nvPr/>
        </p:nvSpPr>
        <p:spPr>
          <a:xfrm>
            <a:off x="21535593" y="7500119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Phi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E566F08-9BCC-4AB0-AB8A-2D61EBA9BF88}"/>
              </a:ext>
            </a:extLst>
          </p:cNvPr>
          <p:cNvSpPr/>
          <p:nvPr/>
        </p:nvSpPr>
        <p:spPr>
          <a:xfrm>
            <a:off x="21535593" y="8797375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Correlation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B81E72A-3BC4-424D-828B-2ACD511CA3C0}"/>
              </a:ext>
            </a:extLst>
          </p:cNvPr>
          <p:cNvSpPr/>
          <p:nvPr/>
        </p:nvSpPr>
        <p:spPr>
          <a:xfrm>
            <a:off x="21535592" y="10058583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Bias + Variance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9BE862A-F538-445D-B880-9B4E42E3F7DC}"/>
              </a:ext>
            </a:extLst>
          </p:cNvPr>
          <p:cNvSpPr/>
          <p:nvPr/>
        </p:nvSpPr>
        <p:spPr>
          <a:xfrm>
            <a:off x="21535592" y="11133005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MSE + T-1 error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284E29E-DF59-4B8D-8A44-26BF108D2604}"/>
              </a:ext>
            </a:extLst>
          </p:cNvPr>
          <p:cNvSpPr/>
          <p:nvPr/>
        </p:nvSpPr>
        <p:spPr>
          <a:xfrm>
            <a:off x="21535592" y="12617048"/>
            <a:ext cx="2492791" cy="6845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Header:</a:t>
            </a:r>
          </a:p>
          <a:p>
            <a:pPr algn="ctr"/>
            <a:r>
              <a:rPr lang="en-US" sz="2001" dirty="0"/>
              <a:t>Summery + advice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4B25866-6E30-48B2-8E7E-3CC2EEF3AF2A}"/>
              </a:ext>
            </a:extLst>
          </p:cNvPr>
          <p:cNvSpPr/>
          <p:nvPr/>
        </p:nvSpPr>
        <p:spPr>
          <a:xfrm>
            <a:off x="21535586" y="3798836"/>
            <a:ext cx="5284798" cy="684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D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282154F-99DF-45DC-85DD-BC8E7812DCAD}"/>
              </a:ext>
            </a:extLst>
          </p:cNvPr>
          <p:cNvSpPr/>
          <p:nvPr/>
        </p:nvSpPr>
        <p:spPr>
          <a:xfrm>
            <a:off x="4868067" y="5490705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Corr: Bias + variance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0B0B581-FCB8-43EA-9EC7-F677B65CEF53}"/>
              </a:ext>
            </a:extLst>
          </p:cNvPr>
          <p:cNvSpPr/>
          <p:nvPr/>
        </p:nvSpPr>
        <p:spPr>
          <a:xfrm>
            <a:off x="3434112" y="4905700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Corr and Cov:</a:t>
            </a:r>
          </a:p>
          <a:p>
            <a:pPr algn="ctr"/>
            <a:r>
              <a:rPr lang="en-US" sz="2001" dirty="0"/>
              <a:t>Pro and cons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1B2D3F7-BEF2-43FB-B141-688E43B75412}"/>
              </a:ext>
            </a:extLst>
          </p:cNvPr>
          <p:cNvSpPr/>
          <p:nvPr/>
        </p:nvSpPr>
        <p:spPr>
          <a:xfrm>
            <a:off x="9706595" y="4141111"/>
            <a:ext cx="2492791" cy="6845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General advice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177AEC8-F30C-4258-9A0A-ED5243A01CD7}"/>
              </a:ext>
            </a:extLst>
          </p:cNvPr>
          <p:cNvSpPr/>
          <p:nvPr/>
        </p:nvSpPr>
        <p:spPr>
          <a:xfrm>
            <a:off x="1306414" y="4680382"/>
            <a:ext cx="1655430" cy="23909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dirty="0"/>
              <a:t>Phi</a:t>
            </a:r>
          </a:p>
        </p:txBody>
      </p:sp>
      <p:sp>
        <p:nvSpPr>
          <p:cNvPr id="124" name="Right Bracket 123">
            <a:extLst>
              <a:ext uri="{FF2B5EF4-FFF2-40B4-BE49-F238E27FC236}">
                <a16:creationId xmlns:a16="http://schemas.microsoft.com/office/drawing/2014/main" id="{B1198F2D-0B7F-45E1-B00C-0266F89AE2B0}"/>
              </a:ext>
            </a:extLst>
          </p:cNvPr>
          <p:cNvSpPr/>
          <p:nvPr/>
        </p:nvSpPr>
        <p:spPr>
          <a:xfrm>
            <a:off x="3292017" y="7639688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Bracket 124">
            <a:extLst>
              <a:ext uri="{FF2B5EF4-FFF2-40B4-BE49-F238E27FC236}">
                <a16:creationId xmlns:a16="http://schemas.microsoft.com/office/drawing/2014/main" id="{9ACBD27C-127F-4220-8238-6F7E2CBF491D}"/>
              </a:ext>
            </a:extLst>
          </p:cNvPr>
          <p:cNvSpPr/>
          <p:nvPr/>
        </p:nvSpPr>
        <p:spPr>
          <a:xfrm>
            <a:off x="3292017" y="8455400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Bracket 125">
            <a:extLst>
              <a:ext uri="{FF2B5EF4-FFF2-40B4-BE49-F238E27FC236}">
                <a16:creationId xmlns:a16="http://schemas.microsoft.com/office/drawing/2014/main" id="{3E3929F2-85E5-4252-89D7-90FDEF9D6AC6}"/>
              </a:ext>
            </a:extLst>
          </p:cNvPr>
          <p:cNvSpPr/>
          <p:nvPr/>
        </p:nvSpPr>
        <p:spPr>
          <a:xfrm>
            <a:off x="3292017" y="9322815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Bracket 126">
            <a:extLst>
              <a:ext uri="{FF2B5EF4-FFF2-40B4-BE49-F238E27FC236}">
                <a16:creationId xmlns:a16="http://schemas.microsoft.com/office/drawing/2014/main" id="{180C1390-E270-40C3-BB78-7DE3BE5E2AB4}"/>
              </a:ext>
            </a:extLst>
          </p:cNvPr>
          <p:cNvSpPr/>
          <p:nvPr/>
        </p:nvSpPr>
        <p:spPr>
          <a:xfrm>
            <a:off x="3292017" y="11007182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Bracket 127">
            <a:extLst>
              <a:ext uri="{FF2B5EF4-FFF2-40B4-BE49-F238E27FC236}">
                <a16:creationId xmlns:a16="http://schemas.microsoft.com/office/drawing/2014/main" id="{3203E68C-808C-4914-A29F-4FFEAD4BFDC3}"/>
              </a:ext>
            </a:extLst>
          </p:cNvPr>
          <p:cNvSpPr/>
          <p:nvPr/>
        </p:nvSpPr>
        <p:spPr>
          <a:xfrm>
            <a:off x="3292017" y="11807027"/>
            <a:ext cx="142095" cy="736755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ket 128">
            <a:extLst>
              <a:ext uri="{FF2B5EF4-FFF2-40B4-BE49-F238E27FC236}">
                <a16:creationId xmlns:a16="http://schemas.microsoft.com/office/drawing/2014/main" id="{2AD4AE23-3063-4C6D-8607-13275E466E2F}"/>
              </a:ext>
            </a:extLst>
          </p:cNvPr>
          <p:cNvSpPr/>
          <p:nvPr/>
        </p:nvSpPr>
        <p:spPr>
          <a:xfrm>
            <a:off x="3312883" y="10562986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0BE20B-C377-4EBC-B4D3-3DDB2B48AD8B}"/>
              </a:ext>
            </a:extLst>
          </p:cNvPr>
          <p:cNvSpPr txBox="1"/>
          <p:nvPr/>
        </p:nvSpPr>
        <p:spPr>
          <a:xfrm>
            <a:off x="3427542" y="10092427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Gaussian</a:t>
            </a:r>
          </a:p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Chi2</a:t>
            </a:r>
          </a:p>
        </p:txBody>
      </p:sp>
      <p:sp>
        <p:nvSpPr>
          <p:cNvPr id="131" name="Right Bracket 130">
            <a:extLst>
              <a:ext uri="{FF2B5EF4-FFF2-40B4-BE49-F238E27FC236}">
                <a16:creationId xmlns:a16="http://schemas.microsoft.com/office/drawing/2014/main" id="{55998F8A-3C82-4D84-835C-2477BB1C6AEF}"/>
              </a:ext>
            </a:extLst>
          </p:cNvPr>
          <p:cNvSpPr/>
          <p:nvPr/>
        </p:nvSpPr>
        <p:spPr>
          <a:xfrm>
            <a:off x="3319949" y="10179779"/>
            <a:ext cx="142095" cy="28442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28EED7-C0C3-493E-9147-A5A78AB06E00}"/>
              </a:ext>
            </a:extLst>
          </p:cNvPr>
          <p:cNvSpPr/>
          <p:nvPr/>
        </p:nvSpPr>
        <p:spPr>
          <a:xfrm>
            <a:off x="9735357" y="-2099932"/>
            <a:ext cx="2809222" cy="757513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61E98E8-C9C1-4540-A3C1-B13AB5B86775}"/>
              </a:ext>
            </a:extLst>
          </p:cNvPr>
          <p:cNvSpPr/>
          <p:nvPr/>
        </p:nvSpPr>
        <p:spPr>
          <a:xfrm>
            <a:off x="9743951" y="-1221260"/>
            <a:ext cx="2809222" cy="18536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D77B455-DF91-4FB5-B8C0-9D093A195277}"/>
              </a:ext>
            </a:extLst>
          </p:cNvPr>
          <p:cNvSpPr/>
          <p:nvPr/>
        </p:nvSpPr>
        <p:spPr>
          <a:xfrm>
            <a:off x="13024014" y="-1573582"/>
            <a:ext cx="2626695" cy="35416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1" dirty="0"/>
          </a:p>
        </p:txBody>
      </p:sp>
      <p:sp>
        <p:nvSpPr>
          <p:cNvPr id="135" name="Right Bracket 134">
            <a:extLst>
              <a:ext uri="{FF2B5EF4-FFF2-40B4-BE49-F238E27FC236}">
                <a16:creationId xmlns:a16="http://schemas.microsoft.com/office/drawing/2014/main" id="{041B99D0-2700-4622-AC37-3DE21C19859D}"/>
              </a:ext>
            </a:extLst>
          </p:cNvPr>
          <p:cNvSpPr/>
          <p:nvPr/>
        </p:nvSpPr>
        <p:spPr>
          <a:xfrm>
            <a:off x="7333937" y="-18151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Bracket 135">
            <a:extLst>
              <a:ext uri="{FF2B5EF4-FFF2-40B4-BE49-F238E27FC236}">
                <a16:creationId xmlns:a16="http://schemas.microsoft.com/office/drawing/2014/main" id="{6BB6C1F4-6915-4A23-930C-49BE1BFED1DC}"/>
              </a:ext>
            </a:extLst>
          </p:cNvPr>
          <p:cNvSpPr/>
          <p:nvPr/>
        </p:nvSpPr>
        <p:spPr>
          <a:xfrm>
            <a:off x="7486337" y="-16627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Bracket 136">
            <a:extLst>
              <a:ext uri="{FF2B5EF4-FFF2-40B4-BE49-F238E27FC236}">
                <a16:creationId xmlns:a16="http://schemas.microsoft.com/office/drawing/2014/main" id="{E68EC23E-8B78-4E2D-B805-FD0135FC658B}"/>
              </a:ext>
            </a:extLst>
          </p:cNvPr>
          <p:cNvSpPr/>
          <p:nvPr/>
        </p:nvSpPr>
        <p:spPr>
          <a:xfrm>
            <a:off x="7638737" y="-15103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Bracket 137">
            <a:extLst>
              <a:ext uri="{FF2B5EF4-FFF2-40B4-BE49-F238E27FC236}">
                <a16:creationId xmlns:a16="http://schemas.microsoft.com/office/drawing/2014/main" id="{10501B53-B3BE-4777-A418-D213B017F799}"/>
              </a:ext>
            </a:extLst>
          </p:cNvPr>
          <p:cNvSpPr/>
          <p:nvPr/>
        </p:nvSpPr>
        <p:spPr>
          <a:xfrm>
            <a:off x="7791137" y="-13579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76A20BC2-2246-4760-B319-C4EDB039A582}"/>
              </a:ext>
            </a:extLst>
          </p:cNvPr>
          <p:cNvSpPr/>
          <p:nvPr/>
        </p:nvSpPr>
        <p:spPr>
          <a:xfrm>
            <a:off x="7943537" y="-12055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Bracket 139">
            <a:extLst>
              <a:ext uri="{FF2B5EF4-FFF2-40B4-BE49-F238E27FC236}">
                <a16:creationId xmlns:a16="http://schemas.microsoft.com/office/drawing/2014/main" id="{0B7E47A1-A998-4D58-B737-A5823BE3379E}"/>
              </a:ext>
            </a:extLst>
          </p:cNvPr>
          <p:cNvSpPr/>
          <p:nvPr/>
        </p:nvSpPr>
        <p:spPr>
          <a:xfrm>
            <a:off x="8095937" y="-10531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Bracket 140">
            <a:extLst>
              <a:ext uri="{FF2B5EF4-FFF2-40B4-BE49-F238E27FC236}">
                <a16:creationId xmlns:a16="http://schemas.microsoft.com/office/drawing/2014/main" id="{87413F2F-B13F-4463-8502-0637A9A3AF36}"/>
              </a:ext>
            </a:extLst>
          </p:cNvPr>
          <p:cNvSpPr/>
          <p:nvPr/>
        </p:nvSpPr>
        <p:spPr>
          <a:xfrm>
            <a:off x="8248337" y="-9007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Bracket 141">
            <a:extLst>
              <a:ext uri="{FF2B5EF4-FFF2-40B4-BE49-F238E27FC236}">
                <a16:creationId xmlns:a16="http://schemas.microsoft.com/office/drawing/2014/main" id="{2DC9465E-957B-469E-B121-C5DBE0DE030F}"/>
              </a:ext>
            </a:extLst>
          </p:cNvPr>
          <p:cNvSpPr/>
          <p:nvPr/>
        </p:nvSpPr>
        <p:spPr>
          <a:xfrm>
            <a:off x="8400737" y="-7483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Bracket 142">
            <a:extLst>
              <a:ext uri="{FF2B5EF4-FFF2-40B4-BE49-F238E27FC236}">
                <a16:creationId xmlns:a16="http://schemas.microsoft.com/office/drawing/2014/main" id="{3BC0E996-B70A-4761-A6A9-2F1D36D5403B}"/>
              </a:ext>
            </a:extLst>
          </p:cNvPr>
          <p:cNvSpPr/>
          <p:nvPr/>
        </p:nvSpPr>
        <p:spPr>
          <a:xfrm>
            <a:off x="8553137" y="-5959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Bracket 143">
            <a:extLst>
              <a:ext uri="{FF2B5EF4-FFF2-40B4-BE49-F238E27FC236}">
                <a16:creationId xmlns:a16="http://schemas.microsoft.com/office/drawing/2014/main" id="{0C528A4F-A5C2-48D1-9ADC-C9CB3BFD5D17}"/>
              </a:ext>
            </a:extLst>
          </p:cNvPr>
          <p:cNvSpPr/>
          <p:nvPr/>
        </p:nvSpPr>
        <p:spPr>
          <a:xfrm>
            <a:off x="8705537" y="-4435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Bracket 144">
            <a:extLst>
              <a:ext uri="{FF2B5EF4-FFF2-40B4-BE49-F238E27FC236}">
                <a16:creationId xmlns:a16="http://schemas.microsoft.com/office/drawing/2014/main" id="{0D29E884-619F-477F-98F4-4CA6B4F4BD5E}"/>
              </a:ext>
            </a:extLst>
          </p:cNvPr>
          <p:cNvSpPr/>
          <p:nvPr/>
        </p:nvSpPr>
        <p:spPr>
          <a:xfrm>
            <a:off x="8857937" y="-291174"/>
            <a:ext cx="151437" cy="16519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549</Words>
  <Application>Microsoft Office PowerPoint</Application>
  <PresentationFormat>Custom</PresentationFormat>
  <Paragraphs>178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Office Theme</vt:lpstr>
      <vt:lpstr>Results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Haqiqatkhah, M.H. (Manuel)</dc:creator>
  <cp:lastModifiedBy>MH Manuel Haqiqatkhah</cp:lastModifiedBy>
  <cp:revision>5</cp:revision>
  <dcterms:created xsi:type="dcterms:W3CDTF">2022-03-20T09:37:34Z</dcterms:created>
  <dcterms:modified xsi:type="dcterms:W3CDTF">2022-05-10T11:00:46Z</dcterms:modified>
</cp:coreProperties>
</file>