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1E87-77FB-9043-8EDA-D14C19FA0C57}" type="datetimeFigureOut">
              <a:rPr lang="en-US" smtClean="0"/>
              <a:t>5/12/13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1F6D-1DDA-F64C-9E12-DC723B06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5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1E87-77FB-9043-8EDA-D14C19FA0C57}" type="datetimeFigureOut">
              <a:rPr lang="en-US" smtClean="0"/>
              <a:t>5/12/13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1F6D-1DDA-F64C-9E12-DC723B06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4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1E87-77FB-9043-8EDA-D14C19FA0C57}" type="datetimeFigureOut">
              <a:rPr lang="en-US" smtClean="0"/>
              <a:t>5/12/13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1F6D-1DDA-F64C-9E12-DC723B06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2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1E87-77FB-9043-8EDA-D14C19FA0C57}" type="datetimeFigureOut">
              <a:rPr lang="en-US" smtClean="0"/>
              <a:t>5/12/13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1F6D-1DDA-F64C-9E12-DC723B06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1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1E87-77FB-9043-8EDA-D14C19FA0C57}" type="datetimeFigureOut">
              <a:rPr lang="en-US" smtClean="0"/>
              <a:t>5/12/13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1F6D-1DDA-F64C-9E12-DC723B06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7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1E87-77FB-9043-8EDA-D14C19FA0C57}" type="datetimeFigureOut">
              <a:rPr lang="en-US" smtClean="0"/>
              <a:t>5/12/13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1F6D-1DDA-F64C-9E12-DC723B06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5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1E87-77FB-9043-8EDA-D14C19FA0C57}" type="datetimeFigureOut">
              <a:rPr lang="en-US" smtClean="0"/>
              <a:t>5/12/13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1F6D-1DDA-F64C-9E12-DC723B06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0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1E87-77FB-9043-8EDA-D14C19FA0C57}" type="datetimeFigureOut">
              <a:rPr lang="en-US" smtClean="0"/>
              <a:t>5/12/13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1F6D-1DDA-F64C-9E12-DC723B06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6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1E87-77FB-9043-8EDA-D14C19FA0C57}" type="datetimeFigureOut">
              <a:rPr lang="en-US" smtClean="0"/>
              <a:t>5/12/13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1F6D-1DDA-F64C-9E12-DC723B06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3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1E87-77FB-9043-8EDA-D14C19FA0C57}" type="datetimeFigureOut">
              <a:rPr lang="en-US" smtClean="0"/>
              <a:t>5/12/13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1F6D-1DDA-F64C-9E12-DC723B06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0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1E87-77FB-9043-8EDA-D14C19FA0C57}" type="datetimeFigureOut">
              <a:rPr lang="en-US" smtClean="0"/>
              <a:t>5/12/13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1F6D-1DDA-F64C-9E12-DC723B06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5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71E87-77FB-9043-8EDA-D14C19FA0C57}" type="datetimeFigureOut">
              <a:rPr lang="en-US" smtClean="0"/>
              <a:t>5/12/13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F1F6D-1DDA-F64C-9E12-DC723B06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3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506023" y="594980"/>
            <a:ext cx="6131954" cy="5286167"/>
          </a:xfrm>
          <a:prstGeom prst="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70%</a:t>
            </a:r>
            <a:endParaRPr lang="en-US" sz="2400" dirty="0"/>
          </a:p>
        </p:txBody>
      </p:sp>
      <p:sp>
        <p:nvSpPr>
          <p:cNvPr id="3" name="Isosceles Triangle 2"/>
          <p:cNvSpPr/>
          <p:nvPr/>
        </p:nvSpPr>
        <p:spPr>
          <a:xfrm>
            <a:off x="3101867" y="594981"/>
            <a:ext cx="2940267" cy="2534713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20%</a:t>
            </a:r>
            <a:endParaRPr lang="en-US" sz="2400" dirty="0"/>
          </a:p>
        </p:txBody>
      </p:sp>
      <p:sp>
        <p:nvSpPr>
          <p:cNvPr id="5" name="Isosceles Triangle 4"/>
          <p:cNvSpPr/>
          <p:nvPr/>
        </p:nvSpPr>
        <p:spPr>
          <a:xfrm>
            <a:off x="3868396" y="594981"/>
            <a:ext cx="1407209" cy="1213111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10%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603443" y="3970347"/>
            <a:ext cx="1956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</a:t>
            </a:r>
            <a:r>
              <a:rPr lang="en-US" sz="3200" dirty="0" smtClean="0"/>
              <a:t>solated tests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11889" y="1960224"/>
            <a:ext cx="1956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i</a:t>
            </a:r>
            <a:r>
              <a:rPr lang="en-US" sz="3200" dirty="0" err="1" smtClean="0"/>
              <a:t>ntegratedtests</a:t>
            </a:r>
            <a:endParaRPr lang="en-US" sz="3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954548" y="749627"/>
            <a:ext cx="1648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e2e</a:t>
            </a:r>
          </a:p>
          <a:p>
            <a:pPr algn="ctr"/>
            <a:r>
              <a:rPr lang="en-US" sz="2800" dirty="0" smtClean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177581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506023" y="594980"/>
            <a:ext cx="6131954" cy="5286167"/>
          </a:xfrm>
          <a:prstGeom prst="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1-5ms</a:t>
            </a:r>
            <a:endParaRPr lang="en-US" sz="2400" dirty="0"/>
          </a:p>
        </p:txBody>
      </p:sp>
      <p:sp>
        <p:nvSpPr>
          <p:cNvPr id="3" name="Isosceles Triangle 2"/>
          <p:cNvSpPr/>
          <p:nvPr/>
        </p:nvSpPr>
        <p:spPr>
          <a:xfrm>
            <a:off x="3101867" y="594981"/>
            <a:ext cx="2940267" cy="2534713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10-200ms</a:t>
            </a:r>
            <a:endParaRPr lang="en-US" sz="2400" dirty="0"/>
          </a:p>
        </p:txBody>
      </p:sp>
      <p:sp>
        <p:nvSpPr>
          <p:cNvPr id="5" name="Isosceles Triangle 4"/>
          <p:cNvSpPr/>
          <p:nvPr/>
        </p:nvSpPr>
        <p:spPr>
          <a:xfrm>
            <a:off x="3868396" y="594981"/>
            <a:ext cx="1407209" cy="1213111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1-5s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603443" y="3970347"/>
            <a:ext cx="1956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</a:t>
            </a:r>
            <a:r>
              <a:rPr lang="en-US" sz="3200" dirty="0" smtClean="0"/>
              <a:t>solated tests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11889" y="1960224"/>
            <a:ext cx="1956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i</a:t>
            </a:r>
            <a:r>
              <a:rPr lang="en-US" sz="3200" dirty="0" err="1" smtClean="0"/>
              <a:t>ntegratedtests</a:t>
            </a:r>
            <a:endParaRPr lang="en-US" sz="3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954548" y="749627"/>
            <a:ext cx="1648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e2e</a:t>
            </a:r>
          </a:p>
          <a:p>
            <a:pPr algn="ctr"/>
            <a:r>
              <a:rPr lang="en-US" sz="2800" dirty="0" smtClean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132342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506023" y="594980"/>
            <a:ext cx="6131954" cy="5286167"/>
          </a:xfrm>
          <a:prstGeom prst="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70%</a:t>
            </a:r>
            <a:endParaRPr lang="en-US" sz="2400" dirty="0"/>
          </a:p>
        </p:txBody>
      </p:sp>
      <p:sp>
        <p:nvSpPr>
          <p:cNvPr id="3" name="Isosceles Triangle 2"/>
          <p:cNvSpPr/>
          <p:nvPr/>
        </p:nvSpPr>
        <p:spPr>
          <a:xfrm>
            <a:off x="1934913" y="594981"/>
            <a:ext cx="5282503" cy="4553882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Isosceles Triangle 4"/>
          <p:cNvSpPr/>
          <p:nvPr/>
        </p:nvSpPr>
        <p:spPr>
          <a:xfrm>
            <a:off x="4040008" y="594980"/>
            <a:ext cx="1086152" cy="936338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87635" y="4906907"/>
            <a:ext cx="1956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</a:t>
            </a:r>
            <a:r>
              <a:rPr lang="en-US" sz="3200" dirty="0" smtClean="0"/>
              <a:t>solated tests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09452" y="2698487"/>
            <a:ext cx="1956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i</a:t>
            </a:r>
            <a:r>
              <a:rPr lang="en-US" sz="3200" dirty="0" err="1" smtClean="0"/>
              <a:t>ntegratedtests</a:t>
            </a:r>
            <a:endParaRPr lang="en-US" sz="3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805819" y="594980"/>
            <a:ext cx="1648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e2e</a:t>
            </a:r>
          </a:p>
          <a:p>
            <a:pPr algn="ctr"/>
            <a:r>
              <a:rPr lang="en-US" sz="2800" dirty="0" smtClean="0"/>
              <a:t>tests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11" y="594980"/>
            <a:ext cx="1786302" cy="211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6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506023" y="594980"/>
            <a:ext cx="6131954" cy="5286167"/>
          </a:xfrm>
          <a:prstGeom prst="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Isosceles Triangle 2"/>
          <p:cNvSpPr/>
          <p:nvPr/>
        </p:nvSpPr>
        <p:spPr>
          <a:xfrm>
            <a:off x="2851325" y="594980"/>
            <a:ext cx="3466100" cy="2988017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Isosceles Triangle 4"/>
          <p:cNvSpPr/>
          <p:nvPr/>
        </p:nvSpPr>
        <p:spPr>
          <a:xfrm>
            <a:off x="3422209" y="594980"/>
            <a:ext cx="2309438" cy="1990894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958821" y="3944947"/>
            <a:ext cx="1956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</a:t>
            </a:r>
            <a:r>
              <a:rPr lang="en-US" sz="3200" dirty="0" smtClean="0"/>
              <a:t>solated tests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7425" y="2505779"/>
            <a:ext cx="1956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i</a:t>
            </a:r>
            <a:r>
              <a:rPr lang="en-US" sz="3200" dirty="0" err="1" smtClean="0"/>
              <a:t>ntegratedtests</a:t>
            </a:r>
            <a:endParaRPr lang="en-US" sz="3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114719" y="1086982"/>
            <a:ext cx="1648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e2e</a:t>
            </a:r>
          </a:p>
          <a:p>
            <a:pPr algn="ctr"/>
            <a:r>
              <a:rPr lang="en-US" sz="2800" dirty="0" smtClean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1075309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37</Words>
  <Application>Microsoft Macintosh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Psyho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Pohorecki</dc:creator>
  <cp:lastModifiedBy>Adam Pohorecki</cp:lastModifiedBy>
  <cp:revision>4</cp:revision>
  <dcterms:created xsi:type="dcterms:W3CDTF">2013-05-12T19:07:07Z</dcterms:created>
  <dcterms:modified xsi:type="dcterms:W3CDTF">2013-05-12T20:09:33Z</dcterms:modified>
</cp:coreProperties>
</file>