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607750" y="3874725"/>
            <a:ext cx="7373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By: Kamila Lerner, Oludare Ishola, Moshood, Sunday,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Zhechun(James), and Wei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750" y="579174"/>
            <a:ext cx="3773700" cy="27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350" y="579175"/>
            <a:ext cx="3599400" cy="27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15650" y="1861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checkEligibility function- ReviewGroup </a:t>
            </a:r>
            <a:r>
              <a:rPr lang="en-GB" sz="3000"/>
              <a:t>c</a:t>
            </a:r>
            <a:r>
              <a:rPr lang="en-GB" sz="3000"/>
              <a:t>lass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64975" y="1027975"/>
            <a:ext cx="37458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public class checkEligibility{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public void checkEligibility(){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int age;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boolean file_uploaded;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String answer;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Scanner sc=new Scanner(System.in);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System.out.print("What is your age?");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age=sc.nextInt();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Scanner sc2= new Scanner(System.in);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System.out.print("Did you upload the file?");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answer=sc2.nextInt();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if (answer =="yes"){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file_uploaded==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}else{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file_uploaded== false;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810775" y="1727100"/>
            <a:ext cx="80607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if(age&gt;=18)&amp;&amp; (file_uploaded== true){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System.out.println("You are eligible to apply");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}else{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System.out.println("You are not eligible to apply");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200"/>
              <a:t>Sequence Diagram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2075" y="1472625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Manager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Uses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Logon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View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Approve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Create Report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Create 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LogOut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Check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Update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Submit form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Notify Client </a:t>
            </a:r>
          </a:p>
        </p:txBody>
      </p:sp>
      <p:pic>
        <p:nvPicPr>
          <p:cNvPr descr="Manager Final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75" y="104600"/>
            <a:ext cx="5300625" cy="4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New Client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Cases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Create Account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Logon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Fill form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</a:t>
            </a:r>
            <a:r>
              <a:rPr lang="en-GB"/>
              <a:t>elect License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Upload document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Submit Form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Make payment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Logout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Modify Apllication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Review Application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Check Status</a:t>
            </a:r>
          </a:p>
        </p:txBody>
      </p:sp>
      <p:pic>
        <p:nvPicPr>
          <p:cNvPr descr="New Client Final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775" y="170774"/>
            <a:ext cx="5341573" cy="4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Existing Client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389600"/>
            <a:ext cx="2808000" cy="18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Cases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LogOn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Check Status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LogOut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xisting client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650" y="34150"/>
            <a:ext cx="5403050" cy="50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Clerk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Uses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View Report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Create Report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Issue License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Update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Check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View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Log In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Log Out</a:t>
            </a:r>
          </a:p>
        </p:txBody>
      </p:sp>
      <p:pic>
        <p:nvPicPr>
          <p:cNvPr descr="clerk final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500" y="163925"/>
            <a:ext cx="5583099" cy="48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2925" y="261750"/>
            <a:ext cx="7359300" cy="46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System Complexity</a:t>
            </a:r>
            <a:r>
              <a:rPr b="1" lang="en-GB" sz="2400"/>
              <a:t>:   </a:t>
            </a:r>
            <a:r>
              <a:rPr b="1" lang="en-GB" sz="1800"/>
              <a:t>Layers and Partitions (BCED Approach)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25" y="678725"/>
            <a:ext cx="8476599" cy="43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8650" y="45677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/>
              <a:t>System Complexity</a:t>
            </a:r>
            <a:r>
              <a:rPr b="1" lang="en-GB" sz="2400"/>
              <a:t>:   </a:t>
            </a:r>
            <a:r>
              <a:rPr b="1" lang="en-GB" sz="1800"/>
              <a:t>Package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" y="774749"/>
            <a:ext cx="8924925" cy="42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7175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/>
              <a:t>System Complexity</a:t>
            </a:r>
            <a:r>
              <a:rPr b="1" lang="en-GB" sz="2400"/>
              <a:t>:   </a:t>
            </a:r>
            <a:r>
              <a:rPr b="1" lang="en-GB" sz="1800"/>
              <a:t>Component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75" y="678774"/>
            <a:ext cx="6205924" cy="4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528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/>
              <a:t>System Complexity</a:t>
            </a:r>
            <a:r>
              <a:rPr b="1" lang="en-GB" sz="2400"/>
              <a:t>:   </a:t>
            </a:r>
            <a:r>
              <a:rPr b="1" lang="en-GB" sz="1800"/>
              <a:t>Deployment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50" y="789125"/>
            <a:ext cx="7698424" cy="42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166225" y="18631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Prototype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50650" y="1258975"/>
            <a:ext cx="8627700" cy="21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Detailed Design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and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037675" y="19323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Website 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07 at 5.50.03 PM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0"/>
            <a:ext cx="9144000" cy="514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588150" y="4229275"/>
            <a:ext cx="19677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 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010 final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152" y="0"/>
            <a:ext cx="926615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 syntax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83150" y="1311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Client class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899700" y="972900"/>
            <a:ext cx="29379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public class Client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client_id;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client_name;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password;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address;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phone_number;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SIN_number;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private String email_address;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public void getClient_name()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	 return this.client_name;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    public void getAddress()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	 return this.address;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645475" y="972900"/>
            <a:ext cx="443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  public void setPassword(){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Scanner Sc = new Scanner (System.in);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password= Sc.nextLine();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public void setPhone_number()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Scanner Sc = new Scanner (System.in);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	 phone_number= Sc.nextLine();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13675" y="2596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login function - BusinessApplication class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09850" y="1342800"/>
            <a:ext cx="79506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public class Login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public void run()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Scanner scan = new Scanner (new File("the\\dir\\myFile.extension"));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Scanner keyboard = new Scanner (System.in);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String user = scan.nextLine();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String pass = scan.nextLine(); // looks at selected file in scan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String inpUser = keyboard.nextLine();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String inpPass = keyboard.nextLine(); // gets input from user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if (inpUser.equals(user) &amp;&amp; inpPass.equals(pass))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	System.out.print("your login message");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} else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	System.out.print("your error message");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3400" y="1861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uploadFile function - BusinessApplication class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22025" y="11885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public class FileUpload extends HttpServlet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	protected void doPost(HttpServletRequest request, HttpServletResponse response)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	throws ServletException, IOException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	boolean isMultipart = ServletFileUpload.isMultipartContent(request);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	if (isMultipart)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	// Create a factory for disk-based file items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	FileItemFactory factory = new DiskFileItemFactory();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	// Create a new file upload handler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	ServletFileUpload upload = new ServletFileUpload(factory);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	try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    	// Parse the request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    	List items = upload.parseRequest(request);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    	Iterator iterator = items.iterator();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                	while (iterator.hasNext())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          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303675" y="734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FileItem item = (FileItem) iterator.next();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	if (!item.isFormField())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String fileName = item.getName();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String root = getServletContext().getRealPath("/");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File path = new File(root + "/uploads");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if (!path.exists())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    	boolean status = path.mkdirs();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File uploadedFile = new File(path + "/" + fileName);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System.out.println(uploadedFile.getAbsolutePath());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    	item.write(uploadedFile);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    	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	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	} catch (FileUploadException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	} catch (Exception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    	e.printStackTrace();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    	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	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