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embeddedFontLst>
    <p:embeddedFont>
      <p:font typeface="Robot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E51AB18-F163-477F-B81E-71216EE87424}">
  <a:tblStyle styleId="{4E51AB18-F163-477F-B81E-71216EE87424}" styleName="Table_0"/>
  <a:tblStyle styleId="{858CBD02-9F62-407D-B4F6-2D72667B18C8}"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47C98411-99F0-4DFC-A108-208E899AE641}" styleName="Table_2">
    <a:wholeTbl>
      <a:tcTxStyle/>
      <a:tcStyle>
        <a:tcBdr>
          <a:left>
            <a:ln cap="flat" cmpd="sng" w="6350">
              <a:solidFill>
                <a:srgbClr val="000000"/>
              </a:solidFill>
              <a:prstDash val="solid"/>
              <a:round/>
              <a:headEnd len="med" w="med" type="none"/>
              <a:tailEnd len="med" w="med" type="none"/>
            </a:ln>
          </a:left>
          <a:right>
            <a:ln cap="flat" cmpd="sng" w="6350">
              <a:solidFill>
                <a:srgbClr val="000000"/>
              </a:solidFill>
              <a:prstDash val="solid"/>
              <a:round/>
              <a:headEnd len="med" w="med" type="none"/>
              <a:tailEnd len="med" w="med" type="none"/>
            </a:ln>
          </a:right>
          <a:top>
            <a:ln cap="flat" cmpd="sng" w="6350">
              <a:solidFill>
                <a:srgbClr val="000000"/>
              </a:solidFill>
              <a:prstDash val="solid"/>
              <a:round/>
              <a:headEnd len="med" w="med" type="none"/>
              <a:tailEnd len="med" w="med" type="none"/>
            </a:ln>
          </a:top>
          <a:bottom>
            <a:ln cap="flat" cmpd="sng" w="6350">
              <a:solidFill>
                <a:srgbClr val="000000"/>
              </a:solidFill>
              <a:prstDash val="solid"/>
              <a:round/>
              <a:headEnd len="med" w="med" type="none"/>
              <a:tailEnd len="med" w="med" type="none"/>
            </a:ln>
          </a:bottom>
          <a:insideH>
            <a:ln cap="flat" cmpd="sng" w="6350">
              <a:solidFill>
                <a:srgbClr val="000000"/>
              </a:solidFill>
              <a:prstDash val="solid"/>
              <a:round/>
              <a:headEnd len="med" w="med" type="none"/>
              <a:tailEnd len="med" w="med" type="none"/>
            </a:ln>
          </a:insideH>
          <a:insideV>
            <a:ln cap="flat" cmpd="sng" w="6350">
              <a:solidFill>
                <a:srgbClr val="000000"/>
              </a:solidFill>
              <a:prstDash val="solid"/>
              <a:round/>
              <a:headEnd len="med" w="med" type="none"/>
              <a:tailEnd len="med" w="med" type="none"/>
            </a:ln>
          </a:insideV>
        </a:tcBdr>
      </a:tcStyle>
    </a:wholeTbl>
  </a:tblStyle>
  <a:tblStyle styleId="{5A1740BF-6FF8-4F91-9A3F-250CC13B0EDF}" styleName="Table_3">
    <a:wholeTbl>
      <a:tcStyle>
        <a:tcBdr>
          <a:left>
            <a:ln cap="flat" cmpd="sng">
              <a:solidFill>
                <a:srgbClr val="000000"/>
              </a:solidFill>
              <a:prstDash val="solid"/>
              <a:round/>
              <a:headEnd len="med" w="med" type="none"/>
              <a:tailEnd len="med" w="med" type="none"/>
            </a:ln>
          </a:left>
          <a:right>
            <a:ln cap="flat" cmpd="sng">
              <a:solidFill>
                <a:srgbClr val="000000"/>
              </a:solidFill>
              <a:prstDash val="solid"/>
              <a:round/>
              <a:headEnd len="med" w="med" type="none"/>
              <a:tailEnd len="med" w="med" type="none"/>
            </a:ln>
          </a:right>
          <a:top>
            <a:ln cap="flat" cmpd="sng">
              <a:solidFill>
                <a:srgbClr val="000000"/>
              </a:solidFill>
              <a:prstDash val="solid"/>
              <a:round/>
              <a:headEnd len="med" w="med" type="none"/>
              <a:tailEnd len="med" w="med" type="none"/>
            </a:ln>
          </a:top>
          <a:bottom>
            <a:ln cap="flat" cmpd="sng">
              <a:solidFill>
                <a:srgbClr val="000000"/>
              </a:solidFill>
              <a:prstDash val="solid"/>
              <a:round/>
              <a:headEnd len="med" w="med" type="none"/>
              <a:tailEnd len="med" w="med" type="none"/>
            </a:ln>
          </a:bottom>
          <a:insideH>
            <a:ln cap="flat" cmpd="sng">
              <a:solidFill>
                <a:srgbClr val="000000"/>
              </a:solidFill>
              <a:prstDash val="solid"/>
              <a:round/>
              <a:headEnd len="med" w="med" type="none"/>
              <a:tailEnd len="med" w="med" type="none"/>
            </a:ln>
          </a:insideH>
          <a:insideV>
            <a:ln cap="flat" cmpd="sng">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sp>
        <p:nvSpPr>
          <p:cNvPr id="55" name="Shape 55"/>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6" name="Shape 56"/>
          <p:cNvSpPr/>
          <p:nvPr/>
        </p:nvSpPr>
        <p:spPr>
          <a:xfrm flipH="1">
            <a:off x="8246400" y="4245875"/>
            <a:ext cx="897600" cy="897600"/>
          </a:xfrm>
          <a:prstGeom prst="round1Rect">
            <a:avLst>
              <a:gd fmla="val 16667" name="adj"/>
            </a:avLst>
          </a:prstGeom>
          <a:solidFill>
            <a:schemeClr val="lt1">
              <a:alpha val="67840"/>
            </a:scheme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7" name="Shape 57"/>
          <p:cNvSpPr txBox="1"/>
          <p:nvPr>
            <p:ph type="ctrTitle"/>
          </p:nvPr>
        </p:nvSpPr>
        <p:spPr>
          <a:xfrm>
            <a:off x="390525" y="1819275"/>
            <a:ext cx="8222100" cy="9336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48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4800">
                <a:solidFill>
                  <a:schemeClr val="lt1"/>
                </a:solidFill>
                <a:latin typeface="Roboto"/>
                <a:ea typeface="Roboto"/>
                <a:cs typeface="Roboto"/>
                <a:sym typeface="Roboto"/>
              </a:defRPr>
            </a:lvl2pPr>
            <a:lvl3pPr indent="0" lvl="2" rtl="0">
              <a:spcBef>
                <a:spcPts val="0"/>
              </a:spcBef>
              <a:buClr>
                <a:schemeClr val="lt1"/>
              </a:buClr>
              <a:buFont typeface="Roboto"/>
              <a:buNone/>
              <a:defRPr sz="4800">
                <a:solidFill>
                  <a:schemeClr val="lt1"/>
                </a:solidFill>
                <a:latin typeface="Roboto"/>
                <a:ea typeface="Roboto"/>
                <a:cs typeface="Roboto"/>
                <a:sym typeface="Roboto"/>
              </a:defRPr>
            </a:lvl3pPr>
            <a:lvl4pPr indent="0" lvl="3" rtl="0">
              <a:spcBef>
                <a:spcPts val="0"/>
              </a:spcBef>
              <a:buClr>
                <a:schemeClr val="lt1"/>
              </a:buClr>
              <a:buFont typeface="Roboto"/>
              <a:buNone/>
              <a:defRPr sz="4800">
                <a:solidFill>
                  <a:schemeClr val="lt1"/>
                </a:solidFill>
                <a:latin typeface="Roboto"/>
                <a:ea typeface="Roboto"/>
                <a:cs typeface="Roboto"/>
                <a:sym typeface="Roboto"/>
              </a:defRPr>
            </a:lvl4pPr>
            <a:lvl5pPr indent="0" lvl="4" rtl="0">
              <a:spcBef>
                <a:spcPts val="0"/>
              </a:spcBef>
              <a:buClr>
                <a:schemeClr val="lt1"/>
              </a:buClr>
              <a:buFont typeface="Roboto"/>
              <a:buNone/>
              <a:defRPr sz="4800">
                <a:solidFill>
                  <a:schemeClr val="lt1"/>
                </a:solidFill>
                <a:latin typeface="Roboto"/>
                <a:ea typeface="Roboto"/>
                <a:cs typeface="Roboto"/>
                <a:sym typeface="Roboto"/>
              </a:defRPr>
            </a:lvl5pPr>
            <a:lvl6pPr indent="0" lvl="5" rtl="0">
              <a:spcBef>
                <a:spcPts val="0"/>
              </a:spcBef>
              <a:buClr>
                <a:schemeClr val="lt1"/>
              </a:buClr>
              <a:buFont typeface="Roboto"/>
              <a:buNone/>
              <a:defRPr sz="4800">
                <a:solidFill>
                  <a:schemeClr val="lt1"/>
                </a:solidFill>
                <a:latin typeface="Roboto"/>
                <a:ea typeface="Roboto"/>
                <a:cs typeface="Roboto"/>
                <a:sym typeface="Roboto"/>
              </a:defRPr>
            </a:lvl6pPr>
            <a:lvl7pPr indent="0" lvl="6" rtl="0">
              <a:spcBef>
                <a:spcPts val="0"/>
              </a:spcBef>
              <a:buClr>
                <a:schemeClr val="lt1"/>
              </a:buClr>
              <a:buFont typeface="Roboto"/>
              <a:buNone/>
              <a:defRPr sz="4800">
                <a:solidFill>
                  <a:schemeClr val="lt1"/>
                </a:solidFill>
                <a:latin typeface="Roboto"/>
                <a:ea typeface="Roboto"/>
                <a:cs typeface="Roboto"/>
                <a:sym typeface="Roboto"/>
              </a:defRPr>
            </a:lvl7pPr>
            <a:lvl8pPr indent="0" lvl="7" rtl="0">
              <a:spcBef>
                <a:spcPts val="0"/>
              </a:spcBef>
              <a:buClr>
                <a:schemeClr val="lt1"/>
              </a:buClr>
              <a:buFont typeface="Roboto"/>
              <a:buNone/>
              <a:defRPr sz="4800">
                <a:solidFill>
                  <a:schemeClr val="lt1"/>
                </a:solidFill>
                <a:latin typeface="Roboto"/>
                <a:ea typeface="Roboto"/>
                <a:cs typeface="Roboto"/>
                <a:sym typeface="Roboto"/>
              </a:defRPr>
            </a:lvl8pPr>
            <a:lvl9pPr indent="0" lvl="8" rtl="0">
              <a:spcBef>
                <a:spcPts val="0"/>
              </a:spcBef>
              <a:buClr>
                <a:schemeClr val="lt1"/>
              </a:buClr>
              <a:buFont typeface="Roboto"/>
              <a:buNone/>
              <a:defRPr sz="4800">
                <a:solidFill>
                  <a:schemeClr val="lt1"/>
                </a:solidFill>
                <a:latin typeface="Roboto"/>
                <a:ea typeface="Roboto"/>
                <a:cs typeface="Roboto"/>
                <a:sym typeface="Roboto"/>
              </a:defRPr>
            </a:lvl9pPr>
          </a:lstStyle>
          <a:p/>
        </p:txBody>
      </p:sp>
      <p:sp>
        <p:nvSpPr>
          <p:cNvPr id="58" name="Shape 58"/>
          <p:cNvSpPr txBox="1"/>
          <p:nvPr>
            <p:ph idx="1" type="subTitle"/>
          </p:nvPr>
        </p:nvSpPr>
        <p:spPr>
          <a:xfrm>
            <a:off x="390525" y="2789130"/>
            <a:ext cx="8222100" cy="4329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marL="4572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2pPr>
            <a:lvl3pPr indent="0" lvl="2" marL="9144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3pPr>
            <a:lvl4pPr indent="0" lvl="3" marL="13716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4pPr>
            <a:lvl5pPr indent="0" lvl="4" marL="18288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5pPr>
            <a:lvl6pPr indent="0" lvl="5" marL="22860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6pPr>
            <a:lvl7pPr indent="0" lvl="6" marL="27432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7pPr>
            <a:lvl8pPr indent="0" lvl="7" marL="32004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8pPr>
            <a:lvl9pPr indent="0" lvl="8" marL="365760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9pPr>
          </a:lstStyle>
          <a:p/>
        </p:txBody>
      </p:sp>
      <p:sp>
        <p:nvSpPr>
          <p:cNvPr id="59" name="Shape 59"/>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0" name="Shape 60"/>
        <p:cNvGrpSpPr/>
        <p:nvPr/>
      </p:nvGrpSpPr>
      <p:grpSpPr>
        <a:xfrm>
          <a:off x="0" y="0"/>
          <a:ext cx="0" cy="0"/>
          <a:chOff x="0" y="0"/>
          <a:chExt cx="0" cy="0"/>
        </a:xfrm>
      </p:grpSpPr>
      <p:sp>
        <p:nvSpPr>
          <p:cNvPr id="61" name="Shape 61"/>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3" name="Shape 63"/>
          <p:cNvSpPr txBox="1"/>
          <p:nvPr>
            <p:ph type="title"/>
          </p:nvPr>
        </p:nvSpPr>
        <p:spPr>
          <a:xfrm>
            <a:off x="471900" y="738725"/>
            <a:ext cx="8222100" cy="767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3200">
                <a:solidFill>
                  <a:schemeClr val="lt1"/>
                </a:solidFill>
                <a:latin typeface="Roboto"/>
                <a:ea typeface="Roboto"/>
                <a:cs typeface="Roboto"/>
                <a:sym typeface="Roboto"/>
              </a:defRPr>
            </a:lvl2pPr>
            <a:lvl3pPr indent="0" lvl="2" rtl="0">
              <a:spcBef>
                <a:spcPts val="0"/>
              </a:spcBef>
              <a:buClr>
                <a:schemeClr val="lt1"/>
              </a:buClr>
              <a:buFont typeface="Roboto"/>
              <a:buNone/>
              <a:defRPr sz="3200">
                <a:solidFill>
                  <a:schemeClr val="lt1"/>
                </a:solidFill>
                <a:latin typeface="Roboto"/>
                <a:ea typeface="Roboto"/>
                <a:cs typeface="Roboto"/>
                <a:sym typeface="Roboto"/>
              </a:defRPr>
            </a:lvl3pPr>
            <a:lvl4pPr indent="0" lvl="3" rtl="0">
              <a:spcBef>
                <a:spcPts val="0"/>
              </a:spcBef>
              <a:buClr>
                <a:schemeClr val="lt1"/>
              </a:buClr>
              <a:buFont typeface="Roboto"/>
              <a:buNone/>
              <a:defRPr sz="3200">
                <a:solidFill>
                  <a:schemeClr val="lt1"/>
                </a:solidFill>
                <a:latin typeface="Roboto"/>
                <a:ea typeface="Roboto"/>
                <a:cs typeface="Roboto"/>
                <a:sym typeface="Roboto"/>
              </a:defRPr>
            </a:lvl4pPr>
            <a:lvl5pPr indent="0" lvl="4" rtl="0">
              <a:spcBef>
                <a:spcPts val="0"/>
              </a:spcBef>
              <a:buClr>
                <a:schemeClr val="lt1"/>
              </a:buClr>
              <a:buFont typeface="Roboto"/>
              <a:buNone/>
              <a:defRPr sz="3200">
                <a:solidFill>
                  <a:schemeClr val="lt1"/>
                </a:solidFill>
                <a:latin typeface="Roboto"/>
                <a:ea typeface="Roboto"/>
                <a:cs typeface="Roboto"/>
                <a:sym typeface="Roboto"/>
              </a:defRPr>
            </a:lvl5pPr>
            <a:lvl6pPr indent="0" lvl="5" rtl="0">
              <a:spcBef>
                <a:spcPts val="0"/>
              </a:spcBef>
              <a:buClr>
                <a:schemeClr val="lt1"/>
              </a:buClr>
              <a:buFont typeface="Roboto"/>
              <a:buNone/>
              <a:defRPr sz="3200">
                <a:solidFill>
                  <a:schemeClr val="lt1"/>
                </a:solidFill>
                <a:latin typeface="Roboto"/>
                <a:ea typeface="Roboto"/>
                <a:cs typeface="Roboto"/>
                <a:sym typeface="Roboto"/>
              </a:defRPr>
            </a:lvl6pPr>
            <a:lvl7pPr indent="0" lvl="6" rtl="0">
              <a:spcBef>
                <a:spcPts val="0"/>
              </a:spcBef>
              <a:buClr>
                <a:schemeClr val="lt1"/>
              </a:buClr>
              <a:buFont typeface="Roboto"/>
              <a:buNone/>
              <a:defRPr sz="3200">
                <a:solidFill>
                  <a:schemeClr val="lt1"/>
                </a:solidFill>
                <a:latin typeface="Roboto"/>
                <a:ea typeface="Roboto"/>
                <a:cs typeface="Roboto"/>
                <a:sym typeface="Roboto"/>
              </a:defRPr>
            </a:lvl7pPr>
            <a:lvl8pPr indent="0" lvl="7" rtl="0">
              <a:spcBef>
                <a:spcPts val="0"/>
              </a:spcBef>
              <a:buClr>
                <a:schemeClr val="lt1"/>
              </a:buClr>
              <a:buFont typeface="Roboto"/>
              <a:buNone/>
              <a:defRPr sz="3200">
                <a:solidFill>
                  <a:schemeClr val="lt1"/>
                </a:solidFill>
                <a:latin typeface="Roboto"/>
                <a:ea typeface="Roboto"/>
                <a:cs typeface="Roboto"/>
                <a:sym typeface="Roboto"/>
              </a:defRPr>
            </a:lvl8pPr>
            <a:lvl9pPr indent="0" lvl="8" rtl="0">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64" name="Shape 64"/>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65" name="Shape 65"/>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2">
    <p:bg>
      <p:bgPr>
        <a:solidFill>
          <a:srgbClr val="FFFFFF"/>
        </a:solidFill>
      </p:bgPr>
    </p:bg>
    <p:spTree>
      <p:nvGrpSpPr>
        <p:cNvPr id="66" name="Shape 66"/>
        <p:cNvGrpSpPr/>
        <p:nvPr/>
      </p:nvGrpSpPr>
      <p:grpSpPr>
        <a:xfrm>
          <a:off x="0" y="0"/>
          <a:ext cx="0" cy="0"/>
          <a:chOff x="0" y="0"/>
          <a:chExt cx="0" cy="0"/>
        </a:xfrm>
      </p:grpSpPr>
      <p:sp>
        <p:nvSpPr>
          <p:cNvPr id="67" name="Shape 67"/>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8" name="Shape 68"/>
          <p:cNvSpPr/>
          <p:nvPr/>
        </p:nvSpPr>
        <p:spPr>
          <a:xfrm flipH="1" rot="10800000">
            <a:off x="822625" y="659700"/>
            <a:ext cx="1063500" cy="685500"/>
          </a:xfrm>
          <a:prstGeom prst="rtTriangle">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p:nvPr/>
        </p:nvSpPr>
        <p:spPr>
          <a:xfrm rot="10800000">
            <a:off x="896725" y="659700"/>
            <a:ext cx="989400" cy="685500"/>
          </a:xfrm>
          <a:prstGeom prst="rtTriangle">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0" name="Shape 70"/>
          <p:cNvSpPr/>
          <p:nvPr/>
        </p:nvSpPr>
        <p:spPr>
          <a:xfrm>
            <a:off x="822625" y="0"/>
            <a:ext cx="1063500" cy="816000"/>
          </a:xfrm>
          <a:prstGeom prst="rect">
            <a:avLst/>
          </a:prstGeom>
          <a:solidFill>
            <a:schemeClr val="accent5"/>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1" name="Shape 71"/>
          <p:cNvSpPr txBox="1"/>
          <p:nvPr>
            <p:ph type="title"/>
          </p:nvPr>
        </p:nvSpPr>
        <p:spPr>
          <a:xfrm>
            <a:off x="2490825" y="816000"/>
            <a:ext cx="5856000" cy="15225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Roboto"/>
              <a:buNone/>
              <a:defRPr b="1" i="0" sz="3600" u="none" cap="none" strike="noStrike">
                <a:solidFill>
                  <a:schemeClr val="dk1"/>
                </a:solidFill>
                <a:latin typeface="Roboto"/>
                <a:ea typeface="Roboto"/>
                <a:cs typeface="Roboto"/>
                <a:sym typeface="Roboto"/>
              </a:defRPr>
            </a:lvl1pPr>
            <a:lvl2pPr indent="0" lvl="1" rtl="0" algn="l">
              <a:lnSpc>
                <a:spcPct val="100000"/>
              </a:lnSpc>
              <a:spcBef>
                <a:spcPts val="0"/>
              </a:spcBef>
              <a:spcAft>
                <a:spcPts val="0"/>
              </a:spcAft>
              <a:buClr>
                <a:schemeClr val="dk1"/>
              </a:buClr>
              <a:buFont typeface="Roboto"/>
              <a:buNone/>
              <a:defRPr b="1" sz="3600">
                <a:solidFill>
                  <a:schemeClr val="dk1"/>
                </a:solidFill>
                <a:latin typeface="Roboto"/>
                <a:ea typeface="Roboto"/>
                <a:cs typeface="Roboto"/>
                <a:sym typeface="Roboto"/>
              </a:defRPr>
            </a:lvl2pPr>
            <a:lvl3pPr indent="0" lvl="2" rtl="0" algn="l">
              <a:lnSpc>
                <a:spcPct val="100000"/>
              </a:lnSpc>
              <a:spcBef>
                <a:spcPts val="0"/>
              </a:spcBef>
              <a:spcAft>
                <a:spcPts val="0"/>
              </a:spcAft>
              <a:buClr>
                <a:schemeClr val="dk1"/>
              </a:buClr>
              <a:buFont typeface="Roboto"/>
              <a:buNone/>
              <a:defRPr b="1" sz="3600">
                <a:solidFill>
                  <a:schemeClr val="dk1"/>
                </a:solidFill>
                <a:latin typeface="Roboto"/>
                <a:ea typeface="Roboto"/>
                <a:cs typeface="Roboto"/>
                <a:sym typeface="Roboto"/>
              </a:defRPr>
            </a:lvl3pPr>
            <a:lvl4pPr indent="0" lvl="3" rtl="0" algn="l">
              <a:lnSpc>
                <a:spcPct val="100000"/>
              </a:lnSpc>
              <a:spcBef>
                <a:spcPts val="0"/>
              </a:spcBef>
              <a:spcAft>
                <a:spcPts val="0"/>
              </a:spcAft>
              <a:buClr>
                <a:schemeClr val="dk1"/>
              </a:buClr>
              <a:buFont typeface="Roboto"/>
              <a:buNone/>
              <a:defRPr b="1" sz="3600">
                <a:solidFill>
                  <a:schemeClr val="dk1"/>
                </a:solidFill>
                <a:latin typeface="Roboto"/>
                <a:ea typeface="Roboto"/>
                <a:cs typeface="Roboto"/>
                <a:sym typeface="Roboto"/>
              </a:defRPr>
            </a:lvl4pPr>
            <a:lvl5pPr indent="0" lvl="4" rtl="0" algn="l">
              <a:lnSpc>
                <a:spcPct val="100000"/>
              </a:lnSpc>
              <a:spcBef>
                <a:spcPts val="0"/>
              </a:spcBef>
              <a:spcAft>
                <a:spcPts val="0"/>
              </a:spcAft>
              <a:buClr>
                <a:schemeClr val="dk1"/>
              </a:buClr>
              <a:buFont typeface="Roboto"/>
              <a:buNone/>
              <a:defRPr b="1" sz="3600">
                <a:solidFill>
                  <a:schemeClr val="dk1"/>
                </a:solidFill>
                <a:latin typeface="Roboto"/>
                <a:ea typeface="Roboto"/>
                <a:cs typeface="Roboto"/>
                <a:sym typeface="Roboto"/>
              </a:defRPr>
            </a:lvl5pPr>
            <a:lvl6pPr indent="0" lvl="5" rtl="0" algn="l">
              <a:lnSpc>
                <a:spcPct val="100000"/>
              </a:lnSpc>
              <a:spcBef>
                <a:spcPts val="0"/>
              </a:spcBef>
              <a:spcAft>
                <a:spcPts val="0"/>
              </a:spcAft>
              <a:buClr>
                <a:schemeClr val="dk1"/>
              </a:buClr>
              <a:buFont typeface="Roboto"/>
              <a:buNone/>
              <a:defRPr b="1" sz="3600">
                <a:solidFill>
                  <a:schemeClr val="dk1"/>
                </a:solidFill>
                <a:latin typeface="Roboto"/>
                <a:ea typeface="Roboto"/>
                <a:cs typeface="Roboto"/>
                <a:sym typeface="Roboto"/>
              </a:defRPr>
            </a:lvl6pPr>
            <a:lvl7pPr indent="0" lvl="6" rtl="0" algn="l">
              <a:lnSpc>
                <a:spcPct val="100000"/>
              </a:lnSpc>
              <a:spcBef>
                <a:spcPts val="0"/>
              </a:spcBef>
              <a:spcAft>
                <a:spcPts val="0"/>
              </a:spcAft>
              <a:buClr>
                <a:schemeClr val="dk1"/>
              </a:buClr>
              <a:buFont typeface="Roboto"/>
              <a:buNone/>
              <a:defRPr b="1" sz="3600">
                <a:solidFill>
                  <a:schemeClr val="dk1"/>
                </a:solidFill>
                <a:latin typeface="Roboto"/>
                <a:ea typeface="Roboto"/>
                <a:cs typeface="Roboto"/>
                <a:sym typeface="Roboto"/>
              </a:defRPr>
            </a:lvl7pPr>
            <a:lvl8pPr indent="0" lvl="7" rtl="0" algn="l">
              <a:lnSpc>
                <a:spcPct val="100000"/>
              </a:lnSpc>
              <a:spcBef>
                <a:spcPts val="0"/>
              </a:spcBef>
              <a:spcAft>
                <a:spcPts val="0"/>
              </a:spcAft>
              <a:buClr>
                <a:schemeClr val="dk1"/>
              </a:buClr>
              <a:buFont typeface="Roboto"/>
              <a:buNone/>
              <a:defRPr b="1" sz="3600">
                <a:solidFill>
                  <a:schemeClr val="dk1"/>
                </a:solidFill>
                <a:latin typeface="Roboto"/>
                <a:ea typeface="Roboto"/>
                <a:cs typeface="Roboto"/>
                <a:sym typeface="Roboto"/>
              </a:defRPr>
            </a:lvl8pPr>
            <a:lvl9pPr indent="0" lvl="8" rtl="0" algn="l">
              <a:lnSpc>
                <a:spcPct val="100000"/>
              </a:lnSpc>
              <a:spcBef>
                <a:spcPts val="0"/>
              </a:spcBef>
              <a:spcAft>
                <a:spcPts val="0"/>
              </a:spcAft>
              <a:buClr>
                <a:schemeClr val="dk1"/>
              </a:buClr>
              <a:buFont typeface="Roboto"/>
              <a:buNone/>
              <a:defRPr b="1" sz="3600">
                <a:solidFill>
                  <a:schemeClr val="dk1"/>
                </a:solidFill>
                <a:latin typeface="Roboto"/>
                <a:ea typeface="Roboto"/>
                <a:cs typeface="Roboto"/>
                <a:sym typeface="Roboto"/>
              </a:defRPr>
            </a:lvl9pPr>
          </a:lstStyle>
          <a:p/>
        </p:txBody>
      </p:sp>
      <p:sp>
        <p:nvSpPr>
          <p:cNvPr id="72" name="Shape 72"/>
          <p:cNvSpPr txBox="1"/>
          <p:nvPr>
            <p:ph idx="1" type="body"/>
          </p:nvPr>
        </p:nvSpPr>
        <p:spPr>
          <a:xfrm>
            <a:off x="2490825" y="2477400"/>
            <a:ext cx="5856000" cy="1907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Roboto"/>
              <a:buNone/>
              <a:defRPr b="0" i="0" sz="1600" u="none" cap="none" strike="noStrike">
                <a:solidFill>
                  <a:schemeClr val="dk2"/>
                </a:solidFill>
                <a:latin typeface="Roboto"/>
                <a:ea typeface="Roboto"/>
                <a:cs typeface="Roboto"/>
                <a:sym typeface="Roboto"/>
              </a:defRPr>
            </a:lvl1pPr>
            <a:lvl2pPr indent="0" lvl="1" marL="457200" marR="0" rtl="0" algn="l">
              <a:lnSpc>
                <a:spcPct val="115000"/>
              </a:lnSpc>
              <a:spcBef>
                <a:spcPts val="0"/>
              </a:spcBef>
              <a:spcAft>
                <a:spcPts val="1600"/>
              </a:spcAft>
              <a:buClr>
                <a:schemeClr val="dk2"/>
              </a:buClr>
              <a:buFont typeface="Roboto"/>
              <a:buNone/>
              <a:defRPr b="0" i="0" sz="1400" u="none" cap="none" strike="noStrike">
                <a:solidFill>
                  <a:schemeClr val="dk2"/>
                </a:solidFill>
                <a:latin typeface="Roboto"/>
                <a:ea typeface="Roboto"/>
                <a:cs typeface="Roboto"/>
                <a:sym typeface="Roboto"/>
              </a:defRPr>
            </a:lvl2pPr>
            <a:lvl3pPr indent="0" lvl="2" marL="914400" marR="0" rtl="0" algn="l">
              <a:lnSpc>
                <a:spcPct val="115000"/>
              </a:lnSpc>
              <a:spcBef>
                <a:spcPts val="0"/>
              </a:spcBef>
              <a:spcAft>
                <a:spcPts val="1600"/>
              </a:spcAft>
              <a:buClr>
                <a:schemeClr val="dk2"/>
              </a:buClr>
              <a:buFont typeface="Roboto"/>
              <a:buNone/>
              <a:defRPr b="0" i="0" sz="1400" u="none" cap="none" strike="noStrike">
                <a:solidFill>
                  <a:schemeClr val="dk2"/>
                </a:solidFill>
                <a:latin typeface="Roboto"/>
                <a:ea typeface="Roboto"/>
                <a:cs typeface="Roboto"/>
                <a:sym typeface="Roboto"/>
              </a:defRPr>
            </a:lvl3pPr>
            <a:lvl4pPr indent="0" lvl="3" marL="1371600" marR="0" rtl="0" algn="l">
              <a:lnSpc>
                <a:spcPct val="115000"/>
              </a:lnSpc>
              <a:spcBef>
                <a:spcPts val="0"/>
              </a:spcBef>
              <a:spcAft>
                <a:spcPts val="1600"/>
              </a:spcAft>
              <a:buClr>
                <a:schemeClr val="dk2"/>
              </a:buClr>
              <a:buFont typeface="Roboto"/>
              <a:buNone/>
              <a:defRPr b="0" i="0" sz="1400" u="none" cap="none" strike="noStrike">
                <a:solidFill>
                  <a:schemeClr val="dk2"/>
                </a:solidFill>
                <a:latin typeface="Roboto"/>
                <a:ea typeface="Roboto"/>
                <a:cs typeface="Roboto"/>
                <a:sym typeface="Roboto"/>
              </a:defRPr>
            </a:lvl4pPr>
            <a:lvl5pPr indent="0" lvl="4" marL="1828800" marR="0" rtl="0" algn="l">
              <a:lnSpc>
                <a:spcPct val="115000"/>
              </a:lnSpc>
              <a:spcBef>
                <a:spcPts val="0"/>
              </a:spcBef>
              <a:spcAft>
                <a:spcPts val="1600"/>
              </a:spcAft>
              <a:buClr>
                <a:schemeClr val="dk2"/>
              </a:buClr>
              <a:buFont typeface="Roboto"/>
              <a:buNone/>
              <a:defRPr b="0" i="0" sz="1400" u="none" cap="none" strike="noStrike">
                <a:solidFill>
                  <a:schemeClr val="dk2"/>
                </a:solidFill>
                <a:latin typeface="Roboto"/>
                <a:ea typeface="Roboto"/>
                <a:cs typeface="Roboto"/>
                <a:sym typeface="Roboto"/>
              </a:defRPr>
            </a:lvl5pPr>
            <a:lvl6pPr indent="0" lvl="5" marL="2286000" marR="0" rtl="0" algn="l">
              <a:lnSpc>
                <a:spcPct val="115000"/>
              </a:lnSpc>
              <a:spcBef>
                <a:spcPts val="0"/>
              </a:spcBef>
              <a:spcAft>
                <a:spcPts val="1600"/>
              </a:spcAft>
              <a:buClr>
                <a:schemeClr val="dk2"/>
              </a:buClr>
              <a:buFont typeface="Roboto"/>
              <a:buNone/>
              <a:defRPr b="0" i="0" sz="1400" u="none" cap="none" strike="noStrike">
                <a:solidFill>
                  <a:schemeClr val="dk2"/>
                </a:solidFill>
                <a:latin typeface="Roboto"/>
                <a:ea typeface="Roboto"/>
                <a:cs typeface="Roboto"/>
                <a:sym typeface="Roboto"/>
              </a:defRPr>
            </a:lvl6pPr>
            <a:lvl7pPr indent="0" lvl="6" marL="2743200" marR="0" rtl="0" algn="l">
              <a:lnSpc>
                <a:spcPct val="115000"/>
              </a:lnSpc>
              <a:spcBef>
                <a:spcPts val="0"/>
              </a:spcBef>
              <a:spcAft>
                <a:spcPts val="1600"/>
              </a:spcAft>
              <a:buClr>
                <a:schemeClr val="dk2"/>
              </a:buClr>
              <a:buFont typeface="Roboto"/>
              <a:buNone/>
              <a:defRPr b="0" i="0" sz="1400" u="none" cap="none" strike="noStrike">
                <a:solidFill>
                  <a:schemeClr val="dk2"/>
                </a:solidFill>
                <a:latin typeface="Roboto"/>
                <a:ea typeface="Roboto"/>
                <a:cs typeface="Roboto"/>
                <a:sym typeface="Roboto"/>
              </a:defRPr>
            </a:lvl7pPr>
            <a:lvl8pPr indent="0" lvl="7" marL="3200400" marR="0" rtl="0" algn="l">
              <a:lnSpc>
                <a:spcPct val="115000"/>
              </a:lnSpc>
              <a:spcBef>
                <a:spcPts val="0"/>
              </a:spcBef>
              <a:spcAft>
                <a:spcPts val="1600"/>
              </a:spcAft>
              <a:buClr>
                <a:schemeClr val="dk2"/>
              </a:buClr>
              <a:buFont typeface="Roboto"/>
              <a:buNone/>
              <a:defRPr b="0" i="0" sz="1400" u="none" cap="none" strike="noStrike">
                <a:solidFill>
                  <a:schemeClr val="dk2"/>
                </a:solidFill>
                <a:latin typeface="Roboto"/>
                <a:ea typeface="Roboto"/>
                <a:cs typeface="Roboto"/>
                <a:sym typeface="Roboto"/>
              </a:defRPr>
            </a:lvl8pPr>
            <a:lvl9pPr indent="0" lvl="8" marL="3657600" marR="0" rtl="0" algn="l">
              <a:lnSpc>
                <a:spcPct val="115000"/>
              </a:lnSpc>
              <a:spcBef>
                <a:spcPts val="0"/>
              </a:spcBef>
              <a:spcAft>
                <a:spcPts val="1600"/>
              </a:spcAft>
              <a:buClr>
                <a:schemeClr val="dk2"/>
              </a:buClr>
              <a:buFont typeface="Roboto"/>
              <a:buNone/>
              <a:defRPr b="0" i="0" sz="1400" u="none" cap="none" strike="noStrike">
                <a:solidFill>
                  <a:schemeClr val="dk2"/>
                </a:solidFill>
                <a:latin typeface="Roboto"/>
                <a:ea typeface="Roboto"/>
                <a:cs typeface="Roboto"/>
                <a:sym typeface="Roboto"/>
              </a:defRPr>
            </a:lvl9pPr>
          </a:lstStyle>
          <a:p/>
        </p:txBody>
      </p:sp>
      <p:sp>
        <p:nvSpPr>
          <p:cNvPr id="73" name="Shape 7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GB"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74" name="Shape 74"/>
        <p:cNvGrpSpPr/>
        <p:nvPr/>
      </p:nvGrpSpPr>
      <p:grpSpPr>
        <a:xfrm>
          <a:off x="0" y="0"/>
          <a:ext cx="0" cy="0"/>
          <a:chOff x="0" y="0"/>
          <a:chExt cx="0" cy="0"/>
        </a:xfrm>
      </p:grpSpPr>
      <p:sp>
        <p:nvSpPr>
          <p:cNvPr id="75" name="Shape 75"/>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a:off x="3389100" y="0"/>
            <a:ext cx="5754900" cy="5143500"/>
          </a:xfrm>
          <a:prstGeom prst="rect">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77" name="Shape 77"/>
          <p:cNvCxnSpPr/>
          <p:nvPr/>
        </p:nvCxnSpPr>
        <p:spPr>
          <a:xfrm>
            <a:off x="372950" y="511683"/>
            <a:ext cx="642300" cy="0"/>
          </a:xfrm>
          <a:prstGeom prst="straightConnector1">
            <a:avLst/>
          </a:prstGeom>
          <a:noFill/>
          <a:ln cap="flat" cmpd="sng" w="76200">
            <a:solidFill>
              <a:schemeClr val="accent5"/>
            </a:solidFill>
            <a:prstDash val="solid"/>
            <a:round/>
            <a:headEnd len="med" w="med" type="none"/>
            <a:tailEnd len="med" w="med" type="none"/>
          </a:ln>
        </p:spPr>
      </p:cxnSp>
      <p:sp>
        <p:nvSpPr>
          <p:cNvPr id="78" name="Shape 78"/>
          <p:cNvSpPr txBox="1"/>
          <p:nvPr>
            <p:ph type="title"/>
          </p:nvPr>
        </p:nvSpPr>
        <p:spPr>
          <a:xfrm>
            <a:off x="321825" y="694100"/>
            <a:ext cx="2143800" cy="31494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lt1"/>
              </a:buClr>
              <a:buFont typeface="Roboto"/>
              <a:buNone/>
              <a:defRPr b="1" i="0" sz="2600" u="none" cap="none" strike="noStrike">
                <a:solidFill>
                  <a:schemeClr val="dk1"/>
                </a:solidFill>
                <a:latin typeface="Roboto"/>
                <a:ea typeface="Roboto"/>
                <a:cs typeface="Roboto"/>
                <a:sym typeface="Roboto"/>
              </a:defRPr>
            </a:lvl1pPr>
            <a:lvl2pPr indent="0" lvl="1" rtl="0" algn="l">
              <a:lnSpc>
                <a:spcPct val="100000"/>
              </a:lnSpc>
              <a:spcBef>
                <a:spcPts val="0"/>
              </a:spcBef>
              <a:spcAft>
                <a:spcPts val="0"/>
              </a:spcAft>
              <a:buClr>
                <a:schemeClr val="lt1"/>
              </a:buClr>
              <a:buFont typeface="Roboto"/>
              <a:buNone/>
              <a:defRPr b="1" sz="2600">
                <a:solidFill>
                  <a:schemeClr val="dk1"/>
                </a:solidFill>
                <a:latin typeface="Roboto"/>
                <a:ea typeface="Roboto"/>
                <a:cs typeface="Roboto"/>
                <a:sym typeface="Roboto"/>
              </a:defRPr>
            </a:lvl2pPr>
            <a:lvl3pPr indent="0" lvl="2" rtl="0" algn="l">
              <a:lnSpc>
                <a:spcPct val="100000"/>
              </a:lnSpc>
              <a:spcBef>
                <a:spcPts val="0"/>
              </a:spcBef>
              <a:spcAft>
                <a:spcPts val="0"/>
              </a:spcAft>
              <a:buClr>
                <a:schemeClr val="lt1"/>
              </a:buClr>
              <a:buFont typeface="Roboto"/>
              <a:buNone/>
              <a:defRPr b="1" sz="2600">
                <a:solidFill>
                  <a:schemeClr val="dk1"/>
                </a:solidFill>
                <a:latin typeface="Roboto"/>
                <a:ea typeface="Roboto"/>
                <a:cs typeface="Roboto"/>
                <a:sym typeface="Roboto"/>
              </a:defRPr>
            </a:lvl3pPr>
            <a:lvl4pPr indent="0" lvl="3" rtl="0" algn="l">
              <a:lnSpc>
                <a:spcPct val="100000"/>
              </a:lnSpc>
              <a:spcBef>
                <a:spcPts val="0"/>
              </a:spcBef>
              <a:spcAft>
                <a:spcPts val="0"/>
              </a:spcAft>
              <a:buClr>
                <a:schemeClr val="lt1"/>
              </a:buClr>
              <a:buFont typeface="Roboto"/>
              <a:buNone/>
              <a:defRPr b="1" sz="2600">
                <a:solidFill>
                  <a:schemeClr val="dk1"/>
                </a:solidFill>
                <a:latin typeface="Roboto"/>
                <a:ea typeface="Roboto"/>
                <a:cs typeface="Roboto"/>
                <a:sym typeface="Roboto"/>
              </a:defRPr>
            </a:lvl4pPr>
            <a:lvl5pPr indent="0" lvl="4" rtl="0" algn="l">
              <a:lnSpc>
                <a:spcPct val="100000"/>
              </a:lnSpc>
              <a:spcBef>
                <a:spcPts val="0"/>
              </a:spcBef>
              <a:spcAft>
                <a:spcPts val="0"/>
              </a:spcAft>
              <a:buClr>
                <a:schemeClr val="lt1"/>
              </a:buClr>
              <a:buFont typeface="Roboto"/>
              <a:buNone/>
              <a:defRPr b="1" sz="2600">
                <a:solidFill>
                  <a:schemeClr val="dk1"/>
                </a:solidFill>
                <a:latin typeface="Roboto"/>
                <a:ea typeface="Roboto"/>
                <a:cs typeface="Roboto"/>
                <a:sym typeface="Roboto"/>
              </a:defRPr>
            </a:lvl5pPr>
            <a:lvl6pPr indent="0" lvl="5" rtl="0" algn="l">
              <a:lnSpc>
                <a:spcPct val="100000"/>
              </a:lnSpc>
              <a:spcBef>
                <a:spcPts val="0"/>
              </a:spcBef>
              <a:spcAft>
                <a:spcPts val="0"/>
              </a:spcAft>
              <a:buClr>
                <a:schemeClr val="lt1"/>
              </a:buClr>
              <a:buFont typeface="Roboto"/>
              <a:buNone/>
              <a:defRPr b="1" sz="2600">
                <a:solidFill>
                  <a:schemeClr val="dk1"/>
                </a:solidFill>
                <a:latin typeface="Roboto"/>
                <a:ea typeface="Roboto"/>
                <a:cs typeface="Roboto"/>
                <a:sym typeface="Roboto"/>
              </a:defRPr>
            </a:lvl6pPr>
            <a:lvl7pPr indent="0" lvl="6" rtl="0" algn="l">
              <a:lnSpc>
                <a:spcPct val="100000"/>
              </a:lnSpc>
              <a:spcBef>
                <a:spcPts val="0"/>
              </a:spcBef>
              <a:spcAft>
                <a:spcPts val="0"/>
              </a:spcAft>
              <a:buClr>
                <a:schemeClr val="lt1"/>
              </a:buClr>
              <a:buFont typeface="Roboto"/>
              <a:buNone/>
              <a:defRPr b="1" sz="2600">
                <a:solidFill>
                  <a:schemeClr val="dk1"/>
                </a:solidFill>
                <a:latin typeface="Roboto"/>
                <a:ea typeface="Roboto"/>
                <a:cs typeface="Roboto"/>
                <a:sym typeface="Roboto"/>
              </a:defRPr>
            </a:lvl7pPr>
            <a:lvl8pPr indent="0" lvl="7" rtl="0" algn="l">
              <a:lnSpc>
                <a:spcPct val="100000"/>
              </a:lnSpc>
              <a:spcBef>
                <a:spcPts val="0"/>
              </a:spcBef>
              <a:spcAft>
                <a:spcPts val="0"/>
              </a:spcAft>
              <a:buClr>
                <a:schemeClr val="lt1"/>
              </a:buClr>
              <a:buFont typeface="Roboto"/>
              <a:buNone/>
              <a:defRPr b="1" sz="2600">
                <a:solidFill>
                  <a:schemeClr val="dk1"/>
                </a:solidFill>
                <a:latin typeface="Roboto"/>
                <a:ea typeface="Roboto"/>
                <a:cs typeface="Roboto"/>
                <a:sym typeface="Roboto"/>
              </a:defRPr>
            </a:lvl8pPr>
            <a:lvl9pPr indent="0" lvl="8" rtl="0" algn="l">
              <a:lnSpc>
                <a:spcPct val="100000"/>
              </a:lnSpc>
              <a:spcBef>
                <a:spcPts val="0"/>
              </a:spcBef>
              <a:spcAft>
                <a:spcPts val="0"/>
              </a:spcAft>
              <a:buClr>
                <a:schemeClr val="lt1"/>
              </a:buClr>
              <a:buFont typeface="Roboto"/>
              <a:buNone/>
              <a:defRPr b="1" sz="2600">
                <a:solidFill>
                  <a:schemeClr val="dk1"/>
                </a:solidFill>
                <a:latin typeface="Roboto"/>
                <a:ea typeface="Roboto"/>
                <a:cs typeface="Roboto"/>
                <a:sym typeface="Roboto"/>
              </a:defRPr>
            </a:lvl9pPr>
          </a:lstStyle>
          <a:p/>
        </p:txBody>
      </p:sp>
      <p:sp>
        <p:nvSpPr>
          <p:cNvPr id="79" name="Shape 79"/>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GB" sz="1000" u="none" cap="none" strike="noStrike">
                <a:solidFill>
                  <a:schemeClr val="dk2"/>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0" name="Shape 80"/>
        <p:cNvGrpSpPr/>
        <p:nvPr/>
      </p:nvGrpSpPr>
      <p:grpSpPr>
        <a:xfrm>
          <a:off x="0" y="0"/>
          <a:ext cx="0" cy="0"/>
          <a:chOff x="0" y="0"/>
          <a:chExt cx="0" cy="0"/>
        </a:xfrm>
      </p:grpSpPr>
      <p:sp>
        <p:nvSpPr>
          <p:cNvPr id="81" name="Shape 81"/>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txBox="1"/>
          <p:nvPr>
            <p:ph type="title"/>
          </p:nvPr>
        </p:nvSpPr>
        <p:spPr>
          <a:xfrm>
            <a:off x="471900" y="738725"/>
            <a:ext cx="8222100" cy="767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3200">
                <a:solidFill>
                  <a:schemeClr val="lt1"/>
                </a:solidFill>
                <a:latin typeface="Roboto"/>
                <a:ea typeface="Roboto"/>
                <a:cs typeface="Roboto"/>
                <a:sym typeface="Roboto"/>
              </a:defRPr>
            </a:lvl2pPr>
            <a:lvl3pPr indent="0" lvl="2" rtl="0">
              <a:spcBef>
                <a:spcPts val="0"/>
              </a:spcBef>
              <a:buClr>
                <a:schemeClr val="lt1"/>
              </a:buClr>
              <a:buFont typeface="Roboto"/>
              <a:buNone/>
              <a:defRPr sz="3200">
                <a:solidFill>
                  <a:schemeClr val="lt1"/>
                </a:solidFill>
                <a:latin typeface="Roboto"/>
                <a:ea typeface="Roboto"/>
                <a:cs typeface="Roboto"/>
                <a:sym typeface="Roboto"/>
              </a:defRPr>
            </a:lvl3pPr>
            <a:lvl4pPr indent="0" lvl="3" rtl="0">
              <a:spcBef>
                <a:spcPts val="0"/>
              </a:spcBef>
              <a:buClr>
                <a:schemeClr val="lt1"/>
              </a:buClr>
              <a:buFont typeface="Roboto"/>
              <a:buNone/>
              <a:defRPr sz="3200">
                <a:solidFill>
                  <a:schemeClr val="lt1"/>
                </a:solidFill>
                <a:latin typeface="Roboto"/>
                <a:ea typeface="Roboto"/>
                <a:cs typeface="Roboto"/>
                <a:sym typeface="Roboto"/>
              </a:defRPr>
            </a:lvl4pPr>
            <a:lvl5pPr indent="0" lvl="4" rtl="0">
              <a:spcBef>
                <a:spcPts val="0"/>
              </a:spcBef>
              <a:buClr>
                <a:schemeClr val="lt1"/>
              </a:buClr>
              <a:buFont typeface="Roboto"/>
              <a:buNone/>
              <a:defRPr sz="3200">
                <a:solidFill>
                  <a:schemeClr val="lt1"/>
                </a:solidFill>
                <a:latin typeface="Roboto"/>
                <a:ea typeface="Roboto"/>
                <a:cs typeface="Roboto"/>
                <a:sym typeface="Roboto"/>
              </a:defRPr>
            </a:lvl5pPr>
            <a:lvl6pPr indent="0" lvl="5" rtl="0">
              <a:spcBef>
                <a:spcPts val="0"/>
              </a:spcBef>
              <a:buClr>
                <a:schemeClr val="lt1"/>
              </a:buClr>
              <a:buFont typeface="Roboto"/>
              <a:buNone/>
              <a:defRPr sz="3200">
                <a:solidFill>
                  <a:schemeClr val="lt1"/>
                </a:solidFill>
                <a:latin typeface="Roboto"/>
                <a:ea typeface="Roboto"/>
                <a:cs typeface="Roboto"/>
                <a:sym typeface="Roboto"/>
              </a:defRPr>
            </a:lvl6pPr>
            <a:lvl7pPr indent="0" lvl="6" rtl="0">
              <a:spcBef>
                <a:spcPts val="0"/>
              </a:spcBef>
              <a:buClr>
                <a:schemeClr val="lt1"/>
              </a:buClr>
              <a:buFont typeface="Roboto"/>
              <a:buNone/>
              <a:defRPr sz="3200">
                <a:solidFill>
                  <a:schemeClr val="lt1"/>
                </a:solidFill>
                <a:latin typeface="Roboto"/>
                <a:ea typeface="Roboto"/>
                <a:cs typeface="Roboto"/>
                <a:sym typeface="Roboto"/>
              </a:defRPr>
            </a:lvl7pPr>
            <a:lvl8pPr indent="0" lvl="7" rtl="0">
              <a:spcBef>
                <a:spcPts val="0"/>
              </a:spcBef>
              <a:buClr>
                <a:schemeClr val="lt1"/>
              </a:buClr>
              <a:buFont typeface="Roboto"/>
              <a:buNone/>
              <a:defRPr sz="3200">
                <a:solidFill>
                  <a:schemeClr val="lt1"/>
                </a:solidFill>
                <a:latin typeface="Roboto"/>
                <a:ea typeface="Roboto"/>
                <a:cs typeface="Roboto"/>
                <a:sym typeface="Roboto"/>
              </a:defRPr>
            </a:lvl8pPr>
            <a:lvl9pPr indent="0" lvl="8" rtl="0">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84" name="Shape 84"/>
          <p:cNvSpPr txBox="1"/>
          <p:nvPr>
            <p:ph idx="1" type="body"/>
          </p:nvPr>
        </p:nvSpPr>
        <p:spPr>
          <a:xfrm>
            <a:off x="471900" y="1919075"/>
            <a:ext cx="39999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9pPr>
          </a:lstStyle>
          <a:p/>
        </p:txBody>
      </p:sp>
      <p:sp>
        <p:nvSpPr>
          <p:cNvPr id="85" name="Shape 85"/>
          <p:cNvSpPr txBox="1"/>
          <p:nvPr>
            <p:ph idx="2" type="body"/>
          </p:nvPr>
        </p:nvSpPr>
        <p:spPr>
          <a:xfrm>
            <a:off x="4694250" y="1919075"/>
            <a:ext cx="39999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200" u="none" cap="none" strike="noStrike">
                <a:solidFill>
                  <a:schemeClr val="lt2"/>
                </a:solidFill>
                <a:latin typeface="Roboto"/>
                <a:ea typeface="Roboto"/>
                <a:cs typeface="Roboto"/>
                <a:sym typeface="Roboto"/>
              </a:defRPr>
            </a:lvl9pPr>
          </a:lstStyle>
          <a:p/>
        </p:txBody>
      </p:sp>
      <p:sp>
        <p:nvSpPr>
          <p:cNvPr id="86" name="Shape 86"/>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87" name="Shape 87"/>
        <p:cNvGrpSpPr/>
        <p:nvPr/>
      </p:nvGrpSpPr>
      <p:grpSpPr>
        <a:xfrm>
          <a:off x="0" y="0"/>
          <a:ext cx="0" cy="0"/>
          <a:chOff x="0" y="0"/>
          <a:chExt cx="0" cy="0"/>
        </a:xfrm>
      </p:grpSpPr>
      <p:sp>
        <p:nvSpPr>
          <p:cNvPr id="88" name="Shape 88"/>
          <p:cNvSpPr txBox="1"/>
          <p:nvPr>
            <p:ph type="title"/>
          </p:nvPr>
        </p:nvSpPr>
        <p:spPr>
          <a:xfrm>
            <a:off x="460950" y="2065350"/>
            <a:ext cx="8222100" cy="1012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42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4200">
                <a:solidFill>
                  <a:schemeClr val="lt1"/>
                </a:solidFill>
                <a:latin typeface="Roboto"/>
                <a:ea typeface="Roboto"/>
                <a:cs typeface="Roboto"/>
                <a:sym typeface="Roboto"/>
              </a:defRPr>
            </a:lvl2pPr>
            <a:lvl3pPr indent="0" lvl="2" rtl="0">
              <a:spcBef>
                <a:spcPts val="0"/>
              </a:spcBef>
              <a:buClr>
                <a:schemeClr val="lt1"/>
              </a:buClr>
              <a:buFont typeface="Roboto"/>
              <a:buNone/>
              <a:defRPr sz="4200">
                <a:solidFill>
                  <a:schemeClr val="lt1"/>
                </a:solidFill>
                <a:latin typeface="Roboto"/>
                <a:ea typeface="Roboto"/>
                <a:cs typeface="Roboto"/>
                <a:sym typeface="Roboto"/>
              </a:defRPr>
            </a:lvl3pPr>
            <a:lvl4pPr indent="0" lvl="3" rtl="0">
              <a:spcBef>
                <a:spcPts val="0"/>
              </a:spcBef>
              <a:buClr>
                <a:schemeClr val="lt1"/>
              </a:buClr>
              <a:buFont typeface="Roboto"/>
              <a:buNone/>
              <a:defRPr sz="4200">
                <a:solidFill>
                  <a:schemeClr val="lt1"/>
                </a:solidFill>
                <a:latin typeface="Roboto"/>
                <a:ea typeface="Roboto"/>
                <a:cs typeface="Roboto"/>
                <a:sym typeface="Roboto"/>
              </a:defRPr>
            </a:lvl4pPr>
            <a:lvl5pPr indent="0" lvl="4" rtl="0">
              <a:spcBef>
                <a:spcPts val="0"/>
              </a:spcBef>
              <a:buClr>
                <a:schemeClr val="lt1"/>
              </a:buClr>
              <a:buFont typeface="Roboto"/>
              <a:buNone/>
              <a:defRPr sz="4200">
                <a:solidFill>
                  <a:schemeClr val="lt1"/>
                </a:solidFill>
                <a:latin typeface="Roboto"/>
                <a:ea typeface="Roboto"/>
                <a:cs typeface="Roboto"/>
                <a:sym typeface="Roboto"/>
              </a:defRPr>
            </a:lvl5pPr>
            <a:lvl6pPr indent="0" lvl="5" rtl="0">
              <a:spcBef>
                <a:spcPts val="0"/>
              </a:spcBef>
              <a:buClr>
                <a:schemeClr val="lt1"/>
              </a:buClr>
              <a:buFont typeface="Roboto"/>
              <a:buNone/>
              <a:defRPr sz="4200">
                <a:solidFill>
                  <a:schemeClr val="lt1"/>
                </a:solidFill>
                <a:latin typeface="Roboto"/>
                <a:ea typeface="Roboto"/>
                <a:cs typeface="Roboto"/>
                <a:sym typeface="Roboto"/>
              </a:defRPr>
            </a:lvl6pPr>
            <a:lvl7pPr indent="0" lvl="6" rtl="0">
              <a:spcBef>
                <a:spcPts val="0"/>
              </a:spcBef>
              <a:buClr>
                <a:schemeClr val="lt1"/>
              </a:buClr>
              <a:buFont typeface="Roboto"/>
              <a:buNone/>
              <a:defRPr sz="4200">
                <a:solidFill>
                  <a:schemeClr val="lt1"/>
                </a:solidFill>
                <a:latin typeface="Roboto"/>
                <a:ea typeface="Roboto"/>
                <a:cs typeface="Roboto"/>
                <a:sym typeface="Roboto"/>
              </a:defRPr>
            </a:lvl7pPr>
            <a:lvl8pPr indent="0" lvl="7" rtl="0">
              <a:spcBef>
                <a:spcPts val="0"/>
              </a:spcBef>
              <a:buClr>
                <a:schemeClr val="lt1"/>
              </a:buClr>
              <a:buFont typeface="Roboto"/>
              <a:buNone/>
              <a:defRPr sz="4200">
                <a:solidFill>
                  <a:schemeClr val="lt1"/>
                </a:solidFill>
                <a:latin typeface="Roboto"/>
                <a:ea typeface="Roboto"/>
                <a:cs typeface="Roboto"/>
                <a:sym typeface="Roboto"/>
              </a:defRPr>
            </a:lvl8pPr>
            <a:lvl9pPr indent="0" lvl="8" rtl="0">
              <a:spcBef>
                <a:spcPts val="0"/>
              </a:spcBef>
              <a:buClr>
                <a:schemeClr val="lt1"/>
              </a:buClr>
              <a:buFont typeface="Roboto"/>
              <a:buNone/>
              <a:defRPr sz="4200">
                <a:solidFill>
                  <a:schemeClr val="lt1"/>
                </a:solidFill>
                <a:latin typeface="Roboto"/>
                <a:ea typeface="Roboto"/>
                <a:cs typeface="Roboto"/>
                <a:sym typeface="Roboto"/>
              </a:defRPr>
            </a:lvl9pPr>
          </a:lstStyle>
          <a:p/>
        </p:txBody>
      </p:sp>
      <p:sp>
        <p:nvSpPr>
          <p:cNvPr id="89" name="Shape 89"/>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GB"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0" name="Shape 90"/>
        <p:cNvGrpSpPr/>
        <p:nvPr/>
      </p:nvGrpSpPr>
      <p:grpSpPr>
        <a:xfrm>
          <a:off x="0" y="0"/>
          <a:ext cx="0" cy="0"/>
          <a:chOff x="0" y="0"/>
          <a:chExt cx="0" cy="0"/>
        </a:xfrm>
      </p:grpSpPr>
      <p:sp>
        <p:nvSpPr>
          <p:cNvPr id="91" name="Shape 91"/>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2" name="Shape 9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3" name="Shape 93"/>
          <p:cNvSpPr txBox="1"/>
          <p:nvPr>
            <p:ph type="title"/>
          </p:nvPr>
        </p:nvSpPr>
        <p:spPr>
          <a:xfrm>
            <a:off x="98250" y="16350"/>
            <a:ext cx="8826600" cy="6027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1800">
                <a:solidFill>
                  <a:schemeClr val="lt1"/>
                </a:solidFill>
                <a:latin typeface="Roboto"/>
                <a:ea typeface="Roboto"/>
                <a:cs typeface="Roboto"/>
                <a:sym typeface="Roboto"/>
              </a:defRPr>
            </a:lvl2pPr>
            <a:lvl3pPr indent="0" lvl="2" rtl="0">
              <a:spcBef>
                <a:spcPts val="0"/>
              </a:spcBef>
              <a:buClr>
                <a:schemeClr val="lt1"/>
              </a:buClr>
              <a:buFont typeface="Roboto"/>
              <a:buNone/>
              <a:defRPr sz="1800">
                <a:solidFill>
                  <a:schemeClr val="lt1"/>
                </a:solidFill>
                <a:latin typeface="Roboto"/>
                <a:ea typeface="Roboto"/>
                <a:cs typeface="Roboto"/>
                <a:sym typeface="Roboto"/>
              </a:defRPr>
            </a:lvl3pPr>
            <a:lvl4pPr indent="0" lvl="3" rtl="0">
              <a:spcBef>
                <a:spcPts val="0"/>
              </a:spcBef>
              <a:buClr>
                <a:schemeClr val="lt1"/>
              </a:buClr>
              <a:buFont typeface="Roboto"/>
              <a:buNone/>
              <a:defRPr sz="1800">
                <a:solidFill>
                  <a:schemeClr val="lt1"/>
                </a:solidFill>
                <a:latin typeface="Roboto"/>
                <a:ea typeface="Roboto"/>
                <a:cs typeface="Roboto"/>
                <a:sym typeface="Roboto"/>
              </a:defRPr>
            </a:lvl4pPr>
            <a:lvl5pPr indent="0" lvl="4" rtl="0">
              <a:spcBef>
                <a:spcPts val="0"/>
              </a:spcBef>
              <a:buClr>
                <a:schemeClr val="lt1"/>
              </a:buClr>
              <a:buFont typeface="Roboto"/>
              <a:buNone/>
              <a:defRPr sz="1800">
                <a:solidFill>
                  <a:schemeClr val="lt1"/>
                </a:solidFill>
                <a:latin typeface="Roboto"/>
                <a:ea typeface="Roboto"/>
                <a:cs typeface="Roboto"/>
                <a:sym typeface="Roboto"/>
              </a:defRPr>
            </a:lvl5pPr>
            <a:lvl6pPr indent="0" lvl="5" rtl="0">
              <a:spcBef>
                <a:spcPts val="0"/>
              </a:spcBef>
              <a:buClr>
                <a:schemeClr val="lt1"/>
              </a:buClr>
              <a:buFont typeface="Roboto"/>
              <a:buNone/>
              <a:defRPr sz="1800">
                <a:solidFill>
                  <a:schemeClr val="lt1"/>
                </a:solidFill>
                <a:latin typeface="Roboto"/>
                <a:ea typeface="Roboto"/>
                <a:cs typeface="Roboto"/>
                <a:sym typeface="Roboto"/>
              </a:defRPr>
            </a:lvl6pPr>
            <a:lvl7pPr indent="0" lvl="6" rtl="0">
              <a:spcBef>
                <a:spcPts val="0"/>
              </a:spcBef>
              <a:buClr>
                <a:schemeClr val="lt1"/>
              </a:buClr>
              <a:buFont typeface="Roboto"/>
              <a:buNone/>
              <a:defRPr sz="1800">
                <a:solidFill>
                  <a:schemeClr val="lt1"/>
                </a:solidFill>
                <a:latin typeface="Roboto"/>
                <a:ea typeface="Roboto"/>
                <a:cs typeface="Roboto"/>
                <a:sym typeface="Roboto"/>
              </a:defRPr>
            </a:lvl7pPr>
            <a:lvl8pPr indent="0" lvl="7" rtl="0">
              <a:spcBef>
                <a:spcPts val="0"/>
              </a:spcBef>
              <a:buClr>
                <a:schemeClr val="lt1"/>
              </a:buClr>
              <a:buFont typeface="Roboto"/>
              <a:buNone/>
              <a:defRPr sz="1800">
                <a:solidFill>
                  <a:schemeClr val="lt1"/>
                </a:solidFill>
                <a:latin typeface="Roboto"/>
                <a:ea typeface="Roboto"/>
                <a:cs typeface="Roboto"/>
                <a:sym typeface="Roboto"/>
              </a:defRPr>
            </a:lvl8pPr>
            <a:lvl9pPr indent="0" lvl="8" rtl="0">
              <a:spcBef>
                <a:spcPts val="0"/>
              </a:spcBef>
              <a:buClr>
                <a:schemeClr val="lt1"/>
              </a:buClr>
              <a:buFont typeface="Roboto"/>
              <a:buNone/>
              <a:defRPr sz="1800">
                <a:solidFill>
                  <a:schemeClr val="lt1"/>
                </a:solidFill>
                <a:latin typeface="Roboto"/>
                <a:ea typeface="Roboto"/>
                <a:cs typeface="Roboto"/>
                <a:sym typeface="Roboto"/>
              </a:defRPr>
            </a:lvl9pPr>
          </a:lstStyle>
          <a:p/>
        </p:txBody>
      </p:sp>
      <p:sp>
        <p:nvSpPr>
          <p:cNvPr id="94" name="Shape 94"/>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95" name="Shape 95"/>
        <p:cNvGrpSpPr/>
        <p:nvPr/>
      </p:nvGrpSpPr>
      <p:grpSpPr>
        <a:xfrm>
          <a:off x="0" y="0"/>
          <a:ext cx="0" cy="0"/>
          <a:chOff x="0" y="0"/>
          <a:chExt cx="0" cy="0"/>
        </a:xfrm>
      </p:grpSpPr>
      <p:sp>
        <p:nvSpPr>
          <p:cNvPr id="96" name="Shape 96"/>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txBox="1"/>
          <p:nvPr>
            <p:ph type="title"/>
          </p:nvPr>
        </p:nvSpPr>
        <p:spPr>
          <a:xfrm>
            <a:off x="226077" y="357800"/>
            <a:ext cx="2808000" cy="953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24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2400">
                <a:solidFill>
                  <a:schemeClr val="lt1"/>
                </a:solidFill>
                <a:latin typeface="Roboto"/>
                <a:ea typeface="Roboto"/>
                <a:cs typeface="Roboto"/>
                <a:sym typeface="Roboto"/>
              </a:defRPr>
            </a:lvl2pPr>
            <a:lvl3pPr indent="0" lvl="2" rtl="0">
              <a:spcBef>
                <a:spcPts val="0"/>
              </a:spcBef>
              <a:buClr>
                <a:schemeClr val="lt1"/>
              </a:buClr>
              <a:buFont typeface="Roboto"/>
              <a:buNone/>
              <a:defRPr sz="2400">
                <a:solidFill>
                  <a:schemeClr val="lt1"/>
                </a:solidFill>
                <a:latin typeface="Roboto"/>
                <a:ea typeface="Roboto"/>
                <a:cs typeface="Roboto"/>
                <a:sym typeface="Roboto"/>
              </a:defRPr>
            </a:lvl3pPr>
            <a:lvl4pPr indent="0" lvl="3" rtl="0">
              <a:spcBef>
                <a:spcPts val="0"/>
              </a:spcBef>
              <a:buClr>
                <a:schemeClr val="lt1"/>
              </a:buClr>
              <a:buFont typeface="Roboto"/>
              <a:buNone/>
              <a:defRPr sz="2400">
                <a:solidFill>
                  <a:schemeClr val="lt1"/>
                </a:solidFill>
                <a:latin typeface="Roboto"/>
                <a:ea typeface="Roboto"/>
                <a:cs typeface="Roboto"/>
                <a:sym typeface="Roboto"/>
              </a:defRPr>
            </a:lvl4pPr>
            <a:lvl5pPr indent="0" lvl="4" rtl="0">
              <a:spcBef>
                <a:spcPts val="0"/>
              </a:spcBef>
              <a:buClr>
                <a:schemeClr val="lt1"/>
              </a:buClr>
              <a:buFont typeface="Roboto"/>
              <a:buNone/>
              <a:defRPr sz="2400">
                <a:solidFill>
                  <a:schemeClr val="lt1"/>
                </a:solidFill>
                <a:latin typeface="Roboto"/>
                <a:ea typeface="Roboto"/>
                <a:cs typeface="Roboto"/>
                <a:sym typeface="Roboto"/>
              </a:defRPr>
            </a:lvl5pPr>
            <a:lvl6pPr indent="0" lvl="5" rtl="0">
              <a:spcBef>
                <a:spcPts val="0"/>
              </a:spcBef>
              <a:buClr>
                <a:schemeClr val="lt1"/>
              </a:buClr>
              <a:buFont typeface="Roboto"/>
              <a:buNone/>
              <a:defRPr sz="2400">
                <a:solidFill>
                  <a:schemeClr val="lt1"/>
                </a:solidFill>
                <a:latin typeface="Roboto"/>
                <a:ea typeface="Roboto"/>
                <a:cs typeface="Roboto"/>
                <a:sym typeface="Roboto"/>
              </a:defRPr>
            </a:lvl6pPr>
            <a:lvl7pPr indent="0" lvl="6" rtl="0">
              <a:spcBef>
                <a:spcPts val="0"/>
              </a:spcBef>
              <a:buClr>
                <a:schemeClr val="lt1"/>
              </a:buClr>
              <a:buFont typeface="Roboto"/>
              <a:buNone/>
              <a:defRPr sz="2400">
                <a:solidFill>
                  <a:schemeClr val="lt1"/>
                </a:solidFill>
                <a:latin typeface="Roboto"/>
                <a:ea typeface="Roboto"/>
                <a:cs typeface="Roboto"/>
                <a:sym typeface="Roboto"/>
              </a:defRPr>
            </a:lvl7pPr>
            <a:lvl8pPr indent="0" lvl="7" rtl="0">
              <a:spcBef>
                <a:spcPts val="0"/>
              </a:spcBef>
              <a:buClr>
                <a:schemeClr val="lt1"/>
              </a:buClr>
              <a:buFont typeface="Roboto"/>
              <a:buNone/>
              <a:defRPr sz="2400">
                <a:solidFill>
                  <a:schemeClr val="lt1"/>
                </a:solidFill>
                <a:latin typeface="Roboto"/>
                <a:ea typeface="Roboto"/>
                <a:cs typeface="Roboto"/>
                <a:sym typeface="Roboto"/>
              </a:defRPr>
            </a:lvl8pPr>
            <a:lvl9pPr indent="0" lvl="8" rtl="0">
              <a:spcBef>
                <a:spcPts val="0"/>
              </a:spcBef>
              <a:buClr>
                <a:schemeClr val="lt1"/>
              </a:buClr>
              <a:buFont typeface="Roboto"/>
              <a:buNone/>
              <a:defRPr sz="2400">
                <a:solidFill>
                  <a:schemeClr val="lt1"/>
                </a:solidFill>
                <a:latin typeface="Roboto"/>
                <a:ea typeface="Roboto"/>
                <a:cs typeface="Roboto"/>
                <a:sym typeface="Roboto"/>
              </a:defRPr>
            </a:lvl9pPr>
          </a:lstStyle>
          <a:p/>
        </p:txBody>
      </p:sp>
      <p:sp>
        <p:nvSpPr>
          <p:cNvPr id="99" name="Shape 99"/>
          <p:cNvSpPr txBox="1"/>
          <p:nvPr>
            <p:ph idx="1" type="body"/>
          </p:nvPr>
        </p:nvSpPr>
        <p:spPr>
          <a:xfrm>
            <a:off x="226075" y="1465800"/>
            <a:ext cx="2808000" cy="31635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1pPr>
            <a:lvl2pPr indent="0" lvl="1" marL="4572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2pPr>
            <a:lvl3pPr indent="0" lvl="2" marL="9144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3pPr>
            <a:lvl4pPr indent="0" lvl="3" marL="13716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4pPr>
            <a:lvl5pPr indent="0" lvl="4" marL="18288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5pPr>
            <a:lvl6pPr indent="0" lvl="5" marL="22860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6pPr>
            <a:lvl7pPr indent="0" lvl="6" marL="27432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7pPr>
            <a:lvl8pPr indent="0" lvl="7" marL="32004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8pPr>
            <a:lvl9pPr indent="0" lvl="8" marL="3657600" marR="0" rtl="0" algn="l">
              <a:lnSpc>
                <a:spcPct val="115000"/>
              </a:lnSpc>
              <a:spcBef>
                <a:spcPts val="0"/>
              </a:spcBef>
              <a:spcAft>
                <a:spcPts val="1600"/>
              </a:spcAft>
              <a:buClr>
                <a:schemeClr val="lt1"/>
              </a:buClr>
              <a:buFont typeface="Roboto"/>
              <a:buNone/>
              <a:defRPr b="0" i="0" sz="1200" u="none" cap="none" strike="noStrike">
                <a:solidFill>
                  <a:schemeClr val="lt1"/>
                </a:solidFill>
                <a:latin typeface="Roboto"/>
                <a:ea typeface="Roboto"/>
                <a:cs typeface="Roboto"/>
                <a:sym typeface="Roboto"/>
              </a:defRPr>
            </a:lvl9pPr>
          </a:lstStyle>
          <a:p/>
        </p:txBody>
      </p:sp>
      <p:sp>
        <p:nvSpPr>
          <p:cNvPr id="100" name="Shape 100"/>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101" name="Shape 101"/>
        <p:cNvGrpSpPr/>
        <p:nvPr/>
      </p:nvGrpSpPr>
      <p:grpSpPr>
        <a:xfrm>
          <a:off x="0" y="0"/>
          <a:ext cx="0" cy="0"/>
          <a:chOff x="0" y="0"/>
          <a:chExt cx="0" cy="0"/>
        </a:xfrm>
      </p:grpSpPr>
      <p:sp>
        <p:nvSpPr>
          <p:cNvPr id="102" name="Shape 102"/>
          <p:cNvSpPr txBox="1"/>
          <p:nvPr>
            <p:ph type="title"/>
          </p:nvPr>
        </p:nvSpPr>
        <p:spPr>
          <a:xfrm>
            <a:off x="490250" y="488250"/>
            <a:ext cx="62271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60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6000">
                <a:solidFill>
                  <a:schemeClr val="lt1"/>
                </a:solidFill>
                <a:latin typeface="Roboto"/>
                <a:ea typeface="Roboto"/>
                <a:cs typeface="Roboto"/>
                <a:sym typeface="Roboto"/>
              </a:defRPr>
            </a:lvl2pPr>
            <a:lvl3pPr indent="0" lvl="2" rtl="0">
              <a:spcBef>
                <a:spcPts val="0"/>
              </a:spcBef>
              <a:buClr>
                <a:schemeClr val="lt1"/>
              </a:buClr>
              <a:buFont typeface="Roboto"/>
              <a:buNone/>
              <a:defRPr sz="6000">
                <a:solidFill>
                  <a:schemeClr val="lt1"/>
                </a:solidFill>
                <a:latin typeface="Roboto"/>
                <a:ea typeface="Roboto"/>
                <a:cs typeface="Roboto"/>
                <a:sym typeface="Roboto"/>
              </a:defRPr>
            </a:lvl3pPr>
            <a:lvl4pPr indent="0" lvl="3" rtl="0">
              <a:spcBef>
                <a:spcPts val="0"/>
              </a:spcBef>
              <a:buClr>
                <a:schemeClr val="lt1"/>
              </a:buClr>
              <a:buFont typeface="Roboto"/>
              <a:buNone/>
              <a:defRPr sz="6000">
                <a:solidFill>
                  <a:schemeClr val="lt1"/>
                </a:solidFill>
                <a:latin typeface="Roboto"/>
                <a:ea typeface="Roboto"/>
                <a:cs typeface="Roboto"/>
                <a:sym typeface="Roboto"/>
              </a:defRPr>
            </a:lvl4pPr>
            <a:lvl5pPr indent="0" lvl="4" rtl="0">
              <a:spcBef>
                <a:spcPts val="0"/>
              </a:spcBef>
              <a:buClr>
                <a:schemeClr val="lt1"/>
              </a:buClr>
              <a:buFont typeface="Roboto"/>
              <a:buNone/>
              <a:defRPr sz="6000">
                <a:solidFill>
                  <a:schemeClr val="lt1"/>
                </a:solidFill>
                <a:latin typeface="Roboto"/>
                <a:ea typeface="Roboto"/>
                <a:cs typeface="Roboto"/>
                <a:sym typeface="Roboto"/>
              </a:defRPr>
            </a:lvl5pPr>
            <a:lvl6pPr indent="0" lvl="5" rtl="0">
              <a:spcBef>
                <a:spcPts val="0"/>
              </a:spcBef>
              <a:buClr>
                <a:schemeClr val="lt1"/>
              </a:buClr>
              <a:buFont typeface="Roboto"/>
              <a:buNone/>
              <a:defRPr sz="6000">
                <a:solidFill>
                  <a:schemeClr val="lt1"/>
                </a:solidFill>
                <a:latin typeface="Roboto"/>
                <a:ea typeface="Roboto"/>
                <a:cs typeface="Roboto"/>
                <a:sym typeface="Roboto"/>
              </a:defRPr>
            </a:lvl6pPr>
            <a:lvl7pPr indent="0" lvl="6" rtl="0">
              <a:spcBef>
                <a:spcPts val="0"/>
              </a:spcBef>
              <a:buClr>
                <a:schemeClr val="lt1"/>
              </a:buClr>
              <a:buFont typeface="Roboto"/>
              <a:buNone/>
              <a:defRPr sz="6000">
                <a:solidFill>
                  <a:schemeClr val="lt1"/>
                </a:solidFill>
                <a:latin typeface="Roboto"/>
                <a:ea typeface="Roboto"/>
                <a:cs typeface="Roboto"/>
                <a:sym typeface="Roboto"/>
              </a:defRPr>
            </a:lvl7pPr>
            <a:lvl8pPr indent="0" lvl="7" rtl="0">
              <a:spcBef>
                <a:spcPts val="0"/>
              </a:spcBef>
              <a:buClr>
                <a:schemeClr val="lt1"/>
              </a:buClr>
              <a:buFont typeface="Roboto"/>
              <a:buNone/>
              <a:defRPr sz="6000">
                <a:solidFill>
                  <a:schemeClr val="lt1"/>
                </a:solidFill>
                <a:latin typeface="Roboto"/>
                <a:ea typeface="Roboto"/>
                <a:cs typeface="Roboto"/>
                <a:sym typeface="Roboto"/>
              </a:defRPr>
            </a:lvl8pPr>
            <a:lvl9pPr indent="0" lvl="8" rtl="0">
              <a:spcBef>
                <a:spcPts val="0"/>
              </a:spcBef>
              <a:buClr>
                <a:schemeClr val="lt1"/>
              </a:buClr>
              <a:buFont typeface="Roboto"/>
              <a:buNone/>
              <a:defRPr sz="6000">
                <a:solidFill>
                  <a:schemeClr val="lt1"/>
                </a:solidFill>
                <a:latin typeface="Roboto"/>
                <a:ea typeface="Roboto"/>
                <a:cs typeface="Roboto"/>
                <a:sym typeface="Roboto"/>
              </a:defRPr>
            </a:lvl9pPr>
          </a:lstStyle>
          <a:p/>
        </p:txBody>
      </p:sp>
      <p:sp>
        <p:nvSpPr>
          <p:cNvPr id="103" name="Shape 103"/>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GB"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04" name="Shape 104"/>
        <p:cNvGrpSpPr/>
        <p:nvPr/>
      </p:nvGrpSpPr>
      <p:grpSpPr>
        <a:xfrm>
          <a:off x="0" y="0"/>
          <a:ext cx="0" cy="0"/>
          <a:chOff x="0" y="0"/>
          <a:chExt cx="0" cy="0"/>
        </a:xfrm>
      </p:grpSpPr>
      <p:sp>
        <p:nvSpPr>
          <p:cNvPr id="105" name="Shape 105"/>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7" name="Shape 107"/>
          <p:cNvSpPr txBox="1"/>
          <p:nvPr>
            <p:ph type="title"/>
          </p:nvPr>
        </p:nvSpPr>
        <p:spPr>
          <a:xfrm>
            <a:off x="265500" y="1233175"/>
            <a:ext cx="4045200"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2"/>
              </a:buClr>
              <a:buFont typeface="Roboto"/>
              <a:buNone/>
              <a:defRPr b="0" i="0" sz="4200" u="none" cap="none" strike="noStrike">
                <a:solidFill>
                  <a:schemeClr val="dk2"/>
                </a:solidFill>
                <a:latin typeface="Roboto"/>
                <a:ea typeface="Roboto"/>
                <a:cs typeface="Roboto"/>
                <a:sym typeface="Roboto"/>
              </a:defRPr>
            </a:lvl1pPr>
            <a:lvl2pPr indent="0" lvl="1" rtl="0" algn="ctr">
              <a:spcBef>
                <a:spcPts val="0"/>
              </a:spcBef>
              <a:buClr>
                <a:schemeClr val="dk2"/>
              </a:buClr>
              <a:buFont typeface="Roboto"/>
              <a:buNone/>
              <a:defRPr sz="4200">
                <a:solidFill>
                  <a:schemeClr val="dk2"/>
                </a:solidFill>
                <a:latin typeface="Roboto"/>
                <a:ea typeface="Roboto"/>
                <a:cs typeface="Roboto"/>
                <a:sym typeface="Roboto"/>
              </a:defRPr>
            </a:lvl2pPr>
            <a:lvl3pPr indent="0" lvl="2" rtl="0" algn="ctr">
              <a:spcBef>
                <a:spcPts val="0"/>
              </a:spcBef>
              <a:buClr>
                <a:schemeClr val="dk2"/>
              </a:buClr>
              <a:buFont typeface="Roboto"/>
              <a:buNone/>
              <a:defRPr sz="4200">
                <a:solidFill>
                  <a:schemeClr val="dk2"/>
                </a:solidFill>
                <a:latin typeface="Roboto"/>
                <a:ea typeface="Roboto"/>
                <a:cs typeface="Roboto"/>
                <a:sym typeface="Roboto"/>
              </a:defRPr>
            </a:lvl3pPr>
            <a:lvl4pPr indent="0" lvl="3" rtl="0" algn="ctr">
              <a:spcBef>
                <a:spcPts val="0"/>
              </a:spcBef>
              <a:buClr>
                <a:schemeClr val="dk2"/>
              </a:buClr>
              <a:buFont typeface="Roboto"/>
              <a:buNone/>
              <a:defRPr sz="4200">
                <a:solidFill>
                  <a:schemeClr val="dk2"/>
                </a:solidFill>
                <a:latin typeface="Roboto"/>
                <a:ea typeface="Roboto"/>
                <a:cs typeface="Roboto"/>
                <a:sym typeface="Roboto"/>
              </a:defRPr>
            </a:lvl4pPr>
            <a:lvl5pPr indent="0" lvl="4" rtl="0" algn="ctr">
              <a:spcBef>
                <a:spcPts val="0"/>
              </a:spcBef>
              <a:buClr>
                <a:schemeClr val="dk2"/>
              </a:buClr>
              <a:buFont typeface="Roboto"/>
              <a:buNone/>
              <a:defRPr sz="4200">
                <a:solidFill>
                  <a:schemeClr val="dk2"/>
                </a:solidFill>
                <a:latin typeface="Roboto"/>
                <a:ea typeface="Roboto"/>
                <a:cs typeface="Roboto"/>
                <a:sym typeface="Roboto"/>
              </a:defRPr>
            </a:lvl5pPr>
            <a:lvl6pPr indent="0" lvl="5" rtl="0" algn="ctr">
              <a:spcBef>
                <a:spcPts val="0"/>
              </a:spcBef>
              <a:buClr>
                <a:schemeClr val="dk2"/>
              </a:buClr>
              <a:buFont typeface="Roboto"/>
              <a:buNone/>
              <a:defRPr sz="4200">
                <a:solidFill>
                  <a:schemeClr val="dk2"/>
                </a:solidFill>
                <a:latin typeface="Roboto"/>
                <a:ea typeface="Roboto"/>
                <a:cs typeface="Roboto"/>
                <a:sym typeface="Roboto"/>
              </a:defRPr>
            </a:lvl6pPr>
            <a:lvl7pPr indent="0" lvl="6" rtl="0" algn="ctr">
              <a:spcBef>
                <a:spcPts val="0"/>
              </a:spcBef>
              <a:buClr>
                <a:schemeClr val="dk2"/>
              </a:buClr>
              <a:buFont typeface="Roboto"/>
              <a:buNone/>
              <a:defRPr sz="4200">
                <a:solidFill>
                  <a:schemeClr val="dk2"/>
                </a:solidFill>
                <a:latin typeface="Roboto"/>
                <a:ea typeface="Roboto"/>
                <a:cs typeface="Roboto"/>
                <a:sym typeface="Roboto"/>
              </a:defRPr>
            </a:lvl7pPr>
            <a:lvl8pPr indent="0" lvl="7" rtl="0" algn="ctr">
              <a:spcBef>
                <a:spcPts val="0"/>
              </a:spcBef>
              <a:buClr>
                <a:schemeClr val="dk2"/>
              </a:buClr>
              <a:buFont typeface="Roboto"/>
              <a:buNone/>
              <a:defRPr sz="4200">
                <a:solidFill>
                  <a:schemeClr val="dk2"/>
                </a:solidFill>
                <a:latin typeface="Roboto"/>
                <a:ea typeface="Roboto"/>
                <a:cs typeface="Roboto"/>
                <a:sym typeface="Roboto"/>
              </a:defRPr>
            </a:lvl8pPr>
            <a:lvl9pPr indent="0" lvl="8" rtl="0" algn="ctr">
              <a:spcBef>
                <a:spcPts val="0"/>
              </a:spcBef>
              <a:buClr>
                <a:schemeClr val="dk2"/>
              </a:buClr>
              <a:buFont typeface="Roboto"/>
              <a:buNone/>
              <a:defRPr sz="4200">
                <a:solidFill>
                  <a:schemeClr val="dk2"/>
                </a:solidFill>
                <a:latin typeface="Roboto"/>
                <a:ea typeface="Roboto"/>
                <a:cs typeface="Roboto"/>
                <a:sym typeface="Roboto"/>
              </a:defRPr>
            </a:lvl9pPr>
          </a:lstStyle>
          <a:p/>
        </p:txBody>
      </p:sp>
      <p:sp>
        <p:nvSpPr>
          <p:cNvPr id="108" name="Shape 108"/>
          <p:cNvSpPr txBox="1"/>
          <p:nvPr>
            <p:ph idx="1" type="subTitle"/>
          </p:nvPr>
        </p:nvSpPr>
        <p:spPr>
          <a:xfrm>
            <a:off x="265500" y="2779466"/>
            <a:ext cx="4045200" cy="12350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1pPr>
            <a:lvl2pPr indent="0" lvl="1" marL="4572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2pPr>
            <a:lvl3pPr indent="0" lvl="2" marL="9144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3pPr>
            <a:lvl4pPr indent="0" lvl="3" marL="13716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4pPr>
            <a:lvl5pPr indent="0" lvl="4" marL="18288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5pPr>
            <a:lvl6pPr indent="0" lvl="5" marL="22860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6pPr>
            <a:lvl7pPr indent="0" lvl="6" marL="27432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7pPr>
            <a:lvl8pPr indent="0" lvl="7" marL="32004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8pPr>
            <a:lvl9pPr indent="0" lvl="8" marL="3657600" marR="0" rtl="0" algn="ctr">
              <a:lnSpc>
                <a:spcPct val="100000"/>
              </a:lnSpc>
              <a:spcBef>
                <a:spcPts val="0"/>
              </a:spcBef>
              <a:spcAft>
                <a:spcPts val="0"/>
              </a:spcAft>
              <a:buClr>
                <a:schemeClr val="lt2"/>
              </a:buClr>
              <a:buFont typeface="Roboto"/>
              <a:buNone/>
              <a:defRPr b="0" i="0" sz="2100" u="none" cap="none" strike="noStrike">
                <a:solidFill>
                  <a:schemeClr val="lt2"/>
                </a:solidFill>
                <a:latin typeface="Roboto"/>
                <a:ea typeface="Roboto"/>
                <a:cs typeface="Roboto"/>
                <a:sym typeface="Roboto"/>
              </a:defRPr>
            </a:lvl9pPr>
          </a:lstStyle>
          <a:p/>
        </p:txBody>
      </p:sp>
      <p:sp>
        <p:nvSpPr>
          <p:cNvPr id="109" name="Shape 109"/>
          <p:cNvSpPr txBox="1"/>
          <p:nvPr>
            <p:ph idx="2" type="body"/>
          </p:nvPr>
        </p:nvSpPr>
        <p:spPr>
          <a:xfrm>
            <a:off x="4939500" y="724200"/>
            <a:ext cx="3837000" cy="3695100"/>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lt1"/>
              </a:buClr>
              <a:buFont typeface="Roboto"/>
              <a:buNone/>
              <a:defRPr b="0" i="0" sz="1800" u="none" cap="none" strike="noStrike">
                <a:solidFill>
                  <a:schemeClr val="lt1"/>
                </a:solidFill>
                <a:latin typeface="Roboto"/>
                <a:ea typeface="Roboto"/>
                <a:cs typeface="Roboto"/>
                <a:sym typeface="Roboto"/>
              </a:defRPr>
            </a:lvl1pPr>
            <a:lvl2pPr indent="0" lvl="1" marL="4572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2pPr>
            <a:lvl3pPr indent="0" lvl="2" marL="9144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3pPr>
            <a:lvl4pPr indent="0" lvl="3" marL="13716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4pPr>
            <a:lvl5pPr indent="0" lvl="4" marL="18288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5pPr>
            <a:lvl6pPr indent="0" lvl="5" marL="22860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6pPr>
            <a:lvl7pPr indent="0" lvl="6" marL="27432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7pPr>
            <a:lvl8pPr indent="0" lvl="7" marL="32004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8pPr>
            <a:lvl9pPr indent="0" lvl="8" marL="3657600" marR="0" rtl="0" algn="l">
              <a:lnSpc>
                <a:spcPct val="115000"/>
              </a:lnSpc>
              <a:spcBef>
                <a:spcPts val="0"/>
              </a:spcBef>
              <a:spcAft>
                <a:spcPts val="1600"/>
              </a:spcAft>
              <a:buClr>
                <a:schemeClr val="lt1"/>
              </a:buClr>
              <a:buFont typeface="Roboto"/>
              <a:buNone/>
              <a:defRPr b="0" i="0" sz="1400" u="none" cap="none" strike="noStrike">
                <a:solidFill>
                  <a:schemeClr val="lt1"/>
                </a:solidFill>
                <a:latin typeface="Roboto"/>
                <a:ea typeface="Roboto"/>
                <a:cs typeface="Roboto"/>
                <a:sym typeface="Roboto"/>
              </a:defRPr>
            </a:lvl9pPr>
          </a:lstStyle>
          <a:p/>
        </p:txBody>
      </p:sp>
      <p:sp>
        <p:nvSpPr>
          <p:cNvPr id="110" name="Shape 110"/>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GB"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1" name="Shape 111"/>
        <p:cNvGrpSpPr/>
        <p:nvPr/>
      </p:nvGrpSpPr>
      <p:grpSpPr>
        <a:xfrm>
          <a:off x="0" y="0"/>
          <a:ext cx="0" cy="0"/>
          <a:chOff x="0" y="0"/>
          <a:chExt cx="0" cy="0"/>
        </a:xfrm>
      </p:grpSpPr>
      <p:sp>
        <p:nvSpPr>
          <p:cNvPr id="112" name="Shape 112"/>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3" name="Shape 113"/>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4" name="Shape 114"/>
          <p:cNvSpPr txBox="1"/>
          <p:nvPr>
            <p:ph idx="1" type="body"/>
          </p:nvPr>
        </p:nvSpPr>
        <p:spPr>
          <a:xfrm>
            <a:off x="57150" y="4696825"/>
            <a:ext cx="8382000" cy="4467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Roboto"/>
              <a:buNone/>
              <a:defRPr b="0" i="0" sz="1200" u="none" cap="none" strike="noStrike">
                <a:solidFill>
                  <a:schemeClr val="lt1"/>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115" name="Shape 115"/>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GB"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116" name="Shape 116"/>
        <p:cNvGrpSpPr/>
        <p:nvPr/>
      </p:nvGrpSpPr>
      <p:grpSpPr>
        <a:xfrm>
          <a:off x="0" y="0"/>
          <a:ext cx="0" cy="0"/>
          <a:chOff x="0" y="0"/>
          <a:chExt cx="0" cy="0"/>
        </a:xfrm>
      </p:grpSpPr>
      <p:sp>
        <p:nvSpPr>
          <p:cNvPr id="117" name="Shape 117"/>
          <p:cNvSpPr txBox="1"/>
          <p:nvPr>
            <p:ph type="title"/>
          </p:nvPr>
        </p:nvSpPr>
        <p:spPr>
          <a:xfrm>
            <a:off x="475500" y="1258525"/>
            <a:ext cx="8222100"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2"/>
              </a:buClr>
              <a:buFont typeface="Roboto"/>
              <a:buNone/>
              <a:defRPr b="0" i="0" sz="12000" u="none" cap="none" strike="noStrike">
                <a:solidFill>
                  <a:schemeClr val="dk2"/>
                </a:solidFill>
                <a:latin typeface="Roboto"/>
                <a:ea typeface="Roboto"/>
                <a:cs typeface="Roboto"/>
                <a:sym typeface="Roboto"/>
              </a:defRPr>
            </a:lvl1pPr>
            <a:lvl2pPr indent="0" lvl="1" rtl="0" algn="ctr">
              <a:spcBef>
                <a:spcPts val="0"/>
              </a:spcBef>
              <a:buClr>
                <a:schemeClr val="dk2"/>
              </a:buClr>
              <a:buFont typeface="Roboto"/>
              <a:buNone/>
              <a:defRPr sz="12000">
                <a:solidFill>
                  <a:schemeClr val="dk2"/>
                </a:solidFill>
                <a:latin typeface="Roboto"/>
                <a:ea typeface="Roboto"/>
                <a:cs typeface="Roboto"/>
                <a:sym typeface="Roboto"/>
              </a:defRPr>
            </a:lvl2pPr>
            <a:lvl3pPr indent="0" lvl="2" rtl="0" algn="ctr">
              <a:spcBef>
                <a:spcPts val="0"/>
              </a:spcBef>
              <a:buClr>
                <a:schemeClr val="dk2"/>
              </a:buClr>
              <a:buFont typeface="Roboto"/>
              <a:buNone/>
              <a:defRPr sz="12000">
                <a:solidFill>
                  <a:schemeClr val="dk2"/>
                </a:solidFill>
                <a:latin typeface="Roboto"/>
                <a:ea typeface="Roboto"/>
                <a:cs typeface="Roboto"/>
                <a:sym typeface="Roboto"/>
              </a:defRPr>
            </a:lvl3pPr>
            <a:lvl4pPr indent="0" lvl="3" rtl="0" algn="ctr">
              <a:spcBef>
                <a:spcPts val="0"/>
              </a:spcBef>
              <a:buClr>
                <a:schemeClr val="dk2"/>
              </a:buClr>
              <a:buFont typeface="Roboto"/>
              <a:buNone/>
              <a:defRPr sz="12000">
                <a:solidFill>
                  <a:schemeClr val="dk2"/>
                </a:solidFill>
                <a:latin typeface="Roboto"/>
                <a:ea typeface="Roboto"/>
                <a:cs typeface="Roboto"/>
                <a:sym typeface="Roboto"/>
              </a:defRPr>
            </a:lvl4pPr>
            <a:lvl5pPr indent="0" lvl="4" rtl="0" algn="ctr">
              <a:spcBef>
                <a:spcPts val="0"/>
              </a:spcBef>
              <a:buClr>
                <a:schemeClr val="dk2"/>
              </a:buClr>
              <a:buFont typeface="Roboto"/>
              <a:buNone/>
              <a:defRPr sz="12000">
                <a:solidFill>
                  <a:schemeClr val="dk2"/>
                </a:solidFill>
                <a:latin typeface="Roboto"/>
                <a:ea typeface="Roboto"/>
                <a:cs typeface="Roboto"/>
                <a:sym typeface="Roboto"/>
              </a:defRPr>
            </a:lvl5pPr>
            <a:lvl6pPr indent="0" lvl="5" rtl="0" algn="ctr">
              <a:spcBef>
                <a:spcPts val="0"/>
              </a:spcBef>
              <a:buClr>
                <a:schemeClr val="dk2"/>
              </a:buClr>
              <a:buFont typeface="Roboto"/>
              <a:buNone/>
              <a:defRPr sz="12000">
                <a:solidFill>
                  <a:schemeClr val="dk2"/>
                </a:solidFill>
                <a:latin typeface="Roboto"/>
                <a:ea typeface="Roboto"/>
                <a:cs typeface="Roboto"/>
                <a:sym typeface="Roboto"/>
              </a:defRPr>
            </a:lvl6pPr>
            <a:lvl7pPr indent="0" lvl="6" rtl="0" algn="ctr">
              <a:spcBef>
                <a:spcPts val="0"/>
              </a:spcBef>
              <a:buClr>
                <a:schemeClr val="dk2"/>
              </a:buClr>
              <a:buFont typeface="Roboto"/>
              <a:buNone/>
              <a:defRPr sz="12000">
                <a:solidFill>
                  <a:schemeClr val="dk2"/>
                </a:solidFill>
                <a:latin typeface="Roboto"/>
                <a:ea typeface="Roboto"/>
                <a:cs typeface="Roboto"/>
                <a:sym typeface="Roboto"/>
              </a:defRPr>
            </a:lvl7pPr>
            <a:lvl8pPr indent="0" lvl="7" rtl="0" algn="ctr">
              <a:spcBef>
                <a:spcPts val="0"/>
              </a:spcBef>
              <a:buClr>
                <a:schemeClr val="dk2"/>
              </a:buClr>
              <a:buFont typeface="Roboto"/>
              <a:buNone/>
              <a:defRPr sz="12000">
                <a:solidFill>
                  <a:schemeClr val="dk2"/>
                </a:solidFill>
                <a:latin typeface="Roboto"/>
                <a:ea typeface="Roboto"/>
                <a:cs typeface="Roboto"/>
                <a:sym typeface="Roboto"/>
              </a:defRPr>
            </a:lvl8pPr>
            <a:lvl9pPr indent="0" lvl="8" rtl="0" algn="ctr">
              <a:spcBef>
                <a:spcPts val="0"/>
              </a:spcBef>
              <a:buClr>
                <a:schemeClr val="dk2"/>
              </a:buClr>
              <a:buFont typeface="Roboto"/>
              <a:buNone/>
              <a:defRPr sz="12000">
                <a:solidFill>
                  <a:schemeClr val="dk2"/>
                </a:solidFill>
                <a:latin typeface="Roboto"/>
                <a:ea typeface="Roboto"/>
                <a:cs typeface="Roboto"/>
                <a:sym typeface="Roboto"/>
              </a:defRPr>
            </a:lvl9pPr>
          </a:lstStyle>
          <a:p/>
        </p:txBody>
      </p:sp>
      <p:sp>
        <p:nvSpPr>
          <p:cNvPr id="118" name="Shape 118"/>
          <p:cNvSpPr txBox="1"/>
          <p:nvPr>
            <p:ph idx="1" type="body"/>
          </p:nvPr>
        </p:nvSpPr>
        <p:spPr>
          <a:xfrm>
            <a:off x="475500" y="3304625"/>
            <a:ext cx="8222100"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4572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ctr">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119" name="Shape 119"/>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120" name="Shape 120"/>
        <p:cNvGrpSpPr/>
        <p:nvPr/>
      </p:nvGrpSpPr>
      <p:grpSpPr>
        <a:xfrm>
          <a:off x="0" y="0"/>
          <a:ext cx="0" cy="0"/>
          <a:chOff x="0" y="0"/>
          <a:chExt cx="0" cy="0"/>
        </a:xfrm>
      </p:grpSpPr>
      <p:sp>
        <p:nvSpPr>
          <p:cNvPr id="121" name="Shape 121"/>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71900" y="738725"/>
            <a:ext cx="8222100" cy="7677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Roboto"/>
              <a:buNone/>
              <a:defRPr b="0" i="0" sz="3200" u="none" cap="none" strike="noStrike">
                <a:solidFill>
                  <a:schemeClr val="lt1"/>
                </a:solidFill>
                <a:latin typeface="Roboto"/>
                <a:ea typeface="Roboto"/>
                <a:cs typeface="Roboto"/>
                <a:sym typeface="Roboto"/>
              </a:defRPr>
            </a:lvl1pPr>
            <a:lvl2pPr indent="0" lvl="1" rtl="0">
              <a:spcBef>
                <a:spcPts val="0"/>
              </a:spcBef>
              <a:buClr>
                <a:schemeClr val="lt1"/>
              </a:buClr>
              <a:buFont typeface="Roboto"/>
              <a:buNone/>
              <a:defRPr sz="3200">
                <a:solidFill>
                  <a:schemeClr val="lt1"/>
                </a:solidFill>
                <a:latin typeface="Roboto"/>
                <a:ea typeface="Roboto"/>
                <a:cs typeface="Roboto"/>
                <a:sym typeface="Roboto"/>
              </a:defRPr>
            </a:lvl2pPr>
            <a:lvl3pPr indent="0" lvl="2" rtl="0">
              <a:spcBef>
                <a:spcPts val="0"/>
              </a:spcBef>
              <a:buClr>
                <a:schemeClr val="lt1"/>
              </a:buClr>
              <a:buFont typeface="Roboto"/>
              <a:buNone/>
              <a:defRPr sz="3200">
                <a:solidFill>
                  <a:schemeClr val="lt1"/>
                </a:solidFill>
                <a:latin typeface="Roboto"/>
                <a:ea typeface="Roboto"/>
                <a:cs typeface="Roboto"/>
                <a:sym typeface="Roboto"/>
              </a:defRPr>
            </a:lvl3pPr>
            <a:lvl4pPr indent="0" lvl="3" rtl="0">
              <a:spcBef>
                <a:spcPts val="0"/>
              </a:spcBef>
              <a:buClr>
                <a:schemeClr val="lt1"/>
              </a:buClr>
              <a:buFont typeface="Roboto"/>
              <a:buNone/>
              <a:defRPr sz="3200">
                <a:solidFill>
                  <a:schemeClr val="lt1"/>
                </a:solidFill>
                <a:latin typeface="Roboto"/>
                <a:ea typeface="Roboto"/>
                <a:cs typeface="Roboto"/>
                <a:sym typeface="Roboto"/>
              </a:defRPr>
            </a:lvl4pPr>
            <a:lvl5pPr indent="0" lvl="4" rtl="0">
              <a:spcBef>
                <a:spcPts val="0"/>
              </a:spcBef>
              <a:buClr>
                <a:schemeClr val="lt1"/>
              </a:buClr>
              <a:buFont typeface="Roboto"/>
              <a:buNone/>
              <a:defRPr sz="3200">
                <a:solidFill>
                  <a:schemeClr val="lt1"/>
                </a:solidFill>
                <a:latin typeface="Roboto"/>
                <a:ea typeface="Roboto"/>
                <a:cs typeface="Roboto"/>
                <a:sym typeface="Roboto"/>
              </a:defRPr>
            </a:lvl5pPr>
            <a:lvl6pPr indent="0" lvl="5" rtl="0">
              <a:spcBef>
                <a:spcPts val="0"/>
              </a:spcBef>
              <a:buClr>
                <a:schemeClr val="lt1"/>
              </a:buClr>
              <a:buFont typeface="Roboto"/>
              <a:buNone/>
              <a:defRPr sz="3200">
                <a:solidFill>
                  <a:schemeClr val="lt1"/>
                </a:solidFill>
                <a:latin typeface="Roboto"/>
                <a:ea typeface="Roboto"/>
                <a:cs typeface="Roboto"/>
                <a:sym typeface="Roboto"/>
              </a:defRPr>
            </a:lvl6pPr>
            <a:lvl7pPr indent="0" lvl="6" rtl="0">
              <a:spcBef>
                <a:spcPts val="0"/>
              </a:spcBef>
              <a:buClr>
                <a:schemeClr val="lt1"/>
              </a:buClr>
              <a:buFont typeface="Roboto"/>
              <a:buNone/>
              <a:defRPr sz="3200">
                <a:solidFill>
                  <a:schemeClr val="lt1"/>
                </a:solidFill>
                <a:latin typeface="Roboto"/>
                <a:ea typeface="Roboto"/>
                <a:cs typeface="Roboto"/>
                <a:sym typeface="Roboto"/>
              </a:defRPr>
            </a:lvl7pPr>
            <a:lvl8pPr indent="0" lvl="7" rtl="0">
              <a:spcBef>
                <a:spcPts val="0"/>
              </a:spcBef>
              <a:buClr>
                <a:schemeClr val="lt1"/>
              </a:buClr>
              <a:buFont typeface="Roboto"/>
              <a:buNone/>
              <a:defRPr sz="3200">
                <a:solidFill>
                  <a:schemeClr val="lt1"/>
                </a:solidFill>
                <a:latin typeface="Roboto"/>
                <a:ea typeface="Roboto"/>
                <a:cs typeface="Roboto"/>
                <a:sym typeface="Roboto"/>
              </a:defRPr>
            </a:lvl8pPr>
            <a:lvl9pPr indent="0" lvl="8" rtl="0">
              <a:spcBef>
                <a:spcPts val="0"/>
              </a:spcBef>
              <a:buClr>
                <a:schemeClr val="lt1"/>
              </a:buClr>
              <a:buFont typeface="Roboto"/>
              <a:buNone/>
              <a:defRPr sz="3200">
                <a:solidFill>
                  <a:schemeClr val="lt1"/>
                </a:solidFill>
                <a:latin typeface="Roboto"/>
                <a:ea typeface="Roboto"/>
                <a:cs typeface="Roboto"/>
                <a:sym typeface="Roboto"/>
              </a:defRPr>
            </a:lvl9pPr>
          </a:lstStyle>
          <a:p/>
        </p:txBody>
      </p:sp>
      <p:sp>
        <p:nvSpPr>
          <p:cNvPr id="52" name="Shape 52"/>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Roboto"/>
              <a:buNone/>
              <a:defRPr b="0" i="0" sz="1800" u="none" cap="none" strike="noStrike">
                <a:solidFill>
                  <a:schemeClr val="lt2"/>
                </a:solidFill>
                <a:latin typeface="Roboto"/>
                <a:ea typeface="Roboto"/>
                <a:cs typeface="Roboto"/>
                <a:sym typeface="Roboto"/>
              </a:defRPr>
            </a:lvl1pPr>
            <a:lvl2pPr indent="0" lvl="1" marL="457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2pPr>
            <a:lvl3pPr indent="0" lvl="2" marL="914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3pPr>
            <a:lvl4pPr indent="0" lvl="3" marL="1371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4pPr>
            <a:lvl5pPr indent="0" lvl="4" marL="18288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5pPr>
            <a:lvl6pPr indent="0" lvl="5" marL="22860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6pPr>
            <a:lvl7pPr indent="0" lvl="6" marL="27432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7pPr>
            <a:lvl8pPr indent="0" lvl="7" marL="32004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8pPr>
            <a:lvl9pPr indent="0" lvl="8" marL="3657600" marR="0" rtl="0" algn="l">
              <a:lnSpc>
                <a:spcPct val="115000"/>
              </a:lnSpc>
              <a:spcBef>
                <a:spcPts val="0"/>
              </a:spcBef>
              <a:spcAft>
                <a:spcPts val="1600"/>
              </a:spcAft>
              <a:buClr>
                <a:schemeClr val="lt2"/>
              </a:buClr>
              <a:buFont typeface="Roboto"/>
              <a:buNone/>
              <a:defRPr b="0" i="0" sz="1400" u="none" cap="none" strike="noStrike">
                <a:solidFill>
                  <a:schemeClr val="lt2"/>
                </a:solidFill>
                <a:latin typeface="Roboto"/>
                <a:ea typeface="Roboto"/>
                <a:cs typeface="Roboto"/>
                <a:sym typeface="Roboto"/>
              </a:defRPr>
            </a:lvl9pPr>
          </a:lstStyle>
          <a:p/>
        </p:txBody>
      </p:sp>
      <p:sp>
        <p:nvSpPr>
          <p:cNvPr id="53" name="Shape 53"/>
          <p:cNvSpPr txBox="1"/>
          <p:nvPr>
            <p:ph idx="12" type="sldNum"/>
          </p:nvPr>
        </p:nvSpPr>
        <p:spPr>
          <a:xfrm>
            <a:off x="8523540" y="4695623"/>
            <a:ext cx="548700"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lt2"/>
              </a:buClr>
              <a:buSzPct val="25000"/>
              <a:buFont typeface="Roboto"/>
              <a:buNone/>
            </a:pPr>
            <a:fld id="{00000000-1234-1234-1234-123412341234}" type="slidenum">
              <a:rPr b="0" i="0" lang="en-GB" sz="1000" u="none" cap="none" strike="noStrike">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0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2.jpg"/><Relationship Id="rId4" Type="http://schemas.openxmlformats.org/officeDocument/2006/relationships/image" Target="../media/image0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idx="1" type="subTitle"/>
          </p:nvPr>
        </p:nvSpPr>
        <p:spPr>
          <a:xfrm>
            <a:off x="607750" y="3874725"/>
            <a:ext cx="7373100" cy="698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GB" sz="1800" u="none" cap="none" strike="noStrike">
                <a:solidFill>
                  <a:schemeClr val="lt1"/>
                </a:solidFill>
                <a:latin typeface="Roboto"/>
                <a:ea typeface="Roboto"/>
                <a:cs typeface="Roboto"/>
                <a:sym typeface="Roboto"/>
              </a:rPr>
              <a:t>          By: Kamila Lerner, Oludare Ishola, Moshood, Sunday,  </a:t>
            </a:r>
          </a:p>
          <a:p>
            <a:pPr indent="0" lvl="0" marL="0" marR="0" rtl="0" algn="l">
              <a:lnSpc>
                <a:spcPct val="100000"/>
              </a:lnSpc>
              <a:spcBef>
                <a:spcPts val="0"/>
              </a:spcBef>
              <a:spcAft>
                <a:spcPts val="0"/>
              </a:spcAft>
              <a:buClr>
                <a:schemeClr val="lt1"/>
              </a:buClr>
              <a:buSzPct val="25000"/>
              <a:buFont typeface="Roboto"/>
              <a:buNone/>
            </a:pPr>
            <a:r>
              <a:rPr b="0" i="0" lang="en-GB" sz="1800" u="none" cap="none" strike="noStrike">
                <a:solidFill>
                  <a:schemeClr val="lt1"/>
                </a:solidFill>
                <a:latin typeface="Roboto"/>
                <a:ea typeface="Roboto"/>
                <a:cs typeface="Roboto"/>
                <a:sym typeface="Roboto"/>
              </a:rPr>
              <a:t>          Zhechun(James), and Wei</a:t>
            </a:r>
          </a:p>
        </p:txBody>
      </p:sp>
      <p:pic>
        <p:nvPicPr>
          <p:cNvPr id="127" name="Shape 127"/>
          <p:cNvPicPr preferRelativeResize="0"/>
          <p:nvPr/>
        </p:nvPicPr>
        <p:blipFill rotWithShape="1">
          <a:blip r:embed="rId3">
            <a:alphaModFix/>
          </a:blip>
          <a:srcRect b="0" l="0" r="0" t="0"/>
          <a:stretch/>
        </p:blipFill>
        <p:spPr>
          <a:xfrm>
            <a:off x="607750" y="579174"/>
            <a:ext cx="3773700" cy="2756400"/>
          </a:xfrm>
          <a:prstGeom prst="rect">
            <a:avLst/>
          </a:prstGeom>
          <a:noFill/>
          <a:ln>
            <a:noFill/>
          </a:ln>
        </p:spPr>
      </p:pic>
      <p:pic>
        <p:nvPicPr>
          <p:cNvPr id="128" name="Shape 128"/>
          <p:cNvPicPr preferRelativeResize="0"/>
          <p:nvPr/>
        </p:nvPicPr>
        <p:blipFill rotWithShape="1">
          <a:blip r:embed="rId4">
            <a:alphaModFix/>
          </a:blip>
          <a:srcRect b="0" l="0" r="0" t="0"/>
          <a:stretch/>
        </p:blipFill>
        <p:spPr>
          <a:xfrm>
            <a:off x="4381350" y="579175"/>
            <a:ext cx="3599400" cy="275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graphicFrame>
        <p:nvGraphicFramePr>
          <p:cNvPr id="183" name="Shape 183"/>
          <p:cNvGraphicFramePr/>
          <p:nvPr/>
        </p:nvGraphicFramePr>
        <p:xfrm>
          <a:off x="381712" y="1313825"/>
          <a:ext cx="3000000" cy="3000000"/>
        </p:xfrm>
        <a:graphic>
          <a:graphicData uri="http://schemas.openxmlformats.org/drawingml/2006/table">
            <a:tbl>
              <a:tblPr>
                <a:noFill/>
                <a:tableStyleId>{4E51AB18-F163-477F-B81E-71216EE87424}</a:tableStyleId>
              </a:tblPr>
              <a:tblGrid>
                <a:gridCol w="1469675"/>
                <a:gridCol w="2273700"/>
                <a:gridCol w="4409075"/>
              </a:tblGrid>
              <a:tr h="1908775">
                <a:tc>
                  <a:txBody>
                    <a:bodyPr>
                      <a:noAutofit/>
                    </a:bodyPr>
                    <a:lstStyle/>
                    <a:p>
                      <a:pPr lvl="0" rtl="0">
                        <a:lnSpc>
                          <a:spcPct val="120000"/>
                        </a:lnSpc>
                        <a:spcBef>
                          <a:spcPts val="0"/>
                        </a:spcBef>
                        <a:buNone/>
                      </a:pPr>
                      <a:r>
                        <a:rPr lang="en-GB" sz="1000"/>
                        <a:t>Reduce Customer Wait Time at Counter</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292100" lvl="0" marL="254000" rtl="0">
                        <a:lnSpc>
                          <a:spcPct val="120000"/>
                        </a:lnSpc>
                        <a:spcBef>
                          <a:spcPts val="0"/>
                        </a:spcBef>
                        <a:buSzPct val="100000"/>
                      </a:pPr>
                      <a:r>
                        <a:rPr lang="en-GB" sz="1000"/>
                        <a:t>Shorten retrieval times for customer documents</a:t>
                      </a:r>
                    </a:p>
                    <a:p>
                      <a:pPr indent="-292100" lvl="0" marL="254000" rtl="0">
                        <a:lnSpc>
                          <a:spcPct val="120000"/>
                        </a:lnSpc>
                        <a:spcBef>
                          <a:spcPts val="0"/>
                        </a:spcBef>
                        <a:buSzPct val="100000"/>
                      </a:pPr>
                      <a:r>
                        <a:rPr lang="en-GB" sz="1000"/>
                        <a:t>Provide self-service options to reduce need to come to licensing Office.</a:t>
                      </a:r>
                    </a:p>
                    <a:p>
                      <a:pPr lvl="0" rtl="0">
                        <a:lnSpc>
                          <a:spcPct val="120000"/>
                        </a:lnSpc>
                        <a:spcBef>
                          <a:spcPts val="0"/>
                        </a:spcBef>
                        <a:buNone/>
                      </a:pPr>
                      <a:r>
                        <a:rPr lang="en-GB" sz="1000"/>
                        <a:t>	</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292100" lvl="0" marL="254000" rtl="0">
                        <a:lnSpc>
                          <a:spcPct val="120000"/>
                        </a:lnSpc>
                        <a:spcBef>
                          <a:spcPts val="0"/>
                        </a:spcBef>
                        <a:buSzPct val="100000"/>
                      </a:pPr>
                      <a:r>
                        <a:rPr lang="en-GB" sz="1000"/>
                        <a:t>Access to digitized image copy of the file record will shorten customer’s time spent at the counter by 2%.</a:t>
                      </a:r>
                    </a:p>
                    <a:p>
                      <a:pPr indent="-292100" lvl="0" marL="254000" rtl="0">
                        <a:lnSpc>
                          <a:spcPct val="120000"/>
                        </a:lnSpc>
                        <a:spcBef>
                          <a:spcPts val="0"/>
                        </a:spcBef>
                        <a:buSzPct val="100000"/>
                      </a:pPr>
                      <a:r>
                        <a:rPr lang="en-GB" sz="1000"/>
                        <a:t>Reduce almost 900 annual visits by customers to the Licensing Office for license application or other related issues by 50% after three month of implementation.</a:t>
                      </a:r>
                    </a:p>
                    <a:p>
                      <a:pPr indent="-292100" lvl="0" marL="254000" rtl="0">
                        <a:lnSpc>
                          <a:spcPct val="120000"/>
                        </a:lnSpc>
                        <a:spcBef>
                          <a:spcPts val="0"/>
                        </a:spcBef>
                        <a:buSzPct val="100000"/>
                      </a:pPr>
                      <a:r>
                        <a:rPr lang="en-GB" sz="1000"/>
                        <a:t>Increased efficiency, communication, information flow.</a:t>
                      </a:r>
                    </a:p>
                    <a:p>
                      <a:pPr lvl="0" rtl="0">
                        <a:lnSpc>
                          <a:spcPct val="120000"/>
                        </a:lnSpc>
                        <a:spcBef>
                          <a:spcPts val="0"/>
                        </a:spcBef>
                        <a:buNone/>
                      </a:pPr>
                      <a:r>
                        <a:t/>
                      </a:r>
                      <a:endParaRPr sz="1000"/>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370600">
                <a:tc>
                  <a:txBody>
                    <a:bodyPr>
                      <a:noAutofit/>
                    </a:bodyPr>
                    <a:lstStyle/>
                    <a:p>
                      <a:pPr indent="0" lvl="0" marL="88900" rtl="0">
                        <a:lnSpc>
                          <a:spcPct val="120000"/>
                        </a:lnSpc>
                        <a:spcBef>
                          <a:spcPts val="0"/>
                        </a:spcBef>
                        <a:buNone/>
                      </a:pPr>
                      <a:r>
                        <a:rPr lang="en-GB" sz="1000"/>
                        <a:t>Centralized Data Management System</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292100" lvl="0" marL="254000" rtl="0">
                        <a:lnSpc>
                          <a:spcPct val="120000"/>
                        </a:lnSpc>
                        <a:spcBef>
                          <a:spcPts val="0"/>
                        </a:spcBef>
                        <a:buSzPct val="100000"/>
                      </a:pPr>
                      <a:r>
                        <a:rPr lang="en-GB" sz="1000"/>
                        <a:t>Accessibility of information system</a:t>
                      </a:r>
                    </a:p>
                    <a:p>
                      <a:pPr indent="-292100" lvl="0" marL="254000" rtl="0">
                        <a:lnSpc>
                          <a:spcPct val="120000"/>
                        </a:lnSpc>
                        <a:spcBef>
                          <a:spcPts val="0"/>
                        </a:spcBef>
                        <a:buSzPct val="100000"/>
                      </a:pPr>
                      <a:r>
                        <a:rPr lang="en-GB" sz="1000"/>
                        <a:t>Promotes flexibility</a:t>
                      </a:r>
                    </a:p>
                    <a:p>
                      <a:pPr lvl="0" rtl="0">
                        <a:lnSpc>
                          <a:spcPct val="120000"/>
                        </a:lnSpc>
                        <a:spcBef>
                          <a:spcPts val="0"/>
                        </a:spcBef>
                        <a:buNone/>
                      </a:pPr>
                      <a:r>
                        <a:t/>
                      </a:r>
                      <a:endParaRPr sz="1000"/>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292100" lvl="0" marL="254000" rtl="0">
                        <a:lnSpc>
                          <a:spcPct val="120000"/>
                        </a:lnSpc>
                        <a:spcBef>
                          <a:spcPts val="0"/>
                        </a:spcBef>
                        <a:buSzPct val="100000"/>
                      </a:pPr>
                      <a:r>
                        <a:rPr lang="en-GB" sz="1000"/>
                        <a:t>Accuracy and consistency in data storage</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idx="1" type="body"/>
          </p:nvPr>
        </p:nvSpPr>
        <p:spPr>
          <a:xfrm>
            <a:off x="0" y="672200"/>
            <a:ext cx="9144000" cy="44712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GB">
                <a:solidFill>
                  <a:srgbClr val="000000"/>
                </a:solidFill>
              </a:rPr>
              <a:t>To develop an online information system that allows business owners to:</a:t>
            </a:r>
          </a:p>
          <a:p>
            <a:pPr lvl="0">
              <a:lnSpc>
                <a:spcPct val="100000"/>
              </a:lnSpc>
              <a:spcBef>
                <a:spcPts val="0"/>
              </a:spcBef>
              <a:spcAft>
                <a:spcPts val="0"/>
              </a:spcAft>
              <a:buNone/>
            </a:pPr>
            <a:r>
              <a:t/>
            </a:r>
            <a:endParaRPr>
              <a:solidFill>
                <a:srgbClr val="000000"/>
              </a:solidFill>
            </a:endParaRPr>
          </a:p>
          <a:p>
            <a:pPr indent="-317500" lvl="0" marL="457200">
              <a:lnSpc>
                <a:spcPct val="100000"/>
              </a:lnSpc>
              <a:spcBef>
                <a:spcPts val="0"/>
              </a:spcBef>
              <a:spcAft>
                <a:spcPts val="0"/>
              </a:spcAft>
              <a:buClr>
                <a:srgbClr val="000000"/>
              </a:buClr>
              <a:buSzPct val="77777"/>
            </a:pPr>
            <a:r>
              <a:rPr lang="en-GB">
                <a:solidFill>
                  <a:srgbClr val="000000"/>
                </a:solidFill>
              </a:rPr>
              <a:t>Register online for a business license</a:t>
            </a:r>
          </a:p>
          <a:p>
            <a:pPr indent="-317500" lvl="0" marL="457200">
              <a:lnSpc>
                <a:spcPct val="100000"/>
              </a:lnSpc>
              <a:spcBef>
                <a:spcPts val="0"/>
              </a:spcBef>
              <a:spcAft>
                <a:spcPts val="0"/>
              </a:spcAft>
              <a:buClr>
                <a:srgbClr val="000000"/>
              </a:buClr>
              <a:buSzPct val="77777"/>
            </a:pPr>
            <a:r>
              <a:rPr lang="en-GB">
                <a:solidFill>
                  <a:srgbClr val="000000"/>
                </a:solidFill>
              </a:rPr>
              <a:t>Maintain efficiency by doing it online </a:t>
            </a:r>
          </a:p>
          <a:p>
            <a:pPr indent="-317500" lvl="0" marL="457200">
              <a:lnSpc>
                <a:spcPct val="100000"/>
              </a:lnSpc>
              <a:spcBef>
                <a:spcPts val="0"/>
              </a:spcBef>
              <a:spcAft>
                <a:spcPts val="0"/>
              </a:spcAft>
              <a:buClr>
                <a:srgbClr val="000000"/>
              </a:buClr>
              <a:buSzPct val="77777"/>
            </a:pPr>
            <a:r>
              <a:rPr lang="en-GB">
                <a:solidFill>
                  <a:srgbClr val="000000"/>
                </a:solidFill>
              </a:rPr>
              <a:t>Reduce their time of business approval</a:t>
            </a:r>
          </a:p>
          <a:p>
            <a:pPr indent="-317500" lvl="0" marL="457200">
              <a:lnSpc>
                <a:spcPct val="100000"/>
              </a:lnSpc>
              <a:spcBef>
                <a:spcPts val="0"/>
              </a:spcBef>
              <a:spcAft>
                <a:spcPts val="0"/>
              </a:spcAft>
              <a:buClr>
                <a:srgbClr val="000000"/>
              </a:buClr>
              <a:buSzPct val="77777"/>
            </a:pPr>
            <a:r>
              <a:rPr lang="en-GB">
                <a:solidFill>
                  <a:srgbClr val="000000"/>
                </a:solidFill>
              </a:rPr>
              <a:t>Maintain low costs</a:t>
            </a:r>
          </a:p>
          <a:p>
            <a:pPr indent="-317500" lvl="0" marL="457200">
              <a:lnSpc>
                <a:spcPct val="100000"/>
              </a:lnSpc>
              <a:spcBef>
                <a:spcPts val="0"/>
              </a:spcBef>
              <a:spcAft>
                <a:spcPts val="0"/>
              </a:spcAft>
              <a:buClr>
                <a:srgbClr val="000000"/>
              </a:buClr>
              <a:buSzPct val="77777"/>
            </a:pPr>
            <a:r>
              <a:rPr lang="en-GB">
                <a:solidFill>
                  <a:srgbClr val="000000"/>
                </a:solidFill>
              </a:rPr>
              <a:t>Have a legal and registered business</a:t>
            </a:r>
          </a:p>
          <a:p>
            <a:pPr indent="-317500" lvl="0" marL="457200">
              <a:lnSpc>
                <a:spcPct val="100000"/>
              </a:lnSpc>
              <a:spcBef>
                <a:spcPts val="0"/>
              </a:spcBef>
              <a:spcAft>
                <a:spcPts val="0"/>
              </a:spcAft>
              <a:buClr>
                <a:srgbClr val="000000"/>
              </a:buClr>
              <a:buSzPct val="77777"/>
            </a:pPr>
            <a:r>
              <a:rPr lang="en-GB">
                <a:solidFill>
                  <a:srgbClr val="000000"/>
                </a:solidFill>
              </a:rPr>
              <a:t>Have an interactive experience with the online system</a:t>
            </a:r>
          </a:p>
          <a:p>
            <a:pPr indent="-228600" lvl="0" marL="457200" rtl="0">
              <a:spcBef>
                <a:spcPts val="0"/>
              </a:spcBef>
              <a:buClr>
                <a:srgbClr val="000000"/>
              </a:buClr>
            </a:pPr>
            <a:r>
              <a:rPr lang="en-GB">
                <a:solidFill>
                  <a:srgbClr val="000000"/>
                </a:solidFill>
              </a:rPr>
              <a:t>Provide clients a service that is more convenient, accessible, legal, flexible and cheaper</a:t>
            </a:r>
          </a:p>
          <a:p>
            <a:pPr indent="-228600" lvl="0" marL="457200" rtl="0">
              <a:spcBef>
                <a:spcPts val="0"/>
              </a:spcBef>
              <a:buClr>
                <a:srgbClr val="000000"/>
              </a:buClr>
            </a:pPr>
            <a:r>
              <a:rPr lang="en-GB">
                <a:solidFill>
                  <a:srgbClr val="000000"/>
                </a:solidFill>
              </a:rPr>
              <a:t>System will save a consumer time and energy</a:t>
            </a:r>
          </a:p>
          <a:p>
            <a:pPr indent="-228600" lvl="0" marL="457200" rtl="0">
              <a:spcBef>
                <a:spcPts val="0"/>
              </a:spcBef>
              <a:buClr>
                <a:srgbClr val="000000"/>
              </a:buClr>
            </a:pPr>
            <a:r>
              <a:rPr lang="en-GB">
                <a:solidFill>
                  <a:srgbClr val="000000"/>
                </a:solidFill>
              </a:rPr>
              <a:t>Provide a benefit to the government because there will be more control and revision of the registered business before approval into the society</a:t>
            </a:r>
          </a:p>
          <a:p>
            <a:pPr indent="-228600" lvl="0" marL="457200">
              <a:spcBef>
                <a:spcPts val="0"/>
              </a:spcBef>
              <a:buClr>
                <a:srgbClr val="000000"/>
              </a:buClr>
            </a:pPr>
            <a:r>
              <a:rPr lang="en-GB">
                <a:solidFill>
                  <a:srgbClr val="000000"/>
                </a:solidFill>
              </a:rPr>
              <a:t>Provide customer satisfaction</a:t>
            </a:r>
          </a:p>
        </p:txBody>
      </p:sp>
      <p:sp>
        <p:nvSpPr>
          <p:cNvPr id="189" name="Shape 189"/>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rtl="0">
              <a:lnSpc>
                <a:spcPct val="138000"/>
              </a:lnSpc>
              <a:spcBef>
                <a:spcPts val="0"/>
              </a:spcBef>
              <a:buNone/>
            </a:pPr>
            <a:r>
              <a:rPr b="1" lang="en-GB" sz="2400">
                <a:solidFill>
                  <a:srgbClr val="000000"/>
                </a:solidFill>
              </a:rPr>
              <a:t> </a:t>
            </a:r>
            <a:r>
              <a:rPr b="1" lang="en-GB" sz="1800">
                <a:solidFill>
                  <a:srgbClr val="000000"/>
                </a:solidFill>
              </a:rPr>
              <a:t>Overall goal is to:</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lr>
                <a:srgbClr val="000000"/>
              </a:buClr>
              <a:buChar char="-"/>
            </a:pPr>
            <a:r>
              <a:rPr lang="en-GB">
                <a:solidFill>
                  <a:srgbClr val="000000"/>
                </a:solidFill>
              </a:rPr>
              <a:t>Functional requirement</a:t>
            </a:r>
          </a:p>
          <a:p>
            <a:pPr indent="-228600" lvl="0" marL="457200" rtl="0">
              <a:spcBef>
                <a:spcPts val="0"/>
              </a:spcBef>
              <a:buClr>
                <a:srgbClr val="000000"/>
              </a:buClr>
              <a:buChar char="-"/>
            </a:pPr>
            <a:r>
              <a:rPr lang="en-GB">
                <a:solidFill>
                  <a:srgbClr val="000000"/>
                </a:solidFill>
              </a:rPr>
              <a:t>Non-functional requirement</a:t>
            </a:r>
          </a:p>
          <a:p>
            <a:pPr indent="-228600" lvl="0" marL="457200" rtl="0">
              <a:spcBef>
                <a:spcPts val="0"/>
              </a:spcBef>
              <a:buClr>
                <a:srgbClr val="000000"/>
              </a:buClr>
              <a:buChar char="-"/>
            </a:pPr>
            <a:r>
              <a:rPr lang="en-GB">
                <a:solidFill>
                  <a:srgbClr val="000000"/>
                </a:solidFill>
              </a:rPr>
              <a:t>Data Requirement</a:t>
            </a:r>
          </a:p>
          <a:p>
            <a:pPr indent="-228600" lvl="0" marL="457200" rtl="0">
              <a:spcBef>
                <a:spcPts val="0"/>
              </a:spcBef>
              <a:buClr>
                <a:srgbClr val="000000"/>
              </a:buClr>
              <a:buChar char="-"/>
            </a:pPr>
            <a:r>
              <a:rPr lang="en-GB">
                <a:solidFill>
                  <a:srgbClr val="000000"/>
                </a:solidFill>
              </a:rPr>
              <a:t>Requirement Elicitation Techniques</a:t>
            </a:r>
          </a:p>
          <a:p>
            <a:pPr indent="-228600" lvl="0" marL="457200">
              <a:spcBef>
                <a:spcPts val="0"/>
              </a:spcBef>
              <a:buClr>
                <a:srgbClr val="000000"/>
              </a:buClr>
              <a:buChar char="-"/>
            </a:pPr>
            <a:r>
              <a:rPr lang="en-GB">
                <a:solidFill>
                  <a:srgbClr val="000000"/>
                </a:solidFill>
              </a:rPr>
              <a:t>Requirements Document</a:t>
            </a:r>
          </a:p>
          <a:p>
            <a:pPr lvl="0">
              <a:spcBef>
                <a:spcPts val="0"/>
              </a:spcBef>
              <a:buNone/>
            </a:pPr>
            <a:r>
              <a:t/>
            </a:r>
            <a:endParaRPr>
              <a:solidFill>
                <a:srgbClr val="000000"/>
              </a:solidFill>
            </a:endParaRPr>
          </a:p>
        </p:txBody>
      </p:sp>
      <p:sp>
        <p:nvSpPr>
          <p:cNvPr id="195" name="Shape 195"/>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4. Requirements identification and classification</a:t>
            </a:r>
            <a:br>
              <a:rPr b="1" lang="en-GB" sz="1800"/>
            </a:b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apture4.1.PNG" id="201" name="Shape 201"/>
          <p:cNvPicPr preferRelativeResize="0"/>
          <p:nvPr/>
        </p:nvPicPr>
        <p:blipFill>
          <a:blip r:embed="rId3">
            <a:alphaModFix/>
          </a:blip>
          <a:stretch>
            <a:fillRect/>
          </a:stretch>
        </p:blipFill>
        <p:spPr>
          <a:xfrm>
            <a:off x="0" y="712800"/>
            <a:ext cx="9143999" cy="4430700"/>
          </a:xfrm>
          <a:prstGeom prst="rect">
            <a:avLst/>
          </a:prstGeom>
          <a:noFill/>
          <a:ln>
            <a:noFill/>
          </a:ln>
        </p:spPr>
      </p:pic>
      <p:sp>
        <p:nvSpPr>
          <p:cNvPr id="202" name="Shape 202"/>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4.1)  Functional Requirement – This describes a system service or functions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pic>
        <p:nvPicPr>
          <p:cNvPr descr="Capture4.2.PNG" id="207" name="Shape 207"/>
          <p:cNvPicPr preferRelativeResize="0"/>
          <p:nvPr/>
        </p:nvPicPr>
        <p:blipFill>
          <a:blip r:embed="rId3">
            <a:alphaModFix/>
          </a:blip>
          <a:stretch>
            <a:fillRect/>
          </a:stretch>
        </p:blipFill>
        <p:spPr>
          <a:xfrm>
            <a:off x="0" y="1017725"/>
            <a:ext cx="9202299" cy="4125775"/>
          </a:xfrm>
          <a:prstGeom prst="rect">
            <a:avLst/>
          </a:prstGeom>
          <a:noFill/>
          <a:ln>
            <a:noFill/>
          </a:ln>
        </p:spPr>
      </p:pic>
      <p:sp>
        <p:nvSpPr>
          <p:cNvPr id="208" name="Shape 208"/>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4.2) Non-Functional Requirements:</a:t>
            </a:r>
            <a:br>
              <a:rPr b="1" lang="en-GB" sz="1800"/>
            </a:br>
            <a:br>
              <a:rPr b="1" lang="en-GB" sz="1800"/>
            </a:br>
            <a:br>
              <a:rPr b="1" lang="en-GB" sz="1800"/>
            </a:b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apture4.2.6.PNG" id="214" name="Shape 214"/>
          <p:cNvPicPr preferRelativeResize="0"/>
          <p:nvPr/>
        </p:nvPicPr>
        <p:blipFill>
          <a:blip r:embed="rId3">
            <a:alphaModFix/>
          </a:blip>
          <a:stretch>
            <a:fillRect/>
          </a:stretch>
        </p:blipFill>
        <p:spPr>
          <a:xfrm>
            <a:off x="145095" y="602700"/>
            <a:ext cx="8933604" cy="4688149"/>
          </a:xfrm>
          <a:prstGeom prst="rect">
            <a:avLst/>
          </a:prstGeom>
          <a:noFill/>
          <a:ln>
            <a:noFill/>
          </a:ln>
        </p:spPr>
      </p:pic>
      <p:sp>
        <p:nvSpPr>
          <p:cNvPr id="215" name="Shape 215"/>
          <p:cNvSpPr txBox="1"/>
          <p:nvPr>
            <p:ph type="title"/>
          </p:nvPr>
        </p:nvSpPr>
        <p:spPr>
          <a:xfrm>
            <a:off x="0" y="0"/>
            <a:ext cx="9144000" cy="602700"/>
          </a:xfrm>
          <a:prstGeom prst="rect">
            <a:avLst/>
          </a:prstGeom>
          <a:noFill/>
        </p:spPr>
        <p:txBody>
          <a:bodyPr anchorCtr="0" anchor="t" bIns="91425" lIns="91425" rIns="91425" tIns="91425">
            <a:noAutofit/>
          </a:bodyPr>
          <a:lstStyle/>
          <a:p>
            <a:pPr lvl="0" marL="228600" rtl="0">
              <a:lnSpc>
                <a:spcPct val="115000"/>
              </a:lnSpc>
              <a:spcBef>
                <a:spcPts val="0"/>
              </a:spcBef>
              <a:buNone/>
            </a:pPr>
            <a:r>
              <a:rPr b="1" lang="en-GB" sz="1400"/>
              <a:t>4.2.6	Tabular Presentation of Functional and Non-Functional Requirement and Examples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apture4.2.7.PNG" id="221" name="Shape 221"/>
          <p:cNvPicPr preferRelativeResize="0"/>
          <p:nvPr/>
        </p:nvPicPr>
        <p:blipFill>
          <a:blip r:embed="rId3">
            <a:alphaModFix/>
          </a:blip>
          <a:stretch>
            <a:fillRect/>
          </a:stretch>
        </p:blipFill>
        <p:spPr>
          <a:xfrm>
            <a:off x="0" y="635099"/>
            <a:ext cx="9144000" cy="4508400"/>
          </a:xfrm>
          <a:prstGeom prst="rect">
            <a:avLst/>
          </a:prstGeom>
          <a:noFill/>
          <a:ln>
            <a:noFill/>
          </a:ln>
        </p:spPr>
      </p:pic>
      <p:sp>
        <p:nvSpPr>
          <p:cNvPr id="222" name="Shape 222"/>
          <p:cNvSpPr txBox="1"/>
          <p:nvPr>
            <p:ph type="title"/>
          </p:nvPr>
        </p:nvSpPr>
        <p:spPr>
          <a:xfrm>
            <a:off x="0" y="0"/>
            <a:ext cx="9144000" cy="602700"/>
          </a:xfrm>
          <a:prstGeom prst="rect">
            <a:avLst/>
          </a:prstGeom>
          <a:noFill/>
        </p:spPr>
        <p:txBody>
          <a:bodyPr anchorCtr="0" anchor="t" bIns="91425" lIns="91425" rIns="91425" tIns="91425">
            <a:noAutofit/>
          </a:bodyPr>
          <a:lstStyle/>
          <a:p>
            <a:pPr lvl="0" marL="228600" rtl="0">
              <a:lnSpc>
                <a:spcPct val="115000"/>
              </a:lnSpc>
              <a:spcBef>
                <a:spcPts val="0"/>
              </a:spcBef>
              <a:buNone/>
            </a:pPr>
            <a:r>
              <a:rPr b="1" lang="en-GB" sz="1400">
                <a:solidFill>
                  <a:srgbClr val="000000"/>
                </a:solidFill>
              </a:rPr>
              <a:t>4.2.7	Assignment of Requirements to Use Case</a:t>
            </a:r>
            <a:br>
              <a:rPr b="1" lang="en-GB" sz="1400">
                <a:solidFill>
                  <a:srgbClr val="000000"/>
                </a:solidFill>
              </a:rPr>
            </a:br>
            <a:br>
              <a:rPr b="1" lang="en-GB" sz="1400">
                <a:solidFill>
                  <a:srgbClr val="000000"/>
                </a:solidFill>
              </a:rPr>
            </a:br>
            <a:br>
              <a:rPr b="1" lang="en-GB" sz="1400">
                <a:solidFill>
                  <a:srgbClr val="000000"/>
                </a:solidFill>
              </a:rPr>
            </a:b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apture4.2.8.PNG" id="228" name="Shape 228"/>
          <p:cNvPicPr preferRelativeResize="0"/>
          <p:nvPr/>
        </p:nvPicPr>
        <p:blipFill>
          <a:blip r:embed="rId3">
            <a:alphaModFix/>
          </a:blip>
          <a:stretch>
            <a:fillRect/>
          </a:stretch>
        </p:blipFill>
        <p:spPr>
          <a:xfrm>
            <a:off x="0" y="560525"/>
            <a:ext cx="9143999" cy="4582974"/>
          </a:xfrm>
          <a:prstGeom prst="rect">
            <a:avLst/>
          </a:prstGeom>
          <a:noFill/>
          <a:ln>
            <a:noFill/>
          </a:ln>
        </p:spPr>
      </p:pic>
      <p:sp>
        <p:nvSpPr>
          <p:cNvPr id="229" name="Shape 229"/>
          <p:cNvSpPr txBox="1"/>
          <p:nvPr>
            <p:ph type="title"/>
          </p:nvPr>
        </p:nvSpPr>
        <p:spPr>
          <a:xfrm>
            <a:off x="0" y="0"/>
            <a:ext cx="9144000" cy="602700"/>
          </a:xfrm>
          <a:prstGeom prst="rect">
            <a:avLst/>
          </a:prstGeom>
          <a:noFill/>
        </p:spPr>
        <p:txBody>
          <a:bodyPr anchorCtr="0" anchor="t" bIns="91425" lIns="91425" rIns="91425" tIns="91425">
            <a:noAutofit/>
          </a:bodyPr>
          <a:lstStyle/>
          <a:p>
            <a:pPr indent="0" lvl="0" marL="0" rtl="0">
              <a:lnSpc>
                <a:spcPct val="115000"/>
              </a:lnSpc>
              <a:spcBef>
                <a:spcPts val="0"/>
              </a:spcBef>
              <a:buNone/>
            </a:pPr>
            <a:r>
              <a:rPr b="1" lang="en-GB" sz="1400">
                <a:solidFill>
                  <a:srgbClr val="000000"/>
                </a:solidFill>
              </a:rPr>
              <a:t>4.2.8</a:t>
            </a:r>
            <a:r>
              <a:rPr b="1" lang="en-GB" sz="1400">
                <a:solidFill>
                  <a:srgbClr val="000000"/>
                </a:solidFill>
              </a:rPr>
              <a:t> 	</a:t>
            </a:r>
            <a:r>
              <a:rPr b="1" lang="en-GB" sz="1400">
                <a:solidFill>
                  <a:srgbClr val="000000"/>
                </a:solidFill>
              </a:rPr>
              <a:t>Assignment of Requirements to Entity Class.</a:t>
            </a:r>
            <a:br>
              <a:rPr b="1" lang="en-GB" sz="1400">
                <a:solidFill>
                  <a:srgbClr val="000000"/>
                </a:solidFill>
              </a:rPr>
            </a:br>
            <a:br>
              <a:rPr b="1" lang="en-GB" sz="1400">
                <a:solidFill>
                  <a:srgbClr val="000000"/>
                </a:solidFill>
              </a:rPr>
            </a:br>
            <a:br>
              <a:rPr b="1" lang="en-GB" sz="1400">
                <a:solidFill>
                  <a:srgbClr val="000000"/>
                </a:solidFill>
              </a:rPr>
            </a:b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idx="1" type="body"/>
          </p:nvPr>
        </p:nvSpPr>
        <p:spPr>
          <a:xfrm>
            <a:off x="0" y="669550"/>
            <a:ext cx="9144000" cy="4549800"/>
          </a:xfrm>
          <a:prstGeom prst="rect">
            <a:avLst/>
          </a:prstGeom>
        </p:spPr>
        <p:txBody>
          <a:bodyPr anchorCtr="0" anchor="t" bIns="91425" lIns="91425" rIns="91425" tIns="91425">
            <a:noAutofit/>
          </a:bodyPr>
          <a:lstStyle/>
          <a:p>
            <a:pPr indent="-457200" lvl="0" marL="914400" rtl="0">
              <a:spcBef>
                <a:spcPts val="0"/>
              </a:spcBef>
              <a:spcAft>
                <a:spcPts val="0"/>
              </a:spcAft>
              <a:buNone/>
            </a:pPr>
            <a:r>
              <a:rPr b="1" lang="en-GB" sz="1400">
                <a:solidFill>
                  <a:schemeClr val="dk1"/>
                </a:solidFill>
              </a:rPr>
              <a:t>4.3.1   Determining data requirements</a:t>
            </a:r>
          </a:p>
          <a:p>
            <a:pPr indent="0" lvl="0" marL="914400" rtl="0">
              <a:spcBef>
                <a:spcPts val="0"/>
              </a:spcBef>
              <a:spcAft>
                <a:spcPts val="0"/>
              </a:spcAft>
              <a:buNone/>
            </a:pPr>
            <a:r>
              <a:rPr lang="en-GB" sz="1200">
                <a:solidFill>
                  <a:schemeClr val="dk1"/>
                </a:solidFill>
              </a:rPr>
              <a:t>Each class has different attributes and data types. </a:t>
            </a:r>
            <a:r>
              <a:rPr lang="en-GB" sz="1200">
                <a:solidFill>
                  <a:srgbClr val="333333"/>
                </a:solidFill>
                <a:highlight>
                  <a:srgbClr val="FFFFFF"/>
                </a:highlight>
              </a:rPr>
              <a:t>The database will contain tables for each Class with columns for the</a:t>
            </a:r>
            <a:r>
              <a:rPr lang="en-GB" sz="1200">
                <a:solidFill>
                  <a:srgbClr val="333333"/>
                </a:solidFill>
                <a:highlight>
                  <a:srgbClr val="FFFFFF"/>
                </a:highlight>
              </a:rPr>
              <a:t> </a:t>
            </a:r>
            <a:r>
              <a:rPr lang="en-GB" sz="1200">
                <a:solidFill>
                  <a:srgbClr val="333333"/>
                </a:solidFill>
                <a:highlight>
                  <a:srgbClr val="FFFFFF"/>
                </a:highlight>
              </a:rPr>
              <a:t>name, street address, city, state, postal code, and phone number, date, cost etc.</a:t>
            </a:r>
          </a:p>
          <a:p>
            <a:pPr indent="-457200" lvl="0" marL="914400" rtl="0">
              <a:spcBef>
                <a:spcPts val="0"/>
              </a:spcBef>
              <a:spcAft>
                <a:spcPts val="0"/>
              </a:spcAft>
              <a:buNone/>
            </a:pPr>
            <a:r>
              <a:t/>
            </a:r>
            <a:endParaRPr sz="1200">
              <a:solidFill>
                <a:srgbClr val="333333"/>
              </a:solidFill>
              <a:highlight>
                <a:srgbClr val="FFFFFF"/>
              </a:highlight>
            </a:endParaRPr>
          </a:p>
          <a:p>
            <a:pPr indent="-457200" lvl="0" marL="914400" rtl="0">
              <a:spcBef>
                <a:spcPts val="0"/>
              </a:spcBef>
              <a:spcAft>
                <a:spcPts val="0"/>
              </a:spcAft>
              <a:buNone/>
            </a:pPr>
            <a:r>
              <a:t/>
            </a:r>
            <a:endParaRPr sz="1200">
              <a:solidFill>
                <a:srgbClr val="333333"/>
              </a:solidFill>
              <a:highlight>
                <a:srgbClr val="FFFFFF"/>
              </a:highlight>
            </a:endParaRPr>
          </a:p>
          <a:p>
            <a:pPr indent="-457200" lvl="0" marL="914400" rtl="0">
              <a:spcBef>
                <a:spcPts val="0"/>
              </a:spcBef>
              <a:spcAft>
                <a:spcPts val="0"/>
              </a:spcAft>
              <a:buNone/>
            </a:pPr>
            <a:r>
              <a:t/>
            </a:r>
            <a:endParaRPr sz="1200">
              <a:solidFill>
                <a:schemeClr val="dk1"/>
              </a:solidFill>
            </a:endParaRPr>
          </a:p>
          <a:p>
            <a:pPr indent="-457200" lvl="0" marL="914400" rtl="0">
              <a:spcBef>
                <a:spcPts val="0"/>
              </a:spcBef>
              <a:spcAft>
                <a:spcPts val="0"/>
              </a:spcAft>
              <a:buNone/>
            </a:pPr>
            <a:r>
              <a:t/>
            </a:r>
            <a:endParaRPr sz="1200">
              <a:solidFill>
                <a:schemeClr val="dk1"/>
              </a:solidFill>
            </a:endParaRPr>
          </a:p>
          <a:p>
            <a:pPr indent="-527050" lvl="0" marL="914400">
              <a:spcBef>
                <a:spcPts val="0"/>
              </a:spcBef>
              <a:spcAft>
                <a:spcPts val="0"/>
              </a:spcAft>
              <a:buClr>
                <a:schemeClr val="dk1"/>
              </a:buClr>
              <a:buSzPct val="91666"/>
              <a:buFont typeface="Arial"/>
              <a:buNone/>
            </a:pPr>
            <a:r>
              <a:t/>
            </a:r>
            <a:endParaRPr sz="1200">
              <a:solidFill>
                <a:schemeClr val="dk1"/>
              </a:solidFill>
            </a:endParaRPr>
          </a:p>
          <a:p>
            <a:pPr indent="-527050" lvl="0" marL="914400">
              <a:spcBef>
                <a:spcPts val="0"/>
              </a:spcBef>
              <a:spcAft>
                <a:spcPts val="0"/>
              </a:spcAft>
              <a:buClr>
                <a:schemeClr val="dk1"/>
              </a:buClr>
              <a:buSzPct val="91666"/>
              <a:buFont typeface="Arial"/>
              <a:buNone/>
            </a:pPr>
            <a:r>
              <a:rPr lang="en-GB" sz="1200">
                <a:solidFill>
                  <a:schemeClr val="dk1"/>
                </a:solidFill>
              </a:rPr>
              <a:t>.</a:t>
            </a:r>
          </a:p>
          <a:p>
            <a:pPr lvl="0">
              <a:spcBef>
                <a:spcPts val="0"/>
              </a:spcBef>
              <a:buNone/>
            </a:pPr>
            <a:r>
              <a:t/>
            </a:r>
            <a:endParaRPr/>
          </a:p>
        </p:txBody>
      </p:sp>
      <p:graphicFrame>
        <p:nvGraphicFramePr>
          <p:cNvPr id="235" name="Shape 235"/>
          <p:cNvGraphicFramePr/>
          <p:nvPr/>
        </p:nvGraphicFramePr>
        <p:xfrm>
          <a:off x="952500" y="1708825"/>
          <a:ext cx="3000000" cy="3000000"/>
        </p:xfrm>
        <a:graphic>
          <a:graphicData uri="http://schemas.openxmlformats.org/drawingml/2006/table">
            <a:tbl>
              <a:tblPr>
                <a:noFill/>
                <a:tableStyleId>{858CBD02-9F62-407D-B4F6-2D72667B18C8}</a:tableStyleId>
              </a:tblPr>
              <a:tblGrid>
                <a:gridCol w="889000"/>
                <a:gridCol w="1305750"/>
                <a:gridCol w="5044250"/>
              </a:tblGrid>
              <a:tr h="521450">
                <a:tc>
                  <a:txBody>
                    <a:bodyPr>
                      <a:noAutofit/>
                    </a:bodyPr>
                    <a:lstStyle/>
                    <a:p>
                      <a:pPr lvl="0">
                        <a:spcBef>
                          <a:spcPts val="0"/>
                        </a:spcBef>
                        <a:buNone/>
                      </a:pPr>
                      <a:r>
                        <a:rPr lang="en-GB"/>
                        <a:t>S/N</a:t>
                      </a:r>
                    </a:p>
                  </a:txBody>
                  <a:tcPr marT="91425" marB="91425" marR="91425" marL="91425"/>
                </a:tc>
                <a:tc>
                  <a:txBody>
                    <a:bodyPr>
                      <a:noAutofit/>
                    </a:bodyPr>
                    <a:lstStyle/>
                    <a:p>
                      <a:pPr lvl="0">
                        <a:spcBef>
                          <a:spcPts val="0"/>
                        </a:spcBef>
                        <a:buNone/>
                      </a:pPr>
                      <a:r>
                        <a:rPr lang="en-GB"/>
                        <a:t>Class</a:t>
                      </a:r>
                    </a:p>
                  </a:txBody>
                  <a:tcPr marT="91425" marB="91425" marR="91425" marL="91425"/>
                </a:tc>
                <a:tc>
                  <a:txBody>
                    <a:bodyPr>
                      <a:noAutofit/>
                    </a:bodyPr>
                    <a:lstStyle/>
                    <a:p>
                      <a:pPr lvl="0">
                        <a:spcBef>
                          <a:spcPts val="0"/>
                        </a:spcBef>
                        <a:buNone/>
                      </a:pPr>
                      <a:r>
                        <a:rPr lang="en-GB"/>
                        <a:t>Attribute</a:t>
                      </a:r>
                    </a:p>
                  </a:txBody>
                  <a:tcPr marT="91425" marB="91425" marR="91425" marL="91425"/>
                </a:tc>
              </a:tr>
              <a:tr h="662375">
                <a:tc>
                  <a:txBody>
                    <a:bodyPr>
                      <a:noAutofit/>
                    </a:bodyPr>
                    <a:lstStyle/>
                    <a:p>
                      <a:pPr lvl="0">
                        <a:spcBef>
                          <a:spcPts val="0"/>
                        </a:spcBef>
                        <a:buNone/>
                      </a:pPr>
                      <a:r>
                        <a:rPr lang="en-GB"/>
                        <a:t>1</a:t>
                      </a:r>
                    </a:p>
                  </a:txBody>
                  <a:tcPr marT="91425" marB="91425" marR="91425" marL="91425"/>
                </a:tc>
                <a:tc>
                  <a:txBody>
                    <a:bodyPr>
                      <a:noAutofit/>
                    </a:bodyPr>
                    <a:lstStyle/>
                    <a:p>
                      <a:pPr lvl="0">
                        <a:spcBef>
                          <a:spcPts val="0"/>
                        </a:spcBef>
                        <a:buNone/>
                      </a:pPr>
                      <a:r>
                        <a:rPr lang="en-GB"/>
                        <a:t>Application</a:t>
                      </a:r>
                    </a:p>
                  </a:txBody>
                  <a:tcPr marT="91425" marB="91425" marR="91425" marL="91425"/>
                </a:tc>
                <a:tc>
                  <a:txBody>
                    <a:bodyPr>
                      <a:noAutofit/>
                    </a:bodyPr>
                    <a:lstStyle/>
                    <a:p>
                      <a:pPr lvl="0">
                        <a:spcBef>
                          <a:spcPts val="0"/>
                        </a:spcBef>
                        <a:buNone/>
                      </a:pPr>
                      <a:r>
                        <a:rPr lang="en-GB"/>
                        <a:t>appName:String, appID:int, appDate:date, appCost:double appStatus:char</a:t>
                      </a:r>
                    </a:p>
                  </a:txBody>
                  <a:tcPr marT="91425" marB="91425" marR="91425" marL="91425"/>
                </a:tc>
              </a:tr>
              <a:tr h="521450">
                <a:tc>
                  <a:txBody>
                    <a:bodyPr>
                      <a:noAutofit/>
                    </a:bodyPr>
                    <a:lstStyle/>
                    <a:p>
                      <a:pPr lvl="0">
                        <a:spcBef>
                          <a:spcPts val="0"/>
                        </a:spcBef>
                        <a:buNone/>
                      </a:pPr>
                      <a:r>
                        <a:rPr lang="en-GB"/>
                        <a:t>2</a:t>
                      </a:r>
                    </a:p>
                  </a:txBody>
                  <a:tcPr marT="91425" marB="91425" marR="91425" marL="91425"/>
                </a:tc>
                <a:tc>
                  <a:txBody>
                    <a:bodyPr>
                      <a:noAutofit/>
                    </a:bodyPr>
                    <a:lstStyle/>
                    <a:p>
                      <a:pPr lvl="0">
                        <a:spcBef>
                          <a:spcPts val="0"/>
                        </a:spcBef>
                        <a:buNone/>
                      </a:pPr>
                      <a:r>
                        <a:rPr lang="en-GB"/>
                        <a:t>Client</a:t>
                      </a:r>
                    </a:p>
                  </a:txBody>
                  <a:tcPr marT="91425" marB="91425" marR="91425" marL="91425"/>
                </a:tc>
                <a:tc>
                  <a:txBody>
                    <a:bodyPr>
                      <a:noAutofit/>
                    </a:bodyPr>
                    <a:lstStyle/>
                    <a:p>
                      <a:pPr lvl="0">
                        <a:spcBef>
                          <a:spcPts val="0"/>
                        </a:spcBef>
                        <a:buNone/>
                      </a:pPr>
                      <a:r>
                        <a:rPr lang="en-GB"/>
                        <a:t>clientName:String, clientID:int, clientAddress:String</a:t>
                      </a:r>
                    </a:p>
                  </a:txBody>
                  <a:tcPr marT="91425" marB="91425" marR="91425" marL="91425"/>
                </a:tc>
              </a:tr>
              <a:tr h="521450">
                <a:tc>
                  <a:txBody>
                    <a:bodyPr>
                      <a:noAutofit/>
                    </a:bodyPr>
                    <a:lstStyle/>
                    <a:p>
                      <a:pPr lvl="0">
                        <a:spcBef>
                          <a:spcPts val="0"/>
                        </a:spcBef>
                        <a:buNone/>
                      </a:pPr>
                      <a:r>
                        <a:rPr lang="en-GB"/>
                        <a:t>3</a:t>
                      </a:r>
                    </a:p>
                  </a:txBody>
                  <a:tcPr marT="91425" marB="91425" marR="91425" marL="91425"/>
                </a:tc>
                <a:tc>
                  <a:txBody>
                    <a:bodyPr>
                      <a:noAutofit/>
                    </a:bodyPr>
                    <a:lstStyle/>
                    <a:p>
                      <a:pPr lvl="0">
                        <a:spcBef>
                          <a:spcPts val="0"/>
                        </a:spcBef>
                        <a:buNone/>
                      </a:pPr>
                      <a:r>
                        <a:rPr lang="en-GB"/>
                        <a:t>Licence</a:t>
                      </a:r>
                    </a:p>
                  </a:txBody>
                  <a:tcPr marT="91425" marB="91425" marR="91425" marL="91425"/>
                </a:tc>
                <a:tc>
                  <a:txBody>
                    <a:bodyPr>
                      <a:noAutofit/>
                    </a:bodyPr>
                    <a:lstStyle/>
                    <a:p>
                      <a:pPr lvl="0">
                        <a:spcBef>
                          <a:spcPts val="0"/>
                        </a:spcBef>
                        <a:buNone/>
                      </a:pPr>
                      <a:r>
                        <a:rPr lang="en-GB"/>
                        <a:t>licenceID:int, issueDate:date, expDate:date, </a:t>
                      </a:r>
                    </a:p>
                  </a:txBody>
                  <a:tcPr marT="91425" marB="91425" marR="91425" marL="91425"/>
                </a:tc>
              </a:tr>
              <a:tr h="521450">
                <a:tc>
                  <a:txBody>
                    <a:bodyPr>
                      <a:noAutofit/>
                    </a:bodyPr>
                    <a:lstStyle/>
                    <a:p>
                      <a:pPr lvl="0">
                        <a:spcBef>
                          <a:spcPts val="0"/>
                        </a:spcBef>
                        <a:buNone/>
                      </a:pPr>
                      <a:r>
                        <a:rPr lang="en-GB"/>
                        <a:t>4</a:t>
                      </a:r>
                    </a:p>
                  </a:txBody>
                  <a:tcPr marT="91425" marB="91425" marR="91425" marL="91425"/>
                </a:tc>
                <a:tc>
                  <a:txBody>
                    <a:bodyPr>
                      <a:noAutofit/>
                    </a:bodyPr>
                    <a:lstStyle/>
                    <a:p>
                      <a:pPr lvl="0">
                        <a:spcBef>
                          <a:spcPts val="0"/>
                        </a:spcBef>
                        <a:buNone/>
                      </a:pPr>
                      <a:r>
                        <a:rPr lang="en-GB"/>
                        <a:t>Shipment</a:t>
                      </a:r>
                    </a:p>
                  </a:txBody>
                  <a:tcPr marT="91425" marB="91425" marR="91425" marL="91425"/>
                </a:tc>
                <a:tc>
                  <a:txBody>
                    <a:bodyPr>
                      <a:noAutofit/>
                    </a:bodyPr>
                    <a:lstStyle/>
                    <a:p>
                      <a:pPr lvl="0">
                        <a:spcBef>
                          <a:spcPts val="0"/>
                        </a:spcBef>
                        <a:buNone/>
                      </a:pPr>
                      <a:r>
                        <a:rPr lang="en-GB"/>
                        <a:t>shmtID:Int, shmtAddress:String, shmtCost:double</a:t>
                      </a:r>
                    </a:p>
                  </a:txBody>
                  <a:tcPr marT="91425" marB="91425" marR="91425" marL="91425"/>
                </a:tc>
              </a:tr>
              <a:tr h="521450">
                <a:tc>
                  <a:txBody>
                    <a:bodyPr>
                      <a:noAutofit/>
                    </a:bodyPr>
                    <a:lstStyle/>
                    <a:p>
                      <a:pPr lvl="0" rtl="0">
                        <a:spcBef>
                          <a:spcPts val="0"/>
                        </a:spcBef>
                        <a:buNone/>
                      </a:pPr>
                      <a:r>
                        <a:rPr lang="en-GB"/>
                        <a:t>5</a:t>
                      </a:r>
                    </a:p>
                  </a:txBody>
                  <a:tcPr marT="91425" marB="91425" marR="91425" marL="91425"/>
                </a:tc>
                <a:tc>
                  <a:txBody>
                    <a:bodyPr>
                      <a:noAutofit/>
                    </a:bodyPr>
                    <a:lstStyle/>
                    <a:p>
                      <a:pPr lvl="0" rtl="0">
                        <a:spcBef>
                          <a:spcPts val="0"/>
                        </a:spcBef>
                        <a:buNone/>
                      </a:pPr>
                      <a:r>
                        <a:rPr lang="en-GB"/>
                        <a:t>Payment</a:t>
                      </a:r>
                    </a:p>
                  </a:txBody>
                  <a:tcPr marT="91425" marB="91425" marR="91425" marL="91425"/>
                </a:tc>
                <a:tc>
                  <a:txBody>
                    <a:bodyPr>
                      <a:noAutofit/>
                    </a:bodyPr>
                    <a:lstStyle/>
                    <a:p>
                      <a:pPr lvl="0" rtl="0">
                        <a:spcBef>
                          <a:spcPts val="0"/>
                        </a:spcBef>
                        <a:buNone/>
                      </a:pPr>
                      <a:r>
                        <a:rPr lang="en-GB"/>
                        <a:t>paymentID:int, paymentType: Char, paymentAmount:double.</a:t>
                      </a:r>
                    </a:p>
                  </a:txBody>
                  <a:tcPr marT="91425" marB="91425" marR="91425" marL="91425"/>
                </a:tc>
              </a:tr>
            </a:tbl>
          </a:graphicData>
        </a:graphic>
      </p:graphicFrame>
      <p:sp>
        <p:nvSpPr>
          <p:cNvPr id="236" name="Shape 236"/>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4.3)     Data Requirement</a:t>
            </a:r>
            <a:br>
              <a:rPr b="1" lang="en-GB" sz="1800"/>
            </a:br>
            <a:br>
              <a:rPr b="1" lang="en-GB" sz="1800"/>
            </a:br>
            <a:br>
              <a:rPr b="1" lang="en-GB" sz="1800"/>
            </a:b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idx="1" type="body"/>
          </p:nvPr>
        </p:nvSpPr>
        <p:spPr>
          <a:xfrm>
            <a:off x="0" y="553200"/>
            <a:ext cx="9144000" cy="4590300"/>
          </a:xfrm>
          <a:prstGeom prst="rect">
            <a:avLst/>
          </a:prstGeom>
        </p:spPr>
        <p:txBody>
          <a:bodyPr anchorCtr="0" anchor="t" bIns="91425" lIns="91425" rIns="91425" tIns="91425">
            <a:noAutofit/>
          </a:bodyPr>
          <a:lstStyle/>
          <a:p>
            <a:pPr indent="-69850" lvl="0" marL="0">
              <a:spcBef>
                <a:spcPts val="0"/>
              </a:spcBef>
              <a:spcAft>
                <a:spcPts val="0"/>
              </a:spcAft>
              <a:buClr>
                <a:schemeClr val="dk1"/>
              </a:buClr>
              <a:buSzPct val="78571"/>
              <a:buFont typeface="Arial"/>
              <a:buNone/>
            </a:pPr>
            <a:r>
              <a:rPr b="1" lang="en-GB" sz="1400">
                <a:solidFill>
                  <a:schemeClr val="dk1"/>
                </a:solidFill>
              </a:rPr>
              <a:t>4.3.2 Planning the database</a:t>
            </a:r>
          </a:p>
          <a:p>
            <a:pPr lvl="0">
              <a:spcBef>
                <a:spcPts val="0"/>
              </a:spcBef>
              <a:buNone/>
            </a:pPr>
            <a:r>
              <a:rPr lang="en-GB" sz="1400">
                <a:solidFill>
                  <a:srgbClr val="333333"/>
                </a:solidFill>
                <a:highlight>
                  <a:srgbClr val="FFFFFF"/>
                </a:highlight>
              </a:rPr>
              <a:t>In planning the database, we make sure that each of your tables has a primary key column—a column that contains values unique to each row in the table so that it will be easy to use the unique identifier to retrieve information.</a:t>
            </a:r>
          </a:p>
          <a:p>
            <a:pPr lvl="0">
              <a:spcBef>
                <a:spcPts val="0"/>
              </a:spcBef>
              <a:buNone/>
            </a:pPr>
            <a:r>
              <a:rPr b="1" lang="en-GB" sz="1400">
                <a:solidFill>
                  <a:srgbClr val="333333"/>
                </a:solidFill>
                <a:highlight>
                  <a:srgbClr val="FFFFFF"/>
                </a:highlight>
              </a:rPr>
              <a:t>4.3.3 </a:t>
            </a:r>
            <a:r>
              <a:rPr b="1" lang="en-GB" sz="1400">
                <a:solidFill>
                  <a:schemeClr val="dk1"/>
                </a:solidFill>
              </a:rPr>
              <a:t>Creating the database</a:t>
            </a:r>
            <a:r>
              <a:rPr lang="en-GB" sz="1400">
                <a:solidFill>
                  <a:schemeClr val="dk1"/>
                </a:solidFill>
              </a:rPr>
              <a:t> </a:t>
            </a:r>
            <a:r>
              <a:rPr lang="en-GB" sz="1400">
                <a:solidFill>
                  <a:srgbClr val="333333"/>
                </a:solidFill>
                <a:highlight>
                  <a:srgbClr val="FFFFFF"/>
                </a:highlight>
              </a:rPr>
              <a:t>- We create the database using a database system like: </a:t>
            </a:r>
          </a:p>
          <a:p>
            <a:pPr indent="-317500" lvl="0" marL="457200" rtl="0">
              <a:spcBef>
                <a:spcPts val="0"/>
              </a:spcBef>
              <a:spcAft>
                <a:spcPts val="300"/>
              </a:spcAft>
              <a:buClr>
                <a:srgbClr val="222222"/>
              </a:buClr>
              <a:buSzPct val="100000"/>
            </a:pPr>
            <a:r>
              <a:rPr lang="en-GB" sz="1400">
                <a:solidFill>
                  <a:srgbClr val="222222"/>
                </a:solidFill>
                <a:highlight>
                  <a:srgbClr val="FFFFFF"/>
                </a:highlight>
              </a:rPr>
              <a:t>IBM DB2</a:t>
            </a:r>
          </a:p>
          <a:p>
            <a:pPr indent="-317500" lvl="0" marL="457200" rtl="0">
              <a:spcBef>
                <a:spcPts val="0"/>
              </a:spcBef>
              <a:buClr>
                <a:srgbClr val="222222"/>
              </a:buClr>
              <a:buSzPct val="100000"/>
            </a:pPr>
            <a:r>
              <a:rPr lang="en-GB" sz="1400">
                <a:solidFill>
                  <a:srgbClr val="222222"/>
                </a:solidFill>
                <a:highlight>
                  <a:srgbClr val="FFFFFF"/>
                </a:highlight>
              </a:rPr>
              <a:t>Oracle RDBMS</a:t>
            </a:r>
          </a:p>
          <a:p>
            <a:pPr indent="-317500" lvl="0" marL="457200" rtl="0">
              <a:spcBef>
                <a:spcPts val="0"/>
              </a:spcBef>
              <a:buClr>
                <a:srgbClr val="222222"/>
              </a:buClr>
              <a:buSzPct val="100000"/>
            </a:pPr>
            <a:r>
              <a:rPr lang="en-GB" sz="1400">
                <a:solidFill>
                  <a:srgbClr val="222222"/>
                </a:solidFill>
                <a:highlight>
                  <a:srgbClr val="FFFFFF"/>
                </a:highlight>
              </a:rPr>
              <a:t>Microsoft SQL Server.</a:t>
            </a:r>
          </a:p>
          <a:p>
            <a:pPr indent="-317500" lvl="0" marL="457200" rtl="0">
              <a:spcBef>
                <a:spcPts val="0"/>
              </a:spcBef>
              <a:spcAft>
                <a:spcPts val="300"/>
              </a:spcAft>
              <a:buClr>
                <a:srgbClr val="222222"/>
              </a:buClr>
              <a:buSzPct val="100000"/>
            </a:pPr>
            <a:r>
              <a:rPr lang="en-GB" sz="1400">
                <a:solidFill>
                  <a:srgbClr val="222222"/>
                </a:solidFill>
                <a:highlight>
                  <a:srgbClr val="FFFFFF"/>
                </a:highlight>
              </a:rPr>
              <a:t>SAP Sybase ASE</a:t>
            </a:r>
          </a:p>
          <a:p>
            <a:pPr indent="-317500" lvl="0" marL="457200" rtl="0">
              <a:spcBef>
                <a:spcPts val="0"/>
              </a:spcBef>
              <a:spcAft>
                <a:spcPts val="300"/>
              </a:spcAft>
              <a:buClr>
                <a:srgbClr val="222222"/>
              </a:buClr>
              <a:buSzPct val="100000"/>
            </a:pPr>
            <a:r>
              <a:rPr lang="en-GB" sz="1400">
                <a:solidFill>
                  <a:srgbClr val="222222"/>
                </a:solidFill>
                <a:highlight>
                  <a:srgbClr val="FFFFFF"/>
                </a:highlight>
              </a:rPr>
              <a:t>MySQL</a:t>
            </a:r>
          </a:p>
          <a:p>
            <a:pPr lvl="0" rtl="0">
              <a:spcBef>
                <a:spcPts val="0"/>
              </a:spcBef>
              <a:spcAft>
                <a:spcPts val="300"/>
              </a:spcAft>
              <a:buNone/>
            </a:pPr>
            <a:r>
              <a:t/>
            </a:r>
            <a:endParaRPr sz="1400">
              <a:solidFill>
                <a:srgbClr val="222222"/>
              </a:solidFill>
              <a:highlight>
                <a:srgbClr val="FFFFFF"/>
              </a:highlight>
            </a:endParaRPr>
          </a:p>
          <a:p>
            <a:pPr lvl="0" rtl="0">
              <a:spcBef>
                <a:spcPts val="0"/>
              </a:spcBef>
              <a:spcAft>
                <a:spcPts val="300"/>
              </a:spcAft>
              <a:buNone/>
            </a:pPr>
            <a:r>
              <a:rPr b="1" lang="en-GB" sz="1400">
                <a:solidFill>
                  <a:srgbClr val="222222"/>
                </a:solidFill>
                <a:highlight>
                  <a:srgbClr val="FFFFFF"/>
                </a:highlight>
              </a:rPr>
              <a:t>4.3.4  Political and Legal Requirement</a:t>
            </a:r>
            <a:r>
              <a:rPr lang="en-GB" sz="1400">
                <a:solidFill>
                  <a:srgbClr val="222222"/>
                </a:solidFill>
                <a:highlight>
                  <a:srgbClr val="FFFFFF"/>
                </a:highlight>
              </a:rPr>
              <a:t> - We make sure the polical requirements such as government regulations of data privacy, and accessibility is observed.</a:t>
            </a:r>
          </a:p>
          <a:p>
            <a:pPr lvl="0">
              <a:spcBef>
                <a:spcPts val="0"/>
              </a:spcBef>
              <a:buNone/>
            </a:pPr>
            <a:r>
              <a:t/>
            </a:r>
            <a:endParaRPr sz="1400">
              <a:solidFill>
                <a:srgbClr val="333333"/>
              </a:solidFill>
              <a:highlight>
                <a:srgbClr val="FFFFFF"/>
              </a:highlight>
            </a:endParaRPr>
          </a:p>
          <a:p>
            <a:pPr lvl="0">
              <a:spcBef>
                <a:spcPts val="0"/>
              </a:spcBef>
              <a:buNone/>
            </a:pPr>
            <a:r>
              <a:t/>
            </a:r>
            <a:endParaRPr sz="1400">
              <a:solidFill>
                <a:srgbClr val="333333"/>
              </a:solidFill>
              <a:highlight>
                <a:srgbClr val="FFFFFF"/>
              </a:highlight>
            </a:endParaRPr>
          </a:p>
          <a:p>
            <a:pPr lvl="0">
              <a:spcBef>
                <a:spcPts val="0"/>
              </a:spcBef>
              <a:buNone/>
            </a:pPr>
            <a:r>
              <a:t/>
            </a:r>
            <a:endParaRPr sz="1400">
              <a:solidFill>
                <a:srgbClr val="33333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75500" y="1258525"/>
            <a:ext cx="8222100" cy="1963500"/>
          </a:xfrm>
          <a:prstGeom prst="rect">
            <a:avLst/>
          </a:prstGeom>
        </p:spPr>
        <p:txBody>
          <a:bodyPr anchorCtr="0" anchor="b" bIns="91425" lIns="91425" rIns="91425" tIns="91425">
            <a:noAutofit/>
          </a:bodyPr>
          <a:lstStyle/>
          <a:p>
            <a:pPr lvl="0">
              <a:spcBef>
                <a:spcPts val="0"/>
              </a:spcBef>
              <a:buNone/>
            </a:pPr>
            <a:r>
              <a:rPr lang="en-GB" sz="6000"/>
              <a:t>“Requirements Determination and Specification” </a:t>
            </a:r>
          </a:p>
        </p:txBody>
      </p:sp>
      <p:sp>
        <p:nvSpPr>
          <p:cNvPr id="134" name="Shape 134"/>
          <p:cNvSpPr txBox="1"/>
          <p:nvPr>
            <p:ph idx="1" type="body"/>
          </p:nvPr>
        </p:nvSpPr>
        <p:spPr>
          <a:xfrm>
            <a:off x="521325" y="3281700"/>
            <a:ext cx="8222100" cy="1300800"/>
          </a:xfrm>
          <a:prstGeom prst="rect">
            <a:avLst/>
          </a:prstGeom>
        </p:spPr>
        <p:txBody>
          <a:bodyPr anchorCtr="0" anchor="t" bIns="91425" lIns="91425" rIns="91425" tIns="91425">
            <a:noAutofit/>
          </a:bodyPr>
          <a:lstStyle/>
          <a:p>
            <a:pPr lvl="0">
              <a:spcBef>
                <a:spcPts val="0"/>
              </a:spcBef>
              <a:buNone/>
            </a:pPr>
            <a:r>
              <a:t/>
            </a:r>
            <a:endParaRPr/>
          </a:p>
          <a:p>
            <a:pPr lvl="0" rtl="0">
              <a:spcBef>
                <a:spcPts val="0"/>
              </a:spcBef>
              <a:buNone/>
            </a:pPr>
            <a:r>
              <a:rPr b="1" lang="en-GB"/>
              <a:t>Group Project Deliverable #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idx="1" type="body"/>
          </p:nvPr>
        </p:nvSpPr>
        <p:spPr>
          <a:xfrm>
            <a:off x="0" y="923050"/>
            <a:ext cx="9144000" cy="4220400"/>
          </a:xfrm>
          <a:prstGeom prst="rect">
            <a:avLst/>
          </a:prstGeom>
        </p:spPr>
        <p:txBody>
          <a:bodyPr anchorCtr="0" anchor="t" bIns="91425" lIns="91425" rIns="91425" tIns="91425">
            <a:noAutofit/>
          </a:bodyPr>
          <a:lstStyle/>
          <a:p>
            <a:pPr lvl="0">
              <a:spcBef>
                <a:spcPts val="0"/>
              </a:spcBef>
              <a:buNone/>
            </a:pPr>
            <a:r>
              <a:rPr lang="en-GB" sz="1400">
                <a:solidFill>
                  <a:schemeClr val="dk1"/>
                </a:solidFill>
              </a:rPr>
              <a:t>Linda Macaulay in Requirements Engineering (Applied Computing) defines it as a systematic process of developing requirements through an iterative and co-operative process of analyzing the problem, documenting the resulting observations in a variety of representation formats, and checking the accuracy of the understanding gained. </a:t>
            </a:r>
          </a:p>
          <a:p>
            <a:pPr lvl="0">
              <a:spcBef>
                <a:spcPts val="0"/>
              </a:spcBef>
              <a:buClr>
                <a:schemeClr val="dk1"/>
              </a:buClr>
              <a:buSzPct val="78571"/>
              <a:buFont typeface="Arial"/>
              <a:buNone/>
            </a:pPr>
            <a:r>
              <a:rPr lang="en-GB" sz="1400">
                <a:solidFill>
                  <a:schemeClr val="dk1"/>
                </a:solidFill>
              </a:rPr>
              <a:t>Below are what we did in this project:</a:t>
            </a:r>
          </a:p>
          <a:p>
            <a:pPr lvl="0">
              <a:spcBef>
                <a:spcPts val="0"/>
              </a:spcBef>
              <a:buClr>
                <a:schemeClr val="dk1"/>
              </a:buClr>
              <a:buSzPct val="78571"/>
              <a:buFont typeface="Arial"/>
              <a:buNone/>
            </a:pPr>
            <a:r>
              <a:rPr lang="en-GB" sz="1400">
                <a:solidFill>
                  <a:schemeClr val="dk1"/>
                </a:solidFill>
              </a:rPr>
              <a:t>Elicitation Steps:</a:t>
            </a:r>
          </a:p>
          <a:p>
            <a:pPr indent="-298450" lvl="0" marL="457200">
              <a:spcBef>
                <a:spcPts val="0"/>
              </a:spcBef>
              <a:spcAft>
                <a:spcPts val="0"/>
              </a:spcAft>
              <a:buClr>
                <a:schemeClr val="dk1"/>
              </a:buClr>
              <a:buSzPct val="78571"/>
              <a:buFont typeface="Arial"/>
              <a:buNone/>
            </a:pPr>
            <a:r>
              <a:rPr lang="en-GB" sz="1400">
                <a:solidFill>
                  <a:schemeClr val="dk1"/>
                </a:solidFill>
                <a:latin typeface="Times New Roman"/>
                <a:ea typeface="Times New Roman"/>
                <a:cs typeface="Times New Roman"/>
                <a:sym typeface="Times New Roman"/>
              </a:rPr>
              <a:t>•          </a:t>
            </a:r>
            <a:r>
              <a:rPr lang="en-GB" sz="1400">
                <a:solidFill>
                  <a:schemeClr val="dk1"/>
                </a:solidFill>
              </a:rPr>
              <a:t>Identified sources of information</a:t>
            </a:r>
          </a:p>
          <a:p>
            <a:pPr indent="-298450" lvl="0" marL="457200">
              <a:spcBef>
                <a:spcPts val="0"/>
              </a:spcBef>
              <a:spcAft>
                <a:spcPts val="0"/>
              </a:spcAft>
              <a:buClr>
                <a:schemeClr val="dk1"/>
              </a:buClr>
              <a:buSzPct val="78571"/>
              <a:buFont typeface="Arial"/>
              <a:buNone/>
            </a:pPr>
            <a:r>
              <a:rPr lang="en-GB" sz="1400">
                <a:solidFill>
                  <a:schemeClr val="dk1"/>
                </a:solidFill>
                <a:latin typeface="Times New Roman"/>
                <a:ea typeface="Times New Roman"/>
                <a:cs typeface="Times New Roman"/>
                <a:sym typeface="Times New Roman"/>
              </a:rPr>
              <a:t>•          </a:t>
            </a:r>
            <a:r>
              <a:rPr lang="en-GB" sz="1400">
                <a:solidFill>
                  <a:schemeClr val="dk1"/>
                </a:solidFill>
              </a:rPr>
              <a:t>Gathered facts</a:t>
            </a:r>
          </a:p>
          <a:p>
            <a:pPr indent="-298450" lvl="0" marL="457200">
              <a:spcBef>
                <a:spcPts val="0"/>
              </a:spcBef>
              <a:spcAft>
                <a:spcPts val="0"/>
              </a:spcAft>
              <a:buClr>
                <a:schemeClr val="dk1"/>
              </a:buClr>
              <a:buSzPct val="78571"/>
              <a:buFont typeface="Arial"/>
              <a:buNone/>
            </a:pPr>
            <a:r>
              <a:rPr lang="en-GB" sz="1400">
                <a:solidFill>
                  <a:schemeClr val="dk1"/>
                </a:solidFill>
                <a:latin typeface="Times New Roman"/>
                <a:ea typeface="Times New Roman"/>
                <a:cs typeface="Times New Roman"/>
                <a:sym typeface="Times New Roman"/>
              </a:rPr>
              <a:t>•          </a:t>
            </a:r>
            <a:r>
              <a:rPr lang="en-GB" sz="1400">
                <a:solidFill>
                  <a:schemeClr val="dk1"/>
                </a:solidFill>
              </a:rPr>
              <a:t>Communication</a:t>
            </a:r>
          </a:p>
          <a:p>
            <a:pPr lvl="0">
              <a:spcBef>
                <a:spcPts val="0"/>
              </a:spcBef>
              <a:buNone/>
            </a:pPr>
            <a:r>
              <a:t/>
            </a:r>
            <a:endParaRPr sz="1400"/>
          </a:p>
        </p:txBody>
      </p:sp>
      <p:sp>
        <p:nvSpPr>
          <p:cNvPr id="247" name="Shape 247"/>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4.4  Requirement Elicitation Techniques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0" y="0"/>
            <a:ext cx="9144000" cy="693300"/>
          </a:xfrm>
          <a:prstGeom prst="rect">
            <a:avLst/>
          </a:prstGeom>
          <a:noFill/>
        </p:spPr>
        <p:txBody>
          <a:bodyPr anchorCtr="0" anchor="t" bIns="91425" lIns="91425" rIns="91425" tIns="91425">
            <a:noAutofit/>
          </a:bodyPr>
          <a:lstStyle/>
          <a:p>
            <a:pPr lvl="0">
              <a:spcBef>
                <a:spcPts val="0"/>
              </a:spcBef>
              <a:buNone/>
            </a:pPr>
            <a:r>
              <a:rPr b="1" lang="en-GB" sz="1800"/>
              <a:t>4.4.1 Traditional Methods</a:t>
            </a:r>
          </a:p>
        </p:txBody>
      </p:sp>
      <p:sp>
        <p:nvSpPr>
          <p:cNvPr id="253" name="Shape 25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spcAft>
                <a:spcPts val="0"/>
              </a:spcAft>
              <a:buClr>
                <a:schemeClr val="dk1"/>
              </a:buClr>
              <a:buSzPct val="100000"/>
            </a:pPr>
            <a:r>
              <a:rPr lang="en-GB" sz="1400">
                <a:solidFill>
                  <a:schemeClr val="dk1"/>
                </a:solidFill>
              </a:rPr>
              <a:t>Study of documents and software Systems</a:t>
            </a:r>
          </a:p>
          <a:p>
            <a:pPr indent="-317500" lvl="0" marL="457200" rtl="0">
              <a:spcBef>
                <a:spcPts val="0"/>
              </a:spcBef>
              <a:spcAft>
                <a:spcPts val="0"/>
              </a:spcAft>
              <a:buClr>
                <a:schemeClr val="dk1"/>
              </a:buClr>
              <a:buSzPct val="100000"/>
            </a:pPr>
            <a:r>
              <a:rPr lang="en-GB" sz="1400">
                <a:solidFill>
                  <a:schemeClr val="dk1"/>
                </a:solidFill>
              </a:rPr>
              <a:t>We studied the licencing office reports, the charts, policy manuals, job descriptions and the documentation of the existing systems.</a:t>
            </a:r>
          </a:p>
          <a:p>
            <a:pPr indent="-317500" lvl="0" marL="457200" rtl="0">
              <a:spcBef>
                <a:spcPts val="0"/>
              </a:spcBef>
              <a:spcAft>
                <a:spcPts val="0"/>
              </a:spcAft>
              <a:buClr>
                <a:schemeClr val="dk1"/>
              </a:buClr>
              <a:buSzPct val="100000"/>
            </a:pPr>
            <a:r>
              <a:rPr lang="en-GB" sz="1400">
                <a:solidFill>
                  <a:schemeClr val="dk1"/>
                </a:solidFill>
              </a:rPr>
              <a:t>Interviewing users and domain experts – We conducted interviews among users and domain experts to obtain the requirements.  It is the most used technique but we used it in conjunction with other methods to determine  what the present system does and also what stakeholders need</a:t>
            </a:r>
          </a:p>
          <a:p>
            <a:pPr indent="0" lvl="0" marL="0" rtl="0">
              <a:spcBef>
                <a:spcPts val="0"/>
              </a:spcBef>
              <a:spcAft>
                <a:spcPts val="0"/>
              </a:spcAft>
              <a:buNone/>
            </a:pPr>
            <a:r>
              <a:t/>
            </a:r>
            <a:endParaRPr sz="1400">
              <a:solidFill>
                <a:schemeClr val="dk1"/>
              </a:solidFill>
            </a:endParaRPr>
          </a:p>
          <a:p>
            <a:pPr indent="0" lvl="0" marL="0" rtl="0">
              <a:spcBef>
                <a:spcPts val="0"/>
              </a:spcBef>
              <a:spcAft>
                <a:spcPts val="0"/>
              </a:spcAft>
              <a:buNone/>
            </a:pPr>
            <a:r>
              <a:rPr lang="en-GB" sz="1400">
                <a:solidFill>
                  <a:schemeClr val="dk1"/>
                </a:solidFill>
              </a:rPr>
              <a:t>Advantages</a:t>
            </a:r>
          </a:p>
          <a:p>
            <a:pPr indent="-317500" lvl="0" marL="457200" rtl="0">
              <a:spcBef>
                <a:spcPts val="0"/>
              </a:spcBef>
              <a:spcAft>
                <a:spcPts val="0"/>
              </a:spcAft>
              <a:buClr>
                <a:schemeClr val="dk1"/>
              </a:buClr>
              <a:buSzPct val="100000"/>
            </a:pPr>
            <a:r>
              <a:rPr lang="en-GB" sz="1400">
                <a:solidFill>
                  <a:schemeClr val="dk1"/>
                </a:solidFill>
              </a:rPr>
              <a:t>It enhances flexibility and timeliness.</a:t>
            </a:r>
          </a:p>
          <a:p>
            <a:pPr indent="-317500" lvl="0" marL="457200" rtl="0">
              <a:spcBef>
                <a:spcPts val="0"/>
              </a:spcBef>
              <a:spcAft>
                <a:spcPts val="0"/>
              </a:spcAft>
              <a:buClr>
                <a:schemeClr val="dk1"/>
              </a:buClr>
              <a:buSzPct val="100000"/>
            </a:pPr>
            <a:r>
              <a:rPr lang="en-GB" sz="1400">
                <a:solidFill>
                  <a:schemeClr val="dk1"/>
                </a:solidFill>
              </a:rPr>
              <a:t>It helps to target specific things.</a:t>
            </a:r>
          </a:p>
          <a:p>
            <a:pPr indent="-317500" lvl="0" marL="457200" rtl="0">
              <a:spcBef>
                <a:spcPts val="0"/>
              </a:spcBef>
              <a:spcAft>
                <a:spcPts val="0"/>
              </a:spcAft>
              <a:buClr>
                <a:schemeClr val="dk1"/>
              </a:buClr>
              <a:buSzPct val="100000"/>
            </a:pPr>
            <a:r>
              <a:rPr lang="en-GB" sz="1400">
                <a:solidFill>
                  <a:schemeClr val="dk1"/>
                </a:solidFill>
              </a:rPr>
              <a:t>It is easier to summarise the result later.</a:t>
            </a:r>
          </a:p>
          <a:p>
            <a:pPr indent="-317500" lvl="0" marL="457200" rtl="0">
              <a:spcBef>
                <a:spcPts val="0"/>
              </a:spcBef>
              <a:spcAft>
                <a:spcPts val="0"/>
              </a:spcAft>
              <a:buClr>
                <a:schemeClr val="dk1"/>
              </a:buClr>
              <a:buSzPct val="100000"/>
            </a:pPr>
            <a:r>
              <a:rPr lang="en-GB" sz="1400">
                <a:solidFill>
                  <a:schemeClr val="dk1"/>
                </a:solidFill>
              </a:rPr>
              <a:t>It makes deeper understanding of requirements possible as one can progressively ask questions.</a:t>
            </a:r>
          </a:p>
          <a:p>
            <a:pPr indent="-317500" lvl="0" marL="457200" rtl="0">
              <a:spcBef>
                <a:spcPts val="0"/>
              </a:spcBef>
              <a:spcAft>
                <a:spcPts val="0"/>
              </a:spcAft>
              <a:buClr>
                <a:schemeClr val="dk1"/>
              </a:buClr>
              <a:buSzPct val="100000"/>
            </a:pPr>
            <a:r>
              <a:rPr lang="en-GB" sz="1400">
                <a:solidFill>
                  <a:schemeClr val="dk1"/>
                </a:solidFill>
              </a:rPr>
              <a:t>It also gives the possibility to reach out to stakeholders in geographically dispersed location.</a:t>
            </a:r>
          </a:p>
          <a:p>
            <a:pPr indent="0" lvl="0" marL="0" rtl="0">
              <a:spcBef>
                <a:spcPts val="0"/>
              </a:spcBef>
              <a:spcAft>
                <a:spcPts val="0"/>
              </a:spcAft>
              <a:buNone/>
            </a:pPr>
            <a:r>
              <a:t/>
            </a:r>
            <a:endParaRPr sz="1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0" y="0"/>
            <a:ext cx="9144000" cy="553200"/>
          </a:xfrm>
          <a:prstGeom prst="rect">
            <a:avLst/>
          </a:prstGeom>
          <a:noFill/>
        </p:spPr>
        <p:txBody>
          <a:bodyPr anchorCtr="0" anchor="t" bIns="91425" lIns="91425" rIns="91425" tIns="91425">
            <a:noAutofit/>
          </a:bodyPr>
          <a:lstStyle/>
          <a:p>
            <a:pPr indent="457200" lvl="0">
              <a:spcBef>
                <a:spcPts val="0"/>
              </a:spcBef>
              <a:buNone/>
            </a:pPr>
            <a:r>
              <a:rPr b="1" lang="en-GB" sz="1800"/>
              <a:t>Traditional Method...</a:t>
            </a:r>
          </a:p>
        </p:txBody>
      </p:sp>
      <p:sp>
        <p:nvSpPr>
          <p:cNvPr id="259" name="Shape 25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apture4.4.PNG" id="260" name="Shape 260"/>
          <p:cNvPicPr preferRelativeResize="0"/>
          <p:nvPr/>
        </p:nvPicPr>
        <p:blipFill>
          <a:blip r:embed="rId3">
            <a:alphaModFix/>
          </a:blip>
          <a:stretch>
            <a:fillRect/>
          </a:stretch>
        </p:blipFill>
        <p:spPr>
          <a:xfrm>
            <a:off x="0" y="612774"/>
            <a:ext cx="9144000" cy="4530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Capture4.5.PNG" id="266" name="Shape 266"/>
          <p:cNvPicPr preferRelativeResize="0"/>
          <p:nvPr/>
        </p:nvPicPr>
        <p:blipFill>
          <a:blip r:embed="rId3">
            <a:alphaModFix/>
          </a:blip>
          <a:stretch>
            <a:fillRect/>
          </a:stretch>
        </p:blipFill>
        <p:spPr>
          <a:xfrm>
            <a:off x="-75" y="623100"/>
            <a:ext cx="9144000" cy="4520400"/>
          </a:xfrm>
          <a:prstGeom prst="rect">
            <a:avLst/>
          </a:prstGeom>
          <a:noFill/>
          <a:ln>
            <a:noFill/>
          </a:ln>
        </p:spPr>
      </p:pic>
      <p:sp>
        <p:nvSpPr>
          <p:cNvPr id="267" name="Shape 267"/>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4.5 Requirements Document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pic>
        <p:nvPicPr>
          <p:cNvPr id="272" name="Shape 272"/>
          <p:cNvPicPr preferRelativeResize="0"/>
          <p:nvPr/>
        </p:nvPicPr>
        <p:blipFill>
          <a:blip r:embed="rId3">
            <a:alphaModFix/>
          </a:blip>
          <a:stretch>
            <a:fillRect/>
          </a:stretch>
        </p:blipFill>
        <p:spPr>
          <a:xfrm>
            <a:off x="2782266" y="0"/>
            <a:ext cx="6018215" cy="5143498"/>
          </a:xfrm>
          <a:prstGeom prst="rect">
            <a:avLst/>
          </a:prstGeom>
          <a:noFill/>
          <a:ln>
            <a:noFill/>
          </a:ln>
        </p:spPr>
      </p:pic>
      <p:sp>
        <p:nvSpPr>
          <p:cNvPr id="273" name="Shape 273"/>
          <p:cNvSpPr txBox="1"/>
          <p:nvPr>
            <p:ph type="title"/>
          </p:nvPr>
        </p:nvSpPr>
        <p:spPr>
          <a:xfrm>
            <a:off x="0" y="0"/>
            <a:ext cx="2782200" cy="5928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5. Activity Diagram</a:t>
            </a:r>
            <a:br>
              <a:rPr b="1" lang="en-GB" sz="1800"/>
            </a:br>
            <a:br>
              <a:rPr b="1" lang="en-GB" sz="1800"/>
            </a:br>
            <a:br>
              <a:rPr b="1" lang="en-GB" sz="1800"/>
            </a:b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pic>
        <p:nvPicPr>
          <p:cNvPr id="278" name="Shape 278"/>
          <p:cNvPicPr preferRelativeResize="0"/>
          <p:nvPr/>
        </p:nvPicPr>
        <p:blipFill>
          <a:blip r:embed="rId3">
            <a:alphaModFix/>
          </a:blip>
          <a:stretch>
            <a:fillRect/>
          </a:stretch>
        </p:blipFill>
        <p:spPr>
          <a:xfrm>
            <a:off x="0" y="1061117"/>
            <a:ext cx="9143999" cy="2896114"/>
          </a:xfrm>
          <a:prstGeom prst="rect">
            <a:avLst/>
          </a:prstGeom>
          <a:noFill/>
          <a:ln>
            <a:noFill/>
          </a:ln>
        </p:spPr>
      </p:pic>
      <p:sp>
        <p:nvSpPr>
          <p:cNvPr id="279" name="Shape 279"/>
          <p:cNvSpPr txBox="1"/>
          <p:nvPr>
            <p:ph type="title"/>
          </p:nvPr>
        </p:nvSpPr>
        <p:spPr>
          <a:xfrm>
            <a:off x="0" y="0"/>
            <a:ext cx="2782200" cy="5928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5.1 Register/Login</a:t>
            </a:r>
            <a:br>
              <a:rPr b="1" lang="en-GB" sz="1800"/>
            </a:br>
            <a:br>
              <a:rPr b="1" lang="en-GB" sz="1800"/>
            </a:br>
            <a:br>
              <a:rPr b="1" lang="en-GB" sz="1800"/>
            </a:b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pic>
        <p:nvPicPr>
          <p:cNvPr id="284" name="Shape 284"/>
          <p:cNvPicPr preferRelativeResize="0"/>
          <p:nvPr/>
        </p:nvPicPr>
        <p:blipFill>
          <a:blip r:embed="rId3">
            <a:alphaModFix/>
          </a:blip>
          <a:stretch>
            <a:fillRect/>
          </a:stretch>
        </p:blipFill>
        <p:spPr>
          <a:xfrm>
            <a:off x="3781897" y="0"/>
            <a:ext cx="5050404" cy="5143499"/>
          </a:xfrm>
          <a:prstGeom prst="rect">
            <a:avLst/>
          </a:prstGeom>
          <a:noFill/>
          <a:ln>
            <a:noFill/>
          </a:ln>
        </p:spPr>
      </p:pic>
      <p:sp>
        <p:nvSpPr>
          <p:cNvPr id="285" name="Shape 285"/>
          <p:cNvSpPr txBox="1"/>
          <p:nvPr>
            <p:ph type="title"/>
          </p:nvPr>
        </p:nvSpPr>
        <p:spPr>
          <a:xfrm>
            <a:off x="0" y="0"/>
            <a:ext cx="2782200" cy="5928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5.2 Filling Info</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pic>
        <p:nvPicPr>
          <p:cNvPr id="290" name="Shape 290"/>
          <p:cNvPicPr preferRelativeResize="0"/>
          <p:nvPr/>
        </p:nvPicPr>
        <p:blipFill>
          <a:blip r:embed="rId3">
            <a:alphaModFix/>
          </a:blip>
          <a:stretch>
            <a:fillRect/>
          </a:stretch>
        </p:blipFill>
        <p:spPr>
          <a:xfrm>
            <a:off x="1843255" y="0"/>
            <a:ext cx="7300740" cy="5143500"/>
          </a:xfrm>
          <a:prstGeom prst="rect">
            <a:avLst/>
          </a:prstGeom>
          <a:noFill/>
          <a:ln>
            <a:noFill/>
          </a:ln>
        </p:spPr>
      </p:pic>
      <p:sp>
        <p:nvSpPr>
          <p:cNvPr id="291" name="Shape 291"/>
          <p:cNvSpPr txBox="1"/>
          <p:nvPr>
            <p:ph type="title"/>
          </p:nvPr>
        </p:nvSpPr>
        <p:spPr>
          <a:xfrm>
            <a:off x="0" y="0"/>
            <a:ext cx="2782200" cy="5928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5.3 Payment</a:t>
            </a:r>
            <a:br>
              <a:rPr b="1" lang="en-GB" sz="1800"/>
            </a:br>
            <a:br>
              <a:rPr b="1" lang="en-GB" sz="1800"/>
            </a:br>
            <a:br>
              <a:rPr b="1" lang="en-GB" sz="1800"/>
            </a:b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297" name="Shape 297"/>
          <p:cNvPicPr preferRelativeResize="0"/>
          <p:nvPr/>
        </p:nvPicPr>
        <p:blipFill>
          <a:blip r:embed="rId3">
            <a:alphaModFix/>
          </a:blip>
          <a:stretch>
            <a:fillRect/>
          </a:stretch>
        </p:blipFill>
        <p:spPr>
          <a:xfrm>
            <a:off x="4511769" y="0"/>
            <a:ext cx="3891110" cy="5143499"/>
          </a:xfrm>
          <a:prstGeom prst="rect">
            <a:avLst/>
          </a:prstGeom>
          <a:noFill/>
          <a:ln>
            <a:noFill/>
          </a:ln>
        </p:spPr>
      </p:pic>
      <p:sp>
        <p:nvSpPr>
          <p:cNvPr id="298" name="Shape 298"/>
          <p:cNvSpPr txBox="1"/>
          <p:nvPr>
            <p:ph type="title"/>
          </p:nvPr>
        </p:nvSpPr>
        <p:spPr>
          <a:xfrm>
            <a:off x="0" y="0"/>
            <a:ext cx="2782200" cy="5928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5. 4 Clerk-side Process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pic>
        <p:nvPicPr>
          <p:cNvPr id="303" name="Shape 303"/>
          <p:cNvPicPr preferRelativeResize="0"/>
          <p:nvPr/>
        </p:nvPicPr>
        <p:blipFill>
          <a:blip r:embed="rId3">
            <a:alphaModFix/>
          </a:blip>
          <a:stretch>
            <a:fillRect/>
          </a:stretch>
        </p:blipFill>
        <p:spPr>
          <a:xfrm>
            <a:off x="0" y="1501178"/>
            <a:ext cx="9144000" cy="2963594"/>
          </a:xfrm>
          <a:prstGeom prst="rect">
            <a:avLst/>
          </a:prstGeom>
          <a:noFill/>
          <a:ln>
            <a:noFill/>
          </a:ln>
        </p:spPr>
      </p:pic>
      <p:sp>
        <p:nvSpPr>
          <p:cNvPr id="304" name="Shape 304"/>
          <p:cNvSpPr txBox="1"/>
          <p:nvPr>
            <p:ph type="title"/>
          </p:nvPr>
        </p:nvSpPr>
        <p:spPr>
          <a:xfrm>
            <a:off x="0" y="0"/>
            <a:ext cx="2772600" cy="7131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5.5 Client access applied case</a:t>
            </a:r>
            <a:br>
              <a:rPr b="1" lang="en-GB" sz="1800"/>
            </a:br>
            <a:br>
              <a:rPr b="1" lang="en-GB" sz="1800"/>
            </a:br>
            <a:br>
              <a:rPr b="1" lang="en-GB" sz="1800"/>
            </a:br>
            <a:br>
              <a:rPr b="1" lang="en-GB" sz="1800"/>
            </a:br>
            <a:br>
              <a:rPr b="1" lang="en-GB" sz="1800"/>
            </a:b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pic>
        <p:nvPicPr>
          <p:cNvPr descr="476fc908fa35f30ac5a49331dbc73284.jpg" id="139" name="Shape 139"/>
          <p:cNvPicPr preferRelativeResize="0"/>
          <p:nvPr/>
        </p:nvPicPr>
        <p:blipFill rotWithShape="1">
          <a:blip r:embed="rId3">
            <a:alphaModFix/>
          </a:blip>
          <a:srcRect b="0" l="0" r="0" t="0"/>
          <a:stretch/>
        </p:blipFill>
        <p:spPr>
          <a:xfrm>
            <a:off x="5161275" y="1691025"/>
            <a:ext cx="3982800" cy="3452400"/>
          </a:xfrm>
          <a:prstGeom prst="rect">
            <a:avLst/>
          </a:prstGeom>
          <a:noFill/>
          <a:ln>
            <a:noFill/>
          </a:ln>
        </p:spPr>
      </p:pic>
      <p:sp>
        <p:nvSpPr>
          <p:cNvPr id="140" name="Shape 140"/>
          <p:cNvSpPr txBox="1"/>
          <p:nvPr>
            <p:ph type="title"/>
          </p:nvPr>
        </p:nvSpPr>
        <p:spPr>
          <a:xfrm>
            <a:off x="417075" y="541325"/>
            <a:ext cx="8222100" cy="7677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Roboto"/>
              <a:buNone/>
            </a:pPr>
            <a:r>
              <a:rPr b="0" i="0" lang="en-GB" sz="3200" u="none" cap="none" strike="noStrike">
                <a:solidFill>
                  <a:schemeClr val="lt1"/>
                </a:solidFill>
                <a:latin typeface="Roboto"/>
                <a:ea typeface="Roboto"/>
                <a:cs typeface="Roboto"/>
                <a:sym typeface="Roboto"/>
              </a:rPr>
              <a:t>Table Of Contents</a:t>
            </a:r>
          </a:p>
        </p:txBody>
      </p:sp>
      <p:sp>
        <p:nvSpPr>
          <p:cNvPr id="141" name="Shape 141"/>
          <p:cNvSpPr txBox="1"/>
          <p:nvPr>
            <p:ph idx="1" type="body"/>
          </p:nvPr>
        </p:nvSpPr>
        <p:spPr>
          <a:xfrm>
            <a:off x="370700" y="1691025"/>
            <a:ext cx="8312400" cy="33411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1600"/>
              </a:spcBef>
              <a:spcAft>
                <a:spcPts val="0"/>
              </a:spcAft>
              <a:buAutoNum type="arabicPeriod"/>
            </a:pPr>
            <a:r>
              <a:rPr b="1" lang="en-GB"/>
              <a:t>Overview Statement </a:t>
            </a:r>
          </a:p>
          <a:p>
            <a:pPr indent="-228600" lvl="0" marL="457200" marR="0" rtl="0" algn="l">
              <a:lnSpc>
                <a:spcPct val="115000"/>
              </a:lnSpc>
              <a:spcBef>
                <a:spcPts val="1600"/>
              </a:spcBef>
              <a:spcAft>
                <a:spcPts val="0"/>
              </a:spcAft>
              <a:buAutoNum type="arabicPeriod"/>
            </a:pPr>
            <a:r>
              <a:rPr b="1" lang="en-GB"/>
              <a:t>U</a:t>
            </a:r>
            <a:r>
              <a:rPr b="1" lang="en-GB"/>
              <a:t>sers </a:t>
            </a:r>
          </a:p>
          <a:p>
            <a:pPr indent="-228600" lvl="0" marL="457200" marR="0" rtl="0" algn="l">
              <a:lnSpc>
                <a:spcPct val="115000"/>
              </a:lnSpc>
              <a:spcBef>
                <a:spcPts val="1600"/>
              </a:spcBef>
              <a:spcAft>
                <a:spcPts val="0"/>
              </a:spcAft>
              <a:buAutoNum type="arabicPeriod"/>
            </a:pPr>
            <a:r>
              <a:rPr b="1" lang="en-GB"/>
              <a:t>Goals of the IS </a:t>
            </a:r>
          </a:p>
          <a:p>
            <a:pPr indent="-228600" lvl="0" marL="457200" marR="0" rtl="0" algn="l">
              <a:lnSpc>
                <a:spcPct val="115000"/>
              </a:lnSpc>
              <a:spcBef>
                <a:spcPts val="1600"/>
              </a:spcBef>
              <a:spcAft>
                <a:spcPts val="0"/>
              </a:spcAft>
              <a:buAutoNum type="arabicPeriod"/>
            </a:pPr>
            <a:r>
              <a:rPr b="1" lang="en-GB"/>
              <a:t>Requirements Identification</a:t>
            </a:r>
          </a:p>
          <a:p>
            <a:pPr indent="-228600" lvl="0" marL="457200" marR="0" rtl="0" algn="l">
              <a:lnSpc>
                <a:spcPct val="115000"/>
              </a:lnSpc>
              <a:spcBef>
                <a:spcPts val="1600"/>
              </a:spcBef>
              <a:spcAft>
                <a:spcPts val="0"/>
              </a:spcAft>
              <a:buAutoNum type="arabicPeriod"/>
            </a:pPr>
            <a:r>
              <a:rPr b="1" lang="en-GB"/>
              <a:t>Activity Diagram </a:t>
            </a:r>
          </a:p>
          <a:p>
            <a:pPr indent="-228600" lvl="0" marL="457200" marR="0" rtl="0" algn="l">
              <a:lnSpc>
                <a:spcPct val="115000"/>
              </a:lnSpc>
              <a:spcBef>
                <a:spcPts val="1600"/>
              </a:spcBef>
              <a:spcAft>
                <a:spcPts val="0"/>
              </a:spcAft>
              <a:buAutoNum type="arabicPeriod"/>
            </a:pPr>
            <a:r>
              <a:rPr b="1" lang="en-GB"/>
              <a:t>Events </a:t>
            </a:r>
          </a:p>
          <a:p>
            <a:pPr indent="-228600" lvl="0" marL="457200" marR="0" rtl="0" algn="l">
              <a:lnSpc>
                <a:spcPct val="115000"/>
              </a:lnSpc>
              <a:spcBef>
                <a:spcPts val="1600"/>
              </a:spcBef>
              <a:spcAft>
                <a:spcPts val="0"/>
              </a:spcAft>
              <a:buAutoNum type="arabicPeriod"/>
            </a:pPr>
            <a:r>
              <a:rPr b="1" lang="en-GB"/>
              <a:t>Use Case Specifications</a:t>
            </a:r>
          </a:p>
          <a:p>
            <a:pPr indent="-228600" lvl="0" marL="457200" marR="0" rtl="0" algn="l">
              <a:lnSpc>
                <a:spcPct val="115000"/>
              </a:lnSpc>
              <a:spcBef>
                <a:spcPts val="1600"/>
              </a:spcBef>
              <a:spcAft>
                <a:spcPts val="0"/>
              </a:spcAft>
              <a:buAutoNum type="arabicPeriod"/>
            </a:pPr>
            <a:r>
              <a:rPr b="1" lang="en-GB"/>
              <a:t>Use Case Diagrams</a:t>
            </a:r>
          </a:p>
          <a:p>
            <a:pPr indent="-228600" lvl="0" marL="457200" marR="0" rtl="0" algn="l">
              <a:lnSpc>
                <a:spcPct val="115000"/>
              </a:lnSpc>
              <a:spcBef>
                <a:spcPts val="1600"/>
              </a:spcBef>
              <a:spcAft>
                <a:spcPts val="0"/>
              </a:spcAft>
              <a:buAutoNum type="arabicPeriod"/>
            </a:pPr>
            <a:r>
              <a:rPr b="1" lang="en-GB"/>
              <a:t>Conceptual Model</a:t>
            </a:r>
          </a:p>
        </p:txBody>
      </p:sp>
      <p:pic>
        <p:nvPicPr>
          <p:cNvPr id="142" name="Shape 142"/>
          <p:cNvPicPr preferRelativeResize="0"/>
          <p:nvPr/>
        </p:nvPicPr>
        <p:blipFill rotWithShape="1">
          <a:blip r:embed="rId4">
            <a:alphaModFix/>
          </a:blip>
          <a:srcRect b="0" l="0" r="0" t="0"/>
          <a:stretch/>
        </p:blipFill>
        <p:spPr>
          <a:xfrm>
            <a:off x="7990900" y="247174"/>
            <a:ext cx="984600" cy="719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graphicFrame>
        <p:nvGraphicFramePr>
          <p:cNvPr id="309" name="Shape 309"/>
          <p:cNvGraphicFramePr/>
          <p:nvPr/>
        </p:nvGraphicFramePr>
        <p:xfrm>
          <a:off x="20275" y="625825"/>
          <a:ext cx="3000000" cy="3000000"/>
        </p:xfrm>
        <a:graphic>
          <a:graphicData uri="http://schemas.openxmlformats.org/drawingml/2006/table">
            <a:tbl>
              <a:tblPr bandRow="1">
                <a:noFill/>
                <a:tableStyleId>{47C98411-99F0-4DFC-A108-208E899AE641}</a:tableStyleId>
              </a:tblPr>
              <a:tblGrid>
                <a:gridCol w="1503875"/>
                <a:gridCol w="1507725"/>
                <a:gridCol w="1499975"/>
                <a:gridCol w="1514500"/>
                <a:gridCol w="1451600"/>
                <a:gridCol w="1625775"/>
              </a:tblGrid>
              <a:tr h="534300">
                <a:tc>
                  <a:txBody>
                    <a:bodyPr>
                      <a:noAutofit/>
                    </a:bodyPr>
                    <a:lstStyle/>
                    <a:p>
                      <a:pPr lvl="0" rtl="0" algn="ctr">
                        <a:spcBef>
                          <a:spcPts val="0"/>
                        </a:spcBef>
                        <a:buNone/>
                      </a:pPr>
                      <a:r>
                        <a:rPr lang="en-GB" sz="1800">
                          <a:latin typeface="Calibri"/>
                          <a:ea typeface="Calibri"/>
                          <a:cs typeface="Calibri"/>
                          <a:sym typeface="Calibri"/>
                        </a:rPr>
                        <a:t>Event</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Trigger</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Source</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Use Case /Activity</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Response</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Destination</a:t>
                      </a:r>
                    </a:p>
                    <a:p>
                      <a:pPr lvl="0" rtl="0" algn="ctr">
                        <a:spcBef>
                          <a:spcPts val="0"/>
                        </a:spcBef>
                        <a:buNone/>
                      </a:pPr>
                      <a:r>
                        <a:t/>
                      </a:r>
                      <a:endParaRPr sz="1800">
                        <a:latin typeface="Calibri"/>
                        <a:ea typeface="Calibri"/>
                        <a:cs typeface="Calibri"/>
                        <a:sym typeface="Calibri"/>
                      </a:endParaRPr>
                    </a:p>
                  </a:txBody>
                  <a:tcPr marT="0" marB="0" marR="73025" marL="73025"/>
                </a:tc>
              </a:tr>
              <a:tr h="700125">
                <a:tc>
                  <a:txBody>
                    <a:bodyPr>
                      <a:noAutofit/>
                    </a:bodyPr>
                    <a:lstStyle/>
                    <a:p>
                      <a:pPr lvl="0" rtl="0">
                        <a:spcBef>
                          <a:spcPts val="0"/>
                        </a:spcBef>
                        <a:buNone/>
                      </a:pPr>
                      <a:r>
                        <a:rPr lang="en-GB" sz="1200">
                          <a:latin typeface="Calibri"/>
                          <a:ea typeface="Calibri"/>
                          <a:cs typeface="Calibri"/>
                          <a:sym typeface="Calibri"/>
                        </a:rPr>
                        <a:t>Client creates an account    </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New account registration request </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create account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Notification of successful registration (or failure)</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a:t>
                      </a:r>
                    </a:p>
                  </a:txBody>
                  <a:tcPr marT="0" marB="0" marR="73025" marL="73025"/>
                </a:tc>
              </a:tr>
              <a:tr h="700125">
                <a:tc>
                  <a:txBody>
                    <a:bodyPr>
                      <a:noAutofit/>
                    </a:bodyPr>
                    <a:lstStyle/>
                    <a:p>
                      <a:pPr lvl="0" rtl="0">
                        <a:spcBef>
                          <a:spcPts val="0"/>
                        </a:spcBef>
                        <a:buNone/>
                      </a:pPr>
                      <a:r>
                        <a:rPr lang="en-GB" sz="1200">
                          <a:latin typeface="Calibri"/>
                          <a:ea typeface="Calibri"/>
                          <a:cs typeface="Calibri"/>
                          <a:sym typeface="Calibri"/>
                        </a:rPr>
                        <a:t>Client logs in with account Info </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Login request </a:t>
                      </a:r>
                    </a:p>
                    <a:p>
                      <a:pPr lvl="0" rtl="0">
                        <a:spcBef>
                          <a:spcPts val="0"/>
                        </a:spcBef>
                        <a:buNone/>
                      </a:pPr>
                      <a:r>
                        <a:t/>
                      </a:r>
                      <a:endParaRPr sz="1200">
                        <a:latin typeface="Calibri"/>
                        <a:ea typeface="Calibri"/>
                        <a:cs typeface="Calibri"/>
                        <a:sym typeface="Calibri"/>
                      </a:endParaRP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Verify and grant access </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Grand access from this user and notification of successful Login</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a:t>
                      </a:r>
                    </a:p>
                  </a:txBody>
                  <a:tcPr marT="0" marB="0" marR="73025" marL="73025"/>
                </a:tc>
              </a:tr>
              <a:tr h="525075">
                <a:tc>
                  <a:txBody>
                    <a:bodyPr>
                      <a:noAutofit/>
                    </a:bodyPr>
                    <a:lstStyle/>
                    <a:p>
                      <a:pPr lvl="0" rtl="0">
                        <a:spcBef>
                          <a:spcPts val="0"/>
                        </a:spcBef>
                        <a:buNone/>
                      </a:pPr>
                      <a:r>
                        <a:rPr lang="en-GB" sz="1200">
                          <a:latin typeface="Calibri"/>
                          <a:ea typeface="Calibri"/>
                          <a:cs typeface="Calibri"/>
                          <a:sym typeface="Calibri"/>
                        </a:rPr>
                        <a:t>Client selects particular licence</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Item inquiry</a:t>
                      </a:r>
                    </a:p>
                    <a:p>
                      <a:pPr lvl="0" rtl="0">
                        <a:spcBef>
                          <a:spcPts val="0"/>
                        </a:spcBef>
                        <a:buNone/>
                      </a:pPr>
                      <a:r>
                        <a:t/>
                      </a:r>
                      <a:endParaRPr sz="1200">
                        <a:latin typeface="Calibri"/>
                        <a:ea typeface="Calibri"/>
                        <a:cs typeface="Calibri"/>
                        <a:sym typeface="Calibri"/>
                      </a:endParaRP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display licence lists</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List of relevant items (types of application)</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a:t>
                      </a:r>
                    </a:p>
                  </a:txBody>
                  <a:tcPr marT="0" marB="0" marR="73025" marL="73025"/>
                </a:tc>
              </a:tr>
              <a:tr h="700125">
                <a:tc>
                  <a:txBody>
                    <a:bodyPr>
                      <a:noAutofit/>
                    </a:bodyPr>
                    <a:lstStyle/>
                    <a:p>
                      <a:pPr lvl="0" rtl="0">
                        <a:spcBef>
                          <a:spcPts val="0"/>
                        </a:spcBef>
                        <a:buNone/>
                      </a:pPr>
                      <a:r>
                        <a:rPr lang="en-GB" sz="1200">
                          <a:latin typeface="Calibri"/>
                          <a:ea typeface="Calibri"/>
                          <a:cs typeface="Calibri"/>
                          <a:sym typeface="Calibri"/>
                        </a:rPr>
                        <a:t>Client completes BIS(business information sheet) form </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Submission  request </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a:t>
                      </a:r>
                    </a:p>
                    <a:p>
                      <a:pPr lvl="0" rtl="0">
                        <a:spcBef>
                          <a:spcPts val="0"/>
                        </a:spcBef>
                        <a:buNone/>
                      </a:pPr>
                      <a:r>
                        <a:rPr lang="en-GB" sz="1200">
                          <a:latin typeface="Calibri"/>
                          <a:ea typeface="Calibri"/>
                          <a:cs typeface="Calibri"/>
                          <a:sym typeface="Calibri"/>
                        </a:rPr>
                        <a:t>(possibly other government Database)</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check the form completeness</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direct to the document upload page</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a:t>
                      </a:r>
                    </a:p>
                  </a:txBody>
                  <a:tcPr marT="0" marB="0" marR="73025" marL="73025"/>
                </a:tc>
              </a:tr>
              <a:tr h="1250600">
                <a:tc>
                  <a:txBody>
                    <a:bodyPr>
                      <a:noAutofit/>
                    </a:bodyPr>
                    <a:lstStyle/>
                    <a:p>
                      <a:pPr lvl="0" rtl="0">
                        <a:spcBef>
                          <a:spcPts val="0"/>
                        </a:spcBef>
                        <a:buNone/>
                      </a:pPr>
                      <a:r>
                        <a:rPr lang="en-GB" sz="1200">
                          <a:latin typeface="Calibri"/>
                          <a:ea typeface="Calibri"/>
                          <a:cs typeface="Calibri"/>
                          <a:sym typeface="Calibri"/>
                        </a:rPr>
                        <a:t>Client upload required documents</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upload request </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Customer,</a:t>
                      </a:r>
                    </a:p>
                    <a:p>
                      <a:pPr lvl="0" rtl="0">
                        <a:spcBef>
                          <a:spcPts val="0"/>
                        </a:spcBef>
                        <a:buNone/>
                      </a:pPr>
                      <a:r>
                        <a:rPr lang="en-GB" sz="1200">
                          <a:latin typeface="Calibri"/>
                          <a:ea typeface="Calibri"/>
                          <a:cs typeface="Calibri"/>
                          <a:sym typeface="Calibri"/>
                        </a:rPr>
                        <a:t>(possibly other government Database)</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Check documents and store them at system database </a:t>
                      </a:r>
                    </a:p>
                  </a:txBody>
                  <a:tcPr marT="0" marB="0" marR="73025" marL="73025"/>
                </a:tc>
                <a:tc>
                  <a:txBody>
                    <a:bodyPr>
                      <a:noAutofit/>
                    </a:bodyPr>
                    <a:lstStyle/>
                    <a:p>
                      <a:pPr lvl="0" rtl="0">
                        <a:spcBef>
                          <a:spcPts val="0"/>
                        </a:spcBef>
                        <a:buNone/>
                      </a:pPr>
                      <a:r>
                        <a:rPr lang="en-GB" sz="900">
                          <a:latin typeface="Calibri"/>
                          <a:ea typeface="Calibri"/>
                          <a:cs typeface="Calibri"/>
                          <a:sym typeface="Calibri"/>
                        </a:rPr>
                        <a:t>document upload page or message of incompleteness of application submission</a:t>
                      </a:r>
                    </a:p>
                    <a:p>
                      <a:pPr lvl="0" rtl="0">
                        <a:spcBef>
                          <a:spcPts val="0"/>
                        </a:spcBef>
                        <a:buNone/>
                      </a:pPr>
                      <a:r>
                        <a:rPr lang="en-GB" sz="900">
                          <a:latin typeface="Calibri"/>
                          <a:ea typeface="Calibri"/>
                          <a:cs typeface="Calibri"/>
                          <a:sym typeface="Calibri"/>
                        </a:rPr>
                        <a:t>Payment page or message of uploaded document disapproval  </a:t>
                      </a:r>
                    </a:p>
                    <a:p>
                      <a:pPr lvl="0" rtl="0">
                        <a:spcBef>
                          <a:spcPts val="0"/>
                        </a:spcBef>
                        <a:buNone/>
                      </a:pPr>
                      <a:r>
                        <a:rPr lang="en-GB" sz="900">
                          <a:latin typeface="Calibri"/>
                          <a:ea typeface="Calibri"/>
                          <a:cs typeface="Calibri"/>
                          <a:sym typeface="Calibri"/>
                        </a:rPr>
                        <a:t>or application number</a:t>
                      </a:r>
                    </a:p>
                  </a:txBody>
                  <a:tcPr marT="0" marB="0" marR="73025" marL="73025"/>
                </a:tc>
                <a:tc>
                  <a:txBody>
                    <a:bodyPr>
                      <a:noAutofit/>
                    </a:bodyPr>
                    <a:lstStyle/>
                    <a:p>
                      <a:pPr lvl="0" rtl="0">
                        <a:spcBef>
                          <a:spcPts val="0"/>
                        </a:spcBef>
                        <a:buNone/>
                      </a:pPr>
                      <a:r>
                        <a:rPr lang="en-GB" sz="1200">
                          <a:latin typeface="Calibri"/>
                          <a:ea typeface="Calibri"/>
                          <a:cs typeface="Calibri"/>
                          <a:sym typeface="Calibri"/>
                        </a:rPr>
                        <a:t>Client ,</a:t>
                      </a:r>
                    </a:p>
                    <a:p>
                      <a:pPr lvl="0" rtl="0">
                        <a:spcBef>
                          <a:spcPts val="0"/>
                        </a:spcBef>
                        <a:buNone/>
                      </a:pPr>
                      <a:r>
                        <a:rPr lang="en-GB" sz="1200">
                          <a:latin typeface="Calibri"/>
                          <a:ea typeface="Calibri"/>
                          <a:cs typeface="Calibri"/>
                          <a:sym typeface="Calibri"/>
                        </a:rPr>
                        <a:t>(possibly other government Database)</a:t>
                      </a:r>
                    </a:p>
                    <a:p>
                      <a:pPr lvl="0" rtl="0">
                        <a:spcBef>
                          <a:spcPts val="0"/>
                        </a:spcBef>
                        <a:buNone/>
                      </a:pPr>
                      <a:r>
                        <a:rPr lang="en-GB" sz="1200">
                          <a:latin typeface="Calibri"/>
                          <a:ea typeface="Calibri"/>
                          <a:cs typeface="Calibri"/>
                          <a:sym typeface="Calibri"/>
                        </a:rPr>
                        <a:t>1</a:t>
                      </a:r>
                    </a:p>
                  </a:txBody>
                  <a:tcPr marT="0" marB="0" marR="73025" marL="73025"/>
                </a:tc>
              </a:tr>
            </a:tbl>
          </a:graphicData>
        </a:graphic>
      </p:graphicFrame>
      <p:sp>
        <p:nvSpPr>
          <p:cNvPr id="310" name="Shape 310"/>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6. Event Table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graphicFrame>
        <p:nvGraphicFramePr>
          <p:cNvPr id="315" name="Shape 315"/>
          <p:cNvGraphicFramePr/>
          <p:nvPr/>
        </p:nvGraphicFramePr>
        <p:xfrm>
          <a:off x="20275" y="0"/>
          <a:ext cx="3000000" cy="3000000"/>
        </p:xfrm>
        <a:graphic>
          <a:graphicData uri="http://schemas.openxmlformats.org/drawingml/2006/table">
            <a:tbl>
              <a:tblPr bandRow="1">
                <a:noFill/>
                <a:tableStyleId>{47C98411-99F0-4DFC-A108-208E899AE641}</a:tableStyleId>
              </a:tblPr>
              <a:tblGrid>
                <a:gridCol w="1503875"/>
                <a:gridCol w="1507725"/>
                <a:gridCol w="1499975"/>
                <a:gridCol w="1514500"/>
                <a:gridCol w="1451600"/>
                <a:gridCol w="1625775"/>
              </a:tblGrid>
              <a:tr h="542125">
                <a:tc>
                  <a:txBody>
                    <a:bodyPr>
                      <a:noAutofit/>
                    </a:bodyPr>
                    <a:lstStyle/>
                    <a:p>
                      <a:pPr lvl="0" rtl="0" algn="ctr">
                        <a:spcBef>
                          <a:spcPts val="0"/>
                        </a:spcBef>
                        <a:buNone/>
                      </a:pPr>
                      <a:r>
                        <a:rPr lang="en-GB" sz="1800">
                          <a:latin typeface="Calibri"/>
                          <a:ea typeface="Calibri"/>
                          <a:cs typeface="Calibri"/>
                          <a:sym typeface="Calibri"/>
                        </a:rPr>
                        <a:t>Event</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Trigger</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Source</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Use Case /Activity</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Response</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Destination</a:t>
                      </a:r>
                    </a:p>
                    <a:p>
                      <a:pPr lvl="0" rtl="0" algn="ctr">
                        <a:spcBef>
                          <a:spcPts val="0"/>
                        </a:spcBef>
                        <a:buNone/>
                      </a:pPr>
                      <a:r>
                        <a:t/>
                      </a:r>
                      <a:endParaRPr sz="1800">
                        <a:latin typeface="Calibri"/>
                        <a:ea typeface="Calibri"/>
                        <a:cs typeface="Calibri"/>
                        <a:sym typeface="Calibri"/>
                      </a:endParaRPr>
                    </a:p>
                  </a:txBody>
                  <a:tcPr marT="0" marB="0" marR="73025" marL="73025"/>
                </a:tc>
              </a:tr>
            </a:tbl>
          </a:graphicData>
        </a:graphic>
      </p:graphicFrame>
      <p:graphicFrame>
        <p:nvGraphicFramePr>
          <p:cNvPr id="316" name="Shape 316"/>
          <p:cNvGraphicFramePr/>
          <p:nvPr/>
        </p:nvGraphicFramePr>
        <p:xfrm>
          <a:off x="20275" y="552450"/>
          <a:ext cx="3000000" cy="3000000"/>
        </p:xfrm>
        <a:graphic>
          <a:graphicData uri="http://schemas.openxmlformats.org/drawingml/2006/table">
            <a:tbl>
              <a:tblPr bandRow="1">
                <a:noFill/>
                <a:tableStyleId>{47C98411-99F0-4DFC-A108-208E899AE641}</a:tableStyleId>
              </a:tblPr>
              <a:tblGrid>
                <a:gridCol w="1506225"/>
                <a:gridCol w="1510100"/>
                <a:gridCol w="1502325"/>
                <a:gridCol w="1516900"/>
                <a:gridCol w="1453875"/>
                <a:gridCol w="1628350"/>
              </a:tblGrid>
              <a:tr h="1068600">
                <a:tc>
                  <a:txBody>
                    <a:bodyPr>
                      <a:noAutofit/>
                    </a:bodyPr>
                    <a:lstStyle/>
                    <a:p>
                      <a:pPr lvl="0" rtl="0">
                        <a:spcBef>
                          <a:spcPts val="0"/>
                        </a:spcBef>
                        <a:buNone/>
                      </a:pPr>
                      <a:r>
                        <a:rPr lang="en-GB" sz="1100">
                          <a:latin typeface="Calibri"/>
                          <a:ea typeface="Calibri"/>
                          <a:cs typeface="Calibri"/>
                          <a:sym typeface="Calibri"/>
                        </a:rPr>
                        <a:t>Client gives payment info and confirm payment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Payment request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Client,</a:t>
                      </a:r>
                    </a:p>
                    <a:p>
                      <a:pPr lvl="0" rtl="0">
                        <a:spcBef>
                          <a:spcPts val="0"/>
                        </a:spcBef>
                        <a:buNone/>
                      </a:pPr>
                      <a:r>
                        <a:rPr lang="en-GB" sz="1100">
                          <a:latin typeface="Calibri"/>
                          <a:ea typeface="Calibri"/>
                          <a:cs typeface="Calibri"/>
                          <a:sym typeface="Calibri"/>
                        </a:rPr>
                        <a:t>Bank</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Verify payment Info</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1.Notification of successful payment or failure</a:t>
                      </a:r>
                    </a:p>
                    <a:p>
                      <a:pPr lvl="0" rtl="0">
                        <a:spcBef>
                          <a:spcPts val="0"/>
                        </a:spcBef>
                        <a:buNone/>
                      </a:pPr>
                      <a:r>
                        <a:rPr lang="en-GB" sz="1100">
                          <a:latin typeface="Calibri"/>
                          <a:ea typeface="Calibri"/>
                          <a:cs typeface="Calibri"/>
                          <a:sym typeface="Calibri"/>
                        </a:rPr>
                        <a:t>2.Transaction</a:t>
                      </a:r>
                    </a:p>
                    <a:p>
                      <a:pPr lvl="0" rtl="0">
                        <a:spcBef>
                          <a:spcPts val="0"/>
                        </a:spcBef>
                        <a:buNone/>
                      </a:pPr>
                      <a:r>
                        <a:t/>
                      </a:r>
                      <a:endParaRPr sz="1100">
                        <a:latin typeface="Calibri"/>
                        <a:ea typeface="Calibri"/>
                        <a:cs typeface="Calibri"/>
                        <a:sym typeface="Calibri"/>
                      </a:endParaRPr>
                    </a:p>
                    <a:p>
                      <a:pPr lvl="0" rtl="0">
                        <a:spcBef>
                          <a:spcPts val="0"/>
                        </a:spcBef>
                        <a:buNone/>
                      </a:pPr>
                      <a:r>
                        <a:t/>
                      </a:r>
                      <a:endParaRPr sz="1100">
                        <a:latin typeface="Calibri"/>
                        <a:ea typeface="Calibri"/>
                        <a:cs typeface="Calibri"/>
                        <a:sym typeface="Calibri"/>
                      </a:endParaRP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Client,</a:t>
                      </a:r>
                    </a:p>
                    <a:p>
                      <a:pPr lvl="0" rtl="0">
                        <a:spcBef>
                          <a:spcPts val="0"/>
                        </a:spcBef>
                        <a:buNone/>
                      </a:pPr>
                      <a:r>
                        <a:rPr lang="en-GB" sz="1100">
                          <a:latin typeface="Calibri"/>
                          <a:ea typeface="Calibri"/>
                          <a:cs typeface="Calibri"/>
                          <a:sym typeface="Calibri"/>
                        </a:rPr>
                        <a:t>Bank,</a:t>
                      </a:r>
                    </a:p>
                    <a:p>
                      <a:pPr lvl="0" rtl="0">
                        <a:spcBef>
                          <a:spcPts val="0"/>
                        </a:spcBef>
                        <a:buNone/>
                      </a:pPr>
                      <a:r>
                        <a:rPr lang="en-GB" sz="1100">
                          <a:latin typeface="Calibri"/>
                          <a:ea typeface="Calibri"/>
                          <a:cs typeface="Calibri"/>
                          <a:sym typeface="Calibri"/>
                        </a:rPr>
                        <a:t>Credit bureau</a:t>
                      </a:r>
                    </a:p>
                    <a:p>
                      <a:pPr lvl="0" rtl="0">
                        <a:spcBef>
                          <a:spcPts val="0"/>
                        </a:spcBef>
                        <a:buNone/>
                      </a:pPr>
                      <a:r>
                        <a:t/>
                      </a:r>
                      <a:endParaRPr sz="1100">
                        <a:latin typeface="Calibri"/>
                        <a:ea typeface="Calibri"/>
                        <a:cs typeface="Calibri"/>
                        <a:sym typeface="Calibri"/>
                      </a:endParaRPr>
                    </a:p>
                    <a:p>
                      <a:pPr lvl="0" rtl="0">
                        <a:spcBef>
                          <a:spcPts val="0"/>
                        </a:spcBef>
                        <a:buNone/>
                      </a:pPr>
                      <a:r>
                        <a:t/>
                      </a:r>
                      <a:endParaRPr sz="1100">
                        <a:latin typeface="Calibri"/>
                        <a:ea typeface="Calibri"/>
                        <a:cs typeface="Calibri"/>
                        <a:sym typeface="Calibri"/>
                      </a:endParaRPr>
                    </a:p>
                  </a:txBody>
                  <a:tcPr marT="0" marB="0" marR="73025" marL="73025"/>
                </a:tc>
              </a:tr>
              <a:tr h="712400">
                <a:tc>
                  <a:txBody>
                    <a:bodyPr>
                      <a:noAutofit/>
                    </a:bodyPr>
                    <a:lstStyle/>
                    <a:p>
                      <a:pPr lvl="0" rtl="0">
                        <a:spcBef>
                          <a:spcPts val="0"/>
                        </a:spcBef>
                        <a:buNone/>
                      </a:pPr>
                      <a:r>
                        <a:rPr lang="en-GB" sz="1100">
                          <a:latin typeface="Calibri"/>
                          <a:ea typeface="Calibri"/>
                          <a:cs typeface="Calibri"/>
                          <a:sym typeface="Calibri"/>
                        </a:rPr>
                        <a:t>client modify application detail (can be cancellation)</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application</a:t>
                      </a:r>
                    </a:p>
                    <a:p>
                      <a:pPr lvl="0" rtl="0">
                        <a:spcBef>
                          <a:spcPts val="0"/>
                        </a:spcBef>
                        <a:buNone/>
                      </a:pPr>
                      <a:r>
                        <a:rPr lang="en-GB" sz="1100">
                          <a:latin typeface="Calibri"/>
                          <a:ea typeface="Calibri"/>
                          <a:cs typeface="Calibri"/>
                          <a:sym typeface="Calibri"/>
                        </a:rPr>
                        <a:t>modification request </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Client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Verify and change application details (if possible)</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Notification of successful change or failure</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Client,</a:t>
                      </a:r>
                    </a:p>
                    <a:p>
                      <a:pPr lvl="0" rtl="0">
                        <a:spcBef>
                          <a:spcPts val="0"/>
                        </a:spcBef>
                        <a:buNone/>
                      </a:pPr>
                      <a:r>
                        <a:rPr lang="en-GB" sz="1100">
                          <a:latin typeface="Calibri"/>
                          <a:ea typeface="Calibri"/>
                          <a:cs typeface="Calibri"/>
                          <a:sym typeface="Calibri"/>
                        </a:rPr>
                        <a:t>(possibly other government Database),</a:t>
                      </a:r>
                    </a:p>
                    <a:p>
                      <a:pPr lvl="0" rtl="0">
                        <a:spcBef>
                          <a:spcPts val="0"/>
                        </a:spcBef>
                        <a:buNone/>
                      </a:pPr>
                      <a:r>
                        <a:rPr lang="en-GB" sz="1100">
                          <a:latin typeface="Calibri"/>
                          <a:ea typeface="Calibri"/>
                          <a:cs typeface="Calibri"/>
                          <a:sym typeface="Calibri"/>
                        </a:rPr>
                        <a:t>Bank (for cancellation)</a:t>
                      </a:r>
                    </a:p>
                  </a:txBody>
                  <a:tcPr marT="0" marB="0" marR="73025" marL="73025"/>
                </a:tc>
              </a:tr>
              <a:tr h="655975">
                <a:tc>
                  <a:txBody>
                    <a:bodyPr>
                      <a:noAutofit/>
                    </a:bodyPr>
                    <a:lstStyle/>
                    <a:p>
                      <a:pPr lvl="0" rtl="0">
                        <a:spcBef>
                          <a:spcPts val="0"/>
                        </a:spcBef>
                        <a:buNone/>
                      </a:pPr>
                      <a:r>
                        <a:rPr lang="en-GB" sz="1100">
                          <a:latin typeface="Calibri"/>
                          <a:ea typeface="Calibri"/>
                          <a:cs typeface="Calibri"/>
                          <a:sym typeface="Calibri"/>
                        </a:rPr>
                        <a:t>Client wants to check application processing status</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Application status inquiry </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Client</a:t>
                      </a:r>
                    </a:p>
                    <a:p>
                      <a:pPr lvl="0" rtl="0">
                        <a:spcBef>
                          <a:spcPts val="0"/>
                        </a:spcBef>
                        <a:buNone/>
                      </a:pPr>
                      <a:r>
                        <a:t/>
                      </a:r>
                      <a:endParaRPr sz="1100">
                        <a:latin typeface="Calibri"/>
                        <a:ea typeface="Calibri"/>
                        <a:cs typeface="Calibri"/>
                        <a:sym typeface="Calibri"/>
                      </a:endParaRPr>
                    </a:p>
                  </a:txBody>
                  <a:tcPr marT="0" marB="0" marR="73025" marL="73025"/>
                </a:tc>
                <a:tc>
                  <a:txBody>
                    <a:bodyPr>
                      <a:noAutofit/>
                    </a:bodyPr>
                    <a:lstStyle/>
                    <a:p>
                      <a:pPr lvl="0" rtl="0">
                        <a:spcBef>
                          <a:spcPts val="0"/>
                        </a:spcBef>
                        <a:buNone/>
                      </a:pPr>
                      <a:r>
                        <a:rPr lang="en-GB" sz="1100">
                          <a:latin typeface="Calibri"/>
                          <a:ea typeface="Calibri"/>
                          <a:cs typeface="Calibri"/>
                          <a:sym typeface="Calibri"/>
                        </a:rPr>
                        <a:t>Look up application status</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Application status detail</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Client</a:t>
                      </a:r>
                    </a:p>
                    <a:p>
                      <a:pPr lvl="0" rtl="0">
                        <a:spcBef>
                          <a:spcPts val="0"/>
                        </a:spcBef>
                        <a:buNone/>
                      </a:pPr>
                      <a:r>
                        <a:t/>
                      </a:r>
                      <a:endParaRPr sz="1100">
                        <a:latin typeface="Calibri"/>
                        <a:ea typeface="Calibri"/>
                        <a:cs typeface="Calibri"/>
                        <a:sym typeface="Calibri"/>
                      </a:endParaRPr>
                    </a:p>
                  </a:txBody>
                  <a:tcPr marT="0" marB="0" marR="73025" marL="73025"/>
                </a:tc>
              </a:tr>
              <a:tr h="561675">
                <a:tc>
                  <a:txBody>
                    <a:bodyPr>
                      <a:noAutofit/>
                    </a:bodyPr>
                    <a:lstStyle/>
                    <a:p>
                      <a:pPr lvl="0" rtl="0">
                        <a:spcBef>
                          <a:spcPts val="0"/>
                        </a:spcBef>
                        <a:buNone/>
                      </a:pPr>
                      <a:r>
                        <a:rPr lang="en-GB" sz="1100">
                          <a:latin typeface="Calibri"/>
                          <a:ea typeface="Calibri"/>
                          <a:cs typeface="Calibri"/>
                          <a:sym typeface="Calibri"/>
                        </a:rPr>
                        <a:t>client wants to log out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logout request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client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terminate user’s session </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Notification of successful logout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client</a:t>
                      </a:r>
                    </a:p>
                  </a:txBody>
                  <a:tcPr marT="0" marB="0" marR="73025" marL="73025"/>
                </a:tc>
              </a:tr>
              <a:tr h="534300">
                <a:tc>
                  <a:txBody>
                    <a:bodyPr>
                      <a:noAutofit/>
                    </a:bodyPr>
                    <a:lstStyle/>
                    <a:p>
                      <a:pPr lvl="0" rtl="0">
                        <a:spcBef>
                          <a:spcPts val="0"/>
                        </a:spcBef>
                        <a:buNone/>
                      </a:pPr>
                      <a:r>
                        <a:rPr lang="en-GB" sz="1100">
                          <a:latin typeface="Calibri"/>
                          <a:ea typeface="Calibri"/>
                          <a:cs typeface="Calibri"/>
                          <a:sym typeface="Calibri"/>
                        </a:rPr>
                        <a:t>clerk reviews application</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review request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clerk</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present the documents been uploaded by clients</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show documents</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clerk</a:t>
                      </a:r>
                    </a:p>
                  </a:txBody>
                  <a:tcPr marT="0" marB="0" marR="73025" marL="73025"/>
                </a:tc>
              </a:tr>
              <a:tr h="506975">
                <a:tc>
                  <a:txBody>
                    <a:bodyPr>
                      <a:noAutofit/>
                    </a:bodyPr>
                    <a:lstStyle/>
                    <a:p>
                      <a:pPr lvl="0" rtl="0">
                        <a:spcBef>
                          <a:spcPts val="0"/>
                        </a:spcBef>
                        <a:buNone/>
                      </a:pPr>
                      <a:r>
                        <a:rPr lang="en-GB" sz="1100">
                          <a:latin typeface="Calibri"/>
                          <a:ea typeface="Calibri"/>
                          <a:cs typeface="Calibri"/>
                          <a:sym typeface="Calibri"/>
                        </a:rPr>
                        <a:t>clerk updates status</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status update request</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clerk</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update the application status </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notification of application updated</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clerk</a:t>
                      </a:r>
                    </a:p>
                  </a:txBody>
                  <a:tcPr marT="0" marB="0" marR="73025" marL="73025"/>
                </a:tc>
              </a:tr>
              <a:tr h="534300">
                <a:tc>
                  <a:txBody>
                    <a:bodyPr>
                      <a:noAutofit/>
                    </a:bodyPr>
                    <a:lstStyle/>
                    <a:p>
                      <a:pPr lvl="0" rtl="0">
                        <a:spcBef>
                          <a:spcPts val="0"/>
                        </a:spcBef>
                        <a:buNone/>
                      </a:pPr>
                      <a:r>
                        <a:rPr lang="en-GB" sz="1100">
                          <a:latin typeface="Calibri"/>
                          <a:ea typeface="Calibri"/>
                          <a:cs typeface="Calibri"/>
                          <a:sym typeface="Calibri"/>
                        </a:rPr>
                        <a:t>zoning inspector checks the site (review application)</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clerk finished the review</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zoning inspector</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present the status of the application and clerk’s approval</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status of the application</a:t>
                      </a:r>
                    </a:p>
                  </a:txBody>
                  <a:tcPr marT="0" marB="0" marR="73025" marL="73025"/>
                </a:tc>
                <a:tc>
                  <a:txBody>
                    <a:bodyPr>
                      <a:noAutofit/>
                    </a:bodyPr>
                    <a:lstStyle/>
                    <a:p>
                      <a:pPr lvl="0" rtl="0">
                        <a:spcBef>
                          <a:spcPts val="0"/>
                        </a:spcBef>
                        <a:buNone/>
                      </a:pPr>
                      <a:r>
                        <a:rPr lang="en-GB" sz="1100">
                          <a:latin typeface="Calibri"/>
                          <a:ea typeface="Calibri"/>
                          <a:cs typeface="Calibri"/>
                          <a:sym typeface="Calibri"/>
                        </a:rPr>
                        <a:t>zoning inspector</a:t>
                      </a:r>
                    </a:p>
                  </a:txBody>
                  <a:tcPr marT="0" marB="0" marR="73025" marL="730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graphicFrame>
        <p:nvGraphicFramePr>
          <p:cNvPr id="321" name="Shape 321"/>
          <p:cNvGraphicFramePr/>
          <p:nvPr/>
        </p:nvGraphicFramePr>
        <p:xfrm>
          <a:off x="20275" y="0"/>
          <a:ext cx="3000000" cy="3000000"/>
        </p:xfrm>
        <a:graphic>
          <a:graphicData uri="http://schemas.openxmlformats.org/drawingml/2006/table">
            <a:tbl>
              <a:tblPr bandRow="1">
                <a:noFill/>
                <a:tableStyleId>{47C98411-99F0-4DFC-A108-208E899AE641}</a:tableStyleId>
              </a:tblPr>
              <a:tblGrid>
                <a:gridCol w="1503875"/>
                <a:gridCol w="1507725"/>
                <a:gridCol w="1499975"/>
                <a:gridCol w="1514500"/>
                <a:gridCol w="1451600"/>
                <a:gridCol w="1625775"/>
              </a:tblGrid>
              <a:tr h="542125">
                <a:tc>
                  <a:txBody>
                    <a:bodyPr>
                      <a:noAutofit/>
                    </a:bodyPr>
                    <a:lstStyle/>
                    <a:p>
                      <a:pPr lvl="0" rtl="0" algn="ctr">
                        <a:spcBef>
                          <a:spcPts val="0"/>
                        </a:spcBef>
                        <a:buNone/>
                      </a:pPr>
                      <a:r>
                        <a:rPr lang="en-GB" sz="1800">
                          <a:latin typeface="Calibri"/>
                          <a:ea typeface="Calibri"/>
                          <a:cs typeface="Calibri"/>
                          <a:sym typeface="Calibri"/>
                        </a:rPr>
                        <a:t>Event</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Trigger</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Source</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Use Case /Activity</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Response</a:t>
                      </a:r>
                    </a:p>
                  </a:txBody>
                  <a:tcPr marT="0" marB="0" marR="73025" marL="73025"/>
                </a:tc>
                <a:tc>
                  <a:txBody>
                    <a:bodyPr>
                      <a:noAutofit/>
                    </a:bodyPr>
                    <a:lstStyle/>
                    <a:p>
                      <a:pPr lvl="0" rtl="0" algn="ctr">
                        <a:spcBef>
                          <a:spcPts val="0"/>
                        </a:spcBef>
                        <a:buNone/>
                      </a:pPr>
                      <a:r>
                        <a:rPr lang="en-GB" sz="1800">
                          <a:latin typeface="Calibri"/>
                          <a:ea typeface="Calibri"/>
                          <a:cs typeface="Calibri"/>
                          <a:sym typeface="Calibri"/>
                        </a:rPr>
                        <a:t>Destination</a:t>
                      </a:r>
                    </a:p>
                    <a:p>
                      <a:pPr lvl="0" rtl="0" algn="ctr">
                        <a:spcBef>
                          <a:spcPts val="0"/>
                        </a:spcBef>
                        <a:buNone/>
                      </a:pPr>
                      <a:r>
                        <a:t/>
                      </a:r>
                      <a:endParaRPr sz="1800">
                        <a:latin typeface="Calibri"/>
                        <a:ea typeface="Calibri"/>
                        <a:cs typeface="Calibri"/>
                        <a:sym typeface="Calibri"/>
                      </a:endParaRPr>
                    </a:p>
                  </a:txBody>
                  <a:tcPr marT="0" marB="0" marR="73025" marL="73025"/>
                </a:tc>
              </a:tr>
            </a:tbl>
          </a:graphicData>
        </a:graphic>
      </p:graphicFrame>
      <p:graphicFrame>
        <p:nvGraphicFramePr>
          <p:cNvPr id="322" name="Shape 322"/>
          <p:cNvGraphicFramePr/>
          <p:nvPr/>
        </p:nvGraphicFramePr>
        <p:xfrm>
          <a:off x="13775" y="551975"/>
          <a:ext cx="3000000" cy="3000000"/>
        </p:xfrm>
        <a:graphic>
          <a:graphicData uri="http://schemas.openxmlformats.org/drawingml/2006/table">
            <a:tbl>
              <a:tblPr bandRow="1">
                <a:noFill/>
                <a:tableStyleId>{47C98411-99F0-4DFC-A108-208E899AE641}</a:tableStyleId>
              </a:tblPr>
              <a:tblGrid>
                <a:gridCol w="1505450"/>
                <a:gridCol w="1509300"/>
                <a:gridCol w="1501550"/>
                <a:gridCol w="1516100"/>
                <a:gridCol w="1453100"/>
                <a:gridCol w="1627500"/>
              </a:tblGrid>
              <a:tr h="1399125">
                <a:tc>
                  <a:txBody>
                    <a:bodyPr>
                      <a:noAutofit/>
                    </a:bodyPr>
                    <a:lstStyle/>
                    <a:p>
                      <a:pPr lvl="0" rtl="0">
                        <a:spcBef>
                          <a:spcPts val="0"/>
                        </a:spcBef>
                        <a:buNone/>
                      </a:pPr>
                      <a:r>
                        <a:rPr lang="en-GB">
                          <a:latin typeface="Calibri"/>
                          <a:ea typeface="Calibri"/>
                          <a:cs typeface="Calibri"/>
                          <a:sym typeface="Calibri"/>
                        </a:rPr>
                        <a:t>System informs customer about the result of the application</a:t>
                      </a:r>
                    </a:p>
                  </a:txBody>
                  <a:tcPr marT="0" marB="0" marR="73025" marL="73025"/>
                </a:tc>
                <a:tc>
                  <a:txBody>
                    <a:bodyPr>
                      <a:noAutofit/>
                    </a:bodyPr>
                    <a:lstStyle/>
                    <a:p>
                      <a:pPr lvl="0" rtl="0">
                        <a:spcBef>
                          <a:spcPts val="0"/>
                        </a:spcBef>
                        <a:buNone/>
                      </a:pPr>
                      <a:r>
                        <a:rPr lang="en-GB">
                          <a:latin typeface="Calibri"/>
                          <a:ea typeface="Calibri"/>
                          <a:cs typeface="Calibri"/>
                          <a:sym typeface="Calibri"/>
                        </a:rPr>
                        <a:t>Application approved or disapproved</a:t>
                      </a:r>
                    </a:p>
                    <a:p>
                      <a:pPr lvl="0" rtl="0">
                        <a:spcBef>
                          <a:spcPts val="0"/>
                        </a:spcBef>
                        <a:buNone/>
                      </a:pPr>
                      <a:r>
                        <a:rPr lang="en-GB">
                          <a:latin typeface="Calibri"/>
                          <a:ea typeface="Calibri"/>
                          <a:cs typeface="Calibri"/>
                          <a:sym typeface="Calibri"/>
                        </a:rPr>
                        <a:t>(status trigger)</a:t>
                      </a:r>
                    </a:p>
                  </a:txBody>
                  <a:tcPr marT="0" marB="0" marR="73025" marL="73025"/>
                </a:tc>
                <a:tc>
                  <a:txBody>
                    <a:bodyPr>
                      <a:noAutofit/>
                    </a:bodyPr>
                    <a:lstStyle/>
                    <a:p>
                      <a:pPr lvl="0" rtl="0">
                        <a:spcBef>
                          <a:spcPts val="0"/>
                        </a:spcBef>
                        <a:buNone/>
                      </a:pPr>
                      <a:r>
                        <a:rPr lang="en-GB">
                          <a:latin typeface="Calibri"/>
                          <a:ea typeface="Calibri"/>
                          <a:cs typeface="Calibri"/>
                          <a:sym typeface="Calibri"/>
                        </a:rPr>
                        <a:t>system</a:t>
                      </a:r>
                    </a:p>
                  </a:txBody>
                  <a:tcPr marT="0" marB="0" marR="73025" marL="73025"/>
                </a:tc>
                <a:tc>
                  <a:txBody>
                    <a:bodyPr>
                      <a:noAutofit/>
                    </a:bodyPr>
                    <a:lstStyle/>
                    <a:p>
                      <a:pPr lvl="0" rtl="0">
                        <a:spcBef>
                          <a:spcPts val="0"/>
                        </a:spcBef>
                        <a:buNone/>
                      </a:pPr>
                      <a:r>
                        <a:rPr lang="en-GB">
                          <a:latin typeface="Calibri"/>
                          <a:ea typeface="Calibri"/>
                          <a:cs typeface="Calibri"/>
                          <a:sym typeface="Calibri"/>
                        </a:rPr>
                        <a:t>System generate notification and Email notification</a:t>
                      </a:r>
                    </a:p>
                  </a:txBody>
                  <a:tcPr marT="0" marB="0" marR="73025" marL="73025"/>
                </a:tc>
                <a:tc>
                  <a:txBody>
                    <a:bodyPr>
                      <a:noAutofit/>
                    </a:bodyPr>
                    <a:lstStyle/>
                    <a:p>
                      <a:pPr lvl="0" rtl="0">
                        <a:spcBef>
                          <a:spcPts val="0"/>
                        </a:spcBef>
                        <a:buNone/>
                      </a:pPr>
                      <a:r>
                        <a:rPr lang="en-GB">
                          <a:latin typeface="Calibri"/>
                          <a:ea typeface="Calibri"/>
                          <a:cs typeface="Calibri"/>
                          <a:sym typeface="Calibri"/>
                        </a:rPr>
                        <a:t>System notification and Email notification </a:t>
                      </a:r>
                    </a:p>
                  </a:txBody>
                  <a:tcPr marT="0" marB="0" marR="73025" marL="73025"/>
                </a:tc>
                <a:tc>
                  <a:txBody>
                    <a:bodyPr>
                      <a:noAutofit/>
                    </a:bodyPr>
                    <a:lstStyle/>
                    <a:p>
                      <a:pPr lvl="0" rtl="0">
                        <a:spcBef>
                          <a:spcPts val="0"/>
                        </a:spcBef>
                        <a:buNone/>
                      </a:pPr>
                      <a:r>
                        <a:rPr lang="en-GB">
                          <a:latin typeface="Calibri"/>
                          <a:ea typeface="Calibri"/>
                          <a:cs typeface="Calibri"/>
                          <a:sym typeface="Calibri"/>
                        </a:rPr>
                        <a:t>Client,</a:t>
                      </a:r>
                    </a:p>
                    <a:p>
                      <a:pPr lvl="0" rtl="0">
                        <a:spcBef>
                          <a:spcPts val="0"/>
                        </a:spcBef>
                        <a:buNone/>
                      </a:pPr>
                      <a:r>
                        <a:rPr lang="en-GB">
                          <a:latin typeface="Calibri"/>
                          <a:ea typeface="Calibri"/>
                          <a:cs typeface="Calibri"/>
                          <a:sym typeface="Calibri"/>
                        </a:rPr>
                        <a:t>Email system</a:t>
                      </a:r>
                    </a:p>
                  </a:txBody>
                  <a:tcPr marT="0" marB="0" marR="73025" marL="73025"/>
                </a:tc>
              </a:tr>
              <a:tr h="1399125">
                <a:tc>
                  <a:txBody>
                    <a:bodyPr>
                      <a:noAutofit/>
                    </a:bodyPr>
                    <a:lstStyle/>
                    <a:p>
                      <a:pPr lvl="0" rtl="0">
                        <a:spcBef>
                          <a:spcPts val="0"/>
                        </a:spcBef>
                        <a:buNone/>
                      </a:pPr>
                      <a:r>
                        <a:rPr lang="en-GB">
                          <a:latin typeface="Calibri"/>
                          <a:ea typeface="Calibri"/>
                          <a:cs typeface="Calibri"/>
                          <a:sym typeface="Calibri"/>
                        </a:rPr>
                        <a:t>Client wants to print licences</a:t>
                      </a:r>
                    </a:p>
                  </a:txBody>
                  <a:tcPr marT="0" marB="0" marR="73025" marL="73025"/>
                </a:tc>
                <a:tc>
                  <a:txBody>
                    <a:bodyPr>
                      <a:noAutofit/>
                    </a:bodyPr>
                    <a:lstStyle/>
                    <a:p>
                      <a:pPr lvl="0" rtl="0">
                        <a:spcBef>
                          <a:spcPts val="0"/>
                        </a:spcBef>
                        <a:buNone/>
                      </a:pPr>
                      <a:r>
                        <a:rPr lang="en-GB">
                          <a:latin typeface="Calibri"/>
                          <a:ea typeface="Calibri"/>
                          <a:cs typeface="Calibri"/>
                          <a:sym typeface="Calibri"/>
                        </a:rPr>
                        <a:t>Item(licence) request</a:t>
                      </a:r>
                    </a:p>
                  </a:txBody>
                  <a:tcPr marT="0" marB="0" marR="73025" marL="73025"/>
                </a:tc>
                <a:tc>
                  <a:txBody>
                    <a:bodyPr>
                      <a:noAutofit/>
                    </a:bodyPr>
                    <a:lstStyle/>
                    <a:p>
                      <a:pPr lvl="0" rtl="0">
                        <a:spcBef>
                          <a:spcPts val="0"/>
                        </a:spcBef>
                        <a:buNone/>
                      </a:pPr>
                      <a:r>
                        <a:rPr lang="en-GB">
                          <a:latin typeface="Calibri"/>
                          <a:ea typeface="Calibri"/>
                          <a:cs typeface="Calibri"/>
                          <a:sym typeface="Calibri"/>
                        </a:rPr>
                        <a:t>Client</a:t>
                      </a:r>
                    </a:p>
                  </a:txBody>
                  <a:tcPr marT="0" marB="0" marR="73025" marL="73025"/>
                </a:tc>
                <a:tc>
                  <a:txBody>
                    <a:bodyPr>
                      <a:noAutofit/>
                    </a:bodyPr>
                    <a:lstStyle/>
                    <a:p>
                      <a:pPr lvl="0" rtl="0">
                        <a:spcBef>
                          <a:spcPts val="0"/>
                        </a:spcBef>
                        <a:buNone/>
                      </a:pPr>
                      <a:r>
                        <a:rPr lang="en-GB">
                          <a:latin typeface="Calibri"/>
                          <a:ea typeface="Calibri"/>
                          <a:cs typeface="Calibri"/>
                          <a:sym typeface="Calibri"/>
                        </a:rPr>
                        <a:t>Verify request and retrieve licences </a:t>
                      </a:r>
                    </a:p>
                  </a:txBody>
                  <a:tcPr marT="0" marB="0" marR="73025" marL="73025"/>
                </a:tc>
                <a:tc>
                  <a:txBody>
                    <a:bodyPr>
                      <a:noAutofit/>
                    </a:bodyPr>
                    <a:lstStyle/>
                    <a:p>
                      <a:pPr lvl="0" rtl="0">
                        <a:spcBef>
                          <a:spcPts val="0"/>
                        </a:spcBef>
                        <a:buNone/>
                      </a:pPr>
                      <a:r>
                        <a:rPr lang="en-GB">
                          <a:latin typeface="Calibri"/>
                          <a:ea typeface="Calibri"/>
                          <a:cs typeface="Calibri"/>
                          <a:sym typeface="Calibri"/>
                        </a:rPr>
                        <a:t>Page of licences in image form and downloadable document</a:t>
                      </a:r>
                    </a:p>
                  </a:txBody>
                  <a:tcPr marT="0" marB="0" marR="73025" marL="73025"/>
                </a:tc>
                <a:tc>
                  <a:txBody>
                    <a:bodyPr>
                      <a:noAutofit/>
                    </a:bodyPr>
                    <a:lstStyle/>
                    <a:p>
                      <a:pPr lvl="0" rtl="0">
                        <a:spcBef>
                          <a:spcPts val="0"/>
                        </a:spcBef>
                        <a:buNone/>
                      </a:pPr>
                      <a:r>
                        <a:rPr lang="en-GB">
                          <a:latin typeface="Calibri"/>
                          <a:ea typeface="Calibri"/>
                          <a:cs typeface="Calibri"/>
                          <a:sym typeface="Calibri"/>
                        </a:rPr>
                        <a:t>Client</a:t>
                      </a:r>
                    </a:p>
                  </a:txBody>
                  <a:tcPr marT="0" marB="0" marR="73025" marL="73025"/>
                </a:tc>
              </a:tr>
              <a:tr h="932750">
                <a:tc>
                  <a:txBody>
                    <a:bodyPr>
                      <a:noAutofit/>
                    </a:bodyPr>
                    <a:lstStyle/>
                    <a:p>
                      <a:pPr lvl="0" rtl="0">
                        <a:lnSpc>
                          <a:spcPct val="107916"/>
                        </a:lnSpc>
                        <a:spcBef>
                          <a:spcPts val="0"/>
                        </a:spcBef>
                        <a:spcAft>
                          <a:spcPts val="800"/>
                        </a:spcAft>
                        <a:buNone/>
                      </a:pPr>
                      <a:r>
                        <a:rPr lang="en-GB">
                          <a:latin typeface="Calibri"/>
                          <a:ea typeface="Calibri"/>
                          <a:cs typeface="Calibri"/>
                          <a:sym typeface="Calibri"/>
                        </a:rPr>
                        <a:t>create report</a:t>
                      </a:r>
                    </a:p>
                  </a:txBody>
                  <a:tcPr marT="0" marB="0" marR="73025" marL="73025"/>
                </a:tc>
                <a:tc>
                  <a:txBody>
                    <a:bodyPr>
                      <a:noAutofit/>
                    </a:bodyPr>
                    <a:lstStyle/>
                    <a:p>
                      <a:pPr lvl="0" rtl="0">
                        <a:spcBef>
                          <a:spcPts val="0"/>
                        </a:spcBef>
                        <a:buNone/>
                      </a:pPr>
                      <a:r>
                        <a:rPr lang="en-GB">
                          <a:latin typeface="Calibri"/>
                          <a:ea typeface="Calibri"/>
                          <a:cs typeface="Calibri"/>
                          <a:sym typeface="Calibri"/>
                        </a:rPr>
                        <a:t>end of the month</a:t>
                      </a:r>
                    </a:p>
                  </a:txBody>
                  <a:tcPr marT="0" marB="0" marR="73025" marL="73025"/>
                </a:tc>
                <a:tc>
                  <a:txBody>
                    <a:bodyPr>
                      <a:noAutofit/>
                    </a:bodyPr>
                    <a:lstStyle/>
                    <a:p>
                      <a:pPr lvl="0" rtl="0">
                        <a:spcBef>
                          <a:spcPts val="0"/>
                        </a:spcBef>
                        <a:buNone/>
                      </a:pPr>
                      <a:r>
                        <a:rPr lang="en-GB">
                          <a:latin typeface="Calibri"/>
                          <a:ea typeface="Calibri"/>
                          <a:cs typeface="Calibri"/>
                          <a:sym typeface="Calibri"/>
                        </a:rPr>
                        <a:t>clerk</a:t>
                      </a:r>
                    </a:p>
                  </a:txBody>
                  <a:tcPr marT="0" marB="0" marR="73025" marL="73025"/>
                </a:tc>
                <a:tc>
                  <a:txBody>
                    <a:bodyPr>
                      <a:noAutofit/>
                    </a:bodyPr>
                    <a:lstStyle/>
                    <a:p>
                      <a:pPr lvl="0" rtl="0">
                        <a:spcBef>
                          <a:spcPts val="0"/>
                        </a:spcBef>
                        <a:buNone/>
                      </a:pPr>
                      <a:r>
                        <a:rPr lang="en-GB">
                          <a:latin typeface="Calibri"/>
                          <a:ea typeface="Calibri"/>
                          <a:cs typeface="Calibri"/>
                          <a:sym typeface="Calibri"/>
                        </a:rPr>
                        <a:t>create monthly report </a:t>
                      </a:r>
                    </a:p>
                  </a:txBody>
                  <a:tcPr marT="0" marB="0" marR="73025" marL="73025"/>
                </a:tc>
                <a:tc>
                  <a:txBody>
                    <a:bodyPr>
                      <a:noAutofit/>
                    </a:bodyPr>
                    <a:lstStyle/>
                    <a:p>
                      <a:pPr lvl="0" rtl="0">
                        <a:spcBef>
                          <a:spcPts val="0"/>
                        </a:spcBef>
                        <a:buNone/>
                      </a:pPr>
                      <a:r>
                        <a:rPr lang="en-GB">
                          <a:latin typeface="Calibri"/>
                          <a:ea typeface="Calibri"/>
                          <a:cs typeface="Calibri"/>
                          <a:sym typeface="Calibri"/>
                        </a:rPr>
                        <a:t>notification of monthly report generated</a:t>
                      </a:r>
                    </a:p>
                  </a:txBody>
                  <a:tcPr marT="0" marB="0" marR="73025" marL="73025"/>
                </a:tc>
                <a:tc>
                  <a:txBody>
                    <a:bodyPr>
                      <a:noAutofit/>
                    </a:bodyPr>
                    <a:lstStyle/>
                    <a:p>
                      <a:pPr lvl="0" rtl="0">
                        <a:spcBef>
                          <a:spcPts val="0"/>
                        </a:spcBef>
                        <a:buNone/>
                      </a:pPr>
                      <a:r>
                        <a:rPr lang="en-GB">
                          <a:latin typeface="Calibri"/>
                          <a:ea typeface="Calibri"/>
                          <a:cs typeface="Calibri"/>
                          <a:sym typeface="Calibri"/>
                        </a:rPr>
                        <a:t>clerk</a:t>
                      </a:r>
                    </a:p>
                  </a:txBody>
                  <a:tcPr marT="0" marB="0" marR="73025" marL="73025"/>
                </a:tc>
              </a:tr>
              <a:tr h="846400">
                <a:tc>
                  <a:txBody>
                    <a:bodyPr>
                      <a:noAutofit/>
                    </a:bodyPr>
                    <a:lstStyle/>
                    <a:p>
                      <a:pPr lvl="0" rtl="0">
                        <a:lnSpc>
                          <a:spcPct val="107916"/>
                        </a:lnSpc>
                        <a:spcBef>
                          <a:spcPts val="0"/>
                        </a:spcBef>
                        <a:spcAft>
                          <a:spcPts val="800"/>
                        </a:spcAft>
                        <a:buNone/>
                      </a:pPr>
                      <a:r>
                        <a:rPr lang="en-GB">
                          <a:latin typeface="Calibri"/>
                          <a:ea typeface="Calibri"/>
                          <a:cs typeface="Calibri"/>
                          <a:sym typeface="Calibri"/>
                        </a:rPr>
                        <a:t>review report</a:t>
                      </a:r>
                    </a:p>
                    <a:p>
                      <a:pPr lvl="0" rtl="0">
                        <a:spcBef>
                          <a:spcPts val="0"/>
                        </a:spcBef>
                        <a:buNone/>
                      </a:pPr>
                      <a:r>
                        <a:t/>
                      </a:r>
                      <a:endParaRPr>
                        <a:latin typeface="Calibri"/>
                        <a:ea typeface="Calibri"/>
                        <a:cs typeface="Calibri"/>
                        <a:sym typeface="Calibri"/>
                      </a:endParaRPr>
                    </a:p>
                  </a:txBody>
                  <a:tcPr marT="0" marB="0" marR="73025" marL="73025"/>
                </a:tc>
                <a:tc>
                  <a:txBody>
                    <a:bodyPr>
                      <a:noAutofit/>
                    </a:bodyPr>
                    <a:lstStyle/>
                    <a:p>
                      <a:pPr lvl="0" rtl="0">
                        <a:spcBef>
                          <a:spcPts val="0"/>
                        </a:spcBef>
                        <a:buNone/>
                      </a:pPr>
                      <a:r>
                        <a:rPr lang="en-GB">
                          <a:latin typeface="Calibri"/>
                          <a:ea typeface="Calibri"/>
                          <a:cs typeface="Calibri"/>
                          <a:sym typeface="Calibri"/>
                        </a:rPr>
                        <a:t>report created</a:t>
                      </a:r>
                    </a:p>
                  </a:txBody>
                  <a:tcPr marT="0" marB="0" marR="73025" marL="73025"/>
                </a:tc>
                <a:tc>
                  <a:txBody>
                    <a:bodyPr>
                      <a:noAutofit/>
                    </a:bodyPr>
                    <a:lstStyle/>
                    <a:p>
                      <a:pPr lvl="0" rtl="0">
                        <a:spcBef>
                          <a:spcPts val="0"/>
                        </a:spcBef>
                        <a:buNone/>
                      </a:pPr>
                      <a:r>
                        <a:rPr lang="en-GB">
                          <a:latin typeface="Calibri"/>
                          <a:ea typeface="Calibri"/>
                          <a:cs typeface="Calibri"/>
                          <a:sym typeface="Calibri"/>
                        </a:rPr>
                        <a:t>manager</a:t>
                      </a:r>
                    </a:p>
                  </a:txBody>
                  <a:tcPr marT="0" marB="0" marR="73025" marL="73025"/>
                </a:tc>
                <a:tc>
                  <a:txBody>
                    <a:bodyPr>
                      <a:noAutofit/>
                    </a:bodyPr>
                    <a:lstStyle/>
                    <a:p>
                      <a:pPr lvl="0" rtl="0">
                        <a:spcBef>
                          <a:spcPts val="0"/>
                        </a:spcBef>
                        <a:buNone/>
                      </a:pPr>
                      <a:r>
                        <a:rPr lang="en-GB">
                          <a:latin typeface="Calibri"/>
                          <a:ea typeface="Calibri"/>
                          <a:cs typeface="Calibri"/>
                          <a:sym typeface="Calibri"/>
                        </a:rPr>
                        <a:t>look up monthly report</a:t>
                      </a:r>
                    </a:p>
                  </a:txBody>
                  <a:tcPr marT="0" marB="0" marR="73025" marL="73025"/>
                </a:tc>
                <a:tc>
                  <a:txBody>
                    <a:bodyPr>
                      <a:noAutofit/>
                    </a:bodyPr>
                    <a:lstStyle/>
                    <a:p>
                      <a:pPr lvl="0" rtl="0">
                        <a:spcBef>
                          <a:spcPts val="0"/>
                        </a:spcBef>
                        <a:buNone/>
                      </a:pPr>
                      <a:r>
                        <a:rPr lang="en-GB">
                          <a:latin typeface="Calibri"/>
                          <a:ea typeface="Calibri"/>
                          <a:cs typeface="Calibri"/>
                          <a:sym typeface="Calibri"/>
                        </a:rPr>
                        <a:t>monthly report</a:t>
                      </a:r>
                    </a:p>
                  </a:txBody>
                  <a:tcPr marT="0" marB="0" marR="73025" marL="73025"/>
                </a:tc>
                <a:tc>
                  <a:txBody>
                    <a:bodyPr>
                      <a:noAutofit/>
                    </a:bodyPr>
                    <a:lstStyle/>
                    <a:p>
                      <a:pPr lvl="0" rtl="0">
                        <a:spcBef>
                          <a:spcPts val="0"/>
                        </a:spcBef>
                        <a:buNone/>
                      </a:pPr>
                      <a:r>
                        <a:rPr lang="en-GB">
                          <a:latin typeface="Calibri"/>
                          <a:ea typeface="Calibri"/>
                          <a:cs typeface="Calibri"/>
                          <a:sym typeface="Calibri"/>
                        </a:rPr>
                        <a:t>manager</a:t>
                      </a:r>
                    </a:p>
                  </a:txBody>
                  <a:tcPr marT="0" marB="0" marR="73025" marL="730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38000"/>
              </a:lnSpc>
              <a:spcBef>
                <a:spcPts val="0"/>
              </a:spcBef>
              <a:spcAft>
                <a:spcPts val="0"/>
              </a:spcAft>
              <a:buNone/>
            </a:pPr>
            <a:r>
              <a:rPr b="1" lang="en-GB" sz="1400">
                <a:solidFill>
                  <a:schemeClr val="dk1"/>
                </a:solidFill>
              </a:rPr>
              <a:t>Use Case 1 : Create Account</a:t>
            </a:r>
            <a:r>
              <a:rPr lang="en-GB" sz="1400">
                <a:solidFill>
                  <a:schemeClr val="dk1"/>
                </a:solidFill>
              </a:rPr>
              <a:t> </a:t>
            </a:r>
          </a:p>
          <a:p>
            <a:pPr lvl="0" rtl="0">
              <a:lnSpc>
                <a:spcPct val="138000"/>
              </a:lnSpc>
              <a:spcBef>
                <a:spcPts val="0"/>
              </a:spcBef>
              <a:spcAft>
                <a:spcPts val="0"/>
              </a:spcAft>
              <a:buNone/>
            </a:pPr>
            <a:r>
              <a:rPr b="1" lang="en-GB" sz="1400">
                <a:solidFill>
                  <a:schemeClr val="dk1"/>
                </a:solidFill>
              </a:rPr>
              <a:t>Use Case 2 : Log In</a:t>
            </a:r>
          </a:p>
          <a:p>
            <a:pPr lvl="0" rtl="0">
              <a:lnSpc>
                <a:spcPct val="138000"/>
              </a:lnSpc>
              <a:spcBef>
                <a:spcPts val="0"/>
              </a:spcBef>
              <a:spcAft>
                <a:spcPts val="0"/>
              </a:spcAft>
              <a:buNone/>
            </a:pPr>
            <a:r>
              <a:rPr b="1" lang="en-GB" sz="1400">
                <a:solidFill>
                  <a:schemeClr val="dk1"/>
                </a:solidFill>
              </a:rPr>
              <a:t>Use Case 3: Fill Form (BIS)</a:t>
            </a:r>
            <a:r>
              <a:rPr lang="en-GB" sz="1400">
                <a:solidFill>
                  <a:schemeClr val="dk1"/>
                </a:solidFill>
              </a:rPr>
              <a:t> </a:t>
            </a:r>
          </a:p>
          <a:p>
            <a:pPr lvl="0" rtl="0">
              <a:lnSpc>
                <a:spcPct val="138000"/>
              </a:lnSpc>
              <a:spcBef>
                <a:spcPts val="0"/>
              </a:spcBef>
              <a:spcAft>
                <a:spcPts val="0"/>
              </a:spcAft>
              <a:buNone/>
            </a:pPr>
            <a:r>
              <a:rPr b="1" lang="en-GB" sz="1400">
                <a:solidFill>
                  <a:schemeClr val="dk1"/>
                </a:solidFill>
              </a:rPr>
              <a:t>Use Case 4: Make Payment</a:t>
            </a:r>
          </a:p>
          <a:p>
            <a:pPr lvl="0" rtl="0">
              <a:lnSpc>
                <a:spcPct val="138000"/>
              </a:lnSpc>
              <a:spcBef>
                <a:spcPts val="0"/>
              </a:spcBef>
              <a:spcAft>
                <a:spcPts val="0"/>
              </a:spcAft>
              <a:buNone/>
            </a:pPr>
            <a:r>
              <a:rPr b="1" lang="en-GB" sz="1400">
                <a:solidFill>
                  <a:schemeClr val="dk1"/>
                </a:solidFill>
              </a:rPr>
              <a:t>Use Case 5: Administrative Review </a:t>
            </a:r>
          </a:p>
          <a:p>
            <a:pPr lvl="0" rtl="0">
              <a:lnSpc>
                <a:spcPct val="138000"/>
              </a:lnSpc>
              <a:spcBef>
                <a:spcPts val="0"/>
              </a:spcBef>
              <a:spcAft>
                <a:spcPts val="0"/>
              </a:spcAft>
              <a:buNone/>
            </a:pPr>
            <a:r>
              <a:rPr b="1" lang="en-GB" sz="1400">
                <a:solidFill>
                  <a:schemeClr val="dk1"/>
                </a:solidFill>
              </a:rPr>
              <a:t>Use Case 6: Application Status </a:t>
            </a:r>
          </a:p>
          <a:p>
            <a:pPr lvl="0" rtl="0">
              <a:lnSpc>
                <a:spcPct val="138000"/>
              </a:lnSpc>
              <a:spcBef>
                <a:spcPts val="0"/>
              </a:spcBef>
              <a:spcAft>
                <a:spcPts val="0"/>
              </a:spcAft>
              <a:buNone/>
            </a:pPr>
            <a:r>
              <a:t/>
            </a:r>
            <a:endParaRPr b="1" sz="1400">
              <a:solidFill>
                <a:schemeClr val="dk1"/>
              </a:solidFill>
            </a:endParaRPr>
          </a:p>
          <a:p>
            <a:pPr lvl="0">
              <a:lnSpc>
                <a:spcPct val="138000"/>
              </a:lnSpc>
              <a:spcBef>
                <a:spcPts val="0"/>
              </a:spcBef>
              <a:spcAft>
                <a:spcPts val="0"/>
              </a:spcAft>
              <a:buClr>
                <a:schemeClr val="dk1"/>
              </a:buClr>
              <a:buSzPct val="78571"/>
              <a:buFont typeface="Arial"/>
              <a:buNone/>
            </a:pPr>
            <a:r>
              <a:t/>
            </a:r>
            <a:endParaRPr sz="1400">
              <a:solidFill>
                <a:schemeClr val="dk1"/>
              </a:solidFill>
            </a:endParaRPr>
          </a:p>
          <a:p>
            <a:pPr lvl="0">
              <a:spcBef>
                <a:spcPts val="0"/>
              </a:spcBef>
              <a:buNone/>
            </a:pPr>
            <a:r>
              <a:t/>
            </a:r>
            <a:endParaRPr/>
          </a:p>
        </p:txBody>
      </p:sp>
      <p:sp>
        <p:nvSpPr>
          <p:cNvPr id="328" name="Shape 328"/>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marL="228600" rtl="0">
              <a:lnSpc>
                <a:spcPct val="115000"/>
              </a:lnSpc>
              <a:spcBef>
                <a:spcPts val="0"/>
              </a:spcBef>
              <a:buNone/>
            </a:pPr>
            <a:r>
              <a:rPr b="1" lang="en-GB" sz="1800"/>
              <a:t>7. Use Case Specification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graphicFrame>
        <p:nvGraphicFramePr>
          <p:cNvPr id="333" name="Shape 333"/>
          <p:cNvGraphicFramePr/>
          <p:nvPr/>
        </p:nvGraphicFramePr>
        <p:xfrm>
          <a:off x="762000" y="762000"/>
          <a:ext cx="3000000" cy="3000000"/>
        </p:xfrm>
        <a:graphic>
          <a:graphicData uri="http://schemas.openxmlformats.org/drawingml/2006/table">
            <a:tbl>
              <a:tblPr>
                <a:noFill/>
                <a:tableStyleId>{5A1740BF-6FF8-4F91-9A3F-250CC13B0EDF}</a:tableStyleId>
              </a:tblPr>
              <a:tblGrid>
                <a:gridCol w="1574075"/>
                <a:gridCol w="476250"/>
                <a:gridCol w="5680900"/>
              </a:tblGrid>
              <a:tr h="12700">
                <a:tc>
                  <a:txBody>
                    <a:bodyPr>
                      <a:noAutofit/>
                    </a:bodyPr>
                    <a:lstStyle/>
                    <a:p>
                      <a:pPr lvl="0" rtl="0" algn="ctr">
                        <a:lnSpc>
                          <a:spcPct val="120000"/>
                        </a:lnSpc>
                        <a:spcBef>
                          <a:spcPts val="0"/>
                        </a:spcBef>
                        <a:buNone/>
                      </a:pPr>
                      <a:r>
                        <a:rPr b="1" lang="en-GB" sz="1000">
                          <a:highlight>
                            <a:srgbClr val="F3F3F3"/>
                          </a:highlight>
                        </a:rPr>
                        <a:t>Use Case Name:</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Create Account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Scenarios: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 search the system to apply for specific  Business License Online</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Triggering Event:</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Client’s need to obtain License to do business in any part of City.</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Brief Description:</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The Create Account use case allows the User to create a login and become a Registered User on the ML&amp;S System and able to apply for business license to operate businesses in Toronto.</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Actors: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a:t>
                      </a:r>
                      <a:r>
                        <a:rPr lang="en-GB" sz="1000"/>
                        <a:t>, Issuing Clerk, Manager, Zoning Inspector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Related Use Case(s):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100"/>
                        <a:t>None</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Stakeholders: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 Manager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Preconditions: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 must exist and residents of Ontario</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Postconditions: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indent="-292100" lvl="0" marL="457200" rtl="0">
                        <a:lnSpc>
                          <a:spcPct val="120000"/>
                        </a:lnSpc>
                        <a:spcBef>
                          <a:spcPts val="0"/>
                        </a:spcBef>
                        <a:buSzPct val="100000"/>
                        <a:buAutoNum type="arabicPeriod"/>
                      </a:pPr>
                      <a:r>
                        <a:rPr lang="en-GB" sz="1000"/>
                        <a:t>Success:</a:t>
                      </a:r>
                    </a:p>
                    <a:p>
                      <a:pPr lvl="0" rtl="0">
                        <a:lnSpc>
                          <a:spcPct val="144000"/>
                        </a:lnSpc>
                        <a:spcBef>
                          <a:spcPts val="0"/>
                        </a:spcBef>
                        <a:buNone/>
                      </a:pPr>
                      <a:r>
                        <a:rPr lang="en-GB" sz="1000"/>
                        <a:t>             The User entered data is stored in the user account.   </a:t>
                      </a:r>
                    </a:p>
                    <a:p>
                      <a:pPr lvl="0" rtl="0">
                        <a:lnSpc>
                          <a:spcPct val="144000"/>
                        </a:lnSpc>
                        <a:spcBef>
                          <a:spcPts val="0"/>
                        </a:spcBef>
                        <a:buNone/>
                      </a:pPr>
                      <a:r>
                        <a:rPr lang="en-GB" sz="1000"/>
                        <a:t>              Confirmation is sent to the appropriate email address.</a:t>
                      </a:r>
                    </a:p>
                    <a:p>
                      <a:pPr indent="-292100" lvl="0" marL="457200" rtl="0">
                        <a:lnSpc>
                          <a:spcPct val="120000"/>
                        </a:lnSpc>
                        <a:spcBef>
                          <a:spcPts val="0"/>
                        </a:spcBef>
                        <a:buSzPct val="100000"/>
                        <a:buAutoNum type="arabicPeriod"/>
                      </a:pPr>
                      <a:r>
                        <a:rPr lang="en-GB" sz="1000"/>
                        <a:t> The user account was not created:</a:t>
                      </a:r>
                    </a:p>
                    <a:p>
                      <a:pPr lvl="0" rtl="0">
                        <a:lnSpc>
                          <a:spcPct val="144000"/>
                        </a:lnSpc>
                        <a:spcBef>
                          <a:spcPts val="0"/>
                        </a:spcBef>
                        <a:buNone/>
                      </a:pPr>
                      <a:r>
                        <a:rPr lang="en-GB" sz="1000"/>
                        <a:t>              The User entered invalid data or chose to cancel the account  </a:t>
                      </a:r>
                    </a:p>
                    <a:p>
                      <a:pPr lvl="0" rtl="0">
                        <a:lnSpc>
                          <a:spcPct val="120000"/>
                        </a:lnSpc>
                        <a:spcBef>
                          <a:spcPts val="0"/>
                        </a:spcBef>
                        <a:buNone/>
                      </a:pPr>
                      <a:r>
                        <a:rPr lang="en-GB" sz="1000"/>
                        <a:t>              creation request.  In either case, no account will be created.</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bl>
          </a:graphicData>
        </a:graphic>
      </p:graphicFrame>
      <p:sp>
        <p:nvSpPr>
          <p:cNvPr id="334" name="Shape 334"/>
          <p:cNvSpPr txBox="1"/>
          <p:nvPr/>
        </p:nvSpPr>
        <p:spPr>
          <a:xfrm>
            <a:off x="739450" y="522225"/>
            <a:ext cx="3168300" cy="244200"/>
          </a:xfrm>
          <a:prstGeom prst="rect">
            <a:avLst/>
          </a:prstGeom>
          <a:noFill/>
          <a:ln>
            <a:noFill/>
          </a:ln>
        </p:spPr>
        <p:txBody>
          <a:bodyPr anchorCtr="0" anchor="ctr" bIns="91425" lIns="91425" rIns="91425" tIns="91425">
            <a:noAutofit/>
          </a:bodyPr>
          <a:lstStyle/>
          <a:p>
            <a:pPr lvl="0" rtl="0">
              <a:lnSpc>
                <a:spcPct val="138000"/>
              </a:lnSpc>
              <a:spcBef>
                <a:spcPts val="0"/>
              </a:spcBef>
              <a:buNone/>
            </a:pPr>
            <a:r>
              <a:rPr b="1" lang="en-GB">
                <a:solidFill>
                  <a:schemeClr val="dk1"/>
                </a:solidFill>
              </a:rPr>
              <a:t>Use Case 1 : Create Account</a:t>
            </a:r>
            <a:r>
              <a:rPr lang="en-GB">
                <a:solidFill>
                  <a:schemeClr val="dk1"/>
                </a:solidFill>
              </a:rPr>
              <a:t> </a:t>
            </a:r>
          </a:p>
        </p:txBody>
      </p:sp>
      <p:cxnSp>
        <p:nvCxnSpPr>
          <p:cNvPr id="335" name="Shape 335"/>
          <p:cNvCxnSpPr/>
          <p:nvPr/>
        </p:nvCxnSpPr>
        <p:spPr>
          <a:xfrm>
            <a:off x="2783800" y="761200"/>
            <a:ext cx="0" cy="0"/>
          </a:xfrm>
          <a:prstGeom prst="straightConnector1">
            <a:avLst/>
          </a:prstGeom>
          <a:noFill/>
          <a:ln cap="flat" cmpd="sng" w="9525">
            <a:solidFill>
              <a:schemeClr val="dk2"/>
            </a:solidFill>
            <a:prstDash val="solid"/>
            <a:round/>
            <a:headEnd len="lg" w="lg" type="none"/>
            <a:tailEnd len="lg" w="lg" type="none"/>
          </a:ln>
        </p:spPr>
      </p:cxnSp>
      <p:sp>
        <p:nvSpPr>
          <p:cNvPr id="336" name="Shape 336"/>
          <p:cNvSpPr/>
          <p:nvPr/>
        </p:nvSpPr>
        <p:spPr>
          <a:xfrm>
            <a:off x="761975" y="761200"/>
            <a:ext cx="7731300" cy="39909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graphicFrame>
        <p:nvGraphicFramePr>
          <p:cNvPr id="341" name="Shape 341"/>
          <p:cNvGraphicFramePr/>
          <p:nvPr/>
        </p:nvGraphicFramePr>
        <p:xfrm>
          <a:off x="1143000" y="533400"/>
          <a:ext cx="3000000" cy="3000000"/>
        </p:xfrm>
        <a:graphic>
          <a:graphicData uri="http://schemas.openxmlformats.org/drawingml/2006/table">
            <a:tbl>
              <a:tblPr>
                <a:noFill/>
                <a:tableStyleId>{5A1740BF-6FF8-4F91-9A3F-250CC13B0EDF}</a:tableStyleId>
              </a:tblPr>
              <a:tblGrid>
                <a:gridCol w="1574075"/>
                <a:gridCol w="476250"/>
                <a:gridCol w="4855075"/>
              </a:tblGrid>
              <a:tr h="702775">
                <a:tc>
                  <a:txBody>
                    <a:bodyPr>
                      <a:noAutofit/>
                    </a:bodyPr>
                    <a:lstStyle/>
                    <a:p>
                      <a:pPr lvl="0" rtl="0" algn="ctr">
                        <a:lnSpc>
                          <a:spcPct val="120000"/>
                        </a:lnSpc>
                        <a:spcBef>
                          <a:spcPts val="0"/>
                        </a:spcBef>
                        <a:buNone/>
                      </a:pPr>
                      <a:r>
                        <a:rPr b="1" lang="en-GB" sz="1000">
                          <a:highlight>
                            <a:srgbClr val="FFFFFF"/>
                          </a:highlight>
                        </a:rPr>
                        <a:t>Basic Flow of Activities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FEFEF"/>
                    </a:solidFill>
                  </a:tcPr>
                </a:tc>
                <a:tc gridSpan="2">
                  <a:txBody>
                    <a:bodyPr>
                      <a:noAutofit/>
                    </a:bodyPr>
                    <a:lstStyle/>
                    <a:p>
                      <a:pPr lvl="0" rtl="0">
                        <a:lnSpc>
                          <a:spcPct val="120000"/>
                        </a:lnSpc>
                        <a:spcBef>
                          <a:spcPts val="300"/>
                        </a:spcBef>
                        <a:spcAft>
                          <a:spcPts val="300"/>
                        </a:spcAft>
                        <a:buNone/>
                      </a:pPr>
                      <a:r>
                        <a:rPr lang="en-GB" sz="1000"/>
                        <a:t>This use case starts when the User accesses the system feature that enables him/her to create an account by entering information that is maintained in the User’s account.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406650">
                <a:tc gridSpan="2">
                  <a:txBody>
                    <a:bodyPr>
                      <a:noAutofit/>
                    </a:bodyPr>
                    <a:lstStyle/>
                    <a:p>
                      <a:pPr lvl="0" rtl="0" algn="ctr">
                        <a:lnSpc>
                          <a:spcPct val="120000"/>
                        </a:lnSpc>
                        <a:spcBef>
                          <a:spcPts val="0"/>
                        </a:spcBef>
                        <a:buNone/>
                      </a:pPr>
                      <a:r>
                        <a:rPr b="1" lang="en-GB" sz="1100">
                          <a:highlight>
                            <a:srgbClr val="F3F3F3"/>
                          </a:highlight>
                        </a:rPr>
                        <a:t>Actor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hMerge="1"/>
                <a:tc>
                  <a:txBody>
                    <a:bodyPr>
                      <a:noAutofit/>
                    </a:bodyPr>
                    <a:lstStyle/>
                    <a:p>
                      <a:pPr lvl="0" rtl="0" algn="ctr">
                        <a:lnSpc>
                          <a:spcPct val="120000"/>
                        </a:lnSpc>
                        <a:spcBef>
                          <a:spcPts val="0"/>
                        </a:spcBef>
                        <a:buNone/>
                      </a:pPr>
                      <a:r>
                        <a:rPr b="1" lang="en-GB" sz="1100">
                          <a:highlight>
                            <a:srgbClr val="F3F3F3"/>
                          </a:highlight>
                        </a:rPr>
                        <a:t>System</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r>
              <a:tr h="1626650">
                <a:tc gridSpan="2">
                  <a:txBody>
                    <a:bodyPr>
                      <a:noAutofit/>
                    </a:bodyPr>
                    <a:lstStyle/>
                    <a:p>
                      <a:pPr lvl="0" rtl="0">
                        <a:spcBef>
                          <a:spcPts val="300"/>
                        </a:spcBef>
                        <a:spcAft>
                          <a:spcPts val="300"/>
                        </a:spcAft>
                        <a:buNone/>
                      </a:pPr>
                      <a:r>
                        <a:rPr lang="en-GB" sz="1000">
                          <a:highlight>
                            <a:srgbClr val="FFFFFF"/>
                          </a:highlight>
                        </a:rPr>
                        <a:t>1.0   The User enters the required  </a:t>
                      </a:r>
                    </a:p>
                    <a:p>
                      <a:pPr lvl="0" rtl="0">
                        <a:spcBef>
                          <a:spcPts val="300"/>
                        </a:spcBef>
                        <a:spcAft>
                          <a:spcPts val="300"/>
                        </a:spcAft>
                        <a:buNone/>
                      </a:pPr>
                      <a:r>
                        <a:rPr lang="en-GB" sz="1000">
                          <a:highlight>
                            <a:srgbClr val="FFFFFF"/>
                          </a:highlight>
                        </a:rPr>
                        <a:t>        User Account information</a:t>
                      </a:r>
                    </a:p>
                    <a:p>
                      <a:pPr lvl="0" rtl="0">
                        <a:spcBef>
                          <a:spcPts val="300"/>
                        </a:spcBef>
                        <a:spcAft>
                          <a:spcPts val="300"/>
                        </a:spcAft>
                        <a:buNone/>
                      </a:pPr>
                      <a:r>
                        <a:rPr lang="en-GB" sz="1000">
                          <a:highlight>
                            <a:srgbClr val="FFFFFF"/>
                          </a:highlight>
                        </a:rPr>
                        <a:t>        values and requests that the  </a:t>
                      </a:r>
                    </a:p>
                    <a:p>
                      <a:pPr lvl="0" rtl="0">
                        <a:spcBef>
                          <a:spcPts val="300"/>
                        </a:spcBef>
                        <a:spcAft>
                          <a:spcPts val="300"/>
                        </a:spcAft>
                        <a:buNone/>
                      </a:pPr>
                      <a:r>
                        <a:rPr lang="en-GB" sz="1000">
                          <a:highlight>
                            <a:srgbClr val="FFFFFF"/>
                          </a:highlight>
                        </a:rPr>
                        <a:t>         system saves the entered  </a:t>
                      </a:r>
                    </a:p>
                    <a:p>
                      <a:pPr lvl="0" rtl="0">
                        <a:spcBef>
                          <a:spcPts val="300"/>
                        </a:spcBef>
                        <a:spcAft>
                          <a:spcPts val="300"/>
                        </a:spcAft>
                        <a:buNone/>
                      </a:pPr>
                      <a:r>
                        <a:rPr lang="en-GB" sz="1000">
                          <a:highlight>
                            <a:srgbClr val="FFFFFF"/>
                          </a:highlight>
                        </a:rPr>
                        <a:t>         values.</a:t>
                      </a:r>
                    </a:p>
                    <a:p>
                      <a:pPr lvl="0" rtl="0">
                        <a:spcBef>
                          <a:spcPts val="300"/>
                        </a:spcBef>
                        <a:spcAft>
                          <a:spcPts val="300"/>
                        </a:spcAft>
                        <a:buNone/>
                      </a:pPr>
                      <a:r>
                        <a:rPr lang="en-GB" sz="1000">
                          <a:highlight>
                            <a:srgbClr val="FFFFFF"/>
                          </a:highlight>
                        </a:rPr>
                        <a:t>4.0   Use case Ends.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300"/>
                        </a:spcBef>
                        <a:spcAft>
                          <a:spcPts val="300"/>
                        </a:spcAft>
                        <a:buNone/>
                      </a:pPr>
                      <a:r>
                        <a:rPr lang="en-GB" sz="1000"/>
                        <a:t>2.1   The system validates the entered User Account information.</a:t>
                      </a:r>
                    </a:p>
                    <a:p>
                      <a:pPr lvl="0" rtl="0">
                        <a:spcBef>
                          <a:spcPts val="300"/>
                        </a:spcBef>
                        <a:spcAft>
                          <a:spcPts val="300"/>
                        </a:spcAft>
                        <a:buNone/>
                      </a:pPr>
                      <a:r>
                        <a:rPr lang="en-GB" sz="1000"/>
                        <a:t>3.1    The values for the User Account information are stored in  </a:t>
                      </a:r>
                    </a:p>
                    <a:p>
                      <a:pPr lvl="0" rtl="0">
                        <a:spcBef>
                          <a:spcPts val="300"/>
                        </a:spcBef>
                        <a:spcAft>
                          <a:spcPts val="300"/>
                        </a:spcAft>
                        <a:buNone/>
                      </a:pPr>
                      <a:r>
                        <a:rPr lang="en-GB" sz="1000"/>
                        <a:t>         the User’s account.</a:t>
                      </a:r>
                    </a:p>
                    <a:p>
                      <a:pPr lvl="0" rtl="0">
                        <a:spcBef>
                          <a:spcPts val="300"/>
                        </a:spcBef>
                        <a:spcAft>
                          <a:spcPts val="300"/>
                        </a:spcAft>
                        <a:buNone/>
                      </a:pPr>
                      <a:r>
                        <a:rPr lang="en-GB" sz="1000"/>
                        <a:t>3.2    The system notifies the User that the account has been  </a:t>
                      </a:r>
                    </a:p>
                    <a:p>
                      <a:pPr lvl="0" rtl="0">
                        <a:spcBef>
                          <a:spcPts val="300"/>
                        </a:spcBef>
                        <a:spcAft>
                          <a:spcPts val="300"/>
                        </a:spcAft>
                        <a:buNone/>
                      </a:pPr>
                      <a:r>
                        <a:rPr lang="en-GB" sz="1000"/>
                        <a:t>         created.</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5800">
                <a:tc gridSpan="3" rowSpan="2">
                  <a:txBody>
                    <a:bodyPr>
                      <a:noAutofit/>
                    </a:bodyPr>
                    <a:lstStyle/>
                    <a:p>
                      <a:pPr lvl="0" rtl="0">
                        <a:lnSpc>
                          <a:spcPct val="180000"/>
                        </a:lnSpc>
                        <a:spcBef>
                          <a:spcPts val="0"/>
                        </a:spcBef>
                        <a:buNone/>
                      </a:pPr>
                      <a:r>
                        <a:rPr b="1" lang="en-GB" sz="1000">
                          <a:highlight>
                            <a:srgbClr val="FFFFFF"/>
                          </a:highlight>
                        </a:rPr>
                        <a:t>Exception conditions: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rowSpan="2" hMerge="1"/>
                <a:tc rowSpan="2" hMerge="1"/>
              </a:tr>
              <a:tr h="485625">
                <a:tc gridSpan="3" vMerge="1"/>
                <a:tc hMerge="1" vMerge="1"/>
                <a:tc hMerge="1" vMerge="1"/>
              </a:tr>
              <a:tr h="726475">
                <a:tc gridSpan="2">
                  <a:txBody>
                    <a:bodyPr>
                      <a:noAutofit/>
                    </a:bodyPr>
                    <a:lstStyle/>
                    <a:p>
                      <a:pPr lvl="0" rtl="0">
                        <a:lnSpc>
                          <a:spcPct val="180000"/>
                        </a:lnSpc>
                        <a:spcBef>
                          <a:spcPts val="0"/>
                        </a:spcBef>
                        <a:buNone/>
                      </a:pPr>
                      <a:r>
                        <a:rPr lang="en-GB" sz="1000">
                          <a:highlight>
                            <a:srgbClr val="FFFFFF"/>
                          </a:highlight>
                        </a:rPr>
                        <a:t>User Cancel request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0"/>
                        </a:spcBef>
                        <a:buNone/>
                      </a:pPr>
                      <a:r>
                        <a:rPr lang="en-GB" sz="1000">
                          <a:highlight>
                            <a:srgbClr val="FFFFFF"/>
                          </a:highlight>
                        </a:rPr>
                        <a:t>At any time, the User may choose to cancel the account creation.  At which point, the processing is discontinued, the user account remains unchanged, and the user is notified that the account management request has been cancelled</a:t>
                      </a:r>
                      <a:r>
                        <a:rPr lang="en-GB" sz="1000">
                          <a:highlight>
                            <a:srgbClr val="FFFFFF"/>
                          </a:highlight>
                          <a:latin typeface="Times New Roman"/>
                          <a:ea typeface="Times New Roman"/>
                          <a:cs typeface="Times New Roman"/>
                          <a:sym typeface="Times New Roman"/>
                        </a:rPr>
                        <a: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42" name="Shape 342"/>
          <p:cNvSpPr/>
          <p:nvPr/>
        </p:nvSpPr>
        <p:spPr>
          <a:xfrm>
            <a:off x="1143000" y="533400"/>
            <a:ext cx="6905400" cy="39639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graphicFrame>
        <p:nvGraphicFramePr>
          <p:cNvPr id="347" name="Shape 347"/>
          <p:cNvGraphicFramePr/>
          <p:nvPr/>
        </p:nvGraphicFramePr>
        <p:xfrm>
          <a:off x="609600" y="381000"/>
          <a:ext cx="3000000" cy="3000000"/>
        </p:xfrm>
        <a:graphic>
          <a:graphicData uri="http://schemas.openxmlformats.org/drawingml/2006/table">
            <a:tbl>
              <a:tblPr>
                <a:noFill/>
                <a:tableStyleId>{5A1740BF-6FF8-4F91-9A3F-250CC13B0EDF}</a:tableStyleId>
              </a:tblPr>
              <a:tblGrid>
                <a:gridCol w="2030100"/>
                <a:gridCol w="614225"/>
                <a:gridCol w="5012100"/>
              </a:tblGrid>
              <a:tr h="12700">
                <a:tc gridSpan="2">
                  <a:txBody>
                    <a:bodyPr>
                      <a:noAutofit/>
                    </a:bodyPr>
                    <a:lstStyle/>
                    <a:p>
                      <a:pPr lvl="0" rtl="0">
                        <a:lnSpc>
                          <a:spcPct val="180000"/>
                        </a:lnSpc>
                        <a:spcBef>
                          <a:spcPts val="0"/>
                        </a:spcBef>
                        <a:buNone/>
                      </a:pPr>
                      <a:r>
                        <a:rPr lang="en-GB" sz="1000">
                          <a:highlight>
                            <a:srgbClr val="FFFFFF"/>
                          </a:highlight>
                        </a:rPr>
                        <a:t>User Enters Invalid User Account Information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300"/>
                        </a:spcBef>
                        <a:spcAft>
                          <a:spcPts val="300"/>
                        </a:spcAft>
                        <a:buNone/>
                      </a:pPr>
                      <a:r>
                        <a:rPr lang="en-GB" sz="1000">
                          <a:highlight>
                            <a:srgbClr val="FFFFFF"/>
                          </a:highlight>
                        </a:rPr>
                        <a:t>If during Create Account, the system determines that the User entered invalid User Account information, the following occurs:</a:t>
                      </a:r>
                    </a:p>
                    <a:p>
                      <a:pPr lvl="0" marL="457200" rtl="0">
                        <a:spcBef>
                          <a:spcPts val="300"/>
                        </a:spcBef>
                        <a:spcAft>
                          <a:spcPts val="300"/>
                        </a:spcAft>
                        <a:buNone/>
                      </a:pPr>
                      <a:r>
                        <a:rPr lang="en-GB" sz="1000">
                          <a:highlight>
                            <a:srgbClr val="FFFFFF"/>
                          </a:highlight>
                        </a:rPr>
                        <a:t>    1. 	The system describes which entered data was invalid and presents the User with suggestions for entering valid data.</a:t>
                      </a:r>
                    </a:p>
                    <a:p>
                      <a:pPr lvl="0" rtl="0">
                        <a:spcBef>
                          <a:spcPts val="300"/>
                        </a:spcBef>
                        <a:spcAft>
                          <a:spcPts val="300"/>
                        </a:spcAft>
                        <a:buNone/>
                      </a:pPr>
                      <a:r>
                        <a:rPr lang="en-GB" sz="1000">
                          <a:highlight>
                            <a:srgbClr val="FFFFFF"/>
                          </a:highlight>
                        </a:rPr>
                        <a:t>    2. 	The system prompts the User to re-enter the invalid    </a:t>
                      </a:r>
                    </a:p>
                    <a:p>
                      <a:pPr lvl="0" rtl="0">
                        <a:spcBef>
                          <a:spcPts val="300"/>
                        </a:spcBef>
                        <a:spcAft>
                          <a:spcPts val="300"/>
                        </a:spcAft>
                        <a:buNone/>
                      </a:pPr>
                      <a:r>
                        <a:rPr lang="en-GB" sz="1000">
                          <a:highlight>
                            <a:srgbClr val="FFFFFF"/>
                          </a:highlight>
                        </a:rPr>
                        <a:t>             information.</a:t>
                      </a:r>
                    </a:p>
                    <a:p>
                      <a:pPr lvl="0" rtl="0">
                        <a:spcBef>
                          <a:spcPts val="300"/>
                        </a:spcBef>
                        <a:spcAft>
                          <a:spcPts val="300"/>
                        </a:spcAft>
                        <a:buNone/>
                      </a:pPr>
                      <a:r>
                        <a:rPr lang="en-GB" sz="1000">
                          <a:highlight>
                            <a:srgbClr val="FFFFFF"/>
                          </a:highlight>
                        </a:rPr>
                        <a:t>    3. 	The User re-enters the information and the system                                    </a:t>
                      </a:r>
                    </a:p>
                    <a:p>
                      <a:pPr lvl="0" rtl="0">
                        <a:spcBef>
                          <a:spcPts val="300"/>
                        </a:spcBef>
                        <a:spcAft>
                          <a:spcPts val="300"/>
                        </a:spcAft>
                        <a:buNone/>
                      </a:pPr>
                      <a:r>
                        <a:rPr lang="en-GB" sz="1000">
                          <a:highlight>
                            <a:srgbClr val="FFFFFF"/>
                          </a:highlight>
                        </a:rPr>
                        <a:t>            re-validates it.</a:t>
                      </a:r>
                    </a:p>
                    <a:p>
                      <a:pPr lvl="0" marL="457200" rtl="0">
                        <a:spcBef>
                          <a:spcPts val="300"/>
                        </a:spcBef>
                        <a:spcAft>
                          <a:spcPts val="300"/>
                        </a:spcAft>
                        <a:buNone/>
                      </a:pPr>
                      <a:r>
                        <a:rPr lang="en-GB" sz="1000">
                          <a:highlight>
                            <a:srgbClr val="FFFFFF"/>
                          </a:highlight>
                        </a:rPr>
                        <a:t>    4. 	If valid information is entered, the User Account Information is stored.</a:t>
                      </a:r>
                    </a:p>
                    <a:p>
                      <a:pPr indent="0" lvl="0" marL="0" rtl="0">
                        <a:spcBef>
                          <a:spcPts val="300"/>
                        </a:spcBef>
                        <a:spcAft>
                          <a:spcPts val="300"/>
                        </a:spcAft>
                        <a:buNone/>
                      </a:pPr>
                      <a:r>
                        <a:rPr lang="en-GB" sz="1000">
                          <a:highlight>
                            <a:srgbClr val="FFFFFF"/>
                          </a:highlight>
                        </a:rPr>
                        <a:t>      5. 	If invalid information is entered, the Entered Information is    </a:t>
                      </a:r>
                    </a:p>
                    <a:p>
                      <a:pPr indent="0" lvl="0" marL="0" rtl="0">
                        <a:spcBef>
                          <a:spcPts val="300"/>
                        </a:spcBef>
                        <a:spcAft>
                          <a:spcPts val="300"/>
                        </a:spcAft>
                        <a:buNone/>
                      </a:pPr>
                      <a:r>
                        <a:rPr lang="en-GB" sz="1000">
                          <a:highlight>
                            <a:srgbClr val="FFFFFF"/>
                          </a:highlight>
                        </a:rPr>
                        <a:t>              Invalid alternative flow is executed again.  This continues      </a:t>
                      </a:r>
                    </a:p>
                    <a:p>
                      <a:pPr indent="0" lvl="0" marL="0" rtl="0">
                        <a:spcBef>
                          <a:spcPts val="300"/>
                        </a:spcBef>
                        <a:spcAft>
                          <a:spcPts val="300"/>
                        </a:spcAft>
                        <a:buNone/>
                      </a:pPr>
                      <a:r>
                        <a:rPr lang="en-GB" sz="1000">
                          <a:highlight>
                            <a:srgbClr val="FFFFFF"/>
                          </a:highlight>
                        </a:rPr>
                        <a:t>              until the User enters valid information, or chooses Cancel.</a:t>
                      </a:r>
                    </a:p>
                    <a:p>
                      <a:pPr indent="0" lvl="0" marL="0" rtl="0">
                        <a:spcBef>
                          <a:spcPts val="300"/>
                        </a:spcBef>
                        <a:spcAft>
                          <a:spcPts val="300"/>
                        </a:spcAft>
                        <a:buNone/>
                      </a:pPr>
                      <a:r>
                        <a:rPr lang="en-GB" sz="1000">
                          <a:highlight>
                            <a:srgbClr val="FFFFFF"/>
                          </a:highlight>
                        </a:rPr>
                        <a:t>    </a:t>
                      </a:r>
                      <a:r>
                        <a:rPr lang="en-GB" sz="1000">
                          <a:solidFill>
                            <a:schemeClr val="dk1"/>
                          </a:solidFill>
                        </a:rPr>
                        <a:t>Invalid User Account information:</a:t>
                      </a:r>
                    </a:p>
                    <a:p>
                      <a:pPr indent="-69850" lvl="0" marL="457200" rtl="0">
                        <a:spcBef>
                          <a:spcPts val="300"/>
                        </a:spcBef>
                        <a:spcAft>
                          <a:spcPts val="300"/>
                        </a:spcAft>
                        <a:buClr>
                          <a:schemeClr val="dk1"/>
                        </a:buClr>
                        <a:buSzPct val="110000"/>
                        <a:buFont typeface="Arial"/>
                        <a:buNone/>
                      </a:pPr>
                      <a:r>
                        <a:rPr lang="en-GB" sz="1000">
                          <a:solidFill>
                            <a:schemeClr val="dk1"/>
                          </a:solidFill>
                          <a:latin typeface="Times New Roman"/>
                          <a:ea typeface="Times New Roman"/>
                          <a:cs typeface="Times New Roman"/>
                          <a:sym typeface="Times New Roman"/>
                        </a:rPr>
                        <a:t>-          </a:t>
                      </a:r>
                      <a:r>
                        <a:rPr lang="en-GB" sz="1000">
                          <a:solidFill>
                            <a:schemeClr val="dk1"/>
                          </a:solidFill>
                        </a:rPr>
                        <a:t>Missing information items</a:t>
                      </a:r>
                    </a:p>
                    <a:p>
                      <a:pPr indent="-69850" lvl="0" marL="457200" rtl="0">
                        <a:spcBef>
                          <a:spcPts val="300"/>
                        </a:spcBef>
                        <a:spcAft>
                          <a:spcPts val="300"/>
                        </a:spcAft>
                        <a:buClr>
                          <a:schemeClr val="dk1"/>
                        </a:buClr>
                        <a:buSzPct val="110000"/>
                        <a:buFont typeface="Arial"/>
                        <a:buNone/>
                      </a:pPr>
                      <a:r>
                        <a:rPr lang="en-GB" sz="1000">
                          <a:solidFill>
                            <a:schemeClr val="dk1"/>
                          </a:solidFill>
                          <a:latin typeface="Times New Roman"/>
                          <a:ea typeface="Times New Roman"/>
                          <a:cs typeface="Times New Roman"/>
                          <a:sym typeface="Times New Roman"/>
                        </a:rPr>
                        <a:t>-          </a:t>
                      </a:r>
                      <a:r>
                        <a:rPr lang="en-GB" sz="1000">
                          <a:solidFill>
                            <a:schemeClr val="dk1"/>
                          </a:solidFill>
                        </a:rPr>
                        <a:t>Username already exists in the system</a:t>
                      </a:r>
                    </a:p>
                    <a:p>
                      <a:pPr indent="-69850" lvl="0" marL="457200" rtl="0">
                        <a:spcBef>
                          <a:spcPts val="300"/>
                        </a:spcBef>
                        <a:spcAft>
                          <a:spcPts val="300"/>
                        </a:spcAft>
                        <a:buClr>
                          <a:schemeClr val="dk1"/>
                        </a:buClr>
                        <a:buSzPct val="110000"/>
                        <a:buFont typeface="Arial"/>
                        <a:buNone/>
                      </a:pPr>
                      <a:r>
                        <a:rPr lang="en-GB" sz="1000">
                          <a:solidFill>
                            <a:schemeClr val="dk1"/>
                          </a:solidFill>
                          <a:latin typeface="Times New Roman"/>
                          <a:ea typeface="Times New Roman"/>
                          <a:cs typeface="Times New Roman"/>
                          <a:sym typeface="Times New Roman"/>
                        </a:rPr>
                        <a:t>-          </a:t>
                      </a:r>
                      <a:r>
                        <a:rPr i="1" lang="en-GB" sz="1000">
                          <a:solidFill>
                            <a:schemeClr val="dk1"/>
                          </a:solidFill>
                        </a:rPr>
                        <a:t>User Account </a:t>
                      </a:r>
                      <a:r>
                        <a:rPr lang="en-GB" sz="1000">
                          <a:solidFill>
                            <a:schemeClr val="dk1"/>
                          </a:solidFill>
                        </a:rPr>
                        <a:t>information entered does not comply    </a:t>
                      </a:r>
                    </a:p>
                    <a:p>
                      <a:pPr indent="-69850" lvl="0" marL="457200" rtl="0">
                        <a:spcBef>
                          <a:spcPts val="300"/>
                        </a:spcBef>
                        <a:spcAft>
                          <a:spcPts val="300"/>
                        </a:spcAft>
                        <a:buClr>
                          <a:schemeClr val="dk1"/>
                        </a:buClr>
                        <a:buSzPct val="110000"/>
                        <a:buFont typeface="Arial"/>
                        <a:buNone/>
                      </a:pPr>
                      <a:r>
                        <a:rPr lang="en-GB" sz="1000">
                          <a:solidFill>
                            <a:schemeClr val="dk1"/>
                          </a:solidFill>
                        </a:rPr>
                        <a:t>         to its definition in the glossary</a:t>
                      </a:r>
                    </a:p>
                    <a:p>
                      <a:pPr indent="-69850" lvl="0" marL="457200" rtl="0">
                        <a:spcBef>
                          <a:spcPts val="300"/>
                        </a:spcBef>
                        <a:spcAft>
                          <a:spcPts val="300"/>
                        </a:spcAft>
                        <a:buClr>
                          <a:schemeClr val="dk1"/>
                        </a:buClr>
                        <a:buSzPct val="110000"/>
                        <a:buFont typeface="Arial"/>
                        <a:buNone/>
                      </a:pPr>
                      <a:r>
                        <a:rPr lang="en-GB" sz="1000">
                          <a:solidFill>
                            <a:schemeClr val="dk1"/>
                          </a:solidFill>
                          <a:latin typeface="Times New Roman"/>
                          <a:ea typeface="Times New Roman"/>
                          <a:cs typeface="Times New Roman"/>
                          <a:sym typeface="Times New Roman"/>
                        </a:rPr>
                        <a:t>-          </a:t>
                      </a:r>
                      <a:r>
                        <a:rPr lang="en-GB" sz="1000">
                          <a:solidFill>
                            <a:schemeClr val="dk1"/>
                          </a:solidFill>
                        </a:rPr>
                        <a:t>Not well formed email address</a:t>
                      </a:r>
                    </a:p>
                    <a:p>
                      <a:pPr lvl="0" rtl="0">
                        <a:spcBef>
                          <a:spcPts val="0"/>
                        </a:spcBef>
                        <a:buClr>
                          <a:schemeClr val="dk1"/>
                        </a:buClr>
                        <a:buSzPct val="110000"/>
                        <a:buFont typeface="Arial"/>
                        <a:buNone/>
                      </a:pPr>
                      <a:r>
                        <a:rPr lang="en-GB" sz="1000">
                          <a:solidFill>
                            <a:schemeClr val="dk1"/>
                          </a:solidFill>
                        </a:rPr>
                        <a:t>            -        Offending words in any part of the User Account     </a:t>
                      </a:r>
                    </a:p>
                    <a:p>
                      <a:pPr lvl="0" rtl="0">
                        <a:spcBef>
                          <a:spcPts val="0"/>
                        </a:spcBef>
                        <a:buClr>
                          <a:schemeClr val="dk1"/>
                        </a:buClr>
                        <a:buSzPct val="110000"/>
                        <a:buFont typeface="Arial"/>
                        <a:buNone/>
                      </a:pPr>
                      <a:r>
                        <a:rPr lang="en-GB" sz="1000">
                          <a:solidFill>
                            <a:schemeClr val="dk1"/>
                          </a:solidFill>
                        </a:rPr>
                        <a:t>                     information</a:t>
                      </a:r>
                    </a:p>
                    <a:p>
                      <a:pPr indent="0" lvl="0" marL="0" rtl="0">
                        <a:spcBef>
                          <a:spcPts val="300"/>
                        </a:spcBef>
                        <a:spcAft>
                          <a:spcPts val="300"/>
                        </a:spcAft>
                        <a:buNone/>
                      </a:pPr>
                      <a:r>
                        <a:t/>
                      </a:r>
                      <a:endParaRPr sz="1000">
                        <a:highlight>
                          <a:srgbClr val="FFFFFF"/>
                        </a:highlight>
                      </a:endParaRPr>
                    </a:p>
                    <a:p>
                      <a:pPr indent="0" lvl="0" marL="0" rtl="0">
                        <a:spcBef>
                          <a:spcPts val="300"/>
                        </a:spcBef>
                        <a:spcAft>
                          <a:spcPts val="300"/>
                        </a:spcAft>
                        <a:buNone/>
                      </a:pPr>
                      <a:r>
                        <a:rPr lang="en-GB" sz="1000">
                          <a:highlight>
                            <a:srgbClr val="FFFFFF"/>
                          </a:highlight>
                        </a:rPr>
                        <a:t>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48" name="Shape 348"/>
          <p:cNvSpPr/>
          <p:nvPr/>
        </p:nvSpPr>
        <p:spPr>
          <a:xfrm>
            <a:off x="609600" y="381000"/>
            <a:ext cx="7656300" cy="42417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pic>
        <p:nvPicPr>
          <p:cNvPr id="353" name="Shape 353"/>
          <p:cNvPicPr preferRelativeResize="0"/>
          <p:nvPr/>
        </p:nvPicPr>
        <p:blipFill>
          <a:blip r:embed="rId3">
            <a:alphaModFix/>
          </a:blip>
          <a:stretch>
            <a:fillRect/>
          </a:stretch>
        </p:blipFill>
        <p:spPr>
          <a:xfrm>
            <a:off x="587150" y="495300"/>
            <a:ext cx="8056325" cy="4000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pic>
        <p:nvPicPr>
          <p:cNvPr id="358" name="Shape 358"/>
          <p:cNvPicPr preferRelativeResize="0"/>
          <p:nvPr/>
        </p:nvPicPr>
        <p:blipFill>
          <a:blip r:embed="rId3">
            <a:alphaModFix/>
          </a:blip>
          <a:stretch>
            <a:fillRect/>
          </a:stretch>
        </p:blipFill>
        <p:spPr>
          <a:xfrm>
            <a:off x="805900" y="576275"/>
            <a:ext cx="7596724" cy="4295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pic>
        <p:nvPicPr>
          <p:cNvPr id="363" name="Shape 363"/>
          <p:cNvPicPr preferRelativeResize="0"/>
          <p:nvPr/>
        </p:nvPicPr>
        <p:blipFill>
          <a:blip r:embed="rId3">
            <a:alphaModFix/>
          </a:blip>
          <a:stretch>
            <a:fillRect/>
          </a:stretch>
        </p:blipFill>
        <p:spPr>
          <a:xfrm>
            <a:off x="734775" y="414350"/>
            <a:ext cx="7513775" cy="431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38000"/>
              </a:lnSpc>
              <a:spcBef>
                <a:spcPts val="0"/>
              </a:spcBef>
              <a:spcAft>
                <a:spcPts val="0"/>
              </a:spcAft>
              <a:buClr>
                <a:schemeClr val="dk1"/>
              </a:buClr>
              <a:buSzPct val="61111"/>
              <a:buFont typeface="Arial"/>
              <a:buNone/>
            </a:pPr>
            <a:r>
              <a:rPr lang="en-GB">
                <a:solidFill>
                  <a:srgbClr val="000000"/>
                </a:solidFill>
              </a:rPr>
              <a:t>This project overview is for the business transformation of the licenses and Regulatory Services - one of the four diverse business lines for Municipal Licensing &amp; Standards (ML&amp;S).</a:t>
            </a:r>
          </a:p>
          <a:p>
            <a:pPr lvl="0">
              <a:lnSpc>
                <a:spcPct val="138000"/>
              </a:lnSpc>
              <a:spcBef>
                <a:spcPts val="0"/>
              </a:spcBef>
              <a:spcAft>
                <a:spcPts val="0"/>
              </a:spcAft>
              <a:buClr>
                <a:schemeClr val="dk1"/>
              </a:buClr>
              <a:buSzPct val="61111"/>
              <a:buFont typeface="Arial"/>
              <a:buNone/>
            </a:pPr>
            <a:r>
              <a:t/>
            </a:r>
            <a:endParaRPr>
              <a:solidFill>
                <a:srgbClr val="000000"/>
              </a:solidFill>
            </a:endParaRPr>
          </a:p>
          <a:p>
            <a:pPr lvl="0">
              <a:lnSpc>
                <a:spcPct val="138000"/>
              </a:lnSpc>
              <a:spcBef>
                <a:spcPts val="0"/>
              </a:spcBef>
              <a:spcAft>
                <a:spcPts val="0"/>
              </a:spcAft>
              <a:buClr>
                <a:schemeClr val="dk1"/>
              </a:buClr>
              <a:buSzPct val="61111"/>
              <a:buFont typeface="Arial"/>
              <a:buNone/>
            </a:pPr>
            <a:r>
              <a:rPr lang="en-GB">
                <a:solidFill>
                  <a:srgbClr val="000000"/>
                </a:solidFill>
              </a:rPr>
              <a:t>For the Licensing and Regulatory Services Unit, there are variances in the requirements for approval of business licenses and permits issued by the units. The applications are received primarily through paper-based  processes. The time required to review and approve applications is high. It ranges up to several weeks and usually involves several visits by the client to the ML&amp;S office location.</a:t>
            </a:r>
          </a:p>
          <a:p>
            <a:pPr lvl="0">
              <a:spcBef>
                <a:spcPts val="0"/>
              </a:spcBef>
              <a:buNone/>
            </a:pPr>
            <a:r>
              <a:t/>
            </a:r>
            <a:endParaRPr>
              <a:solidFill>
                <a:srgbClr val="000000"/>
              </a:solidFill>
            </a:endParaRPr>
          </a:p>
        </p:txBody>
      </p:sp>
      <p:sp>
        <p:nvSpPr>
          <p:cNvPr id="148" name="Shape 148"/>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indent="-381000" lvl="0" marL="457200" rtl="0">
              <a:lnSpc>
                <a:spcPct val="138000"/>
              </a:lnSpc>
              <a:spcBef>
                <a:spcPts val="0"/>
              </a:spcBef>
              <a:buSzPct val="100000"/>
              <a:buAutoNum type="arabicPeriod"/>
            </a:pPr>
            <a:r>
              <a:rPr b="1" lang="en-GB" sz="2400"/>
              <a:t>Overview Statement - Purpose of the Project</a:t>
            </a:r>
          </a:p>
          <a:p>
            <a:pPr lvl="0" marL="228600" rtl="0">
              <a:lnSpc>
                <a:spcPct val="115000"/>
              </a:lnSpc>
              <a:spcBef>
                <a:spcPts val="0"/>
              </a:spcBef>
              <a:buNone/>
            </a:pPr>
            <a:r>
              <a:t/>
            </a:r>
            <a:endParaRPr b="1"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graphicFrame>
        <p:nvGraphicFramePr>
          <p:cNvPr id="368" name="Shape 368"/>
          <p:cNvGraphicFramePr/>
          <p:nvPr/>
        </p:nvGraphicFramePr>
        <p:xfrm>
          <a:off x="152400" y="282450"/>
          <a:ext cx="3000000" cy="3000000"/>
        </p:xfrm>
        <a:graphic>
          <a:graphicData uri="http://schemas.openxmlformats.org/drawingml/2006/table">
            <a:tbl>
              <a:tblPr>
                <a:noFill/>
                <a:tableStyleId>{5A1740BF-6FF8-4F91-9A3F-250CC13B0EDF}</a:tableStyleId>
              </a:tblPr>
              <a:tblGrid>
                <a:gridCol w="1574075"/>
                <a:gridCol w="476250"/>
                <a:gridCol w="5771925"/>
              </a:tblGrid>
              <a:tr h="177925">
                <a:tc>
                  <a:txBody>
                    <a:bodyPr>
                      <a:noAutofit/>
                    </a:bodyPr>
                    <a:lstStyle/>
                    <a:p>
                      <a:pPr lvl="0" rtl="0" algn="ctr">
                        <a:lnSpc>
                          <a:spcPct val="120000"/>
                        </a:lnSpc>
                        <a:spcBef>
                          <a:spcPts val="0"/>
                        </a:spcBef>
                        <a:buNone/>
                      </a:pPr>
                      <a:r>
                        <a:rPr b="1" lang="en-GB" sz="1000">
                          <a:highlight>
                            <a:srgbClr val="F3F3F3"/>
                          </a:highlight>
                        </a:rPr>
                        <a:t>Use Case Name:</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b="1" lang="en-GB" sz="1000"/>
                        <a:t>Fill Form (Fill BIS form)</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Scenarios: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 select business type and fill application form apply for specific  Business License online</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Triggering Event:</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Client’s need to obtain License to do business in any part of City.</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304800">
                <a:tc>
                  <a:txBody>
                    <a:bodyPr>
                      <a:noAutofit/>
                    </a:bodyPr>
                    <a:lstStyle/>
                    <a:p>
                      <a:pPr lvl="0" rtl="0" algn="ctr">
                        <a:spcBef>
                          <a:spcPts val="0"/>
                        </a:spcBef>
                        <a:buNone/>
                      </a:pPr>
                      <a:r>
                        <a:rPr b="1" lang="en-GB" sz="1000">
                          <a:highlight>
                            <a:srgbClr val="F3F3F3"/>
                          </a:highlight>
                        </a:rPr>
                        <a:t>Brief Description:</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spcBef>
                          <a:spcPts val="0"/>
                        </a:spcBef>
                        <a:spcAft>
                          <a:spcPts val="1000"/>
                        </a:spcAft>
                        <a:buNone/>
                      </a:pPr>
                      <a:r>
                        <a:rPr lang="en-GB" sz="1000"/>
                        <a:t>The use case begins when the Client SELECT License type to complete form; Business Information Sheet.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Actors: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Related Use Case(s):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100"/>
                        <a:t>Create Account, login.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Stakeholders: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Manager, Issuing-Clerk.</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Preconditions: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indent="-292100" lvl="0" marL="457200" rtl="0">
                        <a:lnSpc>
                          <a:spcPct val="120000"/>
                        </a:lnSpc>
                        <a:spcBef>
                          <a:spcPts val="0"/>
                        </a:spcBef>
                        <a:buSzPct val="100000"/>
                        <a:buAutoNum type="arabicPeriod"/>
                      </a:pPr>
                      <a:r>
                        <a:rPr lang="en-GB" sz="1000"/>
                        <a:t>Client have user account</a:t>
                      </a:r>
                    </a:p>
                    <a:p>
                      <a:pPr indent="-292100" lvl="0" marL="457200" rtl="0">
                        <a:lnSpc>
                          <a:spcPct val="120000"/>
                        </a:lnSpc>
                        <a:spcBef>
                          <a:spcPts val="0"/>
                        </a:spcBef>
                        <a:buSzPct val="100000"/>
                        <a:buAutoNum type="arabicPeriod"/>
                      </a:pPr>
                      <a:r>
                        <a:rPr lang="en-GB" sz="1000"/>
                        <a:t>Must have Criminal background check less than 280 days</a:t>
                      </a:r>
                    </a:p>
                    <a:p>
                      <a:pPr indent="-292100" lvl="0" marL="457200" rtl="0">
                        <a:lnSpc>
                          <a:spcPct val="120000"/>
                        </a:lnSpc>
                        <a:spcBef>
                          <a:spcPts val="0"/>
                        </a:spcBef>
                        <a:buSzPct val="100000"/>
                        <a:buAutoNum type="arabicPeriod"/>
                      </a:pPr>
                      <a:r>
                        <a:rPr lang="en-GB" sz="1000"/>
                        <a:t>Must have two pieces of government proof of work status</a:t>
                      </a:r>
                    </a:p>
                    <a:p>
                      <a:pPr indent="-292100" lvl="0" marL="457200" rtl="0">
                        <a:lnSpc>
                          <a:spcPct val="120000"/>
                        </a:lnSpc>
                        <a:spcBef>
                          <a:spcPts val="0"/>
                        </a:spcBef>
                        <a:buSzPct val="100000"/>
                        <a:buAutoNum type="arabicPeriod"/>
                      </a:pPr>
                      <a:r>
                        <a:rPr lang="en-GB" sz="1000"/>
                        <a:t>Must have Certificate of Insurance (if applicable)</a:t>
                      </a:r>
                    </a:p>
                    <a:p>
                      <a:pPr indent="-292100" lvl="0" marL="457200" rtl="0">
                        <a:lnSpc>
                          <a:spcPct val="120000"/>
                        </a:lnSpc>
                        <a:spcBef>
                          <a:spcPts val="0"/>
                        </a:spcBef>
                        <a:buSzPct val="100000"/>
                        <a:buAutoNum type="arabicPeriod"/>
                      </a:pPr>
                      <a:r>
                        <a:rPr lang="en-GB" sz="1000"/>
                        <a:t>Medical Certificate (if applicable)</a:t>
                      </a:r>
                    </a:p>
                    <a:p>
                      <a:pPr indent="-292100" lvl="0" marL="457200" rtl="0">
                        <a:lnSpc>
                          <a:spcPct val="120000"/>
                        </a:lnSpc>
                        <a:spcBef>
                          <a:spcPts val="0"/>
                        </a:spcBef>
                        <a:buSzPct val="100000"/>
                        <a:buAutoNum type="arabicPeriod"/>
                      </a:pPr>
                      <a:r>
                        <a:rPr lang="en-GB" sz="1000"/>
                        <a:t>Partnership agreement(if applicable)</a:t>
                      </a:r>
                    </a:p>
                    <a:p>
                      <a:pPr indent="-292100" lvl="0" marL="457200" rtl="0">
                        <a:lnSpc>
                          <a:spcPct val="120000"/>
                        </a:lnSpc>
                        <a:spcBef>
                          <a:spcPts val="0"/>
                        </a:spcBef>
                        <a:buSzPct val="100000"/>
                        <a:buAutoNum type="arabicPeriod"/>
                      </a:pPr>
                      <a:r>
                        <a:rPr lang="en-GB" sz="1000"/>
                        <a:t>Agree to comply with provisions of ML&amp;S bylaws, Code 545 and other laws that apply to permits.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130300">
                <a:tc>
                  <a:txBody>
                    <a:bodyPr>
                      <a:noAutofit/>
                    </a:bodyPr>
                    <a:lstStyle/>
                    <a:p>
                      <a:pPr lvl="0" rtl="0">
                        <a:lnSpc>
                          <a:spcPct val="120000"/>
                        </a:lnSpc>
                        <a:spcBef>
                          <a:spcPts val="0"/>
                        </a:spcBef>
                        <a:buNone/>
                      </a:pPr>
                      <a:r>
                        <a:rPr b="1" lang="en-GB" sz="1000">
                          <a:highlight>
                            <a:srgbClr val="F3F3F3"/>
                          </a:highlight>
                        </a:rPr>
                        <a:t>Postconditions: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indent="-292100" lvl="0" marL="457200" rtl="0">
                        <a:spcBef>
                          <a:spcPts val="0"/>
                        </a:spcBef>
                        <a:buSzPct val="100000"/>
                        <a:buAutoNum type="arabicPeriod"/>
                      </a:pPr>
                      <a:r>
                        <a:rPr lang="en-GB" sz="1000"/>
                        <a:t>Success:</a:t>
                      </a:r>
                    </a:p>
                    <a:p>
                      <a:pPr lvl="0" rtl="0">
                        <a:spcBef>
                          <a:spcPts val="0"/>
                        </a:spcBef>
                        <a:buNone/>
                      </a:pPr>
                      <a:r>
                        <a:rPr lang="en-GB" sz="1000"/>
                        <a:t>                  The User entered data is stored in the user account. Confirmation is sent to the appropriate email  </a:t>
                      </a:r>
                    </a:p>
                    <a:p>
                      <a:pPr lvl="0" rtl="0">
                        <a:spcBef>
                          <a:spcPts val="0"/>
                        </a:spcBef>
                        <a:buNone/>
                      </a:pPr>
                      <a:r>
                        <a:rPr lang="en-GB" sz="1000"/>
                        <a:t>                   address.</a:t>
                      </a:r>
                    </a:p>
                    <a:p>
                      <a:pPr lvl="0" rtl="0">
                        <a:spcBef>
                          <a:spcPts val="0"/>
                        </a:spcBef>
                        <a:buNone/>
                      </a:pPr>
                      <a:r>
                        <a:rPr lang="en-GB" sz="1000"/>
                        <a:t>   2.      The user account was not created:</a:t>
                      </a:r>
                    </a:p>
                    <a:p>
                      <a:pPr lvl="0" rtl="0">
                        <a:spcBef>
                          <a:spcPts val="0"/>
                        </a:spcBef>
                        <a:buNone/>
                      </a:pPr>
                      <a:r>
                        <a:rPr lang="en-GB" sz="1000"/>
                        <a:t>                  The user account was not created, the User cannot complete application.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bl>
          </a:graphicData>
        </a:graphic>
      </p:graphicFrame>
      <p:sp>
        <p:nvSpPr>
          <p:cNvPr id="369" name="Shape 369"/>
          <p:cNvSpPr txBox="1"/>
          <p:nvPr/>
        </p:nvSpPr>
        <p:spPr>
          <a:xfrm>
            <a:off x="76200" y="76200"/>
            <a:ext cx="2503500" cy="282300"/>
          </a:xfrm>
          <a:prstGeom prst="rect">
            <a:avLst/>
          </a:prstGeom>
          <a:noFill/>
          <a:ln>
            <a:noFill/>
          </a:ln>
        </p:spPr>
        <p:txBody>
          <a:bodyPr anchorCtr="0" anchor="ctr" bIns="91425" lIns="91425" rIns="91425" tIns="91425">
            <a:noAutofit/>
          </a:bodyPr>
          <a:lstStyle/>
          <a:p>
            <a:pPr lvl="0" rtl="0">
              <a:lnSpc>
                <a:spcPct val="138000"/>
              </a:lnSpc>
              <a:spcBef>
                <a:spcPts val="0"/>
              </a:spcBef>
              <a:buNone/>
            </a:pPr>
            <a:r>
              <a:rPr b="1" lang="en-GB">
                <a:solidFill>
                  <a:schemeClr val="dk1"/>
                </a:solidFill>
              </a:rPr>
              <a:t>Use Case 3: </a:t>
            </a:r>
            <a:r>
              <a:rPr b="1" lang="en-GB">
                <a:solidFill>
                  <a:schemeClr val="dk1"/>
                </a:solidFill>
              </a:rPr>
              <a:t>Fill Form (BIS)</a:t>
            </a:r>
          </a:p>
        </p:txBody>
      </p:sp>
      <p:sp>
        <p:nvSpPr>
          <p:cNvPr id="370" name="Shape 370"/>
          <p:cNvSpPr/>
          <p:nvPr/>
        </p:nvSpPr>
        <p:spPr>
          <a:xfrm>
            <a:off x="152400" y="282450"/>
            <a:ext cx="7822200" cy="47943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graphicFrame>
        <p:nvGraphicFramePr>
          <p:cNvPr id="375" name="Shape 375"/>
          <p:cNvGraphicFramePr/>
          <p:nvPr/>
        </p:nvGraphicFramePr>
        <p:xfrm>
          <a:off x="413150" y="476425"/>
          <a:ext cx="3000000" cy="3000000"/>
        </p:xfrm>
        <a:graphic>
          <a:graphicData uri="http://schemas.openxmlformats.org/drawingml/2006/table">
            <a:tbl>
              <a:tblPr>
                <a:noFill/>
                <a:tableStyleId>{5A1740BF-6FF8-4F91-9A3F-250CC13B0EDF}</a:tableStyleId>
              </a:tblPr>
              <a:tblGrid>
                <a:gridCol w="2071500"/>
                <a:gridCol w="626750"/>
                <a:gridCol w="5777525"/>
              </a:tblGrid>
              <a:tr h="12700">
                <a:tc>
                  <a:txBody>
                    <a:bodyPr>
                      <a:noAutofit/>
                    </a:bodyPr>
                    <a:lstStyle/>
                    <a:p>
                      <a:pPr lvl="0" rtl="0" algn="ctr">
                        <a:lnSpc>
                          <a:spcPct val="120000"/>
                        </a:lnSpc>
                        <a:spcBef>
                          <a:spcPts val="0"/>
                        </a:spcBef>
                        <a:buNone/>
                      </a:pPr>
                      <a:r>
                        <a:rPr b="1" lang="en-GB" sz="1000">
                          <a:highlight>
                            <a:srgbClr val="FFFFFF"/>
                          </a:highlight>
                        </a:rPr>
                        <a:t>Basic Flow of Activities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FEFEF"/>
                    </a:solidFill>
                  </a:tcPr>
                </a:tc>
                <a:tc gridSpan="2">
                  <a:txBody>
                    <a:bodyPr>
                      <a:noAutofit/>
                    </a:bodyPr>
                    <a:lstStyle/>
                    <a:p>
                      <a:pPr lvl="0" rtl="0">
                        <a:lnSpc>
                          <a:spcPct val="120000"/>
                        </a:lnSpc>
                        <a:spcBef>
                          <a:spcPts val="300"/>
                        </a:spcBef>
                        <a:spcAft>
                          <a:spcPts val="300"/>
                        </a:spcAft>
                        <a:buNone/>
                      </a:pPr>
                      <a:r>
                        <a:rPr lang="en-GB" sz="1000"/>
                        <a:t>The use case begins when user click on select business type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gridSpan="2">
                  <a:txBody>
                    <a:bodyPr>
                      <a:noAutofit/>
                    </a:bodyPr>
                    <a:lstStyle/>
                    <a:p>
                      <a:pPr lvl="0" rtl="0" algn="ctr">
                        <a:lnSpc>
                          <a:spcPct val="120000"/>
                        </a:lnSpc>
                        <a:spcBef>
                          <a:spcPts val="0"/>
                        </a:spcBef>
                        <a:buNone/>
                      </a:pPr>
                      <a:r>
                        <a:rPr b="1" lang="en-GB" sz="1100">
                          <a:highlight>
                            <a:srgbClr val="F3F3F3"/>
                          </a:highlight>
                        </a:rPr>
                        <a:t>Actor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hMerge="1"/>
                <a:tc>
                  <a:txBody>
                    <a:bodyPr>
                      <a:noAutofit/>
                    </a:bodyPr>
                    <a:lstStyle/>
                    <a:p>
                      <a:pPr lvl="0" rtl="0" algn="ctr">
                        <a:lnSpc>
                          <a:spcPct val="120000"/>
                        </a:lnSpc>
                        <a:spcBef>
                          <a:spcPts val="0"/>
                        </a:spcBef>
                        <a:buNone/>
                      </a:pPr>
                      <a:r>
                        <a:rPr b="1" lang="en-GB" sz="1100">
                          <a:highlight>
                            <a:srgbClr val="F3F3F3"/>
                          </a:highlight>
                        </a:rPr>
                        <a:t>System</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r>
              <a:tr h="2492025">
                <a:tc gridSpan="2">
                  <a:txBody>
                    <a:bodyPr>
                      <a:noAutofit/>
                    </a:bodyPr>
                    <a:lstStyle/>
                    <a:p>
                      <a:pPr lvl="0" rtl="0">
                        <a:spcBef>
                          <a:spcPts val="300"/>
                        </a:spcBef>
                        <a:spcAft>
                          <a:spcPts val="300"/>
                        </a:spcAft>
                        <a:buNone/>
                      </a:pPr>
                      <a:r>
                        <a:rPr lang="en-GB" sz="1000">
                          <a:highlight>
                            <a:srgbClr val="FFFFFF"/>
                          </a:highlight>
                        </a:rPr>
                        <a:t>1.0   </a:t>
                      </a:r>
                      <a:r>
                        <a:rPr lang="en-GB" sz="1000"/>
                        <a:t>Client Click select business     </a:t>
                      </a:r>
                    </a:p>
                    <a:p>
                      <a:pPr lvl="0" rtl="0">
                        <a:spcBef>
                          <a:spcPts val="300"/>
                        </a:spcBef>
                        <a:spcAft>
                          <a:spcPts val="300"/>
                        </a:spcAft>
                        <a:buNone/>
                      </a:pPr>
                      <a:r>
                        <a:rPr lang="en-GB" sz="1000"/>
                        <a:t>        types button</a:t>
                      </a:r>
                    </a:p>
                    <a:p>
                      <a:pPr lvl="0" rtl="0">
                        <a:spcBef>
                          <a:spcPts val="300"/>
                        </a:spcBef>
                        <a:spcAft>
                          <a:spcPts val="300"/>
                        </a:spcAft>
                        <a:buNone/>
                      </a:pPr>
                      <a:r>
                        <a:rPr lang="en-GB" sz="1000">
                          <a:highlight>
                            <a:srgbClr val="FFFFFF"/>
                          </a:highlight>
                        </a:rPr>
                        <a:t>2.0  Client selects business types</a:t>
                      </a:r>
                    </a:p>
                    <a:p>
                      <a:pPr lvl="0" rtl="0">
                        <a:spcBef>
                          <a:spcPts val="300"/>
                        </a:spcBef>
                        <a:spcAft>
                          <a:spcPts val="300"/>
                        </a:spcAft>
                        <a:buNone/>
                      </a:pPr>
                      <a:r>
                        <a:rPr lang="en-GB" sz="1000">
                          <a:highlight>
                            <a:srgbClr val="FFFFFF"/>
                          </a:highlight>
                        </a:rPr>
                        <a:t>3.0   </a:t>
                      </a:r>
                      <a:r>
                        <a:rPr lang="en-GB" sz="1000"/>
                        <a:t>Enters information in the   </a:t>
                      </a:r>
                    </a:p>
                    <a:p>
                      <a:pPr lvl="0" rtl="0">
                        <a:spcBef>
                          <a:spcPts val="300"/>
                        </a:spcBef>
                        <a:spcAft>
                          <a:spcPts val="300"/>
                        </a:spcAft>
                        <a:buNone/>
                      </a:pPr>
                      <a:r>
                        <a:rPr lang="en-GB" sz="1000"/>
                        <a:t>        required field and agree to   </a:t>
                      </a:r>
                    </a:p>
                    <a:p>
                      <a:pPr lvl="0" rtl="0">
                        <a:spcBef>
                          <a:spcPts val="300"/>
                        </a:spcBef>
                        <a:spcAft>
                          <a:spcPts val="300"/>
                        </a:spcAft>
                        <a:buNone/>
                      </a:pPr>
                      <a:r>
                        <a:rPr lang="en-GB" sz="1000"/>
                        <a:t>        comply with provisions of  </a:t>
                      </a:r>
                    </a:p>
                    <a:p>
                      <a:pPr lvl="0" rtl="0">
                        <a:spcBef>
                          <a:spcPts val="300"/>
                        </a:spcBef>
                        <a:spcAft>
                          <a:spcPts val="300"/>
                        </a:spcAft>
                        <a:buNone/>
                      </a:pPr>
                      <a:r>
                        <a:rPr lang="en-GB" sz="1000"/>
                        <a:t>        ML&amp;S bylaws, authenticated  </a:t>
                      </a:r>
                    </a:p>
                    <a:p>
                      <a:pPr lvl="0" rtl="0">
                        <a:spcBef>
                          <a:spcPts val="300"/>
                        </a:spcBef>
                        <a:spcAft>
                          <a:spcPts val="300"/>
                        </a:spcAft>
                        <a:buNone/>
                      </a:pPr>
                      <a:r>
                        <a:rPr lang="en-GB" sz="1000"/>
                        <a:t>        by enters his/her name in  </a:t>
                      </a:r>
                    </a:p>
                    <a:p>
                      <a:pPr lvl="0" rtl="0">
                        <a:spcBef>
                          <a:spcPts val="300"/>
                        </a:spcBef>
                        <a:spcAft>
                          <a:spcPts val="300"/>
                        </a:spcAft>
                        <a:buNone/>
                      </a:pPr>
                      <a:r>
                        <a:rPr lang="en-GB" sz="1000"/>
                        <a:t>        the signature column.</a:t>
                      </a:r>
                    </a:p>
                    <a:p>
                      <a:pPr lvl="0" rtl="0">
                        <a:spcBef>
                          <a:spcPts val="0"/>
                        </a:spcBef>
                        <a:buNone/>
                      </a:pPr>
                      <a:r>
                        <a:rPr lang="en-GB" sz="1000"/>
                        <a:t>5.0   Client Uploaded the required  </a:t>
                      </a:r>
                    </a:p>
                    <a:p>
                      <a:pPr lvl="0" rtl="0">
                        <a:spcBef>
                          <a:spcPts val="0"/>
                        </a:spcBef>
                        <a:buNone/>
                      </a:pPr>
                      <a:r>
                        <a:rPr lang="en-GB" sz="1000"/>
                        <a:t>        documents</a:t>
                      </a:r>
                    </a:p>
                    <a:p>
                      <a:pPr lvl="0" rtl="0">
                        <a:spcBef>
                          <a:spcPts val="0"/>
                        </a:spcBef>
                        <a:buNone/>
                      </a:pPr>
                      <a:r>
                        <a:rPr lang="en-GB" sz="1000"/>
                        <a:t>7.0   Client click submit button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300"/>
                        </a:spcBef>
                        <a:spcAft>
                          <a:spcPts val="300"/>
                        </a:spcAft>
                        <a:buNone/>
                      </a:pPr>
                      <a:r>
                        <a:rPr lang="en-GB" sz="1000"/>
                        <a:t>1.1   Displays the different business license types available [See  </a:t>
                      </a:r>
                    </a:p>
                    <a:p>
                      <a:pPr lvl="0" rtl="0">
                        <a:spcBef>
                          <a:spcPts val="300"/>
                        </a:spcBef>
                        <a:spcAft>
                          <a:spcPts val="300"/>
                        </a:spcAft>
                        <a:buNone/>
                      </a:pPr>
                      <a:r>
                        <a:rPr lang="en-GB" sz="1000"/>
                        <a:t>        list of business licenses] </a:t>
                      </a:r>
                    </a:p>
                    <a:p>
                      <a:pPr lvl="0" rtl="0">
                        <a:spcBef>
                          <a:spcPts val="300"/>
                        </a:spcBef>
                        <a:spcAft>
                          <a:spcPts val="300"/>
                        </a:spcAft>
                        <a:buNone/>
                      </a:pPr>
                      <a:r>
                        <a:rPr lang="en-GB" sz="1000"/>
                        <a:t>        “Drop down list appear”.</a:t>
                      </a:r>
                    </a:p>
                    <a:p>
                      <a:pPr lvl="0" rtl="0">
                        <a:spcBef>
                          <a:spcPts val="300"/>
                        </a:spcBef>
                        <a:spcAft>
                          <a:spcPts val="300"/>
                        </a:spcAft>
                        <a:buNone/>
                      </a:pPr>
                      <a:r>
                        <a:rPr lang="en-GB" sz="1000"/>
                        <a:t>2.1    Pop up Form (BIS form) to complete</a:t>
                      </a:r>
                    </a:p>
                    <a:p>
                      <a:pPr lvl="0" rtl="0">
                        <a:spcBef>
                          <a:spcPts val="300"/>
                        </a:spcBef>
                        <a:spcAft>
                          <a:spcPts val="300"/>
                        </a:spcAft>
                        <a:buNone/>
                      </a:pPr>
                      <a:r>
                        <a:rPr lang="en-GB" sz="1000"/>
                        <a:t>4.1    Prompt client to upload individual documents</a:t>
                      </a:r>
                    </a:p>
                    <a:p>
                      <a:pPr lvl="0" rtl="0">
                        <a:spcBef>
                          <a:spcPts val="300"/>
                        </a:spcBef>
                        <a:spcAft>
                          <a:spcPts val="300"/>
                        </a:spcAft>
                        <a:buNone/>
                      </a:pPr>
                      <a:r>
                        <a:t/>
                      </a:r>
                      <a:endParaRPr sz="1000"/>
                    </a:p>
                    <a:p>
                      <a:pPr lvl="0" rtl="0">
                        <a:spcBef>
                          <a:spcPts val="300"/>
                        </a:spcBef>
                        <a:spcAft>
                          <a:spcPts val="300"/>
                        </a:spcAft>
                        <a:buNone/>
                      </a:pPr>
                      <a:r>
                        <a:t/>
                      </a:r>
                      <a:endParaRPr sz="1000"/>
                    </a:p>
                    <a:p>
                      <a:pPr lvl="0" rtl="0">
                        <a:spcBef>
                          <a:spcPts val="300"/>
                        </a:spcBef>
                        <a:spcAft>
                          <a:spcPts val="300"/>
                        </a:spcAft>
                        <a:buNone/>
                      </a:pPr>
                      <a:r>
                        <a:t/>
                      </a:r>
                      <a:endParaRPr sz="1000"/>
                    </a:p>
                    <a:p>
                      <a:pPr lvl="0" rtl="0">
                        <a:spcBef>
                          <a:spcPts val="300"/>
                        </a:spcBef>
                        <a:spcAft>
                          <a:spcPts val="300"/>
                        </a:spcAft>
                        <a:buNone/>
                      </a:pPr>
                      <a:r>
                        <a:t/>
                      </a:r>
                      <a:endParaRPr sz="1000"/>
                    </a:p>
                    <a:p>
                      <a:pPr lvl="0" rtl="0">
                        <a:spcBef>
                          <a:spcPts val="300"/>
                        </a:spcBef>
                        <a:spcAft>
                          <a:spcPts val="300"/>
                        </a:spcAft>
                        <a:buNone/>
                      </a:pPr>
                      <a:r>
                        <a:rPr lang="en-GB" sz="1000"/>
                        <a:t>6.1   Prompt client to confirm submission </a:t>
                      </a:r>
                    </a:p>
                    <a:p>
                      <a:pPr lvl="0" rtl="0">
                        <a:spcBef>
                          <a:spcPts val="300"/>
                        </a:spcBef>
                        <a:spcAft>
                          <a:spcPts val="300"/>
                        </a:spcAft>
                        <a:buNone/>
                      </a:pPr>
                      <a:r>
                        <a:rPr lang="en-GB" sz="1000"/>
                        <a:t>8.1   Successfully uploaded</a:t>
                      </a:r>
                    </a:p>
                    <a:p>
                      <a:pPr lvl="0" rtl="0">
                        <a:spcBef>
                          <a:spcPts val="300"/>
                        </a:spcBef>
                        <a:spcAft>
                          <a:spcPts val="300"/>
                        </a:spcAft>
                        <a:buNone/>
                      </a:pPr>
                      <a:r>
                        <a:rPr lang="en-GB" sz="1000">
                          <a:solidFill>
                            <a:schemeClr val="dk1"/>
                          </a:solidFill>
                        </a:rPr>
                        <a:t>Use case Ends.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2700">
                <a:tc gridSpan="3" rowSpan="2">
                  <a:txBody>
                    <a:bodyPr>
                      <a:noAutofit/>
                    </a:bodyPr>
                    <a:lstStyle/>
                    <a:p>
                      <a:pPr lvl="0" rtl="0">
                        <a:lnSpc>
                          <a:spcPct val="180000"/>
                        </a:lnSpc>
                        <a:spcBef>
                          <a:spcPts val="0"/>
                        </a:spcBef>
                        <a:buNone/>
                      </a:pPr>
                      <a:r>
                        <a:rPr b="1" lang="en-GB" sz="1000">
                          <a:highlight>
                            <a:srgbClr val="FFFFFF"/>
                          </a:highlight>
                        </a:rPr>
                        <a:t>Exception Conditions: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rowSpan="2" hMerge="1"/>
                <a:tc rowSpan="2" hMerge="1"/>
              </a:tr>
              <a:tr h="190500">
                <a:tc gridSpan="3" vMerge="1"/>
                <a:tc hMerge="1" vMerge="1"/>
                <a:tc hMerge="1" vMerge="1"/>
              </a:tr>
              <a:tr h="12700">
                <a:tc gridSpan="2">
                  <a:txBody>
                    <a:bodyPr>
                      <a:noAutofit/>
                    </a:bodyPr>
                    <a:lstStyle/>
                    <a:p>
                      <a:pPr lvl="0" rtl="0">
                        <a:lnSpc>
                          <a:spcPct val="180000"/>
                        </a:lnSpc>
                        <a:spcBef>
                          <a:spcPts val="0"/>
                        </a:spcBef>
                        <a:buNone/>
                      </a:pPr>
                      <a:r>
                        <a:rPr b="1" lang="en-GB" sz="1000">
                          <a:highlight>
                            <a:srgbClr val="FFFFFF"/>
                          </a:highlight>
                        </a:rPr>
                        <a:t>User Cancel Application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0"/>
                        </a:spcBef>
                        <a:buNone/>
                      </a:pPr>
                      <a:r>
                        <a:rPr lang="en-GB" sz="1000">
                          <a:highlight>
                            <a:srgbClr val="FFFFFF"/>
                          </a:highlight>
                        </a:rPr>
                        <a:t>At any time, the User may choose to cancel the Application.  At which point, the processing is discontinued, the user account remains unchanged, and the user is notified that the account management request has been cancelled</a:t>
                      </a:r>
                      <a:r>
                        <a:rPr lang="en-GB" sz="1000">
                          <a:highlight>
                            <a:srgbClr val="FFFFFF"/>
                          </a:highlight>
                          <a:latin typeface="Times New Roman"/>
                          <a:ea typeface="Times New Roman"/>
                          <a:cs typeface="Times New Roman"/>
                          <a:sym typeface="Times New Roman"/>
                        </a:rPr>
                        <a: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76" name="Shape 376"/>
          <p:cNvSpPr/>
          <p:nvPr/>
        </p:nvSpPr>
        <p:spPr>
          <a:xfrm>
            <a:off x="413075" y="476400"/>
            <a:ext cx="8475900" cy="41907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graphicFrame>
        <p:nvGraphicFramePr>
          <p:cNvPr id="381" name="Shape 381"/>
          <p:cNvGraphicFramePr/>
          <p:nvPr/>
        </p:nvGraphicFramePr>
        <p:xfrm>
          <a:off x="457200" y="381000"/>
          <a:ext cx="3000000" cy="3000000"/>
        </p:xfrm>
        <a:graphic>
          <a:graphicData uri="http://schemas.openxmlformats.org/drawingml/2006/table">
            <a:tbl>
              <a:tblPr>
                <a:noFill/>
                <a:tableStyleId>{5A1740BF-6FF8-4F91-9A3F-250CC13B0EDF}</a:tableStyleId>
              </a:tblPr>
              <a:tblGrid>
                <a:gridCol w="1779575"/>
                <a:gridCol w="538425"/>
                <a:gridCol w="5959425"/>
              </a:tblGrid>
              <a:tr h="12700">
                <a:tc>
                  <a:txBody>
                    <a:bodyPr>
                      <a:noAutofit/>
                    </a:bodyPr>
                    <a:lstStyle/>
                    <a:p>
                      <a:pPr lvl="0" rtl="0" algn="ctr">
                        <a:lnSpc>
                          <a:spcPct val="120000"/>
                        </a:lnSpc>
                        <a:spcBef>
                          <a:spcPts val="0"/>
                        </a:spcBef>
                        <a:buNone/>
                      </a:pPr>
                      <a:r>
                        <a:rPr b="1" lang="en-GB" sz="1000">
                          <a:highlight>
                            <a:srgbClr val="F3F3F3"/>
                          </a:highlight>
                        </a:rPr>
                        <a:t>Use Case Name:</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b="1" lang="en-GB" sz="1000"/>
                        <a:t>Make Payment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Scenarios: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 make payment.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Triggering Event:</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Client’s need to make payment to complete application.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304800">
                <a:tc>
                  <a:txBody>
                    <a:bodyPr>
                      <a:noAutofit/>
                    </a:bodyPr>
                    <a:lstStyle/>
                    <a:p>
                      <a:pPr lvl="0" rtl="0" algn="ctr">
                        <a:spcBef>
                          <a:spcPts val="0"/>
                        </a:spcBef>
                        <a:buNone/>
                      </a:pPr>
                      <a:r>
                        <a:rPr b="1" lang="en-GB" sz="1000">
                          <a:highlight>
                            <a:srgbClr val="F3F3F3"/>
                          </a:highlight>
                        </a:rPr>
                        <a:t>Brief Description:</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spcBef>
                          <a:spcPts val="0"/>
                        </a:spcBef>
                        <a:spcAft>
                          <a:spcPts val="1000"/>
                        </a:spcAft>
                        <a:buNone/>
                      </a:pPr>
                      <a:r>
                        <a:rPr lang="en-GB" sz="1000"/>
                        <a:t>The use case begins when the Client click payment session.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Actors: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Related Use Case(s):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100"/>
                        <a:t>Fill form.</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Stakeholders: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Manager, Issuing-Clerk.</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Preconditions: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indent="-292100" lvl="0" marL="457200" rtl="0">
                        <a:lnSpc>
                          <a:spcPct val="120000"/>
                        </a:lnSpc>
                        <a:spcBef>
                          <a:spcPts val="0"/>
                        </a:spcBef>
                        <a:buSzPct val="100000"/>
                        <a:buAutoNum type="arabicPeriod"/>
                      </a:pPr>
                      <a:r>
                        <a:rPr lang="en-GB" sz="1000"/>
                        <a:t>Client have completed business Information sheet (BIS Form)</a:t>
                      </a:r>
                    </a:p>
                    <a:p>
                      <a:pPr indent="-292100" lvl="0" marL="457200" rtl="0">
                        <a:lnSpc>
                          <a:spcPct val="120000"/>
                        </a:lnSpc>
                        <a:spcBef>
                          <a:spcPts val="0"/>
                        </a:spcBef>
                        <a:buSzPct val="100000"/>
                        <a:buAutoNum type="arabicPeriod"/>
                      </a:pPr>
                      <a:r>
                        <a:rPr lang="en-GB" sz="1000"/>
                        <a:t>Client have uploaded requirements and submit.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130300">
                <a:tc>
                  <a:txBody>
                    <a:bodyPr>
                      <a:noAutofit/>
                    </a:bodyPr>
                    <a:lstStyle/>
                    <a:p>
                      <a:pPr lvl="0" rtl="0">
                        <a:lnSpc>
                          <a:spcPct val="120000"/>
                        </a:lnSpc>
                        <a:spcBef>
                          <a:spcPts val="0"/>
                        </a:spcBef>
                        <a:buNone/>
                      </a:pPr>
                      <a:r>
                        <a:rPr b="1" lang="en-GB" sz="1000">
                          <a:highlight>
                            <a:srgbClr val="F3F3F3"/>
                          </a:highlight>
                        </a:rPr>
                        <a:t>Postconditions: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spcBef>
                          <a:spcPts val="0"/>
                        </a:spcBef>
                        <a:buNone/>
                      </a:pPr>
                      <a:r>
                        <a:rPr lang="en-GB" sz="1000"/>
                        <a:t>Success:</a:t>
                      </a:r>
                    </a:p>
                    <a:p>
                      <a:pPr indent="-292100" lvl="0" marL="457200" rtl="0">
                        <a:spcBef>
                          <a:spcPts val="0"/>
                        </a:spcBef>
                        <a:buSzPct val="100000"/>
                        <a:buAutoNum type="arabicPeriod"/>
                      </a:pPr>
                      <a:r>
                        <a:rPr lang="en-GB" sz="1000"/>
                        <a:t>The User entered payment information confirmed successful is  </a:t>
                      </a:r>
                    </a:p>
                    <a:p>
                      <a:pPr lvl="0" rtl="0">
                        <a:spcBef>
                          <a:spcPts val="0"/>
                        </a:spcBef>
                        <a:buNone/>
                      </a:pPr>
                      <a:r>
                        <a:rPr lang="en-GB" sz="1000"/>
                        <a:t>             stored in the user account.</a:t>
                      </a:r>
                    </a:p>
                    <a:p>
                      <a:pPr lvl="0" rtl="0">
                        <a:spcBef>
                          <a:spcPts val="0"/>
                        </a:spcBef>
                        <a:buNone/>
                      </a:pPr>
                      <a:r>
                        <a:rPr lang="en-GB" sz="1000"/>
                        <a:t>    2.      Confirmation is sent to the appropriate email address.</a:t>
                      </a:r>
                    </a:p>
                    <a:p>
                      <a:pPr lvl="0" rtl="0">
                        <a:spcBef>
                          <a:spcPts val="0"/>
                        </a:spcBef>
                        <a:buNone/>
                      </a:pPr>
                      <a:r>
                        <a:rPr lang="en-GB" sz="1000"/>
                        <a:t>The user payment information was not accepted:</a:t>
                      </a:r>
                    </a:p>
                    <a:p>
                      <a:pPr indent="-292100" lvl="0" marL="457200" rtl="0">
                        <a:spcBef>
                          <a:spcPts val="0"/>
                        </a:spcBef>
                        <a:buSzPct val="100000"/>
                        <a:buAutoNum type="arabicPeriod"/>
                      </a:pPr>
                      <a:r>
                        <a:rPr lang="en-GB" sz="1000"/>
                        <a:t>  The user payment information was not complete, </a:t>
                      </a:r>
                    </a:p>
                    <a:p>
                      <a:pPr indent="-292100" lvl="0" marL="457200" rtl="0">
                        <a:spcBef>
                          <a:spcPts val="0"/>
                        </a:spcBef>
                        <a:buSzPct val="100000"/>
                        <a:buAutoNum type="arabicPeriod"/>
                      </a:pPr>
                      <a:r>
                        <a:rPr lang="en-GB" sz="1000"/>
                        <a:t>  The user application is unsuccessful.</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FFFFF"/>
                          </a:highlight>
                        </a:rPr>
                        <a:t>Basic Flow of Activities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FEFEF"/>
                    </a:solidFill>
                  </a:tcPr>
                </a:tc>
                <a:tc gridSpan="2">
                  <a:txBody>
                    <a:bodyPr>
                      <a:noAutofit/>
                    </a:bodyPr>
                    <a:lstStyle/>
                    <a:p>
                      <a:pPr lvl="0" rtl="0">
                        <a:lnSpc>
                          <a:spcPct val="120000"/>
                        </a:lnSpc>
                        <a:spcBef>
                          <a:spcPts val="300"/>
                        </a:spcBef>
                        <a:spcAft>
                          <a:spcPts val="300"/>
                        </a:spcAft>
                        <a:buNone/>
                      </a:pPr>
                      <a:r>
                        <a:rPr lang="en-GB" sz="1000"/>
                        <a:t>The use case begins when user click on payment session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gridSpan="2">
                  <a:txBody>
                    <a:bodyPr>
                      <a:noAutofit/>
                    </a:bodyPr>
                    <a:lstStyle/>
                    <a:p>
                      <a:pPr lvl="0" rtl="0" algn="ctr">
                        <a:lnSpc>
                          <a:spcPct val="120000"/>
                        </a:lnSpc>
                        <a:spcBef>
                          <a:spcPts val="0"/>
                        </a:spcBef>
                        <a:buNone/>
                      </a:pPr>
                      <a:r>
                        <a:rPr b="1" lang="en-GB" sz="1100">
                          <a:highlight>
                            <a:srgbClr val="F3F3F3"/>
                          </a:highlight>
                        </a:rPr>
                        <a:t>Actor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hMerge="1"/>
                <a:tc>
                  <a:txBody>
                    <a:bodyPr>
                      <a:noAutofit/>
                    </a:bodyPr>
                    <a:lstStyle/>
                    <a:p>
                      <a:pPr lvl="0" rtl="0" algn="ctr">
                        <a:lnSpc>
                          <a:spcPct val="120000"/>
                        </a:lnSpc>
                        <a:spcBef>
                          <a:spcPts val="0"/>
                        </a:spcBef>
                        <a:buNone/>
                      </a:pPr>
                      <a:r>
                        <a:rPr b="1" lang="en-GB" sz="1100">
                          <a:highlight>
                            <a:srgbClr val="F3F3F3"/>
                          </a:highlight>
                        </a:rPr>
                        <a:t>System</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r>
            </a:tbl>
          </a:graphicData>
        </a:graphic>
      </p:graphicFrame>
      <p:sp>
        <p:nvSpPr>
          <p:cNvPr id="382" name="Shape 382"/>
          <p:cNvSpPr txBox="1"/>
          <p:nvPr/>
        </p:nvSpPr>
        <p:spPr>
          <a:xfrm>
            <a:off x="381000" y="76200"/>
            <a:ext cx="2487300" cy="304800"/>
          </a:xfrm>
          <a:prstGeom prst="rect">
            <a:avLst/>
          </a:prstGeom>
          <a:noFill/>
          <a:ln>
            <a:noFill/>
          </a:ln>
        </p:spPr>
        <p:txBody>
          <a:bodyPr anchorCtr="0" anchor="ctr" bIns="91425" lIns="91425" rIns="91425" tIns="91425">
            <a:noAutofit/>
          </a:bodyPr>
          <a:lstStyle/>
          <a:p>
            <a:pPr lvl="0" rtl="0">
              <a:lnSpc>
                <a:spcPct val="138000"/>
              </a:lnSpc>
              <a:spcBef>
                <a:spcPts val="0"/>
              </a:spcBef>
              <a:buNone/>
            </a:pPr>
            <a:r>
              <a:rPr b="1" lang="en-GB">
                <a:solidFill>
                  <a:schemeClr val="dk1"/>
                </a:solidFill>
              </a:rPr>
              <a:t>Use Case 4: Make Payment</a:t>
            </a:r>
          </a:p>
        </p:txBody>
      </p:sp>
      <p:sp>
        <p:nvSpPr>
          <p:cNvPr id="383" name="Shape 383"/>
          <p:cNvSpPr/>
          <p:nvPr/>
        </p:nvSpPr>
        <p:spPr>
          <a:xfrm>
            <a:off x="457200" y="381000"/>
            <a:ext cx="8277300" cy="46641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graphicFrame>
        <p:nvGraphicFramePr>
          <p:cNvPr id="388" name="Shape 388"/>
          <p:cNvGraphicFramePr/>
          <p:nvPr/>
        </p:nvGraphicFramePr>
        <p:xfrm>
          <a:off x="653100" y="329000"/>
          <a:ext cx="3000000" cy="3000000"/>
        </p:xfrm>
        <a:graphic>
          <a:graphicData uri="http://schemas.openxmlformats.org/drawingml/2006/table">
            <a:tbl>
              <a:tblPr>
                <a:noFill/>
                <a:tableStyleId>{5A1740BF-6FF8-4F91-9A3F-250CC13B0EDF}</a:tableStyleId>
              </a:tblPr>
              <a:tblGrid>
                <a:gridCol w="1574075"/>
                <a:gridCol w="476250"/>
                <a:gridCol w="6032025"/>
              </a:tblGrid>
              <a:tr h="2159000">
                <a:tc gridSpan="2">
                  <a:txBody>
                    <a:bodyPr>
                      <a:noAutofit/>
                    </a:bodyPr>
                    <a:lstStyle/>
                    <a:p>
                      <a:pPr lvl="0" rtl="0">
                        <a:spcBef>
                          <a:spcPts val="300"/>
                        </a:spcBef>
                        <a:spcAft>
                          <a:spcPts val="300"/>
                        </a:spcAft>
                        <a:buNone/>
                      </a:pPr>
                      <a:r>
                        <a:rPr lang="en-GB" sz="1000">
                          <a:highlight>
                            <a:srgbClr val="FFFFFF"/>
                          </a:highlight>
                        </a:rPr>
                        <a:t>1.0   </a:t>
                      </a:r>
                      <a:r>
                        <a:rPr lang="en-GB" sz="1000"/>
                        <a:t>Client select payment   </a:t>
                      </a:r>
                    </a:p>
                    <a:p>
                      <a:pPr lvl="0" rtl="0">
                        <a:spcBef>
                          <a:spcPts val="300"/>
                        </a:spcBef>
                        <a:spcAft>
                          <a:spcPts val="300"/>
                        </a:spcAft>
                        <a:buNone/>
                      </a:pPr>
                      <a:r>
                        <a:rPr lang="en-GB" sz="1000"/>
                        <a:t>        session     </a:t>
                      </a:r>
                    </a:p>
                    <a:p>
                      <a:pPr lvl="0" rtl="0">
                        <a:spcBef>
                          <a:spcPts val="300"/>
                        </a:spcBef>
                        <a:spcAft>
                          <a:spcPts val="300"/>
                        </a:spcAft>
                        <a:buNone/>
                      </a:pPr>
                      <a:r>
                        <a:t/>
                      </a:r>
                      <a:endParaRPr sz="1000">
                        <a:highlight>
                          <a:srgbClr val="FFFFFF"/>
                        </a:highlight>
                      </a:endParaRPr>
                    </a:p>
                    <a:p>
                      <a:pPr lvl="0" rtl="0">
                        <a:spcBef>
                          <a:spcPts val="300"/>
                        </a:spcBef>
                        <a:spcAft>
                          <a:spcPts val="300"/>
                        </a:spcAft>
                        <a:buNone/>
                      </a:pPr>
                      <a:r>
                        <a:t/>
                      </a:r>
                      <a:endParaRPr sz="1000">
                        <a:highlight>
                          <a:srgbClr val="FFFFFF"/>
                        </a:highlight>
                      </a:endParaRPr>
                    </a:p>
                    <a:p>
                      <a:pPr lvl="0" rtl="0">
                        <a:spcBef>
                          <a:spcPts val="300"/>
                        </a:spcBef>
                        <a:spcAft>
                          <a:spcPts val="300"/>
                        </a:spcAft>
                        <a:buNone/>
                      </a:pPr>
                      <a:r>
                        <a:t/>
                      </a:r>
                      <a:endParaRPr sz="1000">
                        <a:highlight>
                          <a:srgbClr val="FFFFFF"/>
                        </a:highlight>
                      </a:endParaRPr>
                    </a:p>
                    <a:p>
                      <a:pPr lvl="0" rtl="0">
                        <a:spcBef>
                          <a:spcPts val="300"/>
                        </a:spcBef>
                        <a:spcAft>
                          <a:spcPts val="300"/>
                        </a:spcAft>
                        <a:buNone/>
                      </a:pPr>
                      <a:r>
                        <a:rPr lang="en-GB" sz="1000">
                          <a:highlight>
                            <a:srgbClr val="FFFFFF"/>
                          </a:highlight>
                        </a:rPr>
                        <a:t>2.0  Client enters names, Card  </a:t>
                      </a:r>
                    </a:p>
                    <a:p>
                      <a:pPr lvl="0" rtl="0">
                        <a:spcBef>
                          <a:spcPts val="300"/>
                        </a:spcBef>
                        <a:spcAft>
                          <a:spcPts val="300"/>
                        </a:spcAft>
                        <a:buNone/>
                      </a:pPr>
                      <a:r>
                        <a:rPr lang="en-GB" sz="1000">
                          <a:highlight>
                            <a:srgbClr val="FFFFFF"/>
                          </a:highlight>
                        </a:rPr>
                        <a:t>       numbers, select Card Type  </a:t>
                      </a:r>
                    </a:p>
                    <a:p>
                      <a:pPr lvl="0" rtl="0">
                        <a:spcBef>
                          <a:spcPts val="300"/>
                        </a:spcBef>
                        <a:spcAft>
                          <a:spcPts val="300"/>
                        </a:spcAft>
                        <a:buNone/>
                      </a:pPr>
                      <a:r>
                        <a:rPr lang="en-GB" sz="1000">
                          <a:highlight>
                            <a:srgbClr val="FFFFFF"/>
                          </a:highlight>
                        </a:rPr>
                        <a:t>       from drop down and enters  </a:t>
                      </a:r>
                    </a:p>
                    <a:p>
                      <a:pPr lvl="0" rtl="0">
                        <a:spcBef>
                          <a:spcPts val="300"/>
                        </a:spcBef>
                        <a:spcAft>
                          <a:spcPts val="300"/>
                        </a:spcAft>
                        <a:buNone/>
                      </a:pPr>
                      <a:r>
                        <a:rPr lang="en-GB" sz="1000">
                          <a:highlight>
                            <a:srgbClr val="FFFFFF"/>
                          </a:highlight>
                        </a:rPr>
                        <a:t>       CCV number as it appears  </a:t>
                      </a:r>
                    </a:p>
                    <a:p>
                      <a:pPr lvl="0" rtl="0">
                        <a:spcBef>
                          <a:spcPts val="300"/>
                        </a:spcBef>
                        <a:spcAft>
                          <a:spcPts val="300"/>
                        </a:spcAft>
                        <a:buNone/>
                      </a:pPr>
                      <a:r>
                        <a:rPr lang="en-GB" sz="1000">
                          <a:highlight>
                            <a:srgbClr val="FFFFFF"/>
                          </a:highlight>
                        </a:rPr>
                        <a:t>       on the payment Cards.</a:t>
                      </a:r>
                    </a:p>
                    <a:p>
                      <a:pPr lvl="0" rtl="0">
                        <a:spcBef>
                          <a:spcPts val="300"/>
                        </a:spcBef>
                        <a:spcAft>
                          <a:spcPts val="300"/>
                        </a:spcAft>
                        <a:buNone/>
                      </a:pPr>
                      <a:r>
                        <a:rPr lang="en-GB" sz="1000">
                          <a:highlight>
                            <a:srgbClr val="FFFFFF"/>
                          </a:highlight>
                        </a:rPr>
                        <a:t>Use case Ends.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300"/>
                        </a:spcBef>
                        <a:spcAft>
                          <a:spcPts val="300"/>
                        </a:spcAft>
                        <a:buNone/>
                      </a:pPr>
                      <a:r>
                        <a:rPr lang="en-GB" sz="1000"/>
                        <a:t>1.1   Prompt client to enter payment information.</a:t>
                      </a:r>
                    </a:p>
                    <a:p>
                      <a:pPr lvl="0" rtl="0">
                        <a:spcBef>
                          <a:spcPts val="300"/>
                        </a:spcBef>
                        <a:spcAft>
                          <a:spcPts val="300"/>
                        </a:spcAft>
                        <a:buNone/>
                      </a:pPr>
                      <a:r>
                        <a:rPr lang="en-GB" sz="1000"/>
                        <a:t>       1.1a     “Enter names as it appear on Card”</a:t>
                      </a:r>
                    </a:p>
                    <a:p>
                      <a:pPr lvl="0" rtl="0">
                        <a:spcBef>
                          <a:spcPts val="300"/>
                        </a:spcBef>
                        <a:spcAft>
                          <a:spcPts val="300"/>
                        </a:spcAft>
                        <a:buNone/>
                      </a:pPr>
                      <a:r>
                        <a:rPr lang="en-GB" sz="1000"/>
                        <a:t>       1.1b     “Enter Card Number”</a:t>
                      </a:r>
                    </a:p>
                    <a:p>
                      <a:pPr lvl="0" rtl="0">
                        <a:spcBef>
                          <a:spcPts val="300"/>
                        </a:spcBef>
                        <a:spcAft>
                          <a:spcPts val="300"/>
                        </a:spcAft>
                        <a:buNone/>
                      </a:pPr>
                      <a:r>
                        <a:rPr lang="en-GB" sz="1000"/>
                        <a:t>       1.1c     “Enter Card Type[Drop down]” for card type list</a:t>
                      </a:r>
                    </a:p>
                    <a:p>
                      <a:pPr lvl="0" rtl="0">
                        <a:spcBef>
                          <a:spcPts val="300"/>
                        </a:spcBef>
                        <a:spcAft>
                          <a:spcPts val="300"/>
                        </a:spcAft>
                        <a:buNone/>
                      </a:pPr>
                      <a:r>
                        <a:rPr lang="en-GB" sz="1000"/>
                        <a:t>       1.1d     “Enter CCV [Back of Card number]</a:t>
                      </a:r>
                    </a:p>
                    <a:p>
                      <a:pPr lvl="0" rtl="0">
                        <a:spcBef>
                          <a:spcPts val="300"/>
                        </a:spcBef>
                        <a:spcAft>
                          <a:spcPts val="300"/>
                        </a:spcAft>
                        <a:buNone/>
                      </a:pPr>
                      <a:r>
                        <a:rPr lang="en-GB" sz="1000"/>
                        <a:t>       1.1e     “Enter Expiry month and year”</a:t>
                      </a:r>
                    </a:p>
                    <a:p>
                      <a:pPr lvl="0" rtl="0">
                        <a:spcBef>
                          <a:spcPts val="300"/>
                        </a:spcBef>
                        <a:spcAft>
                          <a:spcPts val="300"/>
                        </a:spcAft>
                        <a:buNone/>
                      </a:pPr>
                      <a:r>
                        <a:t/>
                      </a:r>
                      <a:endParaRPr sz="1000"/>
                    </a:p>
                    <a:p>
                      <a:pPr lvl="0" rtl="0">
                        <a:spcBef>
                          <a:spcPts val="300"/>
                        </a:spcBef>
                        <a:spcAft>
                          <a:spcPts val="300"/>
                        </a:spcAft>
                        <a:buNone/>
                      </a:pPr>
                      <a:r>
                        <a:rPr lang="en-GB" sz="1000"/>
                        <a:t>  3.1       Confirm submission successfully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2700">
                <a:tc gridSpan="3" rowSpan="2">
                  <a:txBody>
                    <a:bodyPr>
                      <a:noAutofit/>
                    </a:bodyPr>
                    <a:lstStyle/>
                    <a:p>
                      <a:pPr lvl="0" rtl="0">
                        <a:lnSpc>
                          <a:spcPct val="180000"/>
                        </a:lnSpc>
                        <a:spcBef>
                          <a:spcPts val="0"/>
                        </a:spcBef>
                        <a:buNone/>
                      </a:pPr>
                      <a:r>
                        <a:rPr b="1" lang="en-GB" sz="1000">
                          <a:highlight>
                            <a:srgbClr val="FFFFFF"/>
                          </a:highlight>
                        </a:rPr>
                        <a:t>Exception Conditions: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rowSpan="2" hMerge="1"/>
                <a:tc rowSpan="2" hMerge="1"/>
              </a:tr>
              <a:tr h="190500">
                <a:tc gridSpan="3" vMerge="1"/>
                <a:tc hMerge="1" vMerge="1"/>
                <a:tc hMerge="1" vMerge="1"/>
              </a:tr>
              <a:tr h="12700">
                <a:tc gridSpan="2">
                  <a:txBody>
                    <a:bodyPr>
                      <a:noAutofit/>
                    </a:bodyPr>
                    <a:lstStyle/>
                    <a:p>
                      <a:pPr lvl="0" rtl="0">
                        <a:lnSpc>
                          <a:spcPct val="180000"/>
                        </a:lnSpc>
                        <a:spcBef>
                          <a:spcPts val="0"/>
                        </a:spcBef>
                        <a:buNone/>
                      </a:pPr>
                      <a:r>
                        <a:rPr lang="en-GB" sz="1000">
                          <a:highlight>
                            <a:srgbClr val="FFFFFF"/>
                          </a:highlight>
                        </a:rPr>
                        <a:t>Wrong account information</a:t>
                      </a:r>
                    </a:p>
                    <a:p>
                      <a:pPr lvl="0" rtl="0">
                        <a:lnSpc>
                          <a:spcPct val="180000"/>
                        </a:lnSpc>
                        <a:spcBef>
                          <a:spcPts val="0"/>
                        </a:spcBef>
                        <a:buNone/>
                      </a:pPr>
                      <a:r>
                        <a:t/>
                      </a:r>
                      <a:endParaRPr sz="1000">
                        <a:highlight>
                          <a:srgbClr val="FFFFFF"/>
                        </a:highlight>
                      </a:endParaRPr>
                    </a:p>
                    <a:p>
                      <a:pPr lvl="0" rtl="0">
                        <a:lnSpc>
                          <a:spcPct val="180000"/>
                        </a:lnSpc>
                        <a:spcBef>
                          <a:spcPts val="0"/>
                        </a:spcBef>
                        <a:buNone/>
                      </a:pPr>
                      <a:r>
                        <a:t/>
                      </a:r>
                      <a:endParaRPr sz="1000">
                        <a:highlight>
                          <a:srgbClr val="FFFFFF"/>
                        </a:highlight>
                      </a:endParaRPr>
                    </a:p>
                    <a:p>
                      <a:pPr lvl="0" rtl="0">
                        <a:lnSpc>
                          <a:spcPct val="180000"/>
                        </a:lnSpc>
                        <a:spcBef>
                          <a:spcPts val="0"/>
                        </a:spcBef>
                        <a:buNone/>
                      </a:pPr>
                      <a:r>
                        <a:rPr lang="en-GB" sz="1000">
                          <a:highlight>
                            <a:srgbClr val="FFFFFF"/>
                          </a:highlight>
                        </a:rPr>
                        <a:t>Insufficient funds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0"/>
                        </a:spcBef>
                        <a:buNone/>
                      </a:pPr>
                      <a:r>
                        <a:rPr lang="en-GB" sz="1000">
                          <a:highlight>
                            <a:srgbClr val="FFFFFF"/>
                          </a:highlight>
                        </a:rPr>
                        <a:t>If in step 1.1 of the basic flow the payment information submitted is associated with the </a:t>
                      </a:r>
                      <a:r>
                        <a:rPr lang="en-GB" sz="1000">
                          <a:highlight>
                            <a:srgbClr val="FFFFFF"/>
                          </a:highlight>
                        </a:rPr>
                        <a:t>existing</a:t>
                      </a:r>
                      <a:r>
                        <a:rPr lang="en-GB" sz="1000">
                          <a:highlight>
                            <a:srgbClr val="FFFFFF"/>
                          </a:highlight>
                        </a:rPr>
                        <a:t> account then system shall display the message</a:t>
                      </a:r>
                    </a:p>
                    <a:p>
                      <a:pPr lvl="0" rtl="0">
                        <a:spcBef>
                          <a:spcPts val="0"/>
                        </a:spcBef>
                        <a:buNone/>
                      </a:pPr>
                      <a:r>
                        <a:rPr lang="en-GB" sz="1000">
                          <a:highlight>
                            <a:srgbClr val="FFFFFF"/>
                          </a:highlight>
                          <a:latin typeface="Times New Roman"/>
                          <a:ea typeface="Times New Roman"/>
                          <a:cs typeface="Times New Roman"/>
                          <a:sym typeface="Times New Roman"/>
                        </a:rPr>
                        <a:t>  </a:t>
                      </a:r>
                      <a:r>
                        <a:rPr lang="en-GB" sz="1000">
                          <a:highlight>
                            <a:srgbClr val="FFFFFF"/>
                          </a:highlight>
                        </a:rPr>
                        <a:t>“Invalid Account information”, please try again.</a:t>
                      </a:r>
                    </a:p>
                    <a:p>
                      <a:pPr lvl="0" rtl="0">
                        <a:spcBef>
                          <a:spcPts val="0"/>
                        </a:spcBef>
                        <a:buNone/>
                      </a:pPr>
                      <a:r>
                        <a:rPr lang="en-GB" sz="1000">
                          <a:highlight>
                            <a:srgbClr val="FFFFFF"/>
                          </a:highlight>
                        </a:rPr>
                        <a:t>If after three attempt, system cancel the transaction.</a:t>
                      </a:r>
                    </a:p>
                    <a:p>
                      <a:pPr lvl="0" rtl="0">
                        <a:spcBef>
                          <a:spcPts val="0"/>
                        </a:spcBef>
                        <a:buNone/>
                      </a:pPr>
                      <a:r>
                        <a:rPr lang="en-GB" sz="1000">
                          <a:highlight>
                            <a:srgbClr val="FFFFFF"/>
                          </a:highlight>
                        </a:rPr>
                        <a:t> </a:t>
                      </a:r>
                    </a:p>
                    <a:p>
                      <a:pPr lvl="0" rtl="0">
                        <a:spcBef>
                          <a:spcPts val="0"/>
                        </a:spcBef>
                        <a:buNone/>
                      </a:pPr>
                      <a:r>
                        <a:rPr lang="en-GB" sz="1000">
                          <a:highlight>
                            <a:srgbClr val="FFFFFF"/>
                          </a:highlight>
                        </a:rPr>
                        <a:t>If in step 2.0 of the basic flow the fund on the Client Card is not up to required licence and registration fees, the system shall display a warning message and ask the Client to use another Credit/debit Card.</a:t>
                      </a:r>
                    </a:p>
                    <a:p>
                      <a:pPr lvl="0" rtl="0">
                        <a:spcBef>
                          <a:spcPts val="0"/>
                        </a:spcBef>
                        <a:buNone/>
                      </a:pPr>
                      <a:r>
                        <a:rPr lang="en-GB" sz="1000">
                          <a:highlight>
                            <a:srgbClr val="FFFFFF"/>
                          </a:highlight>
                        </a:rPr>
                        <a:t>If after three attempt the system will cancel the transaction. </a:t>
                      </a:r>
                    </a:p>
                    <a:p>
                      <a:pPr lvl="0" rtl="0">
                        <a:spcBef>
                          <a:spcPts val="0"/>
                        </a:spcBef>
                        <a:buNone/>
                      </a:pPr>
                      <a:r>
                        <a:rPr lang="en-GB" sz="1000">
                          <a:highlight>
                            <a:srgbClr val="FFFFFF"/>
                          </a:highlight>
                        </a:rPr>
                        <a:t>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389" name="Shape 389"/>
          <p:cNvSpPr/>
          <p:nvPr/>
        </p:nvSpPr>
        <p:spPr>
          <a:xfrm>
            <a:off x="653100" y="329000"/>
            <a:ext cx="8082300" cy="41625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graphicFrame>
        <p:nvGraphicFramePr>
          <p:cNvPr id="394" name="Shape 394"/>
          <p:cNvGraphicFramePr/>
          <p:nvPr/>
        </p:nvGraphicFramePr>
        <p:xfrm>
          <a:off x="152400" y="381000"/>
          <a:ext cx="3000000" cy="3000000"/>
        </p:xfrm>
        <a:graphic>
          <a:graphicData uri="http://schemas.openxmlformats.org/drawingml/2006/table">
            <a:tbl>
              <a:tblPr>
                <a:noFill/>
                <a:tableStyleId>{5A1740BF-6FF8-4F91-9A3F-250CC13B0EDF}</a:tableStyleId>
              </a:tblPr>
              <a:tblGrid>
                <a:gridCol w="2061150"/>
                <a:gridCol w="773275"/>
                <a:gridCol w="5628325"/>
              </a:tblGrid>
              <a:tr h="12700">
                <a:tc>
                  <a:txBody>
                    <a:bodyPr>
                      <a:noAutofit/>
                    </a:bodyPr>
                    <a:lstStyle/>
                    <a:p>
                      <a:pPr lvl="0" rtl="0" algn="ctr">
                        <a:lnSpc>
                          <a:spcPct val="120000"/>
                        </a:lnSpc>
                        <a:spcBef>
                          <a:spcPts val="0"/>
                        </a:spcBef>
                        <a:buNone/>
                      </a:pPr>
                      <a:r>
                        <a:rPr b="1" lang="en-GB" sz="1000">
                          <a:highlight>
                            <a:srgbClr val="F3F3F3"/>
                          </a:highlight>
                        </a:rPr>
                        <a:t>Use Case Name:</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b="1" lang="en-GB" sz="1000"/>
                        <a:t>Review Application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Scenarios: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Application form and documentation review</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Triggering Event:</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Client’s need to obtain License to do business in any part of City.</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304800">
                <a:tc>
                  <a:txBody>
                    <a:bodyPr>
                      <a:noAutofit/>
                    </a:bodyPr>
                    <a:lstStyle/>
                    <a:p>
                      <a:pPr lvl="0" rtl="0" algn="ctr">
                        <a:spcBef>
                          <a:spcPts val="0"/>
                        </a:spcBef>
                        <a:buNone/>
                      </a:pPr>
                      <a:r>
                        <a:rPr b="1" lang="en-GB" sz="1000">
                          <a:highlight>
                            <a:srgbClr val="F3F3F3"/>
                          </a:highlight>
                        </a:rPr>
                        <a:t>Brief Description:</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spcBef>
                          <a:spcPts val="0"/>
                        </a:spcBef>
                        <a:spcAft>
                          <a:spcPts val="1000"/>
                        </a:spcAft>
                        <a:buNone/>
                      </a:pPr>
                      <a:r>
                        <a:rPr lang="en-GB" sz="1000"/>
                        <a:t>The use case begins when the Client complete application and upload documentation for License type.</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Actors: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Issuing Clerk, Manager, Zoning Inspector.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Related Use Case(s):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100"/>
                        <a:t>Fill form, Make Payment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Stakeholders: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Manager, Issuing-Clerk, Zoning Inspector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Preconditions: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indent="-292100" lvl="0" marL="457200" rtl="0">
                        <a:lnSpc>
                          <a:spcPct val="120000"/>
                        </a:lnSpc>
                        <a:spcBef>
                          <a:spcPts val="0"/>
                        </a:spcBef>
                        <a:buSzPct val="100000"/>
                        <a:buAutoNum type="arabicPeriod"/>
                      </a:pPr>
                      <a:r>
                        <a:rPr lang="en-GB" sz="1000"/>
                        <a:t>Client have completed business Application form (BIS)</a:t>
                      </a:r>
                    </a:p>
                    <a:p>
                      <a:pPr indent="-292100" lvl="0" marL="457200" rtl="0">
                        <a:lnSpc>
                          <a:spcPct val="120000"/>
                        </a:lnSpc>
                        <a:spcBef>
                          <a:spcPts val="0"/>
                        </a:spcBef>
                        <a:buSzPct val="100000"/>
                        <a:buAutoNum type="arabicPeriod"/>
                      </a:pPr>
                      <a:r>
                        <a:rPr lang="en-GB" sz="1000"/>
                        <a:t>Uploaded supporting documentation and paid processing and License fee.</a:t>
                      </a:r>
                    </a:p>
                    <a:p>
                      <a:pPr indent="-292100" lvl="0" marL="457200" rtl="0">
                        <a:lnSpc>
                          <a:spcPct val="120000"/>
                        </a:lnSpc>
                        <a:spcBef>
                          <a:spcPts val="0"/>
                        </a:spcBef>
                        <a:buSzPct val="100000"/>
                        <a:buAutoNum type="arabicPeriod"/>
                      </a:pPr>
                      <a:r>
                        <a:rPr lang="en-GB" sz="1000"/>
                        <a:t>System has generated automated license Number as reference for the Client application.</a:t>
                      </a:r>
                    </a:p>
                    <a:p>
                      <a:pPr lvl="0" rtl="0">
                        <a:lnSpc>
                          <a:spcPct val="120000"/>
                        </a:lnSpc>
                        <a:spcBef>
                          <a:spcPts val="0"/>
                        </a:spcBef>
                        <a:buNone/>
                      </a:pPr>
                      <a:r>
                        <a:t/>
                      </a:r>
                      <a:endParaRPr sz="1000"/>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130300">
                <a:tc>
                  <a:txBody>
                    <a:bodyPr>
                      <a:noAutofit/>
                    </a:bodyPr>
                    <a:lstStyle/>
                    <a:p>
                      <a:pPr lvl="0" rtl="0" algn="ctr">
                        <a:lnSpc>
                          <a:spcPct val="120000"/>
                        </a:lnSpc>
                        <a:spcBef>
                          <a:spcPts val="0"/>
                        </a:spcBef>
                        <a:buNone/>
                      </a:pPr>
                      <a:r>
                        <a:rPr b="1" lang="en-GB" sz="1000">
                          <a:highlight>
                            <a:srgbClr val="F3F3F3"/>
                          </a:highlight>
                        </a:rPr>
                        <a:t>Postconditions: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indent="-292100" lvl="0" marL="457200" rtl="0">
                        <a:spcBef>
                          <a:spcPts val="0"/>
                        </a:spcBef>
                        <a:buSzPct val="100000"/>
                        <a:buAutoNum type="arabicPeriod"/>
                      </a:pPr>
                      <a:r>
                        <a:rPr lang="en-GB" sz="1000"/>
                        <a:t>Permitted:</a:t>
                      </a:r>
                    </a:p>
                    <a:p>
                      <a:pPr lvl="0" rtl="0">
                        <a:spcBef>
                          <a:spcPts val="0"/>
                        </a:spcBef>
                        <a:buNone/>
                      </a:pPr>
                      <a:r>
                        <a:rPr lang="en-GB" sz="1000"/>
                        <a:t>            Result form will be generated and notify Client sent through email  </a:t>
                      </a:r>
                    </a:p>
                    <a:p>
                      <a:pPr lvl="0" rtl="0">
                        <a:spcBef>
                          <a:spcPts val="0"/>
                        </a:spcBef>
                        <a:buNone/>
                      </a:pPr>
                      <a:r>
                        <a:rPr lang="en-GB" sz="1000"/>
                        <a:t>            as “Permitted”.    </a:t>
                      </a:r>
                    </a:p>
                    <a:p>
                      <a:pPr lvl="0" rtl="0">
                        <a:spcBef>
                          <a:spcPts val="0"/>
                        </a:spcBef>
                        <a:buNone/>
                      </a:pPr>
                      <a:r>
                        <a:rPr lang="en-GB" sz="1000"/>
                        <a:t>            Confirmation is sent to the appropriate email address.</a:t>
                      </a:r>
                    </a:p>
                    <a:p>
                      <a:pPr lvl="0" rtl="0">
                        <a:spcBef>
                          <a:spcPts val="0"/>
                        </a:spcBef>
                        <a:buNone/>
                      </a:pPr>
                      <a:r>
                        <a:rPr lang="en-GB" sz="1000"/>
                        <a:t>       2.   Not Permitted:</a:t>
                      </a:r>
                    </a:p>
                    <a:p>
                      <a:pPr lvl="0" rtl="0">
                        <a:spcBef>
                          <a:spcPts val="0"/>
                        </a:spcBef>
                        <a:buNone/>
                      </a:pPr>
                      <a:r>
                        <a:rPr lang="en-GB" sz="1000"/>
                        <a:t>            The the result will be generated and notify Client, sent through  </a:t>
                      </a:r>
                    </a:p>
                    <a:p>
                      <a:pPr lvl="0" rtl="0">
                        <a:spcBef>
                          <a:spcPts val="0"/>
                        </a:spcBef>
                        <a:buNone/>
                      </a:pPr>
                      <a:r>
                        <a:rPr lang="en-GB" sz="1000"/>
                        <a:t>            email  as Not  Permitted”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FFFFF"/>
                          </a:highlight>
                        </a:rPr>
                        <a:t>Basic Flow of Activities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FEFEF"/>
                    </a:solidFill>
                  </a:tcPr>
                </a:tc>
                <a:tc gridSpan="2">
                  <a:txBody>
                    <a:bodyPr>
                      <a:noAutofit/>
                    </a:bodyPr>
                    <a:lstStyle/>
                    <a:p>
                      <a:pPr lvl="0" rtl="0">
                        <a:lnSpc>
                          <a:spcPct val="120000"/>
                        </a:lnSpc>
                        <a:spcBef>
                          <a:spcPts val="300"/>
                        </a:spcBef>
                        <a:spcAft>
                          <a:spcPts val="300"/>
                        </a:spcAft>
                        <a:buNone/>
                      </a:pPr>
                      <a:r>
                        <a:rPr lang="en-GB" sz="1000"/>
                        <a:t>The use case begins when user click on select business type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bl>
          </a:graphicData>
        </a:graphic>
      </p:graphicFrame>
      <p:sp>
        <p:nvSpPr>
          <p:cNvPr id="395" name="Shape 395"/>
          <p:cNvSpPr txBox="1"/>
          <p:nvPr/>
        </p:nvSpPr>
        <p:spPr>
          <a:xfrm>
            <a:off x="76200" y="76200"/>
            <a:ext cx="3303300" cy="357600"/>
          </a:xfrm>
          <a:prstGeom prst="rect">
            <a:avLst/>
          </a:prstGeom>
          <a:noFill/>
          <a:ln>
            <a:noFill/>
          </a:ln>
        </p:spPr>
        <p:txBody>
          <a:bodyPr anchorCtr="0" anchor="ctr" bIns="91425" lIns="91425" rIns="91425" tIns="91425">
            <a:noAutofit/>
          </a:bodyPr>
          <a:lstStyle/>
          <a:p>
            <a:pPr lvl="0" rtl="0">
              <a:lnSpc>
                <a:spcPct val="138000"/>
              </a:lnSpc>
              <a:spcBef>
                <a:spcPts val="0"/>
              </a:spcBef>
              <a:buNone/>
            </a:pPr>
            <a:r>
              <a:rPr b="1" lang="en-GB">
                <a:solidFill>
                  <a:schemeClr val="dk1"/>
                </a:solidFill>
              </a:rPr>
              <a:t>Use Case 5: </a:t>
            </a:r>
            <a:r>
              <a:rPr b="1" lang="en-GB">
                <a:solidFill>
                  <a:schemeClr val="dk1"/>
                </a:solidFill>
              </a:rPr>
              <a:t>Administrative Review </a:t>
            </a:r>
          </a:p>
        </p:txBody>
      </p:sp>
      <p:sp>
        <p:nvSpPr>
          <p:cNvPr id="396" name="Shape 396"/>
          <p:cNvSpPr/>
          <p:nvPr/>
        </p:nvSpPr>
        <p:spPr>
          <a:xfrm>
            <a:off x="152400" y="381000"/>
            <a:ext cx="8462700" cy="46989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graphicFrame>
        <p:nvGraphicFramePr>
          <p:cNvPr id="401" name="Shape 401"/>
          <p:cNvGraphicFramePr/>
          <p:nvPr/>
        </p:nvGraphicFramePr>
        <p:xfrm>
          <a:off x="381000" y="457200"/>
          <a:ext cx="3000000" cy="3000000"/>
        </p:xfrm>
        <a:graphic>
          <a:graphicData uri="http://schemas.openxmlformats.org/drawingml/2006/table">
            <a:tbl>
              <a:tblPr>
                <a:noFill/>
                <a:tableStyleId>{5A1740BF-6FF8-4F91-9A3F-250CC13B0EDF}</a:tableStyleId>
              </a:tblPr>
              <a:tblGrid>
                <a:gridCol w="2171500"/>
                <a:gridCol w="814675"/>
                <a:gridCol w="5203475"/>
              </a:tblGrid>
              <a:tr h="368175">
                <a:tc gridSpan="2">
                  <a:txBody>
                    <a:bodyPr>
                      <a:noAutofit/>
                    </a:bodyPr>
                    <a:lstStyle/>
                    <a:p>
                      <a:pPr lvl="0" rtl="0" algn="ctr">
                        <a:lnSpc>
                          <a:spcPct val="120000"/>
                        </a:lnSpc>
                        <a:spcBef>
                          <a:spcPts val="0"/>
                        </a:spcBef>
                        <a:buNone/>
                      </a:pPr>
                      <a:r>
                        <a:rPr b="1" lang="en-GB" sz="1100">
                          <a:highlight>
                            <a:srgbClr val="F3F3F3"/>
                          </a:highlight>
                        </a:rPr>
                        <a:t>Actor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hMerge="1"/>
                <a:tc>
                  <a:txBody>
                    <a:bodyPr>
                      <a:noAutofit/>
                    </a:bodyPr>
                    <a:lstStyle/>
                    <a:p>
                      <a:pPr lvl="0" rtl="0" algn="ctr">
                        <a:lnSpc>
                          <a:spcPct val="120000"/>
                        </a:lnSpc>
                        <a:spcBef>
                          <a:spcPts val="0"/>
                        </a:spcBef>
                        <a:buNone/>
                      </a:pPr>
                      <a:r>
                        <a:rPr b="1" lang="en-GB" sz="1100">
                          <a:highlight>
                            <a:srgbClr val="F3F3F3"/>
                          </a:highlight>
                        </a:rPr>
                        <a:t>System</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r>
              <a:tr h="2610400">
                <a:tc gridSpan="2">
                  <a:txBody>
                    <a:bodyPr>
                      <a:noAutofit/>
                    </a:bodyPr>
                    <a:lstStyle/>
                    <a:p>
                      <a:pPr lvl="0" rtl="0">
                        <a:spcBef>
                          <a:spcPts val="0"/>
                        </a:spcBef>
                        <a:spcAft>
                          <a:spcPts val="0"/>
                        </a:spcAft>
                        <a:buNone/>
                      </a:pPr>
                      <a:r>
                        <a:rPr lang="en-GB" sz="1000">
                          <a:highlight>
                            <a:srgbClr val="FFFFFF"/>
                          </a:highlight>
                        </a:rPr>
                        <a:t>2.0   Based on the License    </a:t>
                      </a:r>
                    </a:p>
                    <a:p>
                      <a:pPr lvl="0" rtl="0">
                        <a:spcBef>
                          <a:spcPts val="0"/>
                        </a:spcBef>
                        <a:spcAft>
                          <a:spcPts val="0"/>
                        </a:spcAft>
                        <a:buNone/>
                      </a:pPr>
                      <a:r>
                        <a:rPr lang="en-GB" sz="1000">
                          <a:highlight>
                            <a:srgbClr val="FFFFFF"/>
                          </a:highlight>
                        </a:rPr>
                        <a:t>       number, Issuing </a:t>
                      </a:r>
                      <a:r>
                        <a:rPr lang="en-GB" sz="1000"/>
                        <a:t>Clerk perform    </a:t>
                      </a:r>
                    </a:p>
                    <a:p>
                      <a:pPr lvl="0" rtl="0">
                        <a:spcBef>
                          <a:spcPts val="0"/>
                        </a:spcBef>
                        <a:spcAft>
                          <a:spcPts val="0"/>
                        </a:spcAft>
                        <a:buNone/>
                      </a:pPr>
                      <a:r>
                        <a:rPr lang="en-GB" sz="1000"/>
                        <a:t>       licensing review of  </a:t>
                      </a:r>
                    </a:p>
                    <a:p>
                      <a:pPr lvl="0" rtl="0">
                        <a:spcBef>
                          <a:spcPts val="0"/>
                        </a:spcBef>
                        <a:spcAft>
                          <a:spcPts val="0"/>
                        </a:spcAft>
                        <a:buNone/>
                      </a:pPr>
                      <a:r>
                        <a:rPr lang="en-GB" sz="1000"/>
                        <a:t>       application documentation</a:t>
                      </a:r>
                    </a:p>
                    <a:p>
                      <a:pPr lvl="0" rtl="0">
                        <a:spcBef>
                          <a:spcPts val="0"/>
                        </a:spcBef>
                        <a:spcAft>
                          <a:spcPts val="0"/>
                        </a:spcAft>
                        <a:buNone/>
                      </a:pPr>
                      <a:r>
                        <a:rPr lang="en-GB" sz="1000"/>
                        <a:t>4.0   Zoning Inspector perform </a:t>
                      </a:r>
                    </a:p>
                    <a:p>
                      <a:pPr lvl="0" rtl="0">
                        <a:spcBef>
                          <a:spcPts val="0"/>
                        </a:spcBef>
                        <a:spcAft>
                          <a:spcPts val="0"/>
                        </a:spcAft>
                        <a:buNone/>
                      </a:pPr>
                      <a:r>
                        <a:rPr lang="en-GB" sz="1000"/>
                        <a:t>        zoning check</a:t>
                      </a:r>
                    </a:p>
                    <a:p>
                      <a:pPr lvl="0" rtl="0">
                        <a:spcBef>
                          <a:spcPts val="0"/>
                        </a:spcBef>
                        <a:spcAft>
                          <a:spcPts val="0"/>
                        </a:spcAft>
                        <a:buNone/>
                      </a:pPr>
                      <a:r>
                        <a:rPr lang="en-GB" sz="1000"/>
                        <a:t>5.0   Results of zoning check is  </a:t>
                      </a:r>
                    </a:p>
                    <a:p>
                      <a:pPr lvl="0" rtl="0">
                        <a:spcBef>
                          <a:spcPts val="0"/>
                        </a:spcBef>
                        <a:spcAft>
                          <a:spcPts val="0"/>
                        </a:spcAft>
                        <a:buNone/>
                      </a:pPr>
                      <a:r>
                        <a:rPr lang="en-GB" sz="1000"/>
                        <a:t>       entered into the system by    </a:t>
                      </a:r>
                    </a:p>
                    <a:p>
                      <a:pPr lvl="0" rtl="0">
                        <a:spcBef>
                          <a:spcPts val="0"/>
                        </a:spcBef>
                        <a:spcAft>
                          <a:spcPts val="0"/>
                        </a:spcAft>
                        <a:buNone/>
                      </a:pPr>
                      <a:r>
                        <a:rPr lang="en-GB" sz="1000"/>
                        <a:t>       inspector.</a:t>
                      </a:r>
                    </a:p>
                    <a:p>
                      <a:pPr lvl="0" rtl="0">
                        <a:spcBef>
                          <a:spcPts val="0"/>
                        </a:spcBef>
                        <a:spcAft>
                          <a:spcPts val="0"/>
                        </a:spcAft>
                        <a:buNone/>
                      </a:pPr>
                      <a:r>
                        <a:rPr lang="en-GB" sz="1000"/>
                        <a:t>6.0   Based on the zoning results,  </a:t>
                      </a:r>
                    </a:p>
                    <a:p>
                      <a:pPr lvl="0" rtl="0">
                        <a:spcBef>
                          <a:spcPts val="0"/>
                        </a:spcBef>
                        <a:spcAft>
                          <a:spcPts val="0"/>
                        </a:spcAft>
                        <a:buNone/>
                      </a:pPr>
                      <a:r>
                        <a:rPr lang="en-GB" sz="1000"/>
                        <a:t>       the Manager grant approval   </a:t>
                      </a:r>
                    </a:p>
                    <a:p>
                      <a:pPr lvl="0" rtl="0">
                        <a:spcBef>
                          <a:spcPts val="0"/>
                        </a:spcBef>
                        <a:spcAft>
                          <a:spcPts val="0"/>
                        </a:spcAft>
                        <a:buNone/>
                      </a:pPr>
                      <a:r>
                        <a:rPr lang="en-GB" sz="1000"/>
                        <a:t>       or deny.</a:t>
                      </a:r>
                    </a:p>
                    <a:p>
                      <a:pPr lvl="0" rtl="0">
                        <a:spcBef>
                          <a:spcPts val="0"/>
                        </a:spcBef>
                        <a:spcAft>
                          <a:spcPts val="0"/>
                        </a:spcAft>
                        <a:buNone/>
                      </a:pPr>
                      <a:r>
                        <a:rPr lang="en-GB" sz="1000"/>
                        <a:t>7.0  Issuing clerk notify the Client  </a:t>
                      </a:r>
                    </a:p>
                    <a:p>
                      <a:pPr lvl="0" rtl="0">
                        <a:spcBef>
                          <a:spcPts val="0"/>
                        </a:spcBef>
                        <a:spcAft>
                          <a:spcPts val="0"/>
                        </a:spcAft>
                        <a:buNone/>
                      </a:pPr>
                      <a:r>
                        <a:rPr lang="en-GB" sz="1000"/>
                        <a:t>      accordingly.</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300"/>
                        </a:spcBef>
                        <a:spcAft>
                          <a:spcPts val="300"/>
                        </a:spcAft>
                        <a:buNone/>
                      </a:pPr>
                      <a:r>
                        <a:rPr lang="en-GB" sz="1000"/>
                        <a:t> 1.1   System generates License number for the client application</a:t>
                      </a:r>
                    </a:p>
                    <a:p>
                      <a:pPr lvl="0" rtl="0">
                        <a:spcBef>
                          <a:spcPts val="300"/>
                        </a:spcBef>
                        <a:spcAft>
                          <a:spcPts val="300"/>
                        </a:spcAft>
                        <a:buNone/>
                      </a:pPr>
                      <a:r>
                        <a:rPr lang="en-GB" sz="1000"/>
                        <a:t> 3.1  System nightly batch application for zoning review to Zoning Inspector </a:t>
                      </a:r>
                    </a:p>
                    <a:p>
                      <a:pPr lvl="0" rtl="0">
                        <a:spcBef>
                          <a:spcPts val="300"/>
                        </a:spcBef>
                        <a:spcAft>
                          <a:spcPts val="300"/>
                        </a:spcAft>
                        <a:buNone/>
                      </a:pPr>
                      <a:r>
                        <a:t/>
                      </a:r>
                      <a:endParaRPr sz="1000"/>
                    </a:p>
                    <a:p>
                      <a:pPr lvl="0" rtl="0">
                        <a:spcBef>
                          <a:spcPts val="300"/>
                        </a:spcBef>
                        <a:spcAft>
                          <a:spcPts val="300"/>
                        </a:spcAft>
                        <a:buNone/>
                      </a:pPr>
                      <a:r>
                        <a:rPr lang="en-GB" sz="1000"/>
                        <a:t>   </a:t>
                      </a:r>
                    </a:p>
                    <a:p>
                      <a:pPr lvl="0" rtl="0">
                        <a:spcBef>
                          <a:spcPts val="300"/>
                        </a:spcBef>
                        <a:spcAft>
                          <a:spcPts val="300"/>
                        </a:spcAft>
                        <a:buNone/>
                      </a:pPr>
                      <a:r>
                        <a:t/>
                      </a:r>
                      <a:endParaRPr sz="1000"/>
                    </a:p>
                    <a:p>
                      <a:pPr lvl="0" rtl="0">
                        <a:spcBef>
                          <a:spcPts val="300"/>
                        </a:spcBef>
                        <a:spcAft>
                          <a:spcPts val="300"/>
                        </a:spcAft>
                        <a:buNone/>
                      </a:pPr>
                      <a:r>
                        <a:t/>
                      </a:r>
                      <a:endParaRPr sz="1000">
                        <a:solidFill>
                          <a:schemeClr val="dk1"/>
                        </a:solidFill>
                        <a:highlight>
                          <a:srgbClr val="FFFFFF"/>
                        </a:highlight>
                      </a:endParaRPr>
                    </a:p>
                    <a:p>
                      <a:pPr lvl="0" rtl="0">
                        <a:spcBef>
                          <a:spcPts val="300"/>
                        </a:spcBef>
                        <a:spcAft>
                          <a:spcPts val="300"/>
                        </a:spcAft>
                        <a:buNone/>
                      </a:pPr>
                      <a:r>
                        <a:t/>
                      </a:r>
                      <a:endParaRPr sz="1000">
                        <a:solidFill>
                          <a:schemeClr val="dk1"/>
                        </a:solidFill>
                        <a:highlight>
                          <a:srgbClr val="FFFFFF"/>
                        </a:highlight>
                      </a:endParaRPr>
                    </a:p>
                    <a:p>
                      <a:pPr lvl="0" rtl="0">
                        <a:spcBef>
                          <a:spcPts val="300"/>
                        </a:spcBef>
                        <a:spcAft>
                          <a:spcPts val="300"/>
                        </a:spcAft>
                        <a:buNone/>
                      </a:pPr>
                      <a:r>
                        <a:t/>
                      </a:r>
                      <a:endParaRPr sz="1000">
                        <a:solidFill>
                          <a:schemeClr val="dk1"/>
                        </a:solidFill>
                        <a:highlight>
                          <a:srgbClr val="FFFFFF"/>
                        </a:highlight>
                      </a:endParaRPr>
                    </a:p>
                    <a:p>
                      <a:pPr lvl="0" rtl="0">
                        <a:spcBef>
                          <a:spcPts val="300"/>
                        </a:spcBef>
                        <a:spcAft>
                          <a:spcPts val="300"/>
                        </a:spcAft>
                        <a:buNone/>
                      </a:pPr>
                      <a:r>
                        <a:t/>
                      </a:r>
                      <a:endParaRPr sz="1000">
                        <a:solidFill>
                          <a:schemeClr val="dk1"/>
                        </a:solidFill>
                        <a:highlight>
                          <a:srgbClr val="FFFFFF"/>
                        </a:highlight>
                      </a:endParaRPr>
                    </a:p>
                    <a:p>
                      <a:pPr lvl="0" rtl="0">
                        <a:spcBef>
                          <a:spcPts val="300"/>
                        </a:spcBef>
                        <a:spcAft>
                          <a:spcPts val="300"/>
                        </a:spcAft>
                        <a:buNone/>
                      </a:pPr>
                      <a:r>
                        <a:t/>
                      </a:r>
                      <a:endParaRPr sz="1000">
                        <a:solidFill>
                          <a:schemeClr val="dk1"/>
                        </a:solidFill>
                        <a:highlight>
                          <a:srgbClr val="FFFFFF"/>
                        </a:highlight>
                      </a:endParaRPr>
                    </a:p>
                    <a:p>
                      <a:pPr lvl="0" rtl="0">
                        <a:spcBef>
                          <a:spcPts val="300"/>
                        </a:spcBef>
                        <a:spcAft>
                          <a:spcPts val="300"/>
                        </a:spcAft>
                        <a:buNone/>
                      </a:pPr>
                      <a:r>
                        <a:rPr lang="en-GB" sz="1000">
                          <a:solidFill>
                            <a:schemeClr val="dk1"/>
                          </a:solidFill>
                          <a:highlight>
                            <a:srgbClr val="FFFFFF"/>
                          </a:highlight>
                        </a:rPr>
                        <a:t>Use case Ends.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4300">
                <a:tc gridSpan="3" rowSpan="2">
                  <a:txBody>
                    <a:bodyPr>
                      <a:noAutofit/>
                    </a:bodyPr>
                    <a:lstStyle/>
                    <a:p>
                      <a:pPr lvl="0" rtl="0">
                        <a:spcBef>
                          <a:spcPts val="0"/>
                        </a:spcBef>
                        <a:buNone/>
                      </a:pPr>
                      <a:r>
                        <a:rPr b="1" lang="en-GB" sz="1000">
                          <a:highlight>
                            <a:srgbClr val="FFFFFF"/>
                          </a:highlight>
                        </a:rPr>
                        <a:t>Exception Conditions: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rowSpan="2" hMerge="1"/>
                <a:tc rowSpan="2" hMerge="1"/>
              </a:tr>
              <a:tr h="300275">
                <a:tc gridSpan="3" vMerge="1"/>
                <a:tc hMerge="1" vMerge="1"/>
                <a:tc hMerge="1" vMerge="1"/>
              </a:tr>
              <a:tr h="1000875">
                <a:tc gridSpan="2">
                  <a:txBody>
                    <a:bodyPr>
                      <a:noAutofit/>
                    </a:bodyPr>
                    <a:lstStyle/>
                    <a:p>
                      <a:pPr lvl="0" rtl="0">
                        <a:lnSpc>
                          <a:spcPct val="180000"/>
                        </a:lnSpc>
                        <a:spcBef>
                          <a:spcPts val="0"/>
                        </a:spcBef>
                        <a:buNone/>
                      </a:pPr>
                      <a:r>
                        <a:rPr lang="en-GB" sz="1000">
                          <a:highlight>
                            <a:srgbClr val="FFFFFF"/>
                          </a:highlight>
                        </a:rPr>
                        <a:t>Insufficient Information on Zoning</a:t>
                      </a:r>
                    </a:p>
                    <a:p>
                      <a:pPr lvl="0" rtl="0">
                        <a:lnSpc>
                          <a:spcPct val="180000"/>
                        </a:lnSpc>
                        <a:spcBef>
                          <a:spcPts val="0"/>
                        </a:spcBef>
                        <a:buNone/>
                      </a:pPr>
                      <a:r>
                        <a:rPr lang="en-GB" sz="1000">
                          <a:highlight>
                            <a:srgbClr val="FFFFFF"/>
                          </a:highlight>
                        </a:rPr>
                        <a:t>Permitted with Conditions: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FFF"/>
                    </a:solidFill>
                  </a:tcPr>
                </a:tc>
                <a:tc hMerge="1"/>
                <a:tc>
                  <a:txBody>
                    <a:bodyPr>
                      <a:noAutofit/>
                    </a:bodyPr>
                    <a:lstStyle/>
                    <a:p>
                      <a:pPr lvl="0" rtl="0">
                        <a:spcBef>
                          <a:spcPts val="0"/>
                        </a:spcBef>
                        <a:buNone/>
                      </a:pPr>
                      <a:r>
                        <a:rPr lang="en-GB" sz="1000">
                          <a:highlight>
                            <a:srgbClr val="FFFFFF"/>
                          </a:highlight>
                        </a:rPr>
                        <a:t>Template will be sent to client via an automated email to make up documentation within specified period. </a:t>
                      </a:r>
                    </a:p>
                    <a:p>
                      <a:pPr lvl="0" rtl="0">
                        <a:spcBef>
                          <a:spcPts val="0"/>
                        </a:spcBef>
                        <a:buNone/>
                      </a:pPr>
                      <a:r>
                        <a:t/>
                      </a:r>
                      <a:endParaRPr sz="1000">
                        <a:highlight>
                          <a:srgbClr val="FFFFFF"/>
                        </a:highlight>
                      </a:endParaRPr>
                    </a:p>
                    <a:p>
                      <a:pPr lvl="0" rtl="0">
                        <a:spcBef>
                          <a:spcPts val="0"/>
                        </a:spcBef>
                        <a:buNone/>
                      </a:pPr>
                      <a:r>
                        <a:rPr lang="en-GB" sz="1000">
                          <a:highlight>
                            <a:srgbClr val="FFFFFF"/>
                          </a:highlight>
                        </a:rPr>
                        <a:t>Updated request form with details of the conditions and constraints will be sent via automated email to client and issuing Clerk. </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402" name="Shape 402"/>
          <p:cNvSpPr/>
          <p:nvPr/>
        </p:nvSpPr>
        <p:spPr>
          <a:xfrm>
            <a:off x="381000" y="457200"/>
            <a:ext cx="8189700" cy="42939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graphicFrame>
        <p:nvGraphicFramePr>
          <p:cNvPr id="407" name="Shape 407"/>
          <p:cNvGraphicFramePr/>
          <p:nvPr/>
        </p:nvGraphicFramePr>
        <p:xfrm>
          <a:off x="762000" y="609600"/>
          <a:ext cx="3000000" cy="3000000"/>
        </p:xfrm>
        <a:graphic>
          <a:graphicData uri="http://schemas.openxmlformats.org/drawingml/2006/table">
            <a:tbl>
              <a:tblPr>
                <a:noFill/>
                <a:tableStyleId>{5A1740BF-6FF8-4F91-9A3F-250CC13B0EDF}</a:tableStyleId>
              </a:tblPr>
              <a:tblGrid>
                <a:gridCol w="1574075"/>
                <a:gridCol w="476250"/>
                <a:gridCol w="5518325"/>
              </a:tblGrid>
              <a:tr h="12700">
                <a:tc>
                  <a:txBody>
                    <a:bodyPr>
                      <a:noAutofit/>
                    </a:bodyPr>
                    <a:lstStyle/>
                    <a:p>
                      <a:pPr lvl="0" rtl="0" algn="ctr">
                        <a:lnSpc>
                          <a:spcPct val="120000"/>
                        </a:lnSpc>
                        <a:spcBef>
                          <a:spcPts val="0"/>
                        </a:spcBef>
                        <a:buNone/>
                      </a:pPr>
                      <a:r>
                        <a:rPr b="1" lang="en-GB" sz="1000">
                          <a:highlight>
                            <a:srgbClr val="F3F3F3"/>
                          </a:highlight>
                        </a:rPr>
                        <a:t>Use Case Name:</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b="1" lang="en-GB" sz="1000"/>
                        <a:t>View Report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Scenarios: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User are able to view application status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Triggering Event:</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Client’s need to obtain License to do business in any part of City.</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304800">
                <a:tc>
                  <a:txBody>
                    <a:bodyPr>
                      <a:noAutofit/>
                    </a:bodyPr>
                    <a:lstStyle/>
                    <a:p>
                      <a:pPr lvl="0" rtl="0" algn="ctr">
                        <a:spcBef>
                          <a:spcPts val="0"/>
                        </a:spcBef>
                        <a:buNone/>
                      </a:pPr>
                      <a:r>
                        <a:rPr b="1" lang="en-GB" sz="1000">
                          <a:highlight>
                            <a:srgbClr val="F3F3F3"/>
                          </a:highlight>
                        </a:rPr>
                        <a:t>Brief Description:</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spcBef>
                          <a:spcPts val="0"/>
                        </a:spcBef>
                        <a:spcAft>
                          <a:spcPts val="1000"/>
                        </a:spcAft>
                        <a:buNone/>
                      </a:pPr>
                      <a:r>
                        <a:rPr lang="en-GB" sz="1000"/>
                        <a:t>The use case begins when the Users SELECT View Report</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Actors: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Issuing Clerk, Manager.</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Related Use Case(s):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Make Payment, Review Application.</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Stakeholders: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lnSpc>
                          <a:spcPct val="120000"/>
                        </a:lnSpc>
                        <a:spcBef>
                          <a:spcPts val="0"/>
                        </a:spcBef>
                        <a:buNone/>
                      </a:pPr>
                      <a:r>
                        <a:rPr lang="en-GB" sz="1000"/>
                        <a:t>Manager, Issuing-Clerk.</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12700">
                <a:tc>
                  <a:txBody>
                    <a:bodyPr>
                      <a:noAutofit/>
                    </a:bodyPr>
                    <a:lstStyle/>
                    <a:p>
                      <a:pPr lvl="0" rtl="0" algn="ctr">
                        <a:lnSpc>
                          <a:spcPct val="120000"/>
                        </a:lnSpc>
                        <a:spcBef>
                          <a:spcPts val="0"/>
                        </a:spcBef>
                        <a:buNone/>
                      </a:pPr>
                      <a:r>
                        <a:rPr b="1" lang="en-GB" sz="1000">
                          <a:highlight>
                            <a:srgbClr val="F3F3F3"/>
                          </a:highlight>
                        </a:rPr>
                        <a:t>Preconditions: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indent="-292100" lvl="0" marL="457200" rtl="0">
                        <a:lnSpc>
                          <a:spcPct val="120000"/>
                        </a:lnSpc>
                        <a:spcBef>
                          <a:spcPts val="0"/>
                        </a:spcBef>
                        <a:buClr>
                          <a:schemeClr val="dk1"/>
                        </a:buClr>
                        <a:buSzPct val="100000"/>
                        <a:buAutoNum type="arabicPeriod"/>
                      </a:pPr>
                      <a:r>
                        <a:rPr lang="en-GB" sz="1000">
                          <a:solidFill>
                            <a:schemeClr val="dk1"/>
                          </a:solidFill>
                        </a:rPr>
                        <a:t>Client have completed business Application form (BIS)</a:t>
                      </a:r>
                    </a:p>
                    <a:p>
                      <a:pPr indent="-292100" lvl="0" marL="457200" rtl="0">
                        <a:lnSpc>
                          <a:spcPct val="120000"/>
                        </a:lnSpc>
                        <a:spcBef>
                          <a:spcPts val="0"/>
                        </a:spcBef>
                        <a:buClr>
                          <a:schemeClr val="dk1"/>
                        </a:buClr>
                        <a:buSzPct val="100000"/>
                        <a:buAutoNum type="arabicPeriod"/>
                      </a:pPr>
                      <a:r>
                        <a:rPr lang="en-GB" sz="1000">
                          <a:solidFill>
                            <a:schemeClr val="dk1"/>
                          </a:solidFill>
                        </a:rPr>
                        <a:t>Uploaded supporting documentation and paid processing and License fee.</a:t>
                      </a:r>
                    </a:p>
                    <a:p>
                      <a:pPr indent="-292100" lvl="0" marL="457200" rtl="0">
                        <a:lnSpc>
                          <a:spcPct val="120000"/>
                        </a:lnSpc>
                        <a:spcBef>
                          <a:spcPts val="0"/>
                        </a:spcBef>
                        <a:buClr>
                          <a:schemeClr val="dk1"/>
                        </a:buClr>
                        <a:buSzPct val="100000"/>
                        <a:buAutoNum type="arabicPeriod"/>
                      </a:pPr>
                      <a:r>
                        <a:rPr lang="en-GB" sz="1000">
                          <a:solidFill>
                            <a:schemeClr val="dk1"/>
                          </a:solidFill>
                        </a:rPr>
                        <a:t>System has generated automated license Number as reference for the Client application.</a:t>
                      </a:r>
                    </a:p>
                    <a:p>
                      <a:pPr indent="-292100" lvl="0" marL="457200" rtl="0">
                        <a:lnSpc>
                          <a:spcPct val="120000"/>
                        </a:lnSpc>
                        <a:spcBef>
                          <a:spcPts val="0"/>
                        </a:spcBef>
                        <a:buClr>
                          <a:schemeClr val="dk1"/>
                        </a:buClr>
                        <a:buSzPct val="100000"/>
                        <a:buAutoNum type="arabicPeriod"/>
                      </a:pPr>
                      <a:r>
                        <a:rPr lang="en-GB" sz="1000">
                          <a:solidFill>
                            <a:schemeClr val="dk1"/>
                          </a:solidFill>
                        </a:rPr>
                        <a:t>Zoning check and review in process or completed</a:t>
                      </a:r>
                    </a:p>
                    <a:p>
                      <a:pPr lvl="0" rtl="0">
                        <a:lnSpc>
                          <a:spcPct val="120000"/>
                        </a:lnSpc>
                        <a:spcBef>
                          <a:spcPts val="0"/>
                        </a:spcBef>
                        <a:buClr>
                          <a:schemeClr val="dk1"/>
                        </a:buClr>
                        <a:buSzPct val="110000"/>
                        <a:buFont typeface="Arial"/>
                        <a:buNone/>
                      </a:pPr>
                      <a:r>
                        <a:t/>
                      </a:r>
                      <a:endParaRPr sz="1000">
                        <a:solidFill>
                          <a:schemeClr val="dk1"/>
                        </a:solidFill>
                      </a:endParaRPr>
                    </a:p>
                    <a:p>
                      <a:pPr lvl="0" rtl="0">
                        <a:lnSpc>
                          <a:spcPct val="120000"/>
                        </a:lnSpc>
                        <a:spcBef>
                          <a:spcPts val="0"/>
                        </a:spcBef>
                        <a:buNone/>
                      </a:pPr>
                      <a:r>
                        <a:t/>
                      </a:r>
                      <a:endParaRPr sz="1000"/>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215900">
                <a:tc>
                  <a:txBody>
                    <a:bodyPr>
                      <a:noAutofit/>
                    </a:bodyPr>
                    <a:lstStyle/>
                    <a:p>
                      <a:pPr lvl="0" rtl="0">
                        <a:lnSpc>
                          <a:spcPct val="120000"/>
                        </a:lnSpc>
                        <a:spcBef>
                          <a:spcPts val="0"/>
                        </a:spcBef>
                        <a:buNone/>
                      </a:pPr>
                      <a:r>
                        <a:rPr b="1" lang="en-GB" sz="1000">
                          <a:highlight>
                            <a:srgbClr val="F3F3F3"/>
                          </a:highlight>
                        </a:rPr>
                        <a:t>Postconditions:</a:t>
                      </a:r>
                    </a:p>
                  </a:txBody>
                  <a:tcPr marT="25400" marB="25400" marR="25400" marL="25400"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gridSpan="2">
                  <a:txBody>
                    <a:bodyPr>
                      <a:noAutofit/>
                    </a:bodyPr>
                    <a:lstStyle/>
                    <a:p>
                      <a:pPr lvl="0" rtl="0">
                        <a:spcBef>
                          <a:spcPts val="0"/>
                        </a:spcBef>
                        <a:buNone/>
                      </a:pPr>
                      <a:r>
                        <a:rPr lang="en-GB" sz="1000"/>
                        <a:t>Success:   The information would be displayed on the current page</a:t>
                      </a:r>
                    </a:p>
                    <a:p>
                      <a:pPr lvl="0" rtl="0">
                        <a:spcBef>
                          <a:spcPts val="0"/>
                        </a:spcBef>
                        <a:buNone/>
                      </a:pPr>
                      <a:r>
                        <a:rPr lang="en-GB" sz="1000"/>
                        <a:t>No entries: Client does not exist or transaction cancelled.</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r h="266700">
                <a:tc>
                  <a:txBody>
                    <a:bodyPr>
                      <a:noAutofit/>
                    </a:bodyPr>
                    <a:lstStyle/>
                    <a:p>
                      <a:pPr lvl="0" rtl="0" algn="ctr">
                        <a:lnSpc>
                          <a:spcPct val="120000"/>
                        </a:lnSpc>
                        <a:spcBef>
                          <a:spcPts val="0"/>
                        </a:spcBef>
                        <a:buNone/>
                      </a:pPr>
                      <a:r>
                        <a:rPr b="1" lang="en-GB" sz="1000">
                          <a:highlight>
                            <a:srgbClr val="FFFFFF"/>
                          </a:highlight>
                        </a:rPr>
                        <a:t>Basic Flow of Activities</a:t>
                      </a:r>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FEFEF"/>
                    </a:solidFill>
                  </a:tcPr>
                </a:tc>
                <a:tc gridSpan="2">
                  <a:txBody>
                    <a:bodyPr>
                      <a:noAutofit/>
                    </a:bodyPr>
                    <a:lstStyle/>
                    <a:p>
                      <a:pPr lvl="0" rtl="0">
                        <a:lnSpc>
                          <a:spcPct val="120000"/>
                        </a:lnSpc>
                        <a:spcBef>
                          <a:spcPts val="300"/>
                        </a:spcBef>
                        <a:spcAft>
                          <a:spcPts val="300"/>
                        </a:spcAft>
                        <a:buNone/>
                      </a:pPr>
                      <a:r>
                        <a:t/>
                      </a:r>
                      <a:endParaRPr sz="1000"/>
                    </a:p>
                  </a:txBody>
                  <a:tcPr marT="63500" marB="63500" marR="63500" marL="635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hMerge="1"/>
              </a:tr>
            </a:tbl>
          </a:graphicData>
        </a:graphic>
      </p:graphicFrame>
      <p:sp>
        <p:nvSpPr>
          <p:cNvPr id="408" name="Shape 408"/>
          <p:cNvSpPr txBox="1"/>
          <p:nvPr/>
        </p:nvSpPr>
        <p:spPr>
          <a:xfrm>
            <a:off x="762000" y="215600"/>
            <a:ext cx="3027300" cy="282300"/>
          </a:xfrm>
          <a:prstGeom prst="rect">
            <a:avLst/>
          </a:prstGeom>
          <a:noFill/>
          <a:ln>
            <a:noFill/>
          </a:ln>
        </p:spPr>
        <p:txBody>
          <a:bodyPr anchorCtr="0" anchor="ctr" bIns="91425" lIns="91425" rIns="91425" tIns="91425">
            <a:noAutofit/>
          </a:bodyPr>
          <a:lstStyle/>
          <a:p>
            <a:pPr lvl="0" rtl="0">
              <a:lnSpc>
                <a:spcPct val="138000"/>
              </a:lnSpc>
              <a:spcBef>
                <a:spcPts val="0"/>
              </a:spcBef>
              <a:buNone/>
            </a:pPr>
            <a:r>
              <a:rPr b="1" lang="en-GB">
                <a:solidFill>
                  <a:schemeClr val="dk1"/>
                </a:solidFill>
              </a:rPr>
              <a:t>Use Case 6: </a:t>
            </a:r>
            <a:r>
              <a:rPr b="1" lang="en-GB">
                <a:solidFill>
                  <a:schemeClr val="dk1"/>
                </a:solidFill>
              </a:rPr>
              <a:t>Application Status </a:t>
            </a:r>
          </a:p>
        </p:txBody>
      </p:sp>
      <p:sp>
        <p:nvSpPr>
          <p:cNvPr id="409" name="Shape 409"/>
          <p:cNvSpPr/>
          <p:nvPr/>
        </p:nvSpPr>
        <p:spPr>
          <a:xfrm>
            <a:off x="762000" y="609600"/>
            <a:ext cx="7568700" cy="42036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pic>
        <p:nvPicPr>
          <p:cNvPr id="414" name="Shape 414"/>
          <p:cNvPicPr preferRelativeResize="0"/>
          <p:nvPr/>
        </p:nvPicPr>
        <p:blipFill>
          <a:blip r:embed="rId3">
            <a:alphaModFix/>
          </a:blip>
          <a:stretch>
            <a:fillRect/>
          </a:stretch>
        </p:blipFill>
        <p:spPr>
          <a:xfrm>
            <a:off x="829600" y="628125"/>
            <a:ext cx="7608574" cy="361467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pic>
        <p:nvPicPr>
          <p:cNvPr descr="Capture 100.PNG" id="419" name="Shape 419"/>
          <p:cNvPicPr preferRelativeResize="0"/>
          <p:nvPr/>
        </p:nvPicPr>
        <p:blipFill>
          <a:blip r:embed="rId3">
            <a:alphaModFix/>
          </a:blip>
          <a:stretch>
            <a:fillRect/>
          </a:stretch>
        </p:blipFill>
        <p:spPr>
          <a:xfrm>
            <a:off x="3183475" y="90300"/>
            <a:ext cx="5960524" cy="4865525"/>
          </a:xfrm>
          <a:prstGeom prst="rect">
            <a:avLst/>
          </a:prstGeom>
          <a:noFill/>
          <a:ln>
            <a:noFill/>
          </a:ln>
        </p:spPr>
      </p:pic>
      <p:sp>
        <p:nvSpPr>
          <p:cNvPr id="420" name="Shape 420"/>
          <p:cNvSpPr txBox="1"/>
          <p:nvPr>
            <p:ph type="title"/>
          </p:nvPr>
        </p:nvSpPr>
        <p:spPr>
          <a:xfrm>
            <a:off x="0" y="0"/>
            <a:ext cx="3183599" cy="602700"/>
          </a:xfrm>
          <a:prstGeom prst="rect">
            <a:avLst/>
          </a:prstGeom>
          <a:solidFill>
            <a:srgbClr val="EAD1DC"/>
          </a:solidFill>
        </p:spPr>
        <p:txBody>
          <a:bodyPr anchorCtr="0" anchor="b" bIns="91425" lIns="91425" rIns="91425" tIns="91425">
            <a:noAutofit/>
          </a:bodyPr>
          <a:lstStyle/>
          <a:p>
            <a:pPr lvl="0" marL="228600" rtl="0">
              <a:lnSpc>
                <a:spcPct val="115000"/>
              </a:lnSpc>
              <a:spcBef>
                <a:spcPts val="0"/>
              </a:spcBef>
              <a:buNone/>
            </a:pPr>
            <a:r>
              <a:rPr b="1" lang="en-GB" sz="1800"/>
              <a:t>8. Use Case Diagrams</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GB"/>
              <a:t>Client</a:t>
            </a:r>
          </a:p>
        </p:txBody>
      </p:sp>
      <p:pic>
        <p:nvPicPr>
          <p:cNvPr descr="1001.PNG" id="426" name="Shape 426"/>
          <p:cNvPicPr preferRelativeResize="0"/>
          <p:nvPr/>
        </p:nvPicPr>
        <p:blipFill>
          <a:blip r:embed="rId3">
            <a:alphaModFix/>
          </a:blip>
          <a:stretch>
            <a:fillRect/>
          </a:stretch>
        </p:blipFill>
        <p:spPr>
          <a:xfrm>
            <a:off x="3172175" y="56450"/>
            <a:ext cx="5915375" cy="492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 type="body"/>
          </p:nvPr>
        </p:nvSpPr>
        <p:spPr>
          <a:xfrm>
            <a:off x="311700" y="1048775"/>
            <a:ext cx="8520600" cy="3874200"/>
          </a:xfrm>
          <a:prstGeom prst="rect">
            <a:avLst/>
          </a:prstGeom>
        </p:spPr>
        <p:txBody>
          <a:bodyPr anchorCtr="0" anchor="t" bIns="91425" lIns="91425" rIns="91425" tIns="91425">
            <a:noAutofit/>
          </a:bodyPr>
          <a:lstStyle/>
          <a:p>
            <a:pPr lvl="0" rtl="0">
              <a:lnSpc>
                <a:spcPct val="138000"/>
              </a:lnSpc>
              <a:spcBef>
                <a:spcPts val="0"/>
              </a:spcBef>
              <a:spcAft>
                <a:spcPts val="0"/>
              </a:spcAft>
              <a:buNone/>
            </a:pPr>
            <a:r>
              <a:rPr lang="en-GB">
                <a:solidFill>
                  <a:srgbClr val="000000"/>
                </a:solidFill>
              </a:rPr>
              <a:t>This puts an unnecessary burden on businesses and individuals because decisions are delivered through outdated and inefficient business processes.</a:t>
            </a:r>
          </a:p>
          <a:p>
            <a:pPr lvl="0" rtl="0">
              <a:lnSpc>
                <a:spcPct val="138000"/>
              </a:lnSpc>
              <a:spcBef>
                <a:spcPts val="0"/>
              </a:spcBef>
              <a:spcAft>
                <a:spcPts val="0"/>
              </a:spcAft>
              <a:buNone/>
            </a:pPr>
            <a:r>
              <a:rPr lang="en-GB">
                <a:solidFill>
                  <a:srgbClr val="000000"/>
                </a:solidFill>
              </a:rPr>
              <a:t>Standardized project methodologies will be followed for the design of business processes that are supported by simplified business rules, revised bylaws, and development of business requirements for the Online Business License Application. This would bring more control for long term sustainability. </a:t>
            </a:r>
          </a:p>
          <a:p>
            <a:pPr lvl="0" rtl="0">
              <a:lnSpc>
                <a:spcPct val="138000"/>
              </a:lnSpc>
              <a:spcBef>
                <a:spcPts val="0"/>
              </a:spcBef>
              <a:spcAft>
                <a:spcPts val="0"/>
              </a:spcAft>
              <a:buNone/>
            </a:pPr>
            <a:r>
              <a:t/>
            </a:r>
            <a:endParaRPr>
              <a:solidFill>
                <a:srgbClr val="000000"/>
              </a:solidFill>
            </a:endParaRPr>
          </a:p>
          <a:p>
            <a:pPr lvl="0" rtl="0">
              <a:lnSpc>
                <a:spcPct val="138000"/>
              </a:lnSpc>
              <a:spcBef>
                <a:spcPts val="0"/>
              </a:spcBef>
              <a:spcAft>
                <a:spcPts val="0"/>
              </a:spcAft>
              <a:buNone/>
            </a:pPr>
            <a:r>
              <a:rPr lang="en-GB">
                <a:solidFill>
                  <a:srgbClr val="000000"/>
                </a:solidFill>
              </a:rPr>
              <a:t>The diagram below illustrate the ML&amp;S modernization journey from the current to the transformation state:</a:t>
            </a:r>
          </a:p>
          <a:p>
            <a:pPr lvl="0" rtl="0">
              <a:lnSpc>
                <a:spcPct val="138000"/>
              </a:lnSpc>
              <a:spcBef>
                <a:spcPts val="0"/>
              </a:spcBef>
              <a:spcAft>
                <a:spcPts val="0"/>
              </a:spcAft>
              <a:buClr>
                <a:schemeClr val="dk1"/>
              </a:buClr>
              <a:buSzPct val="61111"/>
              <a:buFont typeface="Arial"/>
              <a:buNone/>
            </a:pPr>
            <a:r>
              <a:t/>
            </a:r>
            <a:endParaRPr>
              <a:solidFill>
                <a:srgbClr val="000000"/>
              </a:solidFill>
            </a:endParaRPr>
          </a:p>
        </p:txBody>
      </p:sp>
      <p:sp>
        <p:nvSpPr>
          <p:cNvPr id="154" name="Shape 154"/>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rtl="0" algn="ctr">
              <a:lnSpc>
                <a:spcPct val="138000"/>
              </a:lnSpc>
              <a:spcBef>
                <a:spcPts val="0"/>
              </a:spcBef>
              <a:buClr>
                <a:schemeClr val="dk1"/>
              </a:buClr>
              <a:buSzPct val="45833"/>
              <a:buFont typeface="Arial"/>
              <a:buNone/>
            </a:pPr>
            <a:r>
              <a:rPr b="1" lang="en-GB" sz="2400"/>
              <a:t>Overview Statement - Purpose of the Project..</a:t>
            </a:r>
            <a:r>
              <a:rPr b="1" lang="en-GB" sz="1400"/>
              <a:t>.</a:t>
            </a:r>
          </a:p>
          <a:p>
            <a:pPr lvl="0" marL="228600" rtl="0">
              <a:lnSpc>
                <a:spcPct val="115000"/>
              </a:lnSpc>
              <a:spcBef>
                <a:spcPts val="0"/>
              </a:spcBef>
              <a:buNone/>
            </a:pPr>
            <a:r>
              <a:t/>
            </a:r>
            <a:endParaRPr b="1"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GB"/>
              <a:t>Manager</a:t>
            </a:r>
          </a:p>
        </p:txBody>
      </p:sp>
      <p:pic>
        <p:nvPicPr>
          <p:cNvPr descr="108.PNG" id="432" name="Shape 432"/>
          <p:cNvPicPr preferRelativeResize="0"/>
          <p:nvPr/>
        </p:nvPicPr>
        <p:blipFill>
          <a:blip r:embed="rId3">
            <a:alphaModFix/>
          </a:blip>
          <a:stretch>
            <a:fillRect/>
          </a:stretch>
        </p:blipFill>
        <p:spPr>
          <a:xfrm>
            <a:off x="3176274" y="47825"/>
            <a:ext cx="5266699" cy="51434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GB"/>
              <a:t>Zoning Inspector</a:t>
            </a:r>
          </a:p>
        </p:txBody>
      </p:sp>
      <p:pic>
        <p:nvPicPr>
          <p:cNvPr descr="103.PNG" id="438" name="Shape 438"/>
          <p:cNvPicPr preferRelativeResize="0"/>
          <p:nvPr/>
        </p:nvPicPr>
        <p:blipFill>
          <a:blip r:embed="rId3">
            <a:alphaModFix/>
          </a:blip>
          <a:stretch>
            <a:fillRect/>
          </a:stretch>
        </p:blipFill>
        <p:spPr>
          <a:xfrm>
            <a:off x="3307650" y="451550"/>
            <a:ext cx="5508975" cy="41174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GB"/>
              <a:t>Clerk</a:t>
            </a:r>
          </a:p>
        </p:txBody>
      </p:sp>
      <p:pic>
        <p:nvPicPr>
          <p:cNvPr descr="555.PNG" id="444" name="Shape 444"/>
          <p:cNvPicPr preferRelativeResize="0"/>
          <p:nvPr/>
        </p:nvPicPr>
        <p:blipFill>
          <a:blip r:embed="rId3">
            <a:alphaModFix/>
          </a:blip>
          <a:stretch>
            <a:fillRect/>
          </a:stretch>
        </p:blipFill>
        <p:spPr>
          <a:xfrm>
            <a:off x="3326575" y="133087"/>
            <a:ext cx="5402499" cy="48773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pic>
        <p:nvPicPr>
          <p:cNvPr descr="4010-2.PNG" id="449" name="Shape 449"/>
          <p:cNvPicPr preferRelativeResize="0"/>
          <p:nvPr/>
        </p:nvPicPr>
        <p:blipFill>
          <a:blip r:embed="rId3">
            <a:alphaModFix/>
          </a:blip>
          <a:stretch>
            <a:fillRect/>
          </a:stretch>
        </p:blipFill>
        <p:spPr>
          <a:xfrm>
            <a:off x="1065674" y="978675"/>
            <a:ext cx="7375300" cy="4367599"/>
          </a:xfrm>
          <a:prstGeom prst="rect">
            <a:avLst/>
          </a:prstGeom>
          <a:noFill/>
          <a:ln>
            <a:noFill/>
          </a:ln>
        </p:spPr>
      </p:pic>
      <p:sp>
        <p:nvSpPr>
          <p:cNvPr id="450" name="Shape 450"/>
          <p:cNvSpPr txBox="1"/>
          <p:nvPr>
            <p:ph type="title"/>
          </p:nvPr>
        </p:nvSpPr>
        <p:spPr>
          <a:xfrm>
            <a:off x="0" y="0"/>
            <a:ext cx="9144000" cy="602700"/>
          </a:xfrm>
          <a:prstGeom prst="rect">
            <a:avLst/>
          </a:prstGeom>
          <a:solidFill>
            <a:srgbClr val="EAD1DC"/>
          </a:solidFill>
        </p:spPr>
        <p:txBody>
          <a:bodyPr anchorCtr="0" anchor="b" bIns="91425" lIns="91425" rIns="91425" tIns="91425">
            <a:noAutofit/>
          </a:bodyPr>
          <a:lstStyle/>
          <a:p>
            <a:pPr lvl="0" marL="228600" rtl="0">
              <a:lnSpc>
                <a:spcPct val="115000"/>
              </a:lnSpc>
              <a:spcBef>
                <a:spcPts val="0"/>
              </a:spcBef>
              <a:buNone/>
            </a:pPr>
            <a:r>
              <a:rPr b="1" lang="en-GB" sz="1800"/>
              <a:t>9. Conceptual Model</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sp>
        <p:nvSpPr>
          <p:cNvPr id="455" name="Shape 455"/>
          <p:cNvSpPr txBox="1"/>
          <p:nvPr/>
        </p:nvSpPr>
        <p:spPr>
          <a:xfrm>
            <a:off x="274925" y="1686925"/>
            <a:ext cx="7881300" cy="3000000"/>
          </a:xfrm>
          <a:prstGeom prst="rect">
            <a:avLst/>
          </a:prstGeom>
          <a:noFill/>
          <a:ln>
            <a:noFill/>
          </a:ln>
        </p:spPr>
        <p:txBody>
          <a:bodyPr anchorCtr="0" anchor="ctr" bIns="91425" lIns="91425" rIns="91425" tIns="91425">
            <a:noAutofit/>
          </a:bodyPr>
          <a:lstStyle/>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Overview Statement 						Kamila &amp; Moshood 	</a:t>
            </a:r>
          </a:p>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Users 									Kamila &amp; Moshood</a:t>
            </a:r>
          </a:p>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Goals of the IS 							Kamila &amp; Moshood</a:t>
            </a:r>
          </a:p>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Requirements Identification				Sunday</a:t>
            </a:r>
          </a:p>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Activity Diagram 							Wei</a:t>
            </a:r>
          </a:p>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Events 									Wei &amp; James</a:t>
            </a:r>
          </a:p>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Use Case Specifications					Moshood</a:t>
            </a:r>
          </a:p>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Use Case Diagrams						Dare</a:t>
            </a:r>
          </a:p>
          <a:p>
            <a:pPr indent="-228600" lvl="0" marL="457200" rtl="0">
              <a:lnSpc>
                <a:spcPct val="150000"/>
              </a:lnSpc>
              <a:spcBef>
                <a:spcPts val="1600"/>
              </a:spcBef>
              <a:buClr>
                <a:srgbClr val="737373"/>
              </a:buClr>
              <a:buFont typeface="Roboto"/>
              <a:buAutoNum type="arabicPeriod"/>
            </a:pPr>
            <a:r>
              <a:rPr lang="en-GB" sz="1800">
                <a:solidFill>
                  <a:srgbClr val="737373"/>
                </a:solidFill>
                <a:latin typeface="Roboto"/>
                <a:ea typeface="Roboto"/>
                <a:cs typeface="Roboto"/>
                <a:sym typeface="Roboto"/>
              </a:rPr>
              <a:t>Conceptual Model						James</a:t>
            </a:r>
          </a:p>
        </p:txBody>
      </p:sp>
      <p:sp>
        <p:nvSpPr>
          <p:cNvPr id="456" name="Shape 456"/>
          <p:cNvSpPr txBox="1"/>
          <p:nvPr/>
        </p:nvSpPr>
        <p:spPr>
          <a:xfrm>
            <a:off x="756050" y="130000"/>
            <a:ext cx="7675200" cy="374700"/>
          </a:xfrm>
          <a:prstGeom prst="rect">
            <a:avLst/>
          </a:prstGeom>
          <a:noFill/>
          <a:ln>
            <a:noFill/>
          </a:ln>
        </p:spPr>
        <p:txBody>
          <a:bodyPr anchorCtr="0" anchor="ctr" bIns="91425" lIns="91425" rIns="91425" tIns="91425">
            <a:noAutofit/>
          </a:bodyPr>
          <a:lstStyle/>
          <a:p>
            <a:pPr lvl="0" rtl="0" algn="ctr">
              <a:lnSpc>
                <a:spcPct val="115000"/>
              </a:lnSpc>
              <a:spcBef>
                <a:spcPts val="1600"/>
              </a:spcBef>
              <a:buNone/>
            </a:pPr>
            <a:r>
              <a:rPr b="1" lang="en-GB" sz="3000">
                <a:solidFill>
                  <a:srgbClr val="737373"/>
                </a:solidFill>
                <a:latin typeface="Roboto"/>
                <a:ea typeface="Roboto"/>
                <a:cs typeface="Roboto"/>
                <a:sym typeface="Roboto"/>
              </a:rPr>
              <a:t>Roles and Responsibilities</a:t>
            </a:r>
            <a:r>
              <a:rPr b="1" lang="en-GB" sz="3000">
                <a:solidFill>
                  <a:srgbClr val="737373"/>
                </a:solidFill>
                <a:latin typeface="Roboto"/>
                <a:ea typeface="Roboto"/>
                <a:cs typeface="Roboto"/>
                <a:sym typeface="Roboto"/>
              </a:rPr>
              <a:t> </a:t>
            </a:r>
          </a:p>
        </p:txBody>
      </p:sp>
      <p:sp>
        <p:nvSpPr>
          <p:cNvPr id="457" name="Shape 457"/>
          <p:cNvSpPr txBox="1"/>
          <p:nvPr/>
        </p:nvSpPr>
        <p:spPr>
          <a:xfrm>
            <a:off x="545350" y="733300"/>
            <a:ext cx="8218200" cy="326700"/>
          </a:xfrm>
          <a:prstGeom prst="rect">
            <a:avLst/>
          </a:prstGeom>
          <a:noFill/>
          <a:ln>
            <a:noFill/>
          </a:ln>
        </p:spPr>
        <p:txBody>
          <a:bodyPr anchorCtr="0" anchor="ctr" bIns="91425" lIns="91425" rIns="91425" tIns="91425">
            <a:noAutofit/>
          </a:bodyPr>
          <a:lstStyle/>
          <a:p>
            <a:pPr lvl="0" rtl="0">
              <a:lnSpc>
                <a:spcPct val="115000"/>
              </a:lnSpc>
              <a:spcBef>
                <a:spcPts val="1600"/>
              </a:spcBef>
              <a:buNone/>
            </a:pPr>
            <a:r>
              <a:rPr b="1" lang="en-GB" sz="2400">
                <a:solidFill>
                  <a:srgbClr val="737373"/>
                </a:solidFill>
                <a:latin typeface="Roboto"/>
                <a:ea typeface="Roboto"/>
                <a:cs typeface="Roboto"/>
                <a:sym typeface="Roboto"/>
              </a:rPr>
              <a:t>Sections 										 Actor </a:t>
            </a:r>
            <a:r>
              <a:rPr b="1" lang="en-GB" sz="2400">
                <a:solidFill>
                  <a:srgbClr val="737373"/>
                </a:solidFill>
                <a:latin typeface="Roboto"/>
                <a:ea typeface="Roboto"/>
                <a:cs typeface="Roboto"/>
                <a:sym typeface="Roboto"/>
              </a:rPr>
              <a:t> </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pic>
        <p:nvPicPr>
          <p:cNvPr descr="Screen Shot 2016-11-07 at 5.50.03 PM.png" id="462" name="Shape 462"/>
          <p:cNvPicPr preferRelativeResize="0"/>
          <p:nvPr/>
        </p:nvPicPr>
        <p:blipFill>
          <a:blip r:embed="rId3">
            <a:alphaModFix/>
          </a:blip>
          <a:stretch>
            <a:fillRect/>
          </a:stretch>
        </p:blipFill>
        <p:spPr>
          <a:xfrm>
            <a:off x="3900" y="0"/>
            <a:ext cx="9144000" cy="5147892"/>
          </a:xfrm>
          <a:prstGeom prst="rect">
            <a:avLst/>
          </a:prstGeom>
          <a:noFill/>
          <a:ln>
            <a:noFill/>
          </a:ln>
        </p:spPr>
      </p:pic>
      <p:sp>
        <p:nvSpPr>
          <p:cNvPr id="463" name="Shape 463"/>
          <p:cNvSpPr txBox="1"/>
          <p:nvPr/>
        </p:nvSpPr>
        <p:spPr>
          <a:xfrm>
            <a:off x="3588150" y="4229275"/>
            <a:ext cx="1967700" cy="753600"/>
          </a:xfrm>
          <a:prstGeom prst="rect">
            <a:avLst/>
          </a:prstGeom>
          <a:noFill/>
          <a:ln>
            <a:noFill/>
          </a:ln>
        </p:spPr>
        <p:txBody>
          <a:bodyPr anchorCtr="0" anchor="t" bIns="91425" lIns="91425" rIns="91425" tIns="91425">
            <a:noAutofit/>
          </a:bodyPr>
          <a:lstStyle/>
          <a:p>
            <a:pPr lvl="0">
              <a:spcBef>
                <a:spcPts val="0"/>
              </a:spcBef>
              <a:buNone/>
            </a:pPr>
            <a:r>
              <a:rPr lang="en-GB" sz="3000">
                <a:solidFill>
                  <a:srgbClr val="FFFFFF"/>
                </a:solidFill>
              </a:rPr>
              <a:t>Thank you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233799" y="1017725"/>
            <a:ext cx="8598500" cy="3958775"/>
          </a:xfrm>
          <a:prstGeom prst="rect">
            <a:avLst/>
          </a:prstGeom>
          <a:noFill/>
          <a:ln>
            <a:noFill/>
          </a:ln>
        </p:spPr>
      </p:pic>
      <p:sp>
        <p:nvSpPr>
          <p:cNvPr id="160" name="Shape 160"/>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rtl="0" algn="ctr">
              <a:lnSpc>
                <a:spcPct val="138000"/>
              </a:lnSpc>
              <a:spcBef>
                <a:spcPts val="0"/>
              </a:spcBef>
              <a:buNone/>
            </a:pPr>
            <a:r>
              <a:rPr b="1" lang="en-GB" sz="2300"/>
              <a:t>ML&amp;S modernization journey from current to the transform state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38000"/>
              </a:lnSpc>
              <a:spcBef>
                <a:spcPts val="0"/>
              </a:spcBef>
              <a:spcAft>
                <a:spcPts val="0"/>
              </a:spcAft>
              <a:buClr>
                <a:schemeClr val="dk1"/>
              </a:buClr>
              <a:buSzPct val="61111"/>
              <a:buFont typeface="Arial"/>
              <a:buNone/>
            </a:pPr>
            <a:r>
              <a:rPr b="1" lang="en-GB"/>
              <a:t>Clients:</a:t>
            </a:r>
            <a:r>
              <a:rPr lang="en-GB"/>
              <a:t> 	User that interacts with the Licensing Application System through Extranet interfaces to obtain a license for business</a:t>
            </a:r>
          </a:p>
          <a:p>
            <a:pPr indent="387350" lvl="0" marL="914400">
              <a:lnSpc>
                <a:spcPct val="138000"/>
              </a:lnSpc>
              <a:spcBef>
                <a:spcPts val="0"/>
              </a:spcBef>
              <a:spcAft>
                <a:spcPts val="0"/>
              </a:spcAft>
              <a:buClr>
                <a:schemeClr val="dk1"/>
              </a:buClr>
              <a:buSzPct val="61111"/>
              <a:buFont typeface="Arial"/>
              <a:buNone/>
            </a:pPr>
            <a:r>
              <a:t/>
            </a:r>
            <a:endParaRPr/>
          </a:p>
          <a:p>
            <a:pPr indent="387350" lvl="0" marL="914400">
              <a:lnSpc>
                <a:spcPct val="138000"/>
              </a:lnSpc>
              <a:spcBef>
                <a:spcPts val="0"/>
              </a:spcBef>
              <a:spcAft>
                <a:spcPts val="0"/>
              </a:spcAft>
              <a:buClr>
                <a:schemeClr val="dk1"/>
              </a:buClr>
              <a:buSzPct val="61111"/>
              <a:buFont typeface="Arial"/>
              <a:buNone/>
            </a:pPr>
            <a:r>
              <a:t/>
            </a:r>
            <a:endParaRPr/>
          </a:p>
          <a:p>
            <a:pPr indent="-69850" lvl="0" marL="0" rtl="0">
              <a:lnSpc>
                <a:spcPct val="138000"/>
              </a:lnSpc>
              <a:spcBef>
                <a:spcPts val="0"/>
              </a:spcBef>
              <a:spcAft>
                <a:spcPts val="0"/>
              </a:spcAft>
              <a:buClr>
                <a:schemeClr val="dk1"/>
              </a:buClr>
              <a:buSzPct val="61111"/>
              <a:buFont typeface="Arial"/>
              <a:buNone/>
            </a:pPr>
            <a:r>
              <a:rPr b="1" lang="en-GB"/>
              <a:t>Issuing Clerks:	</a:t>
            </a:r>
            <a:r>
              <a:rPr lang="en-GB"/>
              <a:t>The clerks perform both frontend and backend functions; review, assess, assign, approve or deny application.</a:t>
            </a:r>
          </a:p>
          <a:p>
            <a:pPr indent="-69850" lvl="0" marL="1828800">
              <a:lnSpc>
                <a:spcPct val="138000"/>
              </a:lnSpc>
              <a:spcBef>
                <a:spcPts val="0"/>
              </a:spcBef>
              <a:spcAft>
                <a:spcPts val="0"/>
              </a:spcAft>
              <a:buClr>
                <a:schemeClr val="dk1"/>
              </a:buClr>
              <a:buSzPct val="61111"/>
              <a:buFont typeface="Arial"/>
              <a:buNone/>
            </a:pPr>
            <a:r>
              <a:t/>
            </a:r>
            <a:endParaRPr/>
          </a:p>
          <a:p>
            <a:pPr lvl="0">
              <a:spcBef>
                <a:spcPts val="0"/>
              </a:spcBef>
              <a:buNone/>
            </a:pPr>
            <a:r>
              <a:t/>
            </a:r>
            <a:endParaRPr/>
          </a:p>
        </p:txBody>
      </p:sp>
      <p:sp>
        <p:nvSpPr>
          <p:cNvPr id="166" name="Shape 166"/>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rtl="0">
              <a:lnSpc>
                <a:spcPct val="138000"/>
              </a:lnSpc>
              <a:spcBef>
                <a:spcPts val="0"/>
              </a:spcBef>
              <a:buClr>
                <a:schemeClr val="dk1"/>
              </a:buClr>
              <a:buSzPct val="45833"/>
              <a:buFont typeface="Arial"/>
              <a:buNone/>
            </a:pPr>
            <a:r>
              <a:rPr b="1" lang="en-GB" sz="2400"/>
              <a:t>2. Customers / users Of the System</a:t>
            </a:r>
          </a:p>
          <a:p>
            <a:pPr lvl="0" marL="228600" rtl="0">
              <a:lnSpc>
                <a:spcPct val="115000"/>
              </a:lnSpc>
              <a:spcBef>
                <a:spcPts val="0"/>
              </a:spcBef>
              <a:buNone/>
            </a:pPr>
            <a:r>
              <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38000"/>
              </a:lnSpc>
              <a:spcBef>
                <a:spcPts val="0"/>
              </a:spcBef>
              <a:spcAft>
                <a:spcPts val="0"/>
              </a:spcAft>
              <a:buClr>
                <a:schemeClr val="dk1"/>
              </a:buClr>
              <a:buSzPct val="61111"/>
              <a:buFont typeface="Arial"/>
              <a:buNone/>
            </a:pPr>
            <a:r>
              <a:rPr b="1" lang="en-GB"/>
              <a:t>Manager: </a:t>
            </a:r>
            <a:r>
              <a:rPr lang="en-GB"/>
              <a:t>The manager will issue the license number and make the final decision.</a:t>
            </a:r>
          </a:p>
          <a:p>
            <a:pPr lvl="0" rtl="0">
              <a:lnSpc>
                <a:spcPct val="138000"/>
              </a:lnSpc>
              <a:spcBef>
                <a:spcPts val="0"/>
              </a:spcBef>
              <a:spcAft>
                <a:spcPts val="0"/>
              </a:spcAft>
              <a:buClr>
                <a:schemeClr val="dk1"/>
              </a:buClr>
              <a:buSzPct val="61111"/>
              <a:buFont typeface="Arial"/>
              <a:buNone/>
            </a:pPr>
            <a:r>
              <a:t/>
            </a:r>
            <a:endParaRPr/>
          </a:p>
          <a:p>
            <a:pPr lvl="0" rtl="0">
              <a:lnSpc>
                <a:spcPct val="138000"/>
              </a:lnSpc>
              <a:spcBef>
                <a:spcPts val="0"/>
              </a:spcBef>
              <a:spcAft>
                <a:spcPts val="0"/>
              </a:spcAft>
              <a:buClr>
                <a:schemeClr val="dk1"/>
              </a:buClr>
              <a:buSzPct val="61111"/>
              <a:buFont typeface="Arial"/>
              <a:buNone/>
            </a:pPr>
            <a:r>
              <a:t/>
            </a:r>
            <a:endParaRPr/>
          </a:p>
          <a:p>
            <a:pPr lvl="0" rtl="0">
              <a:lnSpc>
                <a:spcPct val="138000"/>
              </a:lnSpc>
              <a:spcBef>
                <a:spcPts val="0"/>
              </a:spcBef>
              <a:spcAft>
                <a:spcPts val="0"/>
              </a:spcAft>
              <a:buClr>
                <a:schemeClr val="dk1"/>
              </a:buClr>
              <a:buSzPct val="61111"/>
              <a:buFont typeface="Arial"/>
              <a:buNone/>
            </a:pPr>
            <a:r>
              <a:t/>
            </a:r>
            <a:endParaRPr/>
          </a:p>
          <a:p>
            <a:pPr indent="-69850" lvl="0" marL="0" rtl="0">
              <a:lnSpc>
                <a:spcPct val="138000"/>
              </a:lnSpc>
              <a:spcBef>
                <a:spcPts val="0"/>
              </a:spcBef>
              <a:spcAft>
                <a:spcPts val="0"/>
              </a:spcAft>
              <a:buClr>
                <a:schemeClr val="dk1"/>
              </a:buClr>
              <a:buSzPct val="61111"/>
              <a:buFont typeface="Arial"/>
              <a:buNone/>
            </a:pPr>
            <a:r>
              <a:rPr b="1" lang="en-GB"/>
              <a:t>Zoning Inspector: </a:t>
            </a:r>
            <a:r>
              <a:rPr lang="en-GB"/>
              <a:t>The inspectors carries out the inspections and validates the                     zoning requests made by the issuing clerk on behalf of the client or zoning requests by the client.              </a:t>
            </a:r>
          </a:p>
          <a:p>
            <a:pPr lvl="0" rtl="0">
              <a:lnSpc>
                <a:spcPct val="138000"/>
              </a:lnSpc>
              <a:spcBef>
                <a:spcPts val="0"/>
              </a:spcBef>
              <a:spcAft>
                <a:spcPts val="0"/>
              </a:spcAft>
              <a:buClr>
                <a:schemeClr val="dk1"/>
              </a:buClr>
              <a:buSzPct val="61111"/>
              <a:buFont typeface="Arial"/>
              <a:buNone/>
            </a:pPr>
            <a:r>
              <a:rPr lang="en-GB"/>
              <a:t>                                                                             </a:t>
            </a:r>
          </a:p>
          <a:p>
            <a:pPr lvl="0" rtl="0">
              <a:lnSpc>
                <a:spcPct val="138000"/>
              </a:lnSpc>
              <a:spcBef>
                <a:spcPts val="0"/>
              </a:spcBef>
              <a:spcAft>
                <a:spcPts val="0"/>
              </a:spcAft>
              <a:buClr>
                <a:schemeClr val="dk1"/>
              </a:buClr>
              <a:buSzPct val="61111"/>
              <a:buFont typeface="Arial"/>
              <a:buNone/>
            </a:pPr>
            <a:r>
              <a:t/>
            </a:r>
            <a:endParaRPr/>
          </a:p>
          <a:p>
            <a:pPr indent="-69850" lvl="0" marL="2286000" rtl="0">
              <a:lnSpc>
                <a:spcPct val="138000"/>
              </a:lnSpc>
              <a:spcBef>
                <a:spcPts val="0"/>
              </a:spcBef>
              <a:spcAft>
                <a:spcPts val="0"/>
              </a:spcAft>
              <a:buClr>
                <a:schemeClr val="dk1"/>
              </a:buClr>
              <a:buSzPct val="61111"/>
              <a:buFont typeface="Arial"/>
              <a:buNone/>
            </a:pPr>
            <a:r>
              <a:t/>
            </a:r>
            <a:endParaRPr/>
          </a:p>
          <a:p>
            <a:pPr lvl="0" rtl="0">
              <a:spcBef>
                <a:spcPts val="0"/>
              </a:spcBef>
              <a:buNone/>
            </a:pPr>
            <a:r>
              <a:t/>
            </a:r>
            <a:endParaRPr/>
          </a:p>
        </p:txBody>
      </p:sp>
      <p:sp>
        <p:nvSpPr>
          <p:cNvPr id="172" name="Shape 172"/>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rtl="0">
              <a:lnSpc>
                <a:spcPct val="138000"/>
              </a:lnSpc>
              <a:spcBef>
                <a:spcPts val="0"/>
              </a:spcBef>
              <a:buNone/>
            </a:pPr>
            <a:r>
              <a:rPr b="1" lang="en-GB" sz="2400"/>
              <a:t>Customers / users Of the System...</a:t>
            </a:r>
          </a:p>
          <a:p>
            <a:pPr lvl="0" marL="228600" rtl="0">
              <a:lnSpc>
                <a:spcPct val="115000"/>
              </a:lnSpc>
              <a:spcBef>
                <a:spcPts val="0"/>
              </a:spcBef>
              <a:buNone/>
            </a:pPr>
            <a:r>
              <a:t/>
            </a:r>
            <a:endParaRPr b="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graphicFrame>
        <p:nvGraphicFramePr>
          <p:cNvPr id="177" name="Shape 177"/>
          <p:cNvGraphicFramePr/>
          <p:nvPr/>
        </p:nvGraphicFramePr>
        <p:xfrm>
          <a:off x="285775" y="1219200"/>
          <a:ext cx="3000000" cy="3000000"/>
        </p:xfrm>
        <a:graphic>
          <a:graphicData uri="http://schemas.openxmlformats.org/drawingml/2006/table">
            <a:tbl>
              <a:tblPr>
                <a:noFill/>
                <a:tableStyleId>{4E51AB18-F163-477F-B81E-71216EE87424}</a:tableStyleId>
              </a:tblPr>
              <a:tblGrid>
                <a:gridCol w="1477075"/>
                <a:gridCol w="2813000"/>
                <a:gridCol w="4253825"/>
              </a:tblGrid>
              <a:tr h="447675">
                <a:tc>
                  <a:txBody>
                    <a:bodyPr>
                      <a:noAutofit/>
                    </a:bodyPr>
                    <a:lstStyle/>
                    <a:p>
                      <a:pPr lvl="0" rtl="0" algn="ctr">
                        <a:lnSpc>
                          <a:spcPct val="120000"/>
                        </a:lnSpc>
                        <a:spcBef>
                          <a:spcPts val="0"/>
                        </a:spcBef>
                        <a:buNone/>
                      </a:pPr>
                      <a:r>
                        <a:rPr b="1" lang="en-GB"/>
                        <a:t>Anticipated Outcome(Goal)</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lnSpc>
                          <a:spcPct val="120000"/>
                        </a:lnSpc>
                        <a:spcBef>
                          <a:spcPts val="0"/>
                        </a:spcBef>
                        <a:buNone/>
                      </a:pPr>
                      <a:r>
                        <a:rPr b="1" lang="en-GB"/>
                        <a:t>Specific Objective/ Deliverables</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lnSpc>
                          <a:spcPct val="120000"/>
                        </a:lnSpc>
                        <a:spcBef>
                          <a:spcPts val="0"/>
                        </a:spcBef>
                        <a:buNone/>
                      </a:pPr>
                      <a:r>
                        <a:rPr b="1" lang="en-GB"/>
                        <a:t>Project Benefit</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933450">
                <a:tc>
                  <a:txBody>
                    <a:bodyPr>
                      <a:noAutofit/>
                    </a:bodyPr>
                    <a:lstStyle/>
                    <a:p>
                      <a:pPr lvl="0" rtl="0">
                        <a:lnSpc>
                          <a:spcPct val="120000"/>
                        </a:lnSpc>
                        <a:spcBef>
                          <a:spcPts val="0"/>
                        </a:spcBef>
                        <a:buNone/>
                      </a:pPr>
                      <a:r>
                        <a:rPr lang="en-GB" sz="1000"/>
                        <a:t>Online Business License Application</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292100" lvl="0" marL="317500" rtl="0">
                        <a:lnSpc>
                          <a:spcPct val="120000"/>
                        </a:lnSpc>
                        <a:spcBef>
                          <a:spcPts val="0"/>
                        </a:spcBef>
                        <a:buSzPct val="100000"/>
                      </a:pPr>
                      <a:r>
                        <a:rPr lang="en-GB" sz="1000"/>
                        <a:t>Facilitate Online-Self Service business license application 24/7 with ease.  </a:t>
                      </a:r>
                    </a:p>
                    <a:p>
                      <a:pPr indent="-292100" lvl="0" marL="317500" rtl="0">
                        <a:lnSpc>
                          <a:spcPct val="120000"/>
                        </a:lnSpc>
                        <a:spcBef>
                          <a:spcPts val="0"/>
                        </a:spcBef>
                        <a:buSzPct val="100000"/>
                      </a:pPr>
                      <a:r>
                        <a:rPr lang="en-GB" sz="1000"/>
                        <a:t>Provide new functionality and allow clients to apply for a license without business intervention</a:t>
                      </a:r>
                    </a:p>
                    <a:p>
                      <a:pPr lvl="0" rtl="0">
                        <a:lnSpc>
                          <a:spcPct val="120000"/>
                        </a:lnSpc>
                        <a:spcBef>
                          <a:spcPts val="0"/>
                        </a:spcBef>
                        <a:buNone/>
                      </a:pPr>
                      <a:r>
                        <a:t/>
                      </a:r>
                      <a:endParaRPr sz="1000"/>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292100" lvl="0" marL="254000" rtl="0">
                        <a:lnSpc>
                          <a:spcPct val="120000"/>
                        </a:lnSpc>
                        <a:spcBef>
                          <a:spcPts val="0"/>
                        </a:spcBef>
                        <a:buSzPct val="100000"/>
                      </a:pPr>
                      <a:r>
                        <a:rPr lang="en-GB" sz="1000"/>
                        <a:t>Increase the revenue by 10%,</a:t>
                      </a:r>
                    </a:p>
                    <a:p>
                      <a:pPr indent="-292100" lvl="0" marL="254000" rtl="0">
                        <a:lnSpc>
                          <a:spcPct val="120000"/>
                        </a:lnSpc>
                        <a:spcBef>
                          <a:spcPts val="0"/>
                        </a:spcBef>
                        <a:buSzPct val="100000"/>
                      </a:pPr>
                      <a:r>
                        <a:rPr lang="en-GB" sz="1000"/>
                        <a:t>Customer satisfaction increases by 5%.</a:t>
                      </a:r>
                    </a:p>
                    <a:p>
                      <a:pPr indent="-292100" lvl="0" marL="254000" rtl="0">
                        <a:lnSpc>
                          <a:spcPct val="120000"/>
                        </a:lnSpc>
                        <a:spcBef>
                          <a:spcPts val="0"/>
                        </a:spcBef>
                        <a:buSzPct val="100000"/>
                      </a:pPr>
                      <a:r>
                        <a:rPr lang="en-GB" sz="1000"/>
                        <a:t>Promote efficiency</a:t>
                      </a:r>
                    </a:p>
                    <a:p>
                      <a:pPr indent="-292100" lvl="0" marL="254000" rtl="0">
                        <a:lnSpc>
                          <a:spcPct val="120000"/>
                        </a:lnSpc>
                        <a:spcBef>
                          <a:spcPts val="0"/>
                        </a:spcBef>
                        <a:buSzPct val="100000"/>
                      </a:pPr>
                      <a:r>
                        <a:rPr lang="en-GB" sz="1000"/>
                        <a:t>Eliminate manual task and  redundancy</a:t>
                      </a:r>
                    </a:p>
                    <a:p>
                      <a:pPr indent="-292100" lvl="0" marL="254000" rtl="0">
                        <a:lnSpc>
                          <a:spcPct val="120000"/>
                        </a:lnSpc>
                        <a:spcBef>
                          <a:spcPts val="0"/>
                        </a:spcBef>
                        <a:buSzPct val="100000"/>
                      </a:pPr>
                      <a:r>
                        <a:rPr lang="en-GB" sz="1000"/>
                        <a:t>Automates Business Processes</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1114425">
                <a:tc>
                  <a:txBody>
                    <a:bodyPr>
                      <a:noAutofit/>
                    </a:bodyPr>
                    <a:lstStyle/>
                    <a:p>
                      <a:pPr lvl="0" rtl="0">
                        <a:lnSpc>
                          <a:spcPct val="120000"/>
                        </a:lnSpc>
                        <a:spcBef>
                          <a:spcPts val="0"/>
                        </a:spcBef>
                        <a:buNone/>
                      </a:pPr>
                      <a:r>
                        <a:rPr lang="en-GB" sz="1000"/>
                        <a:t>Streamline Business Processes</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nSpc>
                          <a:spcPct val="120000"/>
                        </a:lnSpc>
                        <a:spcBef>
                          <a:spcPts val="0"/>
                        </a:spcBef>
                        <a:buNone/>
                      </a:pPr>
                      <a:r>
                        <a:rPr lang="en-GB" sz="1000"/>
                        <a:t>Streamline business supported by bylaws changes</a:t>
                      </a:r>
                    </a:p>
                    <a:p>
                      <a:pPr indent="-292100" lvl="0" marL="317500" rtl="0">
                        <a:lnSpc>
                          <a:spcPct val="120000"/>
                        </a:lnSpc>
                        <a:spcBef>
                          <a:spcPts val="0"/>
                        </a:spcBef>
                        <a:buSzPct val="100000"/>
                      </a:pPr>
                      <a:r>
                        <a:rPr lang="en-GB" sz="1000"/>
                        <a:t>Processes documented and re-designed.</a:t>
                      </a:r>
                    </a:p>
                    <a:p>
                      <a:pPr indent="-292100" lvl="0" marL="317500" rtl="0">
                        <a:lnSpc>
                          <a:spcPct val="120000"/>
                        </a:lnSpc>
                        <a:spcBef>
                          <a:spcPts val="0"/>
                        </a:spcBef>
                        <a:buSzPct val="100000"/>
                      </a:pPr>
                      <a:r>
                        <a:rPr lang="en-GB" sz="1000"/>
                        <a:t>New processes are implemented based on online application and socialized with staff and customers.</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292100" lvl="0" marL="254000" rtl="0">
                        <a:lnSpc>
                          <a:spcPct val="120000"/>
                        </a:lnSpc>
                        <a:spcBef>
                          <a:spcPts val="0"/>
                        </a:spcBef>
                        <a:buSzPct val="100000"/>
                      </a:pPr>
                      <a:r>
                        <a:rPr lang="en-GB" sz="1000"/>
                        <a:t>Streamline zoning/rezoning request to and from Toronto Building. These would decrease the time for issuing business licenses from current 6 weeks to 3 days.</a:t>
                      </a:r>
                    </a:p>
                    <a:p>
                      <a:pPr indent="-292100" lvl="0" marL="254000" rtl="0">
                        <a:lnSpc>
                          <a:spcPct val="120000"/>
                        </a:lnSpc>
                        <a:spcBef>
                          <a:spcPts val="0"/>
                        </a:spcBef>
                        <a:buSzPct val="100000"/>
                      </a:pPr>
                      <a:r>
                        <a:rPr lang="en-GB" sz="1000"/>
                        <a:t>Combine task- Reduce number of hands off</a:t>
                      </a:r>
                    </a:p>
                    <a:p>
                      <a:pPr lvl="0" rtl="0">
                        <a:lnSpc>
                          <a:spcPct val="120000"/>
                        </a:lnSpc>
                        <a:spcBef>
                          <a:spcPts val="0"/>
                        </a:spcBef>
                        <a:buNone/>
                      </a:pPr>
                      <a:r>
                        <a:t/>
                      </a:r>
                      <a:endParaRPr sz="1000"/>
                    </a:p>
                    <a:p>
                      <a:pPr lvl="0" rtl="0">
                        <a:lnSpc>
                          <a:spcPct val="120000"/>
                        </a:lnSpc>
                        <a:spcBef>
                          <a:spcPts val="0"/>
                        </a:spcBef>
                        <a:buNone/>
                      </a:pPr>
                      <a:r>
                        <a:t/>
                      </a:r>
                      <a:endParaRPr sz="1000"/>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178" name="Shape 178"/>
          <p:cNvSpPr txBox="1"/>
          <p:nvPr>
            <p:ph type="title"/>
          </p:nvPr>
        </p:nvSpPr>
        <p:spPr>
          <a:xfrm>
            <a:off x="0" y="0"/>
            <a:ext cx="9144000" cy="602700"/>
          </a:xfrm>
          <a:prstGeom prst="rect">
            <a:avLst/>
          </a:prstGeom>
          <a:solidFill>
            <a:srgbClr val="EAD1DC"/>
          </a:solidFill>
        </p:spPr>
        <p:txBody>
          <a:bodyPr anchorCtr="0" anchor="t" bIns="91425" lIns="91425" rIns="91425" tIns="91425">
            <a:noAutofit/>
          </a:bodyPr>
          <a:lstStyle/>
          <a:p>
            <a:pPr lvl="0" rtl="0">
              <a:lnSpc>
                <a:spcPct val="138000"/>
              </a:lnSpc>
              <a:spcBef>
                <a:spcPts val="0"/>
              </a:spcBef>
              <a:buNone/>
            </a:pPr>
            <a:r>
              <a:rPr b="1" lang="en-GB" sz="2400"/>
              <a:t>3. Goal of the Information System</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