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-642" y="-2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B4A8-BFE1-4E46-A425-0A282C8D9BA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4F32-482A-41CE-9FA9-052D3396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B4A8-BFE1-4E46-A425-0A282C8D9BA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4F32-482A-41CE-9FA9-052D3396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9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B4A8-BFE1-4E46-A425-0A282C8D9BA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4F32-482A-41CE-9FA9-052D3396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B4A8-BFE1-4E46-A425-0A282C8D9BA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4F32-482A-41CE-9FA9-052D3396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0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82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B4A8-BFE1-4E46-A425-0A282C8D9BA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4F32-482A-41CE-9FA9-052D3396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B4A8-BFE1-4E46-A425-0A282C8D9BA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4F32-482A-41CE-9FA9-052D3396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4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B4A8-BFE1-4E46-A425-0A282C8D9BA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4F32-482A-41CE-9FA9-052D3396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5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B4A8-BFE1-4E46-A425-0A282C8D9BA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4F32-482A-41CE-9FA9-052D3396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B4A8-BFE1-4E46-A425-0A282C8D9BA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4F32-482A-41CE-9FA9-052D3396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4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B4A8-BFE1-4E46-A425-0A282C8D9BA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4F32-482A-41CE-9FA9-052D3396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7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B4A8-BFE1-4E46-A425-0A282C8D9BA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4F32-482A-41CE-9FA9-052D3396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9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BB4A8-BFE1-4E46-A425-0A282C8D9BA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34F32-482A-41CE-9FA9-052D3396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4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AC70EF24-8EAD-787D-0FC0-0C8045F8A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83"/>
          <a:stretch/>
        </p:blipFill>
        <p:spPr>
          <a:xfrm>
            <a:off x="16437460" y="5715000"/>
            <a:ext cx="8834128" cy="669039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80C1AE3-B4BD-9724-8E00-195029EF5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18" b="13283"/>
          <a:stretch/>
        </p:blipFill>
        <p:spPr>
          <a:xfrm>
            <a:off x="9914201" y="5715001"/>
            <a:ext cx="7631112" cy="669039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CC57CC-83C4-2975-8F17-1A44AF2BB3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618" b="13283"/>
          <a:stretch/>
        </p:blipFill>
        <p:spPr>
          <a:xfrm>
            <a:off x="3363430" y="5715001"/>
            <a:ext cx="7631112" cy="669039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98F6382-3DAE-8458-06E3-21469B850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726"/>
          <a:stretch/>
        </p:blipFill>
        <p:spPr>
          <a:xfrm>
            <a:off x="17039300" y="12405393"/>
            <a:ext cx="8834128" cy="4068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C1A346A-90DF-6BF7-4335-225488E40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23"/>
          <a:stretch/>
        </p:blipFill>
        <p:spPr>
          <a:xfrm>
            <a:off x="10149332" y="12405392"/>
            <a:ext cx="8834128" cy="3608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3FEAE71-ECAA-80C9-A561-A2808E8EB7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323"/>
          <a:stretch/>
        </p:blipFill>
        <p:spPr>
          <a:xfrm>
            <a:off x="3670543" y="12405392"/>
            <a:ext cx="8834128" cy="3608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2548C98-551E-0FE4-8175-A4BDE908A6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567" b="5019"/>
          <a:stretch/>
        </p:blipFill>
        <p:spPr>
          <a:xfrm>
            <a:off x="10149332" y="13156047"/>
            <a:ext cx="8834128" cy="6491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E029B53-DB42-EF71-75D3-1E11C3292189}"/>
              </a:ext>
            </a:extLst>
          </p:cNvPr>
          <p:cNvSpPr txBox="1"/>
          <p:nvPr/>
        </p:nvSpPr>
        <p:spPr>
          <a:xfrm>
            <a:off x="12657221" y="13795553"/>
            <a:ext cx="29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RMSE</a:t>
            </a:r>
          </a:p>
        </p:txBody>
      </p:sp>
    </p:spTree>
    <p:extLst>
      <p:ext uri="{BB962C8B-B14F-4D97-AF65-F5344CB8AC3E}">
        <p14:creationId xmlns:p14="http://schemas.microsoft.com/office/powerpoint/2010/main" val="215502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White,Phoebe</dc:creator>
  <cp:lastModifiedBy>White,Phoebe</cp:lastModifiedBy>
  <cp:revision>1</cp:revision>
  <dcterms:created xsi:type="dcterms:W3CDTF">2024-01-16T16:11:15Z</dcterms:created>
  <dcterms:modified xsi:type="dcterms:W3CDTF">2024-01-16T19:20:36Z</dcterms:modified>
</cp:coreProperties>
</file>