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 snapToGrid="0">
      <p:cViewPr varScale="1">
        <p:scale>
          <a:sx n="121" d="100"/>
          <a:sy n="121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86BC4E-EA3D-806D-FC84-41BCE6AA4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76652F-342B-5A79-9815-2EF7156647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C32A75-9149-1255-DE20-E3F726E9E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D093-A9FE-6343-A9BD-A3071F1990CD}" type="datetimeFigureOut">
              <a:rPr kumimoji="1" lang="zh-CN" altLang="en-US" smtClean="0"/>
              <a:t>2024/9/16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C41A74-ACEC-B855-1E9B-0122F84C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EC78B2-BE09-0BC8-40EB-C4DC03A86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14300-A246-204A-8960-43BEBF02DF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4542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366CAE-7921-577A-60B0-109C64DBE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183EE2-AA8B-59FF-57F1-239D9E3AFC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E5E9AA-49D3-A5EF-3DCF-FE77E572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D093-A9FE-6343-A9BD-A3071F1990CD}" type="datetimeFigureOut">
              <a:rPr kumimoji="1" lang="zh-CN" altLang="en-US" smtClean="0"/>
              <a:t>2024/9/16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1977A9-E1BF-870D-7C1F-2A4CFA908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539448-2082-1F02-FDBE-8F607A141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14300-A246-204A-8960-43BEBF02DF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8199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64EACB2-7A16-425F-B01A-B3348A15B7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9F9D9E-1509-9A7D-ED42-5A596A44B5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206056-16D2-52E4-D86E-A9209799A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D093-A9FE-6343-A9BD-A3071F1990CD}" type="datetimeFigureOut">
              <a:rPr kumimoji="1" lang="zh-CN" altLang="en-US" smtClean="0"/>
              <a:t>2024/9/16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B40D2B-F0D3-4BB8-F449-F8A913227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87DCD6-640F-EFB6-E8E5-26026890C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14300-A246-204A-8960-43BEBF02DF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6215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84C1D8-0DDD-1F95-2516-E07BA6F15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B9499C-3093-5222-5769-C843330E7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BA33AA-5AD7-FA8F-4521-37D92ECED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D093-A9FE-6343-A9BD-A3071F1990CD}" type="datetimeFigureOut">
              <a:rPr kumimoji="1" lang="zh-CN" altLang="en-US" smtClean="0"/>
              <a:t>2024/9/16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91E69E-7DCD-7839-DEF5-A6A0F1196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B11B45-EA31-0984-ED0E-505B528C4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14300-A246-204A-8960-43BEBF02DF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1192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5FE27-978C-DE34-9AB0-820CBA027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E94FD5-9319-4CAF-677E-0825FFE04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ADC558-3916-10B8-2532-3C34F579B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D093-A9FE-6343-A9BD-A3071F1990CD}" type="datetimeFigureOut">
              <a:rPr kumimoji="1" lang="zh-CN" altLang="en-US" smtClean="0"/>
              <a:t>2024/9/16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A8B9E0-A730-B764-B390-BB0A06768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13E76E-0C26-92A3-45D6-BC678C7E8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14300-A246-204A-8960-43BEBF02DF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8124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18FB7-0D30-D1E7-5F3E-811400044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BF56C4-A6C8-FD6F-096F-7C53E7B137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B8C92E-0E5D-5C03-EE15-45B3C2C2C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75D6BC-E25F-2AB6-E558-3CB5E4199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D093-A9FE-6343-A9BD-A3071F1990CD}" type="datetimeFigureOut">
              <a:rPr kumimoji="1" lang="zh-CN" altLang="en-US" smtClean="0"/>
              <a:t>2024/9/16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7C123F-6C6A-0712-8B84-0BB915DFE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4028CD-293A-A902-3191-C5264B12C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14300-A246-204A-8960-43BEBF02DF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6208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C83A85-5242-E58A-599E-E55C2FB58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425EE6-AB1C-46A9-E5E8-1996E351C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025D5D-8977-59FD-32DE-6BAA0004A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3A83EE4-ACFD-7ABB-AC97-DE747797B1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8C48B0-671C-5BA4-B8DB-A6841865B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B752184-4603-46A7-8E04-58FED709B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D093-A9FE-6343-A9BD-A3071F1990CD}" type="datetimeFigureOut">
              <a:rPr kumimoji="1" lang="zh-CN" altLang="en-US" smtClean="0"/>
              <a:t>2024/9/16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BE389A0-348F-07F3-1DDB-9B28CFC3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36382DA-BB42-CF9C-4E83-8E588C9B5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14300-A246-204A-8960-43BEBF02DF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3657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8F6FC4-029B-7711-FE16-C4AFC0C8B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C0D400D-58D8-263A-47D3-4DDA4E195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D093-A9FE-6343-A9BD-A3071F1990CD}" type="datetimeFigureOut">
              <a:rPr kumimoji="1" lang="zh-CN" altLang="en-US" smtClean="0"/>
              <a:t>2024/9/16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E65EC0C-F782-28E0-307E-50313F797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B7D184-CFEF-8B79-4340-E9078A778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14300-A246-204A-8960-43BEBF02DF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100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040F6D-C8BD-75BC-7771-9F18588B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D093-A9FE-6343-A9BD-A3071F1990CD}" type="datetimeFigureOut">
              <a:rPr kumimoji="1" lang="zh-CN" altLang="en-US" smtClean="0"/>
              <a:t>2024/9/16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9BCFE3-D179-C429-A647-E935FD502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F0F01D-9335-235F-1083-D5CC7F754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14300-A246-204A-8960-43BEBF02DF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1230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C07D74-4730-16D6-E673-ED896300A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A2CF05-1DC5-FF1C-BC6F-3CD70CEA2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22B470-2ED6-5411-9B04-C58DE2E67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89C01B-DA09-8759-54C4-E7E0097E2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D093-A9FE-6343-A9BD-A3071F1990CD}" type="datetimeFigureOut">
              <a:rPr kumimoji="1" lang="zh-CN" altLang="en-US" smtClean="0"/>
              <a:t>2024/9/16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B2F72A-1454-05D7-CB93-513FB1416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28B53C-A026-2DF6-3350-6431EE7B7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14300-A246-204A-8960-43BEBF02DF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4613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CBF3D7-1D22-70FF-AB6F-8A88FE4B4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E5D4054-05DE-F51E-1614-322A185F00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9E1621-35D6-6A76-5F12-DE9389487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B5B15B-C871-B3B6-C3ED-E8CCB370F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D093-A9FE-6343-A9BD-A3071F1990CD}" type="datetimeFigureOut">
              <a:rPr kumimoji="1" lang="zh-CN" altLang="en-US" smtClean="0"/>
              <a:t>2024/9/16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7AD64C-CE00-C291-F59D-842AF6CB2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1F8307-2645-9DEC-B3A9-8AA5EA370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14300-A246-204A-8960-43BEBF02DF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91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82F5016-1196-505C-0031-483735D4B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C32F1C-0DA8-93C9-03DB-936C9C7D5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0B8D8D-B2FF-7AA5-9046-AA0DA32832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AD093-A9FE-6343-A9BD-A3071F1990CD}" type="datetimeFigureOut">
              <a:rPr kumimoji="1" lang="zh-CN" altLang="en-US" smtClean="0"/>
              <a:t>2024/9/16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DE865D-92E3-CD5E-E264-9E6FF4D1A8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E91189-9255-F087-A4C8-30CA6615D4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14300-A246-204A-8960-43BEBF02DF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4945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11E1992-BD15-43F1-E239-B54D78C43A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/>
              <a:t>Simulation renewed, Making plans</a:t>
            </a:r>
            <a:endParaRPr lang="zh-CN" altLang="en-US" sz="44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47BAE9AA-39F3-8868-E1D8-04E94E6A0F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Sep 16, 2024 Yuhao Zhu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308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A4F4720-4F6F-2665-0C68-2DC30C93D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415" y="399393"/>
            <a:ext cx="7772400" cy="516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68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7DC2ED-C62E-4285-924D-1AA1D3FF6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1C81BF52-375B-B3BB-C09B-BEE3AA42A5FC}"/>
              </a:ext>
            </a:extLst>
          </p:cNvPr>
          <p:cNvGrpSpPr/>
          <p:nvPr/>
        </p:nvGrpSpPr>
        <p:grpSpPr>
          <a:xfrm>
            <a:off x="2209800" y="798342"/>
            <a:ext cx="8269014" cy="5261316"/>
            <a:chOff x="2209800" y="798342"/>
            <a:chExt cx="8269014" cy="5261316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012B06FE-A956-8EA6-A3A9-332BF1E28F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9800" y="798342"/>
              <a:ext cx="7772400" cy="5261316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1C6369A-5C1B-2503-18AD-886EAF41C3C8}"/>
                </a:ext>
              </a:extLst>
            </p:cNvPr>
            <p:cNvSpPr/>
            <p:nvPr/>
          </p:nvSpPr>
          <p:spPr>
            <a:xfrm>
              <a:off x="8891752" y="1870841"/>
              <a:ext cx="1587062" cy="15581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D704FBF9-A6BE-1F5D-5382-14DD71932D88}"/>
                </a:ext>
              </a:extLst>
            </p:cNvPr>
            <p:cNvSpPr txBox="1"/>
            <p:nvPr/>
          </p:nvSpPr>
          <p:spPr>
            <a:xfrm>
              <a:off x="8713075" y="2459423"/>
              <a:ext cx="51007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/>
                <a:t>Hard</a:t>
              </a:r>
            </a:p>
            <a:p>
              <a:r>
                <a:rPr kumimoji="1" lang="en-US" altLang="zh-CN" sz="1200" dirty="0"/>
                <a:t>easy</a:t>
              </a:r>
              <a:endParaRPr kumimoji="1"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94073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355226-2E0C-4BC0-66E7-21B4AFA69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92366" cy="1325563"/>
          </a:xfrm>
        </p:spPr>
        <p:txBody>
          <a:bodyPr/>
          <a:lstStyle/>
          <a:p>
            <a:r>
              <a:rPr kumimoji="1" lang="en-US" altLang="zh-CN" dirty="0"/>
              <a:t>web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86C4B6-B428-A6BC-E231-8B3EF232D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Wiki</a:t>
            </a:r>
          </a:p>
          <a:p>
            <a:r>
              <a:rPr kumimoji="1" lang="en-US" altLang="zh-CN" dirty="0" err="1"/>
              <a:t>Hlink</a:t>
            </a:r>
            <a:endParaRPr kumimoji="1" lang="en-US" altLang="zh-CN" dirty="0"/>
          </a:p>
          <a:p>
            <a:r>
              <a:rPr kumimoji="1" lang="en-US" altLang="zh-CN" dirty="0"/>
              <a:t>Lil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What to put in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search</a:t>
            </a:r>
          </a:p>
          <a:p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F38336C-E6A6-63F6-1EEC-41A71D7621D0}"/>
              </a:ext>
            </a:extLst>
          </p:cNvPr>
          <p:cNvSpPr txBox="1"/>
          <p:nvPr/>
        </p:nvSpPr>
        <p:spPr>
          <a:xfrm>
            <a:off x="6547945" y="620110"/>
            <a:ext cx="224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Branch       password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1136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C89B7B2-300E-7899-E982-AFC3C22F1D02}"/>
              </a:ext>
            </a:extLst>
          </p:cNvPr>
          <p:cNvSpPr txBox="1"/>
          <p:nvPr/>
        </p:nvSpPr>
        <p:spPr>
          <a:xfrm>
            <a:off x="1061545" y="1166648"/>
            <a:ext cx="1955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Mindset</a:t>
            </a:r>
            <a:endParaRPr kumimoji="1" lang="zh-CN" altLang="en-US" sz="4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1E3CBAF-2126-D5D5-B6DC-ECCC8D6385B0}"/>
              </a:ext>
            </a:extLst>
          </p:cNvPr>
          <p:cNvSpPr txBox="1"/>
          <p:nvPr/>
        </p:nvSpPr>
        <p:spPr>
          <a:xfrm>
            <a:off x="3300248" y="2596055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Psych sci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7C1CFE2-4F4B-E03F-B3B8-C10CF2E78D83}"/>
              </a:ext>
            </a:extLst>
          </p:cNvPr>
          <p:cNvSpPr txBox="1"/>
          <p:nvPr/>
        </p:nvSpPr>
        <p:spPr>
          <a:xfrm>
            <a:off x="5108028" y="2280745"/>
            <a:ext cx="171553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 arm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Measure: count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1B3CD59-AD58-CC55-777E-E7C88EA4B022}"/>
              </a:ext>
            </a:extLst>
          </p:cNvPr>
          <p:cNvSpPr txBox="1"/>
          <p:nvPr/>
        </p:nvSpPr>
        <p:spPr>
          <a:xfrm>
            <a:off x="3310759" y="3993931"/>
            <a:ext cx="1090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Role play</a:t>
            </a:r>
          </a:p>
          <a:p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3AFE82B-F0D4-B401-735A-9754C1BBF69E}"/>
              </a:ext>
            </a:extLst>
          </p:cNvPr>
          <p:cNvSpPr txBox="1"/>
          <p:nvPr/>
        </p:nvSpPr>
        <p:spPr>
          <a:xfrm>
            <a:off x="5255172" y="4225159"/>
            <a:ext cx="2028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Meta: risk aversion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A77C7A2-1D5F-09D3-54C9-631A24CE19A9}"/>
              </a:ext>
            </a:extLst>
          </p:cNvPr>
          <p:cNvSpPr txBox="1"/>
          <p:nvPr/>
        </p:nvSpPr>
        <p:spPr>
          <a:xfrm>
            <a:off x="7662041" y="4025462"/>
            <a:ext cx="747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Food</a:t>
            </a:r>
          </a:p>
          <a:p>
            <a:r>
              <a:rPr kumimoji="1" lang="en-US" altLang="zh-CN" dirty="0"/>
              <a:t>judge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C85F257-BDFE-2F23-709D-FD4CE1569173}"/>
              </a:ext>
            </a:extLst>
          </p:cNvPr>
          <p:cNvSpPr txBox="1"/>
          <p:nvPr/>
        </p:nvSpPr>
        <p:spPr>
          <a:xfrm>
            <a:off x="8797159" y="4172607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utility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CA469E9-2AD8-E7F1-1252-6A829F04D2D5}"/>
              </a:ext>
            </a:extLst>
          </p:cNvPr>
          <p:cNvSpPr txBox="1"/>
          <p:nvPr/>
        </p:nvSpPr>
        <p:spPr>
          <a:xfrm>
            <a:off x="3184634" y="5528441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Game: images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7FAAF64-30B3-AF4A-8EE8-33D2D979CAF8}"/>
              </a:ext>
            </a:extLst>
          </p:cNvPr>
          <p:cNvSpPr txBox="1"/>
          <p:nvPr/>
        </p:nvSpPr>
        <p:spPr>
          <a:xfrm>
            <a:off x="5633545" y="5444359"/>
            <a:ext cx="174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Exploration rate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24544B7-4B3E-0CAA-3A81-09870CB1AA5C}"/>
              </a:ext>
            </a:extLst>
          </p:cNvPr>
          <p:cNvSpPr txBox="1"/>
          <p:nvPr/>
        </p:nvSpPr>
        <p:spPr>
          <a:xfrm>
            <a:off x="8944304" y="5343775"/>
            <a:ext cx="230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Framework    </a:t>
            </a:r>
            <a:r>
              <a:rPr kumimoji="1" lang="en-US" altLang="zh-CN" dirty="0" err="1"/>
              <a:t>js</a:t>
            </a:r>
            <a:r>
              <a:rPr kumimoji="1" lang="en-US" altLang="zh-CN" dirty="0"/>
              <a:t> psych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C1E4FA7-9253-ADA7-0E2A-558997F82689}"/>
              </a:ext>
            </a:extLst>
          </p:cNvPr>
          <p:cNvSpPr txBox="1"/>
          <p:nvPr/>
        </p:nvSpPr>
        <p:spPr>
          <a:xfrm>
            <a:off x="8996855" y="5969876"/>
            <a:ext cx="11641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Bernoulli; </a:t>
            </a:r>
          </a:p>
          <a:p>
            <a:r>
              <a:rPr kumimoji="1" lang="en-US" altLang="zh-CN" dirty="0"/>
              <a:t>100</a:t>
            </a:r>
          </a:p>
          <a:p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BAAC2DD-D2E6-7660-CB5D-E4E5A06BD132}"/>
              </a:ext>
            </a:extLst>
          </p:cNvPr>
          <p:cNvSpPr txBox="1"/>
          <p:nvPr/>
        </p:nvSpPr>
        <p:spPr>
          <a:xfrm>
            <a:off x="8797159" y="2827283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scenario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4B7B059-B506-200B-997B-FE9ED2556FFB}"/>
              </a:ext>
            </a:extLst>
          </p:cNvPr>
          <p:cNvSpPr txBox="1"/>
          <p:nvPr/>
        </p:nvSpPr>
        <p:spPr>
          <a:xfrm>
            <a:off x="8559914" y="680123"/>
            <a:ext cx="14814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Js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psch</a:t>
            </a:r>
            <a:endParaRPr kumimoji="1" lang="en-US" altLang="zh-CN" dirty="0"/>
          </a:p>
          <a:p>
            <a:r>
              <a:rPr kumimoji="1" lang="en-US" altLang="zh-CN" dirty="0"/>
              <a:t>Psych sci </a:t>
            </a:r>
          </a:p>
          <a:p>
            <a:r>
              <a:rPr kumimoji="1" lang="en-US" altLang="zh-CN" dirty="0"/>
              <a:t>Server: check</a:t>
            </a:r>
          </a:p>
          <a:p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A1722E4-1662-000D-000D-8769B9564CEB}"/>
              </a:ext>
            </a:extLst>
          </p:cNvPr>
          <p:cNvSpPr txBox="1"/>
          <p:nvPr/>
        </p:nvSpPr>
        <p:spPr>
          <a:xfrm>
            <a:off x="10447283" y="788276"/>
            <a:ext cx="1422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Visualization</a:t>
            </a:r>
          </a:p>
          <a:p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6F07CA6-1237-D2EA-801E-C9F05B12838A}"/>
              </a:ext>
            </a:extLst>
          </p:cNvPr>
          <p:cNvSpPr txBox="1"/>
          <p:nvPr/>
        </p:nvSpPr>
        <p:spPr>
          <a:xfrm>
            <a:off x="6843386" y="76420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web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EE246D8-BF72-F19C-5ACB-EA973564EC4C}"/>
              </a:ext>
            </a:extLst>
          </p:cNvPr>
          <p:cNvSpPr txBox="1"/>
          <p:nvPr/>
        </p:nvSpPr>
        <p:spPr>
          <a:xfrm>
            <a:off x="6622974" y="315310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designer</a:t>
            </a:r>
            <a:endParaRPr kumimoji="1"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77DE114-7AFE-CD21-469C-50D2E33063C9}"/>
              </a:ext>
            </a:extLst>
          </p:cNvPr>
          <p:cNvSpPr txBox="1"/>
          <p:nvPr/>
        </p:nvSpPr>
        <p:spPr>
          <a:xfrm>
            <a:off x="10510345" y="315310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IT person</a:t>
            </a:r>
            <a:endParaRPr kumimoji="1"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D85CB64-74D0-6248-0932-610935073DF7}"/>
              </a:ext>
            </a:extLst>
          </p:cNvPr>
          <p:cNvSpPr txBox="1"/>
          <p:nvPr/>
        </p:nvSpPr>
        <p:spPr>
          <a:xfrm>
            <a:off x="8429297" y="3993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9155CAE-6D94-178E-9D9C-0D347BCB9A81}"/>
              </a:ext>
            </a:extLst>
          </p:cNvPr>
          <p:cNvSpPr txBox="1"/>
          <p:nvPr/>
        </p:nvSpPr>
        <p:spPr>
          <a:xfrm>
            <a:off x="6782672" y="1189138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email</a:t>
            </a:r>
            <a:endParaRPr kumimoji="1"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10E7995-1A19-AFB5-DCA9-8E9DBCDF680F}"/>
              </a:ext>
            </a:extLst>
          </p:cNvPr>
          <p:cNvSpPr txBox="1"/>
          <p:nvPr/>
        </p:nvSpPr>
        <p:spPr>
          <a:xfrm>
            <a:off x="5423338" y="70419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LLM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4715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68</Words>
  <Application>Microsoft Macintosh PowerPoint</Application>
  <PresentationFormat>宽屏</PresentationFormat>
  <Paragraphs>42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Simulation renewed, Making plans</vt:lpstr>
      <vt:lpstr>PowerPoint 演示文稿</vt:lpstr>
      <vt:lpstr>PowerPoint 演示文稿</vt:lpstr>
      <vt:lpstr>web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rezek_ai@outlook.com</dc:creator>
  <cp:lastModifiedBy>rezek_ai@outlook.com</cp:lastModifiedBy>
  <cp:revision>4</cp:revision>
  <dcterms:created xsi:type="dcterms:W3CDTF">2024-09-16T21:17:06Z</dcterms:created>
  <dcterms:modified xsi:type="dcterms:W3CDTF">2024-09-16T22:44:42Z</dcterms:modified>
</cp:coreProperties>
</file>