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58"/>
  </p:normalViewPr>
  <p:slideViewPr>
    <p:cSldViewPr snapToGrid="0">
      <p:cViewPr>
        <p:scale>
          <a:sx n="400" d="100"/>
          <a:sy n="400" d="100"/>
        </p:scale>
        <p:origin x="-14672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68F99-A42A-6F28-10EF-91D935DEA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5ADEE-B6CF-ADB9-054F-04B65D8E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125D4-6F5A-3DBD-A33D-21E3B6E4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1335B-3E0A-2F45-982E-B12B7775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BFB0B-3A54-197E-B926-7D7C4635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6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0DC71-19ED-13A6-69DD-8D342CAB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69C2E-F2FC-D20B-A1B7-F4E6E92E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79E5F-5D15-9B25-3046-7E69DB72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5B961-35E9-BB39-8016-E44C09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6CBE5-5952-56DD-939E-20D4D40E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4B676E-6E9F-3CA9-F1B2-99A944E65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70C28-42AC-FF6F-77A8-CE9A9128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486CC-8FB0-EC52-77DD-4489F736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91FB-23C8-35E1-D874-29EF93FB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A968A-0E53-F4E4-A9E1-960DC418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80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E2FB-3BB1-0D2B-EEF0-F3775458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D05FE-D5D7-3D07-90FE-3E70485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BEC66-ECD3-58CD-919E-13CA73C5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83B9-34DA-EAAA-6369-61D8E7F6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2F79D-79EF-EB22-D953-3AAB0DB9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36BB-BF26-D6F6-06C0-2FF10FD3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28477-F34D-7534-82A8-787DA536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C057F-173A-BB32-972A-9AAC476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22D18-F337-F49D-A37A-060FB80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0EF2A-1A39-6A66-199C-18C5CF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1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BED16-7321-7832-5F2E-3F608D85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EE4A1-5C20-B752-FC00-77925F26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2D9F9-F590-AD6F-C719-9F66C58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79A1D-5D9B-2DAD-30D7-81AE0CFD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92C73-E528-EF25-016C-3FAD7684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53F3-55F9-B964-6E85-3409306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E376-7181-C52F-2B1A-864201B5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2ECAD-27D6-3F04-56E7-A71F4C11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C1D1A-9C32-388A-23A5-1C480448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4D39C-9490-1A2B-D99B-F33B0AA5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62ECF-1583-F890-C6F7-0C60F6911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D8DAB-8AA7-FEE4-DB29-CF2FFB2D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D6775-8EEC-736B-EDEF-16F276D5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719B6C-9550-D9D2-0E61-3EA3F63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1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2FEB-0EFD-F003-4E95-A0C312B6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0F381-F026-A158-569D-4359D732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E2D4B-7896-0BED-93C4-975DBFB2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9D124-62D8-70D8-9671-362D8BBC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63B96-0824-EFC7-3E17-0A8BD2BF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B6B1D-D3A8-CD68-0270-2DD9068E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03172-F62C-4017-FE46-3E6417F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9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52DB6-270A-51DD-7F14-B2EA165E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DD65E-B26C-60DC-BE54-528A8EB2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8196B-5052-CBC8-950A-5E247B07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2FB9C-B5FD-44DE-D7DE-A968518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6C31B-8BF0-70E4-839E-E0129E05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2A993-7B6D-1A88-A57C-B7C0D674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2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88632-22BC-D04D-EBE9-6DA37016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F27BEC-534B-9D32-FEB7-3FD721CA6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43543-94EB-FEE3-10D9-4743F82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E7933-C7E0-D265-D42B-BA052A7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33851-3075-1078-532A-DC88FFB2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15880-9F6A-F330-A4C3-5C6D6C70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1BEB83-043C-8BA2-7E13-3D227BA6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2186F-E877-1914-E42A-0D9600D6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CD0F5-7D57-0A8C-260B-27CA888A3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E1118-41CF-2245-8C1E-AA40217F377B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C24CD-6388-A36C-6ED1-0CAAF84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1A6A4-A2EC-9680-8DA0-C8ECA37E9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3E84B-151A-1148-9B1F-179E44CE52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6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A5CEF13E-CDD9-4FB1-4271-7B0EBACFB889}"/>
              </a:ext>
            </a:extLst>
          </p:cNvPr>
          <p:cNvSpPr/>
          <p:nvPr/>
        </p:nvSpPr>
        <p:spPr>
          <a:xfrm>
            <a:off x="5579806" y="2866103"/>
            <a:ext cx="1080000" cy="108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3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ACAE-58D8-8BCA-E027-FBAD5AE9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5299D02-DCF6-FE1D-B4A3-32C6D023CC34}"/>
              </a:ext>
            </a:extLst>
          </p:cNvPr>
          <p:cNvSpPr/>
          <p:nvPr/>
        </p:nvSpPr>
        <p:spPr>
          <a:xfrm>
            <a:off x="5579806" y="2866103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空心弧 1">
            <a:extLst>
              <a:ext uri="{FF2B5EF4-FFF2-40B4-BE49-F238E27FC236}">
                <a16:creationId xmlns:a16="http://schemas.microsoft.com/office/drawing/2014/main" id="{AA1DB085-3A16-F1B0-E528-C751AEFB5D10}"/>
              </a:ext>
            </a:extLst>
          </p:cNvPr>
          <p:cNvSpPr/>
          <p:nvPr/>
        </p:nvSpPr>
        <p:spPr>
          <a:xfrm>
            <a:off x="5822943" y="3263900"/>
            <a:ext cx="593725" cy="631825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78304-E588-6A7D-F1E9-88592F65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5AD72A1-BE21-9627-8CAA-4D1047319C3C}"/>
              </a:ext>
            </a:extLst>
          </p:cNvPr>
          <p:cNvSpPr/>
          <p:nvPr/>
        </p:nvSpPr>
        <p:spPr>
          <a:xfrm>
            <a:off x="5579806" y="2866103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同心圆 1">
            <a:extLst>
              <a:ext uri="{FF2B5EF4-FFF2-40B4-BE49-F238E27FC236}">
                <a16:creationId xmlns:a16="http://schemas.microsoft.com/office/drawing/2014/main" id="{85C48F88-C007-FC52-7A85-D2B9E8B8C2F8}"/>
              </a:ext>
            </a:extLst>
          </p:cNvPr>
          <p:cNvSpPr/>
          <p:nvPr/>
        </p:nvSpPr>
        <p:spPr>
          <a:xfrm>
            <a:off x="5822943" y="3090190"/>
            <a:ext cx="593725" cy="6318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形 42" descr="木星 纯色填充">
            <a:extLst>
              <a:ext uri="{FF2B5EF4-FFF2-40B4-BE49-F238E27FC236}">
                <a16:creationId xmlns:a16="http://schemas.microsoft.com/office/drawing/2014/main" id="{C516378C-8FE9-16A3-72DC-ECE1E2A8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4052" y="2063234"/>
            <a:ext cx="914400" cy="914400"/>
          </a:xfrm>
          <a:prstGeom prst="rect">
            <a:avLst/>
          </a:prstGeom>
        </p:spPr>
      </p:pic>
      <p:pic>
        <p:nvPicPr>
          <p:cNvPr id="45" name="图形 44" descr="地球 纯色填充">
            <a:extLst>
              <a:ext uri="{FF2B5EF4-FFF2-40B4-BE49-F238E27FC236}">
                <a16:creationId xmlns:a16="http://schemas.microsoft.com/office/drawing/2014/main" id="{9F05F19E-62DB-505E-B5DE-9978517F3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745" y="3121800"/>
            <a:ext cx="914400" cy="914400"/>
          </a:xfrm>
          <a:prstGeom prst="rect">
            <a:avLst/>
          </a:prstGeom>
        </p:spPr>
      </p:pic>
      <p:pic>
        <p:nvPicPr>
          <p:cNvPr id="47" name="图形 46" descr="水星 纯色填充">
            <a:extLst>
              <a:ext uri="{FF2B5EF4-FFF2-40B4-BE49-F238E27FC236}">
                <a16:creationId xmlns:a16="http://schemas.microsoft.com/office/drawing/2014/main" id="{75A17D1A-66C0-2E68-E75A-209D3C4A2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6255" y="4476179"/>
            <a:ext cx="914400" cy="914400"/>
          </a:xfrm>
          <a:prstGeom prst="rect">
            <a:avLst/>
          </a:prstGeom>
        </p:spPr>
      </p:pic>
      <p:pic>
        <p:nvPicPr>
          <p:cNvPr id="49" name="图形 48" descr="土星 纯色填充">
            <a:extLst>
              <a:ext uri="{FF2B5EF4-FFF2-40B4-BE49-F238E27FC236}">
                <a16:creationId xmlns:a16="http://schemas.microsoft.com/office/drawing/2014/main" id="{DC76CB5A-612B-991C-177E-20185AF49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259" y="2157013"/>
            <a:ext cx="914400" cy="914400"/>
          </a:xfrm>
          <a:prstGeom prst="rect">
            <a:avLst/>
          </a:prstGeom>
        </p:spPr>
      </p:pic>
      <p:pic>
        <p:nvPicPr>
          <p:cNvPr id="51" name="图形 50" descr="天王星 纯色填充">
            <a:extLst>
              <a:ext uri="{FF2B5EF4-FFF2-40B4-BE49-F238E27FC236}">
                <a16:creationId xmlns:a16="http://schemas.microsoft.com/office/drawing/2014/main" id="{34D1AF78-784F-2B28-50EB-C634142A7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459" y="4036200"/>
            <a:ext cx="914400" cy="914400"/>
          </a:xfrm>
          <a:prstGeom prst="rect">
            <a:avLst/>
          </a:prstGeom>
        </p:spPr>
      </p:pic>
      <p:pic>
        <p:nvPicPr>
          <p:cNvPr id="53" name="图形 52" descr="金星 纯色填充">
            <a:extLst>
              <a:ext uri="{FF2B5EF4-FFF2-40B4-BE49-F238E27FC236}">
                <a16:creationId xmlns:a16="http://schemas.microsoft.com/office/drawing/2014/main" id="{875B6F21-6EFE-372A-3E9E-978D3F76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200" y="939689"/>
            <a:ext cx="914400" cy="914400"/>
          </a:xfrm>
          <a:prstGeom prst="rect">
            <a:avLst/>
          </a:prstGeom>
        </p:spPr>
      </p:pic>
      <p:pic>
        <p:nvPicPr>
          <p:cNvPr id="55" name="图形 54" descr="火星 纯色填充">
            <a:extLst>
              <a:ext uri="{FF2B5EF4-FFF2-40B4-BE49-F238E27FC236}">
                <a16:creationId xmlns:a16="http://schemas.microsoft.com/office/drawing/2014/main" id="{FB631E5A-A564-B7B7-28CD-6DA99292C2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03200" y="5126668"/>
            <a:ext cx="914400" cy="914400"/>
          </a:xfrm>
          <a:prstGeom prst="rect">
            <a:avLst/>
          </a:prstGeom>
        </p:spPr>
      </p:pic>
      <p:pic>
        <p:nvPicPr>
          <p:cNvPr id="57" name="图形 56" descr="海王星 纯色填充">
            <a:extLst>
              <a:ext uri="{FF2B5EF4-FFF2-40B4-BE49-F238E27FC236}">
                <a16:creationId xmlns:a16="http://schemas.microsoft.com/office/drawing/2014/main" id="{5F9DB8EA-CD5C-A148-D256-3860BFCCB0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8519" y="4029000"/>
            <a:ext cx="914400" cy="914400"/>
          </a:xfrm>
          <a:prstGeom prst="rect">
            <a:avLst/>
          </a:prstGeom>
        </p:spPr>
      </p:pic>
      <p:pic>
        <p:nvPicPr>
          <p:cNvPr id="59" name="图形 58" descr="行星 纯色填充">
            <a:extLst>
              <a:ext uri="{FF2B5EF4-FFF2-40B4-BE49-F238E27FC236}">
                <a16:creationId xmlns:a16="http://schemas.microsoft.com/office/drawing/2014/main" id="{89900A88-FEA0-2D84-2157-2A40731D48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2698" y="2520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5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Yuhao Zhu</dc:creator>
  <cp:lastModifiedBy>Yuhao Zhu</cp:lastModifiedBy>
  <cp:revision>1</cp:revision>
  <dcterms:created xsi:type="dcterms:W3CDTF">2024-11-17T22:56:08Z</dcterms:created>
  <dcterms:modified xsi:type="dcterms:W3CDTF">2024-11-18T14:41:39Z</dcterms:modified>
</cp:coreProperties>
</file>