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96" d="100"/>
          <a:sy n="96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24291-EC5A-89D8-1FD4-5172D752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29D41E-DC65-0EDB-4B9A-3C9AFA7A8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FE3FA-EDB8-0ABC-5BF5-DEDE2244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DCF3-4454-2F44-961A-35618B94FA73}" type="datetimeFigureOut">
              <a:rPr kumimoji="1" lang="zh-CN" altLang="en-US" smtClean="0"/>
              <a:t>2024/11/18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66B20-9616-A921-1D9F-32BD194F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E05FB-B0AF-A74A-E63F-4B24B0E8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8059-B1D4-C349-8A1B-05B39049F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4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C1ECC-7391-8AC8-E130-DA1AB607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6A81C0-0B69-17CD-0D4A-183826158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36242-86A4-6C63-E551-ED614EC2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DCF3-4454-2F44-961A-35618B94FA73}" type="datetimeFigureOut">
              <a:rPr kumimoji="1" lang="zh-CN" altLang="en-US" smtClean="0"/>
              <a:t>2024/11/18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4DE8F-3A14-1005-9E49-1EB49C62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F6F8F-2291-3A14-A3D0-1F23BA95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8059-B1D4-C349-8A1B-05B39049F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376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F3EE8D-4AEA-C0A9-8DE7-F3C6553A7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1A977B-D950-0E39-EED8-A3F7F6023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DF6D2-86DB-8450-F333-4D4AB08E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DCF3-4454-2F44-961A-35618B94FA73}" type="datetimeFigureOut">
              <a:rPr kumimoji="1" lang="zh-CN" altLang="en-US" smtClean="0"/>
              <a:t>2024/11/18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3A4C5-74A4-53D6-B6AD-3A0AB305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71084-A0FC-841C-B9A5-78EF59D6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8059-B1D4-C349-8A1B-05B39049F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928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7CFDB-5C02-AAAF-646A-478683BB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288BF-01E5-947A-5F5B-7BCC78E1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13E74-0AB6-D020-5F36-67E2848F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DCF3-4454-2F44-961A-35618B94FA73}" type="datetimeFigureOut">
              <a:rPr kumimoji="1" lang="zh-CN" altLang="en-US" smtClean="0"/>
              <a:t>2024/11/18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087D4-D945-36D8-A4ED-9F4D3C73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8DDC7-7335-F73D-26CD-16B0A69F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8059-B1D4-C349-8A1B-05B39049F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116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3EE2A-AE6F-FB66-7BBD-2F80A596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53617F-F65C-83A5-AFE1-9D1D545B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B1AAF-86EE-70DD-8565-90425A97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DCF3-4454-2F44-961A-35618B94FA73}" type="datetimeFigureOut">
              <a:rPr kumimoji="1" lang="zh-CN" altLang="en-US" smtClean="0"/>
              <a:t>2024/11/18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8EB93-4257-4750-F2DF-21E0E21E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67268-DADE-143D-8CFF-A14FD0E8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8059-B1D4-C349-8A1B-05B39049F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890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8EE43-663E-AA7C-5CB5-BAEEA450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9CD3A-63A2-0C3A-C793-97D1496AB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D1DCFD-A783-57A6-24CE-3C8E4E6DB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6EAED-79FF-57F1-0513-21494C7E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DCF3-4454-2F44-961A-35618B94FA73}" type="datetimeFigureOut">
              <a:rPr kumimoji="1" lang="zh-CN" altLang="en-US" smtClean="0"/>
              <a:t>2024/11/18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C5BE8E-71AF-252C-37F9-4CE817FB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C4F5C-2F48-F3FD-D13F-890A01F6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8059-B1D4-C349-8A1B-05B39049F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1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16D4D-D1BF-B202-A04A-8C26FDF8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C59C14-3EA4-2902-B8A2-E71996B4C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2F99E8-5F18-0BF9-A8E9-E0FAD768B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D10F1F-9F8A-14AD-6498-9C04D301C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EA21E9-07B6-2B78-DAF3-8E14FF733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DA6D15-2B95-3AA6-AB9F-F569A979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DCF3-4454-2F44-961A-35618B94FA73}" type="datetimeFigureOut">
              <a:rPr kumimoji="1" lang="zh-CN" altLang="en-US" smtClean="0"/>
              <a:t>2024/11/18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A0D2E7-A342-A5AC-04D5-ECE9A37E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18EAC5-A962-1B64-9ABB-C6913FD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8059-B1D4-C349-8A1B-05B39049F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405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2EC09-B060-0A90-A0AE-177EF648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68A782-7C97-79CA-4484-5BD2F703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DCF3-4454-2F44-961A-35618B94FA73}" type="datetimeFigureOut">
              <a:rPr kumimoji="1" lang="zh-CN" altLang="en-US" smtClean="0"/>
              <a:t>2024/11/18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679FBA-D8C3-DBB6-3F57-FB6AB04A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0F492E-6682-593D-DE47-326C4D53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8059-B1D4-C349-8A1B-05B39049F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35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FE2D4A-5049-83C8-3DCC-84B477BB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DCF3-4454-2F44-961A-35618B94FA73}" type="datetimeFigureOut">
              <a:rPr kumimoji="1" lang="zh-CN" altLang="en-US" smtClean="0"/>
              <a:t>2024/11/18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925680-E35B-11C3-3A8E-7176B05D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925318-5122-F3FE-B235-78B5881D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8059-B1D4-C349-8A1B-05B39049F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6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D4175-4150-6678-D9F8-CFD0F64C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6634E-CB50-8B21-4412-DD815882C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3FCC1B-8C9C-05CE-D45E-24874D4C0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F3054-5BB9-6DE7-AB82-7015BC46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DCF3-4454-2F44-961A-35618B94FA73}" type="datetimeFigureOut">
              <a:rPr kumimoji="1" lang="zh-CN" altLang="en-US" smtClean="0"/>
              <a:t>2024/11/18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D278A-B8F4-41F7-4FA2-A1D20DC6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442AD6-6840-4B1F-648A-EBBA34EF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8059-B1D4-C349-8A1B-05B39049F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58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EE727-BDC9-5AD8-A4F0-AD29D320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46C9F1-AB16-304F-FD43-C8EC35EB7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DBD8AC-32DD-BCB5-E967-F6B950013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5EE8D4-B698-1DFE-D234-272BD720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DCF3-4454-2F44-961A-35618B94FA73}" type="datetimeFigureOut">
              <a:rPr kumimoji="1" lang="zh-CN" altLang="en-US" smtClean="0"/>
              <a:t>2024/11/18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998CF-ACB4-80CF-CB06-F8517D8F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681034-99D1-1813-4650-F04F7494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8059-B1D4-C349-8A1B-05B39049F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26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2C3C0A-482C-06DC-80B8-27AED3EB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438AAB-634F-F674-D9F8-7BD9094B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864A4-298F-6C0A-51F1-208E8A7CD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1DCF3-4454-2F44-961A-35618B94FA73}" type="datetimeFigureOut">
              <a:rPr kumimoji="1" lang="zh-CN" altLang="en-US" smtClean="0"/>
              <a:t>2024/11/18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9FA6E-404E-9C21-53C2-34E6392F1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430EF-EE20-461E-EE30-A4707DB52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568059-B1D4-C349-8A1B-05B39049F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813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9E16D-57FB-DC89-48A3-455B2AF0E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394333-6E71-0FEA-9BB6-F56043CF0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6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05C13-B325-E058-0BD0-974F5CFAB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79C8AC2-C456-1E11-79C0-A52F7AF0A4A0}"/>
              </a:ext>
            </a:extLst>
          </p:cNvPr>
          <p:cNvGrpSpPr/>
          <p:nvPr/>
        </p:nvGrpSpPr>
        <p:grpSpPr>
          <a:xfrm>
            <a:off x="2816740" y="969507"/>
            <a:ext cx="5593613" cy="5612716"/>
            <a:chOff x="2816740" y="240637"/>
            <a:chExt cx="5593613" cy="5612716"/>
          </a:xfrm>
        </p:grpSpPr>
        <p:sp>
          <p:nvSpPr>
            <p:cNvPr id="5" name="任意形状 4">
              <a:extLst>
                <a:ext uri="{FF2B5EF4-FFF2-40B4-BE49-F238E27FC236}">
                  <a16:creationId xmlns:a16="http://schemas.microsoft.com/office/drawing/2014/main" id="{1423690C-4EAF-7AB3-7E1E-D5C6C353549A}"/>
                </a:ext>
              </a:extLst>
            </p:cNvPr>
            <p:cNvSpPr/>
            <p:nvPr/>
          </p:nvSpPr>
          <p:spPr>
            <a:xfrm rot="16873141">
              <a:off x="4044029" y="1371841"/>
              <a:ext cx="4240134" cy="4038572"/>
            </a:xfrm>
            <a:custGeom>
              <a:avLst/>
              <a:gdLst>
                <a:gd name="connsiteX0" fmla="*/ 0 w 5653143"/>
                <a:gd name="connsiteY0" fmla="*/ 101512 h 3206219"/>
                <a:gd name="connsiteX1" fmla="*/ 5592726 w 5653143"/>
                <a:gd name="connsiteY1" fmla="*/ 122777 h 3206219"/>
                <a:gd name="connsiteX2" fmla="*/ 2977117 w 5653143"/>
                <a:gd name="connsiteY2" fmla="*/ 1324256 h 3206219"/>
                <a:gd name="connsiteX3" fmla="*/ 3189768 w 5653143"/>
                <a:gd name="connsiteY3" fmla="*/ 1781456 h 3206219"/>
                <a:gd name="connsiteX4" fmla="*/ 1903228 w 5653143"/>
                <a:gd name="connsiteY4" fmla="*/ 3206219 h 3206219"/>
                <a:gd name="connsiteX0" fmla="*/ 0 w 5620022"/>
                <a:gd name="connsiteY0" fmla="*/ 90690 h 3195397"/>
                <a:gd name="connsiteX1" fmla="*/ 5592726 w 5620022"/>
                <a:gd name="connsiteY1" fmla="*/ 111955 h 3195397"/>
                <a:gd name="connsiteX2" fmla="*/ 2179675 w 5620022"/>
                <a:gd name="connsiteY2" fmla="*/ 1153945 h 3195397"/>
                <a:gd name="connsiteX3" fmla="*/ 3189768 w 5620022"/>
                <a:gd name="connsiteY3" fmla="*/ 1770634 h 3195397"/>
                <a:gd name="connsiteX4" fmla="*/ 1903228 w 5620022"/>
                <a:gd name="connsiteY4" fmla="*/ 3195397 h 3195397"/>
                <a:gd name="connsiteX0" fmla="*/ 0 w 4580671"/>
                <a:gd name="connsiteY0" fmla="*/ 15199 h 3604142"/>
                <a:gd name="connsiteX1" fmla="*/ 4572286 w 4580671"/>
                <a:gd name="connsiteY1" fmla="*/ 520700 h 3604142"/>
                <a:gd name="connsiteX2" fmla="*/ 1159235 w 4580671"/>
                <a:gd name="connsiteY2" fmla="*/ 1562690 h 3604142"/>
                <a:gd name="connsiteX3" fmla="*/ 2169328 w 4580671"/>
                <a:gd name="connsiteY3" fmla="*/ 2179379 h 3604142"/>
                <a:gd name="connsiteX4" fmla="*/ 882788 w 4580671"/>
                <a:gd name="connsiteY4" fmla="*/ 3604142 h 3604142"/>
                <a:gd name="connsiteX0" fmla="*/ 0 w 4390452"/>
                <a:gd name="connsiteY0" fmla="*/ 12858 h 3693253"/>
                <a:gd name="connsiteX1" fmla="*/ 4384470 w 4390452"/>
                <a:gd name="connsiteY1" fmla="*/ 609811 h 3693253"/>
                <a:gd name="connsiteX2" fmla="*/ 971419 w 4390452"/>
                <a:gd name="connsiteY2" fmla="*/ 1651801 h 3693253"/>
                <a:gd name="connsiteX3" fmla="*/ 1981512 w 4390452"/>
                <a:gd name="connsiteY3" fmla="*/ 2268490 h 3693253"/>
                <a:gd name="connsiteX4" fmla="*/ 694972 w 4390452"/>
                <a:gd name="connsiteY4" fmla="*/ 3693253 h 3693253"/>
                <a:gd name="connsiteX0" fmla="*/ 0 w 4438867"/>
                <a:gd name="connsiteY0" fmla="*/ 11371 h 3768995"/>
                <a:gd name="connsiteX1" fmla="*/ 4432308 w 4438867"/>
                <a:gd name="connsiteY1" fmla="*/ 685553 h 3768995"/>
                <a:gd name="connsiteX2" fmla="*/ 1019257 w 4438867"/>
                <a:gd name="connsiteY2" fmla="*/ 1727543 h 3768995"/>
                <a:gd name="connsiteX3" fmla="*/ 2029350 w 4438867"/>
                <a:gd name="connsiteY3" fmla="*/ 2344232 h 3768995"/>
                <a:gd name="connsiteX4" fmla="*/ 742810 w 4438867"/>
                <a:gd name="connsiteY4" fmla="*/ 3768995 h 3768995"/>
                <a:gd name="connsiteX0" fmla="*/ 0 w 4438854"/>
                <a:gd name="connsiteY0" fmla="*/ 11371 h 3768995"/>
                <a:gd name="connsiteX1" fmla="*/ 4432308 w 4438854"/>
                <a:gd name="connsiteY1" fmla="*/ 685553 h 3768995"/>
                <a:gd name="connsiteX2" fmla="*/ 1019257 w 4438854"/>
                <a:gd name="connsiteY2" fmla="*/ 1727543 h 3768995"/>
                <a:gd name="connsiteX3" fmla="*/ 2070809 w 4438854"/>
                <a:gd name="connsiteY3" fmla="*/ 2498603 h 3768995"/>
                <a:gd name="connsiteX4" fmla="*/ 742810 w 4438854"/>
                <a:gd name="connsiteY4" fmla="*/ 3768995 h 3768995"/>
                <a:gd name="connsiteX0" fmla="*/ 0 w 4383093"/>
                <a:gd name="connsiteY0" fmla="*/ 22471 h 3780095"/>
                <a:gd name="connsiteX1" fmla="*/ 4376454 w 4383093"/>
                <a:gd name="connsiteY1" fmla="*/ 415060 h 3780095"/>
                <a:gd name="connsiteX2" fmla="*/ 1019257 w 4383093"/>
                <a:gd name="connsiteY2" fmla="*/ 1738643 h 3780095"/>
                <a:gd name="connsiteX3" fmla="*/ 2070809 w 4383093"/>
                <a:gd name="connsiteY3" fmla="*/ 2509703 h 3780095"/>
                <a:gd name="connsiteX4" fmla="*/ 742810 w 4383093"/>
                <a:gd name="connsiteY4" fmla="*/ 3780095 h 3780095"/>
                <a:gd name="connsiteX0" fmla="*/ 0 w 4397580"/>
                <a:gd name="connsiteY0" fmla="*/ 14764 h 3953824"/>
                <a:gd name="connsiteX1" fmla="*/ 4390762 w 4397580"/>
                <a:gd name="connsiteY1" fmla="*/ 588789 h 3953824"/>
                <a:gd name="connsiteX2" fmla="*/ 1033565 w 4397580"/>
                <a:gd name="connsiteY2" fmla="*/ 1912372 h 3953824"/>
                <a:gd name="connsiteX3" fmla="*/ 2085117 w 4397580"/>
                <a:gd name="connsiteY3" fmla="*/ 2683432 h 3953824"/>
                <a:gd name="connsiteX4" fmla="*/ 757118 w 4397580"/>
                <a:gd name="connsiteY4" fmla="*/ 3953824 h 3953824"/>
                <a:gd name="connsiteX0" fmla="*/ 0 w 4302163"/>
                <a:gd name="connsiteY0" fmla="*/ 27412 h 3966472"/>
                <a:gd name="connsiteX1" fmla="*/ 4295174 w 4302163"/>
                <a:gd name="connsiteY1" fmla="*/ 392763 h 3966472"/>
                <a:gd name="connsiteX2" fmla="*/ 1033565 w 4302163"/>
                <a:gd name="connsiteY2" fmla="*/ 1925020 h 3966472"/>
                <a:gd name="connsiteX3" fmla="*/ 2085117 w 4302163"/>
                <a:gd name="connsiteY3" fmla="*/ 2696080 h 3966472"/>
                <a:gd name="connsiteX4" fmla="*/ 757118 w 4302163"/>
                <a:gd name="connsiteY4" fmla="*/ 3966472 h 3966472"/>
                <a:gd name="connsiteX0" fmla="*/ 0 w 4269040"/>
                <a:gd name="connsiteY0" fmla="*/ 45533 h 3984593"/>
                <a:gd name="connsiteX1" fmla="*/ 4261990 w 4269040"/>
                <a:gd name="connsiteY1" fmla="*/ 298228 h 3984593"/>
                <a:gd name="connsiteX2" fmla="*/ 1033565 w 4269040"/>
                <a:gd name="connsiteY2" fmla="*/ 1943141 h 3984593"/>
                <a:gd name="connsiteX3" fmla="*/ 2085117 w 4269040"/>
                <a:gd name="connsiteY3" fmla="*/ 2714201 h 3984593"/>
                <a:gd name="connsiteX4" fmla="*/ 757118 w 4269040"/>
                <a:gd name="connsiteY4" fmla="*/ 3984593 h 3984593"/>
                <a:gd name="connsiteX0" fmla="*/ 0 w 4240134"/>
                <a:gd name="connsiteY0" fmla="*/ 99512 h 4038572"/>
                <a:gd name="connsiteX1" fmla="*/ 4233029 w 4240134"/>
                <a:gd name="connsiteY1" fmla="*/ 206197 h 4038572"/>
                <a:gd name="connsiteX2" fmla="*/ 1033565 w 4240134"/>
                <a:gd name="connsiteY2" fmla="*/ 1997120 h 4038572"/>
                <a:gd name="connsiteX3" fmla="*/ 2085117 w 4240134"/>
                <a:gd name="connsiteY3" fmla="*/ 2768180 h 4038572"/>
                <a:gd name="connsiteX4" fmla="*/ 757118 w 4240134"/>
                <a:gd name="connsiteY4" fmla="*/ 4038572 h 403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134" h="4038572">
                  <a:moveTo>
                    <a:pt x="0" y="99512"/>
                  </a:moveTo>
                  <a:cubicBezTo>
                    <a:pt x="2548270" y="8249"/>
                    <a:pt x="4060768" y="-110071"/>
                    <a:pt x="4233029" y="206197"/>
                  </a:cubicBezTo>
                  <a:cubicBezTo>
                    <a:pt x="4405290" y="522465"/>
                    <a:pt x="1391550" y="1570123"/>
                    <a:pt x="1033565" y="1997120"/>
                  </a:cubicBezTo>
                  <a:cubicBezTo>
                    <a:pt x="675580" y="2424117"/>
                    <a:pt x="2264099" y="2454520"/>
                    <a:pt x="2085117" y="2768180"/>
                  </a:cubicBezTo>
                  <a:cubicBezTo>
                    <a:pt x="1906136" y="3081841"/>
                    <a:pt x="806737" y="3767442"/>
                    <a:pt x="757118" y="4038572"/>
                  </a:cubicBezTo>
                </a:path>
              </a:pathLst>
            </a:cu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" name="直线连接符 6">
              <a:extLst>
                <a:ext uri="{FF2B5EF4-FFF2-40B4-BE49-F238E27FC236}">
                  <a16:creationId xmlns:a16="http://schemas.microsoft.com/office/drawing/2014/main" id="{A2E7D302-9159-3AC2-4507-22B8237B783F}"/>
                </a:ext>
              </a:extLst>
            </p:cNvPr>
            <p:cNvCxnSpPr>
              <a:cxnSpLocks/>
            </p:cNvCxnSpPr>
            <p:nvPr/>
          </p:nvCxnSpPr>
          <p:spPr>
            <a:xfrm>
              <a:off x="3221665" y="5358809"/>
              <a:ext cx="51886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7BF27FA7-5C0A-C6F0-F5B3-2706BB8356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3804" y="425303"/>
              <a:ext cx="0" cy="475275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AB584EA-0B31-7639-5610-2C67D5402AA9}"/>
                </a:ext>
              </a:extLst>
            </p:cNvPr>
            <p:cNvSpPr txBox="1"/>
            <p:nvPr/>
          </p:nvSpPr>
          <p:spPr>
            <a:xfrm>
              <a:off x="2816740" y="240637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Utility</a:t>
              </a:r>
              <a:endParaRPr kumimoji="1" lang="zh-CN" altLang="en-US" dirty="0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17D07D7-7896-7A3F-C2C6-F4AA1CBE2407}"/>
                </a:ext>
              </a:extLst>
            </p:cNvPr>
            <p:cNvSpPr txBox="1"/>
            <p:nvPr/>
          </p:nvSpPr>
          <p:spPr>
            <a:xfrm>
              <a:off x="4784651" y="5484021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Variant attempts</a:t>
              </a:r>
              <a:endParaRPr kumimoji="1" lang="zh-CN" altLang="en-US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51D03B5-AC0A-D54E-992F-B15364CC4AD7}"/>
              </a:ext>
            </a:extLst>
          </p:cNvPr>
          <p:cNvSpPr txBox="1"/>
          <p:nvPr/>
        </p:nvSpPr>
        <p:spPr>
          <a:xfrm>
            <a:off x="7779026" y="384313"/>
            <a:ext cx="35092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Same landscape</a:t>
            </a:r>
          </a:p>
          <a:p>
            <a:r>
              <a:rPr kumimoji="1" lang="en-US" altLang="zh-CN" dirty="0"/>
              <a:t>Same objective (utility dimension)</a:t>
            </a:r>
          </a:p>
          <a:p>
            <a:r>
              <a:rPr kumimoji="1" lang="en-US" altLang="zh-CN" dirty="0"/>
              <a:t>Same algorithm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Different properties of culture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Lead to this outcome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13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2158006C-3888-DDA9-1601-A6FB4954371A}"/>
              </a:ext>
            </a:extLst>
          </p:cNvPr>
          <p:cNvGrpSpPr/>
          <p:nvPr/>
        </p:nvGrpSpPr>
        <p:grpSpPr>
          <a:xfrm>
            <a:off x="8831647" y="2555207"/>
            <a:ext cx="2350398" cy="2753220"/>
            <a:chOff x="8025850" y="425304"/>
            <a:chExt cx="2350398" cy="2753220"/>
          </a:xfrm>
        </p:grpSpPr>
        <p:sp>
          <p:nvSpPr>
            <p:cNvPr id="56" name="椭圆形标注 55">
              <a:extLst>
                <a:ext uri="{FF2B5EF4-FFF2-40B4-BE49-F238E27FC236}">
                  <a16:creationId xmlns:a16="http://schemas.microsoft.com/office/drawing/2014/main" id="{270EE86C-BF7E-ECC9-BD9A-8AB353ECA260}"/>
                </a:ext>
              </a:extLst>
            </p:cNvPr>
            <p:cNvSpPr/>
            <p:nvPr/>
          </p:nvSpPr>
          <p:spPr>
            <a:xfrm>
              <a:off x="8025850" y="425304"/>
              <a:ext cx="2350398" cy="1670090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7" name="图形 46" descr="用户 纯色填充">
              <a:extLst>
                <a:ext uri="{FF2B5EF4-FFF2-40B4-BE49-F238E27FC236}">
                  <a16:creationId xmlns:a16="http://schemas.microsoft.com/office/drawing/2014/main" id="{994E286E-0087-0232-0211-45B1F9958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2157" y="2128289"/>
              <a:ext cx="1050235" cy="1050235"/>
            </a:xfrm>
            <a:prstGeom prst="rect">
              <a:avLst/>
            </a:prstGeom>
          </p:spPr>
        </p:pic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920BCE5-8636-E0AB-A9E1-46B4B1B929E1}"/>
                </a:ext>
              </a:extLst>
            </p:cNvPr>
            <p:cNvGrpSpPr/>
            <p:nvPr/>
          </p:nvGrpSpPr>
          <p:grpSpPr>
            <a:xfrm>
              <a:off x="8196486" y="809781"/>
              <a:ext cx="2009126" cy="369332"/>
              <a:chOff x="8176040" y="1446901"/>
              <a:chExt cx="2009126" cy="369332"/>
            </a:xfrm>
          </p:grpSpPr>
          <p:sp>
            <p:nvSpPr>
              <p:cNvPr id="52" name="菱形 51">
                <a:extLst>
                  <a:ext uri="{FF2B5EF4-FFF2-40B4-BE49-F238E27FC236}">
                    <a16:creationId xmlns:a16="http://schemas.microsoft.com/office/drawing/2014/main" id="{B018684F-F64E-8781-B442-4308360F5DAA}"/>
                  </a:ext>
                </a:extLst>
              </p:cNvPr>
              <p:cNvSpPr/>
              <p:nvPr/>
            </p:nvSpPr>
            <p:spPr>
              <a:xfrm>
                <a:off x="8176040" y="1477395"/>
                <a:ext cx="287079" cy="308344"/>
              </a:xfrm>
              <a:prstGeom prst="diamond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3" name="菱形 52">
                <a:extLst>
                  <a:ext uri="{FF2B5EF4-FFF2-40B4-BE49-F238E27FC236}">
                    <a16:creationId xmlns:a16="http://schemas.microsoft.com/office/drawing/2014/main" id="{976CD4D5-1F2D-C957-A62B-8FC5FCDE8AA8}"/>
                  </a:ext>
                </a:extLst>
              </p:cNvPr>
              <p:cNvSpPr/>
              <p:nvPr/>
            </p:nvSpPr>
            <p:spPr>
              <a:xfrm>
                <a:off x="9898087" y="1477395"/>
                <a:ext cx="287079" cy="308344"/>
              </a:xfrm>
              <a:prstGeom prst="diamon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E439A20-6AB7-0065-5EA0-97E73E27B267}"/>
                  </a:ext>
                </a:extLst>
              </p:cNvPr>
              <p:cNvSpPr txBox="1"/>
              <p:nvPr/>
            </p:nvSpPr>
            <p:spPr>
              <a:xfrm>
                <a:off x="8463119" y="1446901"/>
                <a:ext cx="1500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better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than</a:t>
                </a:r>
                <a:endParaRPr kumimoji="1" lang="zh-CN" altLang="en-US" dirty="0"/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FB31269F-10BD-8345-BD20-A8C36B83A565}"/>
                </a:ext>
              </a:extLst>
            </p:cNvPr>
            <p:cNvGrpSpPr/>
            <p:nvPr/>
          </p:nvGrpSpPr>
          <p:grpSpPr>
            <a:xfrm>
              <a:off x="8483528" y="1227045"/>
              <a:ext cx="1508753" cy="369332"/>
              <a:chOff x="8188090" y="1207942"/>
              <a:chExt cx="1508753" cy="369332"/>
            </a:xfrm>
          </p:grpSpPr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C14D047-033C-2147-52B1-CD733DCA9948}"/>
                  </a:ext>
                </a:extLst>
              </p:cNvPr>
              <p:cNvSpPr txBox="1"/>
              <p:nvPr/>
            </p:nvSpPr>
            <p:spPr>
              <a:xfrm>
                <a:off x="8188090" y="1207942"/>
                <a:ext cx="1263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I’ll go with </a:t>
                </a:r>
                <a:endParaRPr kumimoji="1" lang="zh-CN" altLang="en-US" dirty="0"/>
              </a:p>
            </p:txBody>
          </p:sp>
          <p:sp>
            <p:nvSpPr>
              <p:cNvPr id="58" name="菱形 57">
                <a:extLst>
                  <a:ext uri="{FF2B5EF4-FFF2-40B4-BE49-F238E27FC236}">
                    <a16:creationId xmlns:a16="http://schemas.microsoft.com/office/drawing/2014/main" id="{F9AB53C2-A278-01FF-E366-4C2A880CB345}"/>
                  </a:ext>
                </a:extLst>
              </p:cNvPr>
              <p:cNvSpPr/>
              <p:nvPr/>
            </p:nvSpPr>
            <p:spPr>
              <a:xfrm>
                <a:off x="9409764" y="1238436"/>
                <a:ext cx="287079" cy="308344"/>
              </a:xfrm>
              <a:prstGeom prst="diamond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D07075B-229A-A6F7-4A12-62D7C44A8B93}"/>
              </a:ext>
            </a:extLst>
          </p:cNvPr>
          <p:cNvGrpSpPr/>
          <p:nvPr/>
        </p:nvGrpSpPr>
        <p:grpSpPr>
          <a:xfrm>
            <a:off x="2816740" y="969507"/>
            <a:ext cx="5593613" cy="5612716"/>
            <a:chOff x="2816740" y="240637"/>
            <a:chExt cx="5593613" cy="5612716"/>
          </a:xfrm>
        </p:grpSpPr>
        <p:sp>
          <p:nvSpPr>
            <p:cNvPr id="61" name="任意形状 60">
              <a:extLst>
                <a:ext uri="{FF2B5EF4-FFF2-40B4-BE49-F238E27FC236}">
                  <a16:creationId xmlns:a16="http://schemas.microsoft.com/office/drawing/2014/main" id="{5893AC0B-B28C-358F-59CE-15B6DFD54CBA}"/>
                </a:ext>
              </a:extLst>
            </p:cNvPr>
            <p:cNvSpPr/>
            <p:nvPr/>
          </p:nvSpPr>
          <p:spPr>
            <a:xfrm rot="16873141">
              <a:off x="4044029" y="1371841"/>
              <a:ext cx="4240134" cy="4038572"/>
            </a:xfrm>
            <a:custGeom>
              <a:avLst/>
              <a:gdLst>
                <a:gd name="connsiteX0" fmla="*/ 0 w 5653143"/>
                <a:gd name="connsiteY0" fmla="*/ 101512 h 3206219"/>
                <a:gd name="connsiteX1" fmla="*/ 5592726 w 5653143"/>
                <a:gd name="connsiteY1" fmla="*/ 122777 h 3206219"/>
                <a:gd name="connsiteX2" fmla="*/ 2977117 w 5653143"/>
                <a:gd name="connsiteY2" fmla="*/ 1324256 h 3206219"/>
                <a:gd name="connsiteX3" fmla="*/ 3189768 w 5653143"/>
                <a:gd name="connsiteY3" fmla="*/ 1781456 h 3206219"/>
                <a:gd name="connsiteX4" fmla="*/ 1903228 w 5653143"/>
                <a:gd name="connsiteY4" fmla="*/ 3206219 h 3206219"/>
                <a:gd name="connsiteX0" fmla="*/ 0 w 5620022"/>
                <a:gd name="connsiteY0" fmla="*/ 90690 h 3195397"/>
                <a:gd name="connsiteX1" fmla="*/ 5592726 w 5620022"/>
                <a:gd name="connsiteY1" fmla="*/ 111955 h 3195397"/>
                <a:gd name="connsiteX2" fmla="*/ 2179675 w 5620022"/>
                <a:gd name="connsiteY2" fmla="*/ 1153945 h 3195397"/>
                <a:gd name="connsiteX3" fmla="*/ 3189768 w 5620022"/>
                <a:gd name="connsiteY3" fmla="*/ 1770634 h 3195397"/>
                <a:gd name="connsiteX4" fmla="*/ 1903228 w 5620022"/>
                <a:gd name="connsiteY4" fmla="*/ 3195397 h 3195397"/>
                <a:gd name="connsiteX0" fmla="*/ 0 w 4580671"/>
                <a:gd name="connsiteY0" fmla="*/ 15199 h 3604142"/>
                <a:gd name="connsiteX1" fmla="*/ 4572286 w 4580671"/>
                <a:gd name="connsiteY1" fmla="*/ 520700 h 3604142"/>
                <a:gd name="connsiteX2" fmla="*/ 1159235 w 4580671"/>
                <a:gd name="connsiteY2" fmla="*/ 1562690 h 3604142"/>
                <a:gd name="connsiteX3" fmla="*/ 2169328 w 4580671"/>
                <a:gd name="connsiteY3" fmla="*/ 2179379 h 3604142"/>
                <a:gd name="connsiteX4" fmla="*/ 882788 w 4580671"/>
                <a:gd name="connsiteY4" fmla="*/ 3604142 h 3604142"/>
                <a:gd name="connsiteX0" fmla="*/ 0 w 4390452"/>
                <a:gd name="connsiteY0" fmla="*/ 12858 h 3693253"/>
                <a:gd name="connsiteX1" fmla="*/ 4384470 w 4390452"/>
                <a:gd name="connsiteY1" fmla="*/ 609811 h 3693253"/>
                <a:gd name="connsiteX2" fmla="*/ 971419 w 4390452"/>
                <a:gd name="connsiteY2" fmla="*/ 1651801 h 3693253"/>
                <a:gd name="connsiteX3" fmla="*/ 1981512 w 4390452"/>
                <a:gd name="connsiteY3" fmla="*/ 2268490 h 3693253"/>
                <a:gd name="connsiteX4" fmla="*/ 694972 w 4390452"/>
                <a:gd name="connsiteY4" fmla="*/ 3693253 h 3693253"/>
                <a:gd name="connsiteX0" fmla="*/ 0 w 4438867"/>
                <a:gd name="connsiteY0" fmla="*/ 11371 h 3768995"/>
                <a:gd name="connsiteX1" fmla="*/ 4432308 w 4438867"/>
                <a:gd name="connsiteY1" fmla="*/ 685553 h 3768995"/>
                <a:gd name="connsiteX2" fmla="*/ 1019257 w 4438867"/>
                <a:gd name="connsiteY2" fmla="*/ 1727543 h 3768995"/>
                <a:gd name="connsiteX3" fmla="*/ 2029350 w 4438867"/>
                <a:gd name="connsiteY3" fmla="*/ 2344232 h 3768995"/>
                <a:gd name="connsiteX4" fmla="*/ 742810 w 4438867"/>
                <a:gd name="connsiteY4" fmla="*/ 3768995 h 3768995"/>
                <a:gd name="connsiteX0" fmla="*/ 0 w 4438854"/>
                <a:gd name="connsiteY0" fmla="*/ 11371 h 3768995"/>
                <a:gd name="connsiteX1" fmla="*/ 4432308 w 4438854"/>
                <a:gd name="connsiteY1" fmla="*/ 685553 h 3768995"/>
                <a:gd name="connsiteX2" fmla="*/ 1019257 w 4438854"/>
                <a:gd name="connsiteY2" fmla="*/ 1727543 h 3768995"/>
                <a:gd name="connsiteX3" fmla="*/ 2070809 w 4438854"/>
                <a:gd name="connsiteY3" fmla="*/ 2498603 h 3768995"/>
                <a:gd name="connsiteX4" fmla="*/ 742810 w 4438854"/>
                <a:gd name="connsiteY4" fmla="*/ 3768995 h 3768995"/>
                <a:gd name="connsiteX0" fmla="*/ 0 w 4383093"/>
                <a:gd name="connsiteY0" fmla="*/ 22471 h 3780095"/>
                <a:gd name="connsiteX1" fmla="*/ 4376454 w 4383093"/>
                <a:gd name="connsiteY1" fmla="*/ 415060 h 3780095"/>
                <a:gd name="connsiteX2" fmla="*/ 1019257 w 4383093"/>
                <a:gd name="connsiteY2" fmla="*/ 1738643 h 3780095"/>
                <a:gd name="connsiteX3" fmla="*/ 2070809 w 4383093"/>
                <a:gd name="connsiteY3" fmla="*/ 2509703 h 3780095"/>
                <a:gd name="connsiteX4" fmla="*/ 742810 w 4383093"/>
                <a:gd name="connsiteY4" fmla="*/ 3780095 h 3780095"/>
                <a:gd name="connsiteX0" fmla="*/ 0 w 4397580"/>
                <a:gd name="connsiteY0" fmla="*/ 14764 h 3953824"/>
                <a:gd name="connsiteX1" fmla="*/ 4390762 w 4397580"/>
                <a:gd name="connsiteY1" fmla="*/ 588789 h 3953824"/>
                <a:gd name="connsiteX2" fmla="*/ 1033565 w 4397580"/>
                <a:gd name="connsiteY2" fmla="*/ 1912372 h 3953824"/>
                <a:gd name="connsiteX3" fmla="*/ 2085117 w 4397580"/>
                <a:gd name="connsiteY3" fmla="*/ 2683432 h 3953824"/>
                <a:gd name="connsiteX4" fmla="*/ 757118 w 4397580"/>
                <a:gd name="connsiteY4" fmla="*/ 3953824 h 3953824"/>
                <a:gd name="connsiteX0" fmla="*/ 0 w 4302163"/>
                <a:gd name="connsiteY0" fmla="*/ 27412 h 3966472"/>
                <a:gd name="connsiteX1" fmla="*/ 4295174 w 4302163"/>
                <a:gd name="connsiteY1" fmla="*/ 392763 h 3966472"/>
                <a:gd name="connsiteX2" fmla="*/ 1033565 w 4302163"/>
                <a:gd name="connsiteY2" fmla="*/ 1925020 h 3966472"/>
                <a:gd name="connsiteX3" fmla="*/ 2085117 w 4302163"/>
                <a:gd name="connsiteY3" fmla="*/ 2696080 h 3966472"/>
                <a:gd name="connsiteX4" fmla="*/ 757118 w 4302163"/>
                <a:gd name="connsiteY4" fmla="*/ 3966472 h 3966472"/>
                <a:gd name="connsiteX0" fmla="*/ 0 w 4269040"/>
                <a:gd name="connsiteY0" fmla="*/ 45533 h 3984593"/>
                <a:gd name="connsiteX1" fmla="*/ 4261990 w 4269040"/>
                <a:gd name="connsiteY1" fmla="*/ 298228 h 3984593"/>
                <a:gd name="connsiteX2" fmla="*/ 1033565 w 4269040"/>
                <a:gd name="connsiteY2" fmla="*/ 1943141 h 3984593"/>
                <a:gd name="connsiteX3" fmla="*/ 2085117 w 4269040"/>
                <a:gd name="connsiteY3" fmla="*/ 2714201 h 3984593"/>
                <a:gd name="connsiteX4" fmla="*/ 757118 w 4269040"/>
                <a:gd name="connsiteY4" fmla="*/ 3984593 h 3984593"/>
                <a:gd name="connsiteX0" fmla="*/ 0 w 4240134"/>
                <a:gd name="connsiteY0" fmla="*/ 99512 h 4038572"/>
                <a:gd name="connsiteX1" fmla="*/ 4233029 w 4240134"/>
                <a:gd name="connsiteY1" fmla="*/ 206197 h 4038572"/>
                <a:gd name="connsiteX2" fmla="*/ 1033565 w 4240134"/>
                <a:gd name="connsiteY2" fmla="*/ 1997120 h 4038572"/>
                <a:gd name="connsiteX3" fmla="*/ 2085117 w 4240134"/>
                <a:gd name="connsiteY3" fmla="*/ 2768180 h 4038572"/>
                <a:gd name="connsiteX4" fmla="*/ 757118 w 4240134"/>
                <a:gd name="connsiteY4" fmla="*/ 4038572 h 403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134" h="4038572">
                  <a:moveTo>
                    <a:pt x="0" y="99512"/>
                  </a:moveTo>
                  <a:cubicBezTo>
                    <a:pt x="2548270" y="8249"/>
                    <a:pt x="4060768" y="-110071"/>
                    <a:pt x="4233029" y="206197"/>
                  </a:cubicBezTo>
                  <a:cubicBezTo>
                    <a:pt x="4405290" y="522465"/>
                    <a:pt x="1391550" y="1570123"/>
                    <a:pt x="1033565" y="1997120"/>
                  </a:cubicBezTo>
                  <a:cubicBezTo>
                    <a:pt x="675580" y="2424117"/>
                    <a:pt x="2264099" y="2454520"/>
                    <a:pt x="2085117" y="2768180"/>
                  </a:cubicBezTo>
                  <a:cubicBezTo>
                    <a:pt x="1906136" y="3081841"/>
                    <a:pt x="806737" y="3767442"/>
                    <a:pt x="757118" y="4038572"/>
                  </a:cubicBezTo>
                </a:path>
              </a:pathLst>
            </a:cu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678AA37A-6EC7-348A-753E-969085A57DFC}"/>
                </a:ext>
              </a:extLst>
            </p:cNvPr>
            <p:cNvCxnSpPr>
              <a:cxnSpLocks/>
            </p:cNvCxnSpPr>
            <p:nvPr/>
          </p:nvCxnSpPr>
          <p:spPr>
            <a:xfrm>
              <a:off x="3221665" y="5358809"/>
              <a:ext cx="51886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EC388EAF-4A01-36E2-00AA-8DAFEF14F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3804" y="425303"/>
              <a:ext cx="0" cy="475275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CA11842-A125-9F80-D7A2-AFC9838B4DB6}"/>
                </a:ext>
              </a:extLst>
            </p:cNvPr>
            <p:cNvSpPr txBox="1"/>
            <p:nvPr/>
          </p:nvSpPr>
          <p:spPr>
            <a:xfrm>
              <a:off x="2816740" y="240637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Utility</a:t>
              </a:r>
              <a:endParaRPr kumimoji="1"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61AB185-5E66-DE66-B584-61905B80DFD2}"/>
                </a:ext>
              </a:extLst>
            </p:cNvPr>
            <p:cNvSpPr txBox="1"/>
            <p:nvPr/>
          </p:nvSpPr>
          <p:spPr>
            <a:xfrm>
              <a:off x="4784651" y="5484021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Variant attempts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6F0EDD2F-053D-53C3-A2BF-80BF379EAB1F}"/>
              </a:ext>
            </a:extLst>
          </p:cNvPr>
          <p:cNvGrpSpPr/>
          <p:nvPr/>
        </p:nvGrpSpPr>
        <p:grpSpPr>
          <a:xfrm>
            <a:off x="4784651" y="1802296"/>
            <a:ext cx="1863354" cy="4423847"/>
            <a:chOff x="4784651" y="1099767"/>
            <a:chExt cx="1863354" cy="4423847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ECE281B-35DF-7730-A54B-7F6B7EF51326}"/>
                </a:ext>
              </a:extLst>
            </p:cNvPr>
            <p:cNvGrpSpPr/>
            <p:nvPr/>
          </p:nvGrpSpPr>
          <p:grpSpPr>
            <a:xfrm>
              <a:off x="4919327" y="1099767"/>
              <a:ext cx="1601974" cy="4259042"/>
              <a:chOff x="5248938" y="1099767"/>
              <a:chExt cx="1601974" cy="4259042"/>
            </a:xfrm>
          </p:grpSpPr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195DD40C-81AA-8EAD-2272-B55F895F66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48938" y="1099767"/>
                <a:ext cx="8863" cy="4259042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C41B23C6-3ECB-CE64-74BE-61E4BE4DE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0912" y="3965944"/>
                <a:ext cx="0" cy="1392865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菱形 48">
              <a:extLst>
                <a:ext uri="{FF2B5EF4-FFF2-40B4-BE49-F238E27FC236}">
                  <a16:creationId xmlns:a16="http://schemas.microsoft.com/office/drawing/2014/main" id="{9B682657-BB7F-6826-E2BC-76EA80A57939}"/>
                </a:ext>
              </a:extLst>
            </p:cNvPr>
            <p:cNvSpPr/>
            <p:nvPr/>
          </p:nvSpPr>
          <p:spPr>
            <a:xfrm>
              <a:off x="4784651" y="5204637"/>
              <a:ext cx="287079" cy="308344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菱形 49">
              <a:extLst>
                <a:ext uri="{FF2B5EF4-FFF2-40B4-BE49-F238E27FC236}">
                  <a16:creationId xmlns:a16="http://schemas.microsoft.com/office/drawing/2014/main" id="{25E25A1D-365B-C1B6-0876-F1BA0AE67A48}"/>
                </a:ext>
              </a:extLst>
            </p:cNvPr>
            <p:cNvSpPr/>
            <p:nvPr/>
          </p:nvSpPr>
          <p:spPr>
            <a:xfrm>
              <a:off x="6360926" y="5215270"/>
              <a:ext cx="287079" cy="308344"/>
            </a:xfrm>
            <a:prstGeom prst="diamond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00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C792F-B6D1-C55E-1693-84ADDDE92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F20CE8A-556F-4669-674A-EBF2843C5DCE}"/>
              </a:ext>
            </a:extLst>
          </p:cNvPr>
          <p:cNvGrpSpPr/>
          <p:nvPr/>
        </p:nvGrpSpPr>
        <p:grpSpPr>
          <a:xfrm>
            <a:off x="206062" y="969507"/>
            <a:ext cx="5593613" cy="5612716"/>
            <a:chOff x="2816740" y="969507"/>
            <a:chExt cx="5593613" cy="5612716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8A21CE8-73C2-A79C-A7A7-E3A1B0729ABA}"/>
                </a:ext>
              </a:extLst>
            </p:cNvPr>
            <p:cNvGrpSpPr/>
            <p:nvPr/>
          </p:nvGrpSpPr>
          <p:grpSpPr>
            <a:xfrm>
              <a:off x="2816740" y="969507"/>
              <a:ext cx="5593613" cy="5612716"/>
              <a:chOff x="2816740" y="240637"/>
              <a:chExt cx="5593613" cy="5612716"/>
            </a:xfrm>
          </p:grpSpPr>
          <p:sp>
            <p:nvSpPr>
              <p:cNvPr id="61" name="任意形状 60">
                <a:extLst>
                  <a:ext uri="{FF2B5EF4-FFF2-40B4-BE49-F238E27FC236}">
                    <a16:creationId xmlns:a16="http://schemas.microsoft.com/office/drawing/2014/main" id="{FCAFDFC5-A1EA-2F2B-EE89-5C61D2058CA2}"/>
                  </a:ext>
                </a:extLst>
              </p:cNvPr>
              <p:cNvSpPr/>
              <p:nvPr/>
            </p:nvSpPr>
            <p:spPr>
              <a:xfrm rot="16873141">
                <a:off x="4044029" y="1371841"/>
                <a:ext cx="4240134" cy="4038572"/>
              </a:xfrm>
              <a:custGeom>
                <a:avLst/>
                <a:gdLst>
                  <a:gd name="connsiteX0" fmla="*/ 0 w 5653143"/>
                  <a:gd name="connsiteY0" fmla="*/ 101512 h 3206219"/>
                  <a:gd name="connsiteX1" fmla="*/ 5592726 w 5653143"/>
                  <a:gd name="connsiteY1" fmla="*/ 122777 h 3206219"/>
                  <a:gd name="connsiteX2" fmla="*/ 2977117 w 5653143"/>
                  <a:gd name="connsiteY2" fmla="*/ 1324256 h 3206219"/>
                  <a:gd name="connsiteX3" fmla="*/ 3189768 w 5653143"/>
                  <a:gd name="connsiteY3" fmla="*/ 1781456 h 3206219"/>
                  <a:gd name="connsiteX4" fmla="*/ 1903228 w 5653143"/>
                  <a:gd name="connsiteY4" fmla="*/ 3206219 h 3206219"/>
                  <a:gd name="connsiteX0" fmla="*/ 0 w 5620022"/>
                  <a:gd name="connsiteY0" fmla="*/ 90690 h 3195397"/>
                  <a:gd name="connsiteX1" fmla="*/ 5592726 w 5620022"/>
                  <a:gd name="connsiteY1" fmla="*/ 111955 h 3195397"/>
                  <a:gd name="connsiteX2" fmla="*/ 2179675 w 5620022"/>
                  <a:gd name="connsiteY2" fmla="*/ 1153945 h 3195397"/>
                  <a:gd name="connsiteX3" fmla="*/ 3189768 w 5620022"/>
                  <a:gd name="connsiteY3" fmla="*/ 1770634 h 3195397"/>
                  <a:gd name="connsiteX4" fmla="*/ 1903228 w 5620022"/>
                  <a:gd name="connsiteY4" fmla="*/ 3195397 h 3195397"/>
                  <a:gd name="connsiteX0" fmla="*/ 0 w 4580671"/>
                  <a:gd name="connsiteY0" fmla="*/ 15199 h 3604142"/>
                  <a:gd name="connsiteX1" fmla="*/ 4572286 w 4580671"/>
                  <a:gd name="connsiteY1" fmla="*/ 520700 h 3604142"/>
                  <a:gd name="connsiteX2" fmla="*/ 1159235 w 4580671"/>
                  <a:gd name="connsiteY2" fmla="*/ 1562690 h 3604142"/>
                  <a:gd name="connsiteX3" fmla="*/ 2169328 w 4580671"/>
                  <a:gd name="connsiteY3" fmla="*/ 2179379 h 3604142"/>
                  <a:gd name="connsiteX4" fmla="*/ 882788 w 4580671"/>
                  <a:gd name="connsiteY4" fmla="*/ 3604142 h 3604142"/>
                  <a:gd name="connsiteX0" fmla="*/ 0 w 4390452"/>
                  <a:gd name="connsiteY0" fmla="*/ 12858 h 3693253"/>
                  <a:gd name="connsiteX1" fmla="*/ 4384470 w 4390452"/>
                  <a:gd name="connsiteY1" fmla="*/ 609811 h 3693253"/>
                  <a:gd name="connsiteX2" fmla="*/ 971419 w 4390452"/>
                  <a:gd name="connsiteY2" fmla="*/ 1651801 h 3693253"/>
                  <a:gd name="connsiteX3" fmla="*/ 1981512 w 4390452"/>
                  <a:gd name="connsiteY3" fmla="*/ 2268490 h 3693253"/>
                  <a:gd name="connsiteX4" fmla="*/ 694972 w 4390452"/>
                  <a:gd name="connsiteY4" fmla="*/ 3693253 h 3693253"/>
                  <a:gd name="connsiteX0" fmla="*/ 0 w 4438867"/>
                  <a:gd name="connsiteY0" fmla="*/ 11371 h 3768995"/>
                  <a:gd name="connsiteX1" fmla="*/ 4432308 w 4438867"/>
                  <a:gd name="connsiteY1" fmla="*/ 685553 h 3768995"/>
                  <a:gd name="connsiteX2" fmla="*/ 1019257 w 4438867"/>
                  <a:gd name="connsiteY2" fmla="*/ 1727543 h 3768995"/>
                  <a:gd name="connsiteX3" fmla="*/ 2029350 w 4438867"/>
                  <a:gd name="connsiteY3" fmla="*/ 2344232 h 3768995"/>
                  <a:gd name="connsiteX4" fmla="*/ 742810 w 4438867"/>
                  <a:gd name="connsiteY4" fmla="*/ 3768995 h 3768995"/>
                  <a:gd name="connsiteX0" fmla="*/ 0 w 4438854"/>
                  <a:gd name="connsiteY0" fmla="*/ 11371 h 3768995"/>
                  <a:gd name="connsiteX1" fmla="*/ 4432308 w 4438854"/>
                  <a:gd name="connsiteY1" fmla="*/ 685553 h 3768995"/>
                  <a:gd name="connsiteX2" fmla="*/ 1019257 w 4438854"/>
                  <a:gd name="connsiteY2" fmla="*/ 1727543 h 3768995"/>
                  <a:gd name="connsiteX3" fmla="*/ 2070809 w 4438854"/>
                  <a:gd name="connsiteY3" fmla="*/ 2498603 h 3768995"/>
                  <a:gd name="connsiteX4" fmla="*/ 742810 w 4438854"/>
                  <a:gd name="connsiteY4" fmla="*/ 3768995 h 3768995"/>
                  <a:gd name="connsiteX0" fmla="*/ 0 w 4383093"/>
                  <a:gd name="connsiteY0" fmla="*/ 22471 h 3780095"/>
                  <a:gd name="connsiteX1" fmla="*/ 4376454 w 4383093"/>
                  <a:gd name="connsiteY1" fmla="*/ 415060 h 3780095"/>
                  <a:gd name="connsiteX2" fmla="*/ 1019257 w 4383093"/>
                  <a:gd name="connsiteY2" fmla="*/ 1738643 h 3780095"/>
                  <a:gd name="connsiteX3" fmla="*/ 2070809 w 4383093"/>
                  <a:gd name="connsiteY3" fmla="*/ 2509703 h 3780095"/>
                  <a:gd name="connsiteX4" fmla="*/ 742810 w 4383093"/>
                  <a:gd name="connsiteY4" fmla="*/ 3780095 h 3780095"/>
                  <a:gd name="connsiteX0" fmla="*/ 0 w 4397580"/>
                  <a:gd name="connsiteY0" fmla="*/ 14764 h 3953824"/>
                  <a:gd name="connsiteX1" fmla="*/ 4390762 w 4397580"/>
                  <a:gd name="connsiteY1" fmla="*/ 588789 h 3953824"/>
                  <a:gd name="connsiteX2" fmla="*/ 1033565 w 4397580"/>
                  <a:gd name="connsiteY2" fmla="*/ 1912372 h 3953824"/>
                  <a:gd name="connsiteX3" fmla="*/ 2085117 w 4397580"/>
                  <a:gd name="connsiteY3" fmla="*/ 2683432 h 3953824"/>
                  <a:gd name="connsiteX4" fmla="*/ 757118 w 4397580"/>
                  <a:gd name="connsiteY4" fmla="*/ 3953824 h 3953824"/>
                  <a:gd name="connsiteX0" fmla="*/ 0 w 4302163"/>
                  <a:gd name="connsiteY0" fmla="*/ 27412 h 3966472"/>
                  <a:gd name="connsiteX1" fmla="*/ 4295174 w 4302163"/>
                  <a:gd name="connsiteY1" fmla="*/ 392763 h 3966472"/>
                  <a:gd name="connsiteX2" fmla="*/ 1033565 w 4302163"/>
                  <a:gd name="connsiteY2" fmla="*/ 1925020 h 3966472"/>
                  <a:gd name="connsiteX3" fmla="*/ 2085117 w 4302163"/>
                  <a:gd name="connsiteY3" fmla="*/ 2696080 h 3966472"/>
                  <a:gd name="connsiteX4" fmla="*/ 757118 w 4302163"/>
                  <a:gd name="connsiteY4" fmla="*/ 3966472 h 3966472"/>
                  <a:gd name="connsiteX0" fmla="*/ 0 w 4269040"/>
                  <a:gd name="connsiteY0" fmla="*/ 45533 h 3984593"/>
                  <a:gd name="connsiteX1" fmla="*/ 4261990 w 4269040"/>
                  <a:gd name="connsiteY1" fmla="*/ 298228 h 3984593"/>
                  <a:gd name="connsiteX2" fmla="*/ 1033565 w 4269040"/>
                  <a:gd name="connsiteY2" fmla="*/ 1943141 h 3984593"/>
                  <a:gd name="connsiteX3" fmla="*/ 2085117 w 4269040"/>
                  <a:gd name="connsiteY3" fmla="*/ 2714201 h 3984593"/>
                  <a:gd name="connsiteX4" fmla="*/ 757118 w 4269040"/>
                  <a:gd name="connsiteY4" fmla="*/ 3984593 h 3984593"/>
                  <a:gd name="connsiteX0" fmla="*/ 0 w 4240134"/>
                  <a:gd name="connsiteY0" fmla="*/ 99512 h 4038572"/>
                  <a:gd name="connsiteX1" fmla="*/ 4233029 w 4240134"/>
                  <a:gd name="connsiteY1" fmla="*/ 206197 h 4038572"/>
                  <a:gd name="connsiteX2" fmla="*/ 1033565 w 4240134"/>
                  <a:gd name="connsiteY2" fmla="*/ 1997120 h 4038572"/>
                  <a:gd name="connsiteX3" fmla="*/ 2085117 w 4240134"/>
                  <a:gd name="connsiteY3" fmla="*/ 2768180 h 4038572"/>
                  <a:gd name="connsiteX4" fmla="*/ 757118 w 4240134"/>
                  <a:gd name="connsiteY4" fmla="*/ 4038572 h 403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0134" h="4038572">
                    <a:moveTo>
                      <a:pt x="0" y="99512"/>
                    </a:moveTo>
                    <a:cubicBezTo>
                      <a:pt x="2548270" y="8249"/>
                      <a:pt x="4060768" y="-110071"/>
                      <a:pt x="4233029" y="206197"/>
                    </a:cubicBezTo>
                    <a:cubicBezTo>
                      <a:pt x="4405290" y="522465"/>
                      <a:pt x="1391550" y="1570123"/>
                      <a:pt x="1033565" y="1997120"/>
                    </a:cubicBezTo>
                    <a:cubicBezTo>
                      <a:pt x="675580" y="2424117"/>
                      <a:pt x="2264099" y="2454520"/>
                      <a:pt x="2085117" y="2768180"/>
                    </a:cubicBezTo>
                    <a:cubicBezTo>
                      <a:pt x="1906136" y="3081841"/>
                      <a:pt x="806737" y="3767442"/>
                      <a:pt x="757118" y="4038572"/>
                    </a:cubicBezTo>
                  </a:path>
                </a:pathLst>
              </a:cu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2" name="直线连接符 61">
                <a:extLst>
                  <a:ext uri="{FF2B5EF4-FFF2-40B4-BE49-F238E27FC236}">
                    <a16:creationId xmlns:a16="http://schemas.microsoft.com/office/drawing/2014/main" id="{10F56101-5701-8905-1A87-F8A8AABE4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1665" y="5358809"/>
                <a:ext cx="518868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3427FCF6-6380-5C85-47DC-4D5212D7E1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3804" y="425303"/>
                <a:ext cx="0" cy="475275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591FE3A-B1BF-721B-1C68-B5165CD364B0}"/>
                  </a:ext>
                </a:extLst>
              </p:cNvPr>
              <p:cNvSpPr txBox="1"/>
              <p:nvPr/>
            </p:nvSpPr>
            <p:spPr>
              <a:xfrm>
                <a:off x="2816740" y="240637"/>
                <a:ext cx="747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Utility</a:t>
                </a:r>
                <a:endParaRPr kumimoji="1" lang="zh-CN" altLang="en-US" dirty="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815D890-5F31-8BB8-3E88-EF5E8CA196D4}"/>
                  </a:ext>
                </a:extLst>
              </p:cNvPr>
              <p:cNvSpPr txBox="1"/>
              <p:nvPr/>
            </p:nvSpPr>
            <p:spPr>
              <a:xfrm>
                <a:off x="4784651" y="5484021"/>
                <a:ext cx="1826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Variant attempts</a:t>
                </a:r>
                <a:endParaRPr kumimoji="1" lang="zh-CN" altLang="en-US" dirty="0"/>
              </a:p>
            </p:txBody>
          </p:sp>
        </p:grp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9C469921-31A0-BA37-FAA3-BB3095AA6F7C}"/>
                </a:ext>
              </a:extLst>
            </p:cNvPr>
            <p:cNvCxnSpPr>
              <a:cxnSpLocks/>
            </p:cNvCxnSpPr>
            <p:nvPr/>
          </p:nvCxnSpPr>
          <p:spPr>
            <a:xfrm>
              <a:off x="6521301" y="4668473"/>
              <a:ext cx="0" cy="13928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EB0AD3C-7A59-7155-61E0-DA91CE377427}"/>
                </a:ext>
              </a:extLst>
            </p:cNvPr>
            <p:cNvGrpSpPr/>
            <p:nvPr/>
          </p:nvGrpSpPr>
          <p:grpSpPr>
            <a:xfrm>
              <a:off x="5394251" y="3883314"/>
              <a:ext cx="287079" cy="2332196"/>
              <a:chOff x="5089451" y="3883314"/>
              <a:chExt cx="287079" cy="2332196"/>
            </a:xfrm>
          </p:grpSpPr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C0016F70-9631-D6ED-6408-F59F31110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6400" y="3883314"/>
                <a:ext cx="7727" cy="2178024"/>
              </a:xfrm>
              <a:prstGeom prst="lin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菱形 48">
                <a:extLst>
                  <a:ext uri="{FF2B5EF4-FFF2-40B4-BE49-F238E27FC236}">
                    <a16:creationId xmlns:a16="http://schemas.microsoft.com/office/drawing/2014/main" id="{E71F4722-9BBB-7B76-AD23-FBDFEA59A907}"/>
                  </a:ext>
                </a:extLst>
              </p:cNvPr>
              <p:cNvSpPr/>
              <p:nvPr/>
            </p:nvSpPr>
            <p:spPr>
              <a:xfrm>
                <a:off x="5089451" y="5907166"/>
                <a:ext cx="287079" cy="308344"/>
              </a:xfrm>
              <a:prstGeom prst="diamond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0" name="菱形 49">
              <a:extLst>
                <a:ext uri="{FF2B5EF4-FFF2-40B4-BE49-F238E27FC236}">
                  <a16:creationId xmlns:a16="http://schemas.microsoft.com/office/drawing/2014/main" id="{0AD96A19-6F65-913A-D37E-F3D21ED893DE}"/>
                </a:ext>
              </a:extLst>
            </p:cNvPr>
            <p:cNvSpPr/>
            <p:nvPr/>
          </p:nvSpPr>
          <p:spPr>
            <a:xfrm>
              <a:off x="6360926" y="5917799"/>
              <a:ext cx="287079" cy="308344"/>
            </a:xfrm>
            <a:prstGeom prst="diamond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EFBF118-3B52-D1CC-C6E8-44938B37B06B}"/>
                </a:ext>
              </a:extLst>
            </p:cNvPr>
            <p:cNvGrpSpPr/>
            <p:nvPr/>
          </p:nvGrpSpPr>
          <p:grpSpPr>
            <a:xfrm>
              <a:off x="4632248" y="1694658"/>
              <a:ext cx="287079" cy="4531485"/>
              <a:chOff x="4784651" y="1684025"/>
              <a:chExt cx="287079" cy="4531485"/>
            </a:xfrm>
          </p:grpSpPr>
          <p:cxnSp>
            <p:nvCxnSpPr>
              <p:cNvPr id="4" name="直线连接符 3">
                <a:extLst>
                  <a:ext uri="{FF2B5EF4-FFF2-40B4-BE49-F238E27FC236}">
                    <a16:creationId xmlns:a16="http://schemas.microsoft.com/office/drawing/2014/main" id="{CF8C9FC2-5A24-DEC5-C935-A5BBA16AD255}"/>
                  </a:ext>
                </a:extLst>
              </p:cNvPr>
              <p:cNvCxnSpPr>
                <a:cxnSpLocks/>
                <a:stCxn id="61" idx="1"/>
              </p:cNvCxnSpPr>
              <p:nvPr/>
            </p:nvCxnSpPr>
            <p:spPr>
              <a:xfrm flipH="1">
                <a:off x="4919327" y="1684025"/>
                <a:ext cx="29828" cy="4377313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菱形 4">
                <a:extLst>
                  <a:ext uri="{FF2B5EF4-FFF2-40B4-BE49-F238E27FC236}">
                    <a16:creationId xmlns:a16="http://schemas.microsoft.com/office/drawing/2014/main" id="{67EAFF37-CB68-984A-8972-E8583258A42A}"/>
                  </a:ext>
                </a:extLst>
              </p:cNvPr>
              <p:cNvSpPr/>
              <p:nvPr/>
            </p:nvSpPr>
            <p:spPr>
              <a:xfrm>
                <a:off x="4784651" y="5907166"/>
                <a:ext cx="287079" cy="308344"/>
              </a:xfrm>
              <a:prstGeom prst="diamond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AE286C6-8D2B-8B70-D070-13F37DE270E0}"/>
              </a:ext>
            </a:extLst>
          </p:cNvPr>
          <p:cNvGrpSpPr/>
          <p:nvPr/>
        </p:nvGrpSpPr>
        <p:grpSpPr>
          <a:xfrm>
            <a:off x="6245405" y="969507"/>
            <a:ext cx="5593613" cy="5612716"/>
            <a:chOff x="2816740" y="969507"/>
            <a:chExt cx="5593613" cy="5612716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3855837-464E-E545-C1BA-E6C1FAC547F8}"/>
                </a:ext>
              </a:extLst>
            </p:cNvPr>
            <p:cNvGrpSpPr/>
            <p:nvPr/>
          </p:nvGrpSpPr>
          <p:grpSpPr>
            <a:xfrm>
              <a:off x="2816740" y="969507"/>
              <a:ext cx="5593613" cy="5612716"/>
              <a:chOff x="2816740" y="240637"/>
              <a:chExt cx="5593613" cy="5612716"/>
            </a:xfrm>
          </p:grpSpPr>
          <p:sp>
            <p:nvSpPr>
              <p:cNvPr id="72" name="任意形状 71">
                <a:extLst>
                  <a:ext uri="{FF2B5EF4-FFF2-40B4-BE49-F238E27FC236}">
                    <a16:creationId xmlns:a16="http://schemas.microsoft.com/office/drawing/2014/main" id="{2A0AB711-5151-FAE4-932E-B1653413FF35}"/>
                  </a:ext>
                </a:extLst>
              </p:cNvPr>
              <p:cNvSpPr/>
              <p:nvPr/>
            </p:nvSpPr>
            <p:spPr>
              <a:xfrm rot="16873141">
                <a:off x="4044029" y="1371841"/>
                <a:ext cx="4240134" cy="4038572"/>
              </a:xfrm>
              <a:custGeom>
                <a:avLst/>
                <a:gdLst>
                  <a:gd name="connsiteX0" fmla="*/ 0 w 5653143"/>
                  <a:gd name="connsiteY0" fmla="*/ 101512 h 3206219"/>
                  <a:gd name="connsiteX1" fmla="*/ 5592726 w 5653143"/>
                  <a:gd name="connsiteY1" fmla="*/ 122777 h 3206219"/>
                  <a:gd name="connsiteX2" fmla="*/ 2977117 w 5653143"/>
                  <a:gd name="connsiteY2" fmla="*/ 1324256 h 3206219"/>
                  <a:gd name="connsiteX3" fmla="*/ 3189768 w 5653143"/>
                  <a:gd name="connsiteY3" fmla="*/ 1781456 h 3206219"/>
                  <a:gd name="connsiteX4" fmla="*/ 1903228 w 5653143"/>
                  <a:gd name="connsiteY4" fmla="*/ 3206219 h 3206219"/>
                  <a:gd name="connsiteX0" fmla="*/ 0 w 5620022"/>
                  <a:gd name="connsiteY0" fmla="*/ 90690 h 3195397"/>
                  <a:gd name="connsiteX1" fmla="*/ 5592726 w 5620022"/>
                  <a:gd name="connsiteY1" fmla="*/ 111955 h 3195397"/>
                  <a:gd name="connsiteX2" fmla="*/ 2179675 w 5620022"/>
                  <a:gd name="connsiteY2" fmla="*/ 1153945 h 3195397"/>
                  <a:gd name="connsiteX3" fmla="*/ 3189768 w 5620022"/>
                  <a:gd name="connsiteY3" fmla="*/ 1770634 h 3195397"/>
                  <a:gd name="connsiteX4" fmla="*/ 1903228 w 5620022"/>
                  <a:gd name="connsiteY4" fmla="*/ 3195397 h 3195397"/>
                  <a:gd name="connsiteX0" fmla="*/ 0 w 4580671"/>
                  <a:gd name="connsiteY0" fmla="*/ 15199 h 3604142"/>
                  <a:gd name="connsiteX1" fmla="*/ 4572286 w 4580671"/>
                  <a:gd name="connsiteY1" fmla="*/ 520700 h 3604142"/>
                  <a:gd name="connsiteX2" fmla="*/ 1159235 w 4580671"/>
                  <a:gd name="connsiteY2" fmla="*/ 1562690 h 3604142"/>
                  <a:gd name="connsiteX3" fmla="*/ 2169328 w 4580671"/>
                  <a:gd name="connsiteY3" fmla="*/ 2179379 h 3604142"/>
                  <a:gd name="connsiteX4" fmla="*/ 882788 w 4580671"/>
                  <a:gd name="connsiteY4" fmla="*/ 3604142 h 3604142"/>
                  <a:gd name="connsiteX0" fmla="*/ 0 w 4390452"/>
                  <a:gd name="connsiteY0" fmla="*/ 12858 h 3693253"/>
                  <a:gd name="connsiteX1" fmla="*/ 4384470 w 4390452"/>
                  <a:gd name="connsiteY1" fmla="*/ 609811 h 3693253"/>
                  <a:gd name="connsiteX2" fmla="*/ 971419 w 4390452"/>
                  <a:gd name="connsiteY2" fmla="*/ 1651801 h 3693253"/>
                  <a:gd name="connsiteX3" fmla="*/ 1981512 w 4390452"/>
                  <a:gd name="connsiteY3" fmla="*/ 2268490 h 3693253"/>
                  <a:gd name="connsiteX4" fmla="*/ 694972 w 4390452"/>
                  <a:gd name="connsiteY4" fmla="*/ 3693253 h 3693253"/>
                  <a:gd name="connsiteX0" fmla="*/ 0 w 4438867"/>
                  <a:gd name="connsiteY0" fmla="*/ 11371 h 3768995"/>
                  <a:gd name="connsiteX1" fmla="*/ 4432308 w 4438867"/>
                  <a:gd name="connsiteY1" fmla="*/ 685553 h 3768995"/>
                  <a:gd name="connsiteX2" fmla="*/ 1019257 w 4438867"/>
                  <a:gd name="connsiteY2" fmla="*/ 1727543 h 3768995"/>
                  <a:gd name="connsiteX3" fmla="*/ 2029350 w 4438867"/>
                  <a:gd name="connsiteY3" fmla="*/ 2344232 h 3768995"/>
                  <a:gd name="connsiteX4" fmla="*/ 742810 w 4438867"/>
                  <a:gd name="connsiteY4" fmla="*/ 3768995 h 3768995"/>
                  <a:gd name="connsiteX0" fmla="*/ 0 w 4438854"/>
                  <a:gd name="connsiteY0" fmla="*/ 11371 h 3768995"/>
                  <a:gd name="connsiteX1" fmla="*/ 4432308 w 4438854"/>
                  <a:gd name="connsiteY1" fmla="*/ 685553 h 3768995"/>
                  <a:gd name="connsiteX2" fmla="*/ 1019257 w 4438854"/>
                  <a:gd name="connsiteY2" fmla="*/ 1727543 h 3768995"/>
                  <a:gd name="connsiteX3" fmla="*/ 2070809 w 4438854"/>
                  <a:gd name="connsiteY3" fmla="*/ 2498603 h 3768995"/>
                  <a:gd name="connsiteX4" fmla="*/ 742810 w 4438854"/>
                  <a:gd name="connsiteY4" fmla="*/ 3768995 h 3768995"/>
                  <a:gd name="connsiteX0" fmla="*/ 0 w 4383093"/>
                  <a:gd name="connsiteY0" fmla="*/ 22471 h 3780095"/>
                  <a:gd name="connsiteX1" fmla="*/ 4376454 w 4383093"/>
                  <a:gd name="connsiteY1" fmla="*/ 415060 h 3780095"/>
                  <a:gd name="connsiteX2" fmla="*/ 1019257 w 4383093"/>
                  <a:gd name="connsiteY2" fmla="*/ 1738643 h 3780095"/>
                  <a:gd name="connsiteX3" fmla="*/ 2070809 w 4383093"/>
                  <a:gd name="connsiteY3" fmla="*/ 2509703 h 3780095"/>
                  <a:gd name="connsiteX4" fmla="*/ 742810 w 4383093"/>
                  <a:gd name="connsiteY4" fmla="*/ 3780095 h 3780095"/>
                  <a:gd name="connsiteX0" fmla="*/ 0 w 4397580"/>
                  <a:gd name="connsiteY0" fmla="*/ 14764 h 3953824"/>
                  <a:gd name="connsiteX1" fmla="*/ 4390762 w 4397580"/>
                  <a:gd name="connsiteY1" fmla="*/ 588789 h 3953824"/>
                  <a:gd name="connsiteX2" fmla="*/ 1033565 w 4397580"/>
                  <a:gd name="connsiteY2" fmla="*/ 1912372 h 3953824"/>
                  <a:gd name="connsiteX3" fmla="*/ 2085117 w 4397580"/>
                  <a:gd name="connsiteY3" fmla="*/ 2683432 h 3953824"/>
                  <a:gd name="connsiteX4" fmla="*/ 757118 w 4397580"/>
                  <a:gd name="connsiteY4" fmla="*/ 3953824 h 3953824"/>
                  <a:gd name="connsiteX0" fmla="*/ 0 w 4302163"/>
                  <a:gd name="connsiteY0" fmla="*/ 27412 h 3966472"/>
                  <a:gd name="connsiteX1" fmla="*/ 4295174 w 4302163"/>
                  <a:gd name="connsiteY1" fmla="*/ 392763 h 3966472"/>
                  <a:gd name="connsiteX2" fmla="*/ 1033565 w 4302163"/>
                  <a:gd name="connsiteY2" fmla="*/ 1925020 h 3966472"/>
                  <a:gd name="connsiteX3" fmla="*/ 2085117 w 4302163"/>
                  <a:gd name="connsiteY3" fmla="*/ 2696080 h 3966472"/>
                  <a:gd name="connsiteX4" fmla="*/ 757118 w 4302163"/>
                  <a:gd name="connsiteY4" fmla="*/ 3966472 h 3966472"/>
                  <a:gd name="connsiteX0" fmla="*/ 0 w 4269040"/>
                  <a:gd name="connsiteY0" fmla="*/ 45533 h 3984593"/>
                  <a:gd name="connsiteX1" fmla="*/ 4261990 w 4269040"/>
                  <a:gd name="connsiteY1" fmla="*/ 298228 h 3984593"/>
                  <a:gd name="connsiteX2" fmla="*/ 1033565 w 4269040"/>
                  <a:gd name="connsiteY2" fmla="*/ 1943141 h 3984593"/>
                  <a:gd name="connsiteX3" fmla="*/ 2085117 w 4269040"/>
                  <a:gd name="connsiteY3" fmla="*/ 2714201 h 3984593"/>
                  <a:gd name="connsiteX4" fmla="*/ 757118 w 4269040"/>
                  <a:gd name="connsiteY4" fmla="*/ 3984593 h 3984593"/>
                  <a:gd name="connsiteX0" fmla="*/ 0 w 4240134"/>
                  <a:gd name="connsiteY0" fmla="*/ 99512 h 4038572"/>
                  <a:gd name="connsiteX1" fmla="*/ 4233029 w 4240134"/>
                  <a:gd name="connsiteY1" fmla="*/ 206197 h 4038572"/>
                  <a:gd name="connsiteX2" fmla="*/ 1033565 w 4240134"/>
                  <a:gd name="connsiteY2" fmla="*/ 1997120 h 4038572"/>
                  <a:gd name="connsiteX3" fmla="*/ 2085117 w 4240134"/>
                  <a:gd name="connsiteY3" fmla="*/ 2768180 h 4038572"/>
                  <a:gd name="connsiteX4" fmla="*/ 757118 w 4240134"/>
                  <a:gd name="connsiteY4" fmla="*/ 4038572 h 403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0134" h="4038572">
                    <a:moveTo>
                      <a:pt x="0" y="99512"/>
                    </a:moveTo>
                    <a:cubicBezTo>
                      <a:pt x="2548270" y="8249"/>
                      <a:pt x="4060768" y="-110071"/>
                      <a:pt x="4233029" y="206197"/>
                    </a:cubicBezTo>
                    <a:cubicBezTo>
                      <a:pt x="4405290" y="522465"/>
                      <a:pt x="1391550" y="1570123"/>
                      <a:pt x="1033565" y="1997120"/>
                    </a:cubicBezTo>
                    <a:cubicBezTo>
                      <a:pt x="675580" y="2424117"/>
                      <a:pt x="2264099" y="2454520"/>
                      <a:pt x="2085117" y="2768180"/>
                    </a:cubicBezTo>
                    <a:cubicBezTo>
                      <a:pt x="1906136" y="3081841"/>
                      <a:pt x="806737" y="3767442"/>
                      <a:pt x="757118" y="4038572"/>
                    </a:cubicBezTo>
                  </a:path>
                </a:pathLst>
              </a:cu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73" name="直线连接符 72">
                <a:extLst>
                  <a:ext uri="{FF2B5EF4-FFF2-40B4-BE49-F238E27FC236}">
                    <a16:creationId xmlns:a16="http://schemas.microsoft.com/office/drawing/2014/main" id="{F575F65D-2554-8AA6-E348-0EEBCEDD7E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1665" y="5358809"/>
                <a:ext cx="518868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线连接符 73">
                <a:extLst>
                  <a:ext uri="{FF2B5EF4-FFF2-40B4-BE49-F238E27FC236}">
                    <a16:creationId xmlns:a16="http://schemas.microsoft.com/office/drawing/2014/main" id="{43202425-A02A-60F4-A806-C2955B9A4E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3804" y="425303"/>
                <a:ext cx="0" cy="475275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E5C49FA-070F-E63C-B96F-3BA62F7FEB9A}"/>
                  </a:ext>
                </a:extLst>
              </p:cNvPr>
              <p:cNvSpPr txBox="1"/>
              <p:nvPr/>
            </p:nvSpPr>
            <p:spPr>
              <a:xfrm>
                <a:off x="2816740" y="240637"/>
                <a:ext cx="747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Utility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5C3F416-8C00-6DAA-8E36-8FBC3B0AA384}"/>
                  </a:ext>
                </a:extLst>
              </p:cNvPr>
              <p:cNvSpPr txBox="1"/>
              <p:nvPr/>
            </p:nvSpPr>
            <p:spPr>
              <a:xfrm>
                <a:off x="4784651" y="5484021"/>
                <a:ext cx="1826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Variant attempts</a:t>
                </a:r>
                <a:endParaRPr kumimoji="1" lang="zh-CN" altLang="en-US" dirty="0"/>
              </a:p>
            </p:txBody>
          </p:sp>
        </p:grp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927DFAF7-CF0C-A0FB-2619-19508C17584F}"/>
                </a:ext>
              </a:extLst>
            </p:cNvPr>
            <p:cNvCxnSpPr>
              <a:cxnSpLocks/>
            </p:cNvCxnSpPr>
            <p:nvPr/>
          </p:nvCxnSpPr>
          <p:spPr>
            <a:xfrm>
              <a:off x="6521301" y="4668473"/>
              <a:ext cx="0" cy="13928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67E531F-53BE-B51E-48AB-573AFEF6BC9F}"/>
                </a:ext>
              </a:extLst>
            </p:cNvPr>
            <p:cNvGrpSpPr/>
            <p:nvPr/>
          </p:nvGrpSpPr>
          <p:grpSpPr>
            <a:xfrm>
              <a:off x="5394251" y="3883314"/>
              <a:ext cx="287079" cy="2332196"/>
              <a:chOff x="5089451" y="3883314"/>
              <a:chExt cx="287079" cy="2332196"/>
            </a:xfrm>
          </p:grpSpPr>
          <p:cxnSp>
            <p:nvCxnSpPr>
              <p:cNvPr id="70" name="直线连接符 69">
                <a:extLst>
                  <a:ext uri="{FF2B5EF4-FFF2-40B4-BE49-F238E27FC236}">
                    <a16:creationId xmlns:a16="http://schemas.microsoft.com/office/drawing/2014/main" id="{CE0ECEE0-9148-2B96-777D-3AA956A8B5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6400" y="3883314"/>
                <a:ext cx="7727" cy="2178024"/>
              </a:xfrm>
              <a:prstGeom prst="lin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菱形 70">
                <a:extLst>
                  <a:ext uri="{FF2B5EF4-FFF2-40B4-BE49-F238E27FC236}">
                    <a16:creationId xmlns:a16="http://schemas.microsoft.com/office/drawing/2014/main" id="{F54C306C-6BBA-8046-960A-47CA005E1419}"/>
                  </a:ext>
                </a:extLst>
              </p:cNvPr>
              <p:cNvSpPr/>
              <p:nvPr/>
            </p:nvSpPr>
            <p:spPr>
              <a:xfrm>
                <a:off x="5089451" y="5907166"/>
                <a:ext cx="287079" cy="308344"/>
              </a:xfrm>
              <a:prstGeom prst="diamon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8" name="菱形 47">
              <a:extLst>
                <a:ext uri="{FF2B5EF4-FFF2-40B4-BE49-F238E27FC236}">
                  <a16:creationId xmlns:a16="http://schemas.microsoft.com/office/drawing/2014/main" id="{EDF3E1FB-ADC9-BCBE-026C-AFD99EADD7D2}"/>
                </a:ext>
              </a:extLst>
            </p:cNvPr>
            <p:cNvSpPr/>
            <p:nvPr/>
          </p:nvSpPr>
          <p:spPr>
            <a:xfrm>
              <a:off x="6360926" y="5917799"/>
              <a:ext cx="287079" cy="308344"/>
            </a:xfrm>
            <a:prstGeom prst="diamond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16EA3B8-0BD0-8936-36ED-2B7FF95EECC1}"/>
              </a:ext>
            </a:extLst>
          </p:cNvPr>
          <p:cNvCxnSpPr>
            <a:cxnSpLocks/>
          </p:cNvCxnSpPr>
          <p:nvPr/>
        </p:nvCxnSpPr>
        <p:spPr>
          <a:xfrm>
            <a:off x="1553113" y="3909655"/>
            <a:ext cx="7727" cy="2178024"/>
          </a:xfrm>
          <a:prstGeom prst="lin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菱形 79">
            <a:extLst>
              <a:ext uri="{FF2B5EF4-FFF2-40B4-BE49-F238E27FC236}">
                <a16:creationId xmlns:a16="http://schemas.microsoft.com/office/drawing/2014/main" id="{482457D4-DAFF-215D-9E08-A4E2D6600D12}"/>
              </a:ext>
            </a:extLst>
          </p:cNvPr>
          <p:cNvSpPr/>
          <p:nvPr/>
        </p:nvSpPr>
        <p:spPr>
          <a:xfrm>
            <a:off x="1426164" y="5933507"/>
            <a:ext cx="287079" cy="308344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11FC4730-F7EE-F6B0-AFF1-FD3AF783CEE4}"/>
              </a:ext>
            </a:extLst>
          </p:cNvPr>
          <p:cNvCxnSpPr>
            <a:cxnSpLocks/>
          </p:cNvCxnSpPr>
          <p:nvPr/>
        </p:nvCxnSpPr>
        <p:spPr>
          <a:xfrm>
            <a:off x="4586579" y="4810539"/>
            <a:ext cx="7727" cy="1283923"/>
          </a:xfrm>
          <a:prstGeom prst="lin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菱形 81">
            <a:extLst>
              <a:ext uri="{FF2B5EF4-FFF2-40B4-BE49-F238E27FC236}">
                <a16:creationId xmlns:a16="http://schemas.microsoft.com/office/drawing/2014/main" id="{F0EAD01B-EE1A-961A-3BD5-4B7CE62A2BD1}"/>
              </a:ext>
            </a:extLst>
          </p:cNvPr>
          <p:cNvSpPr/>
          <p:nvPr/>
        </p:nvSpPr>
        <p:spPr>
          <a:xfrm>
            <a:off x="4459630" y="5940290"/>
            <a:ext cx="287079" cy="308344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5B59E7F-D9D4-6166-62D4-FC7395F7AB52}"/>
              </a:ext>
            </a:extLst>
          </p:cNvPr>
          <p:cNvSpPr txBox="1"/>
          <p:nvPr/>
        </p:nvSpPr>
        <p:spPr>
          <a:xfrm>
            <a:off x="8415130" y="102041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Small size</a:t>
            </a:r>
            <a:endParaRPr kumimoji="1" lang="zh-CN" altLang="en-US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F3A33F4-0CF9-7C7F-BD28-92798024DC4E}"/>
              </a:ext>
            </a:extLst>
          </p:cNvPr>
          <p:cNvSpPr txBox="1"/>
          <p:nvPr/>
        </p:nvSpPr>
        <p:spPr>
          <a:xfrm>
            <a:off x="2608841" y="1037387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Large size</a:t>
            </a:r>
            <a:endParaRPr kumimoji="1" lang="zh-CN" altLang="en-US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F4984EF-2ACA-D98E-FD40-018E7AA5D7B4}"/>
              </a:ext>
            </a:extLst>
          </p:cNvPr>
          <p:cNvSpPr txBox="1"/>
          <p:nvPr/>
        </p:nvSpPr>
        <p:spPr>
          <a:xfrm>
            <a:off x="1466688" y="290439"/>
            <a:ext cx="8846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Sampling with larger sample size is easier to find the global optimum.</a:t>
            </a:r>
            <a:endParaRPr kumimoji="1" lang="zh-CN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BD3056BC-4447-4202-1E72-ABC8BF8EAE86}"/>
              </a:ext>
            </a:extLst>
          </p:cNvPr>
          <p:cNvCxnSpPr>
            <a:cxnSpLocks/>
          </p:cNvCxnSpPr>
          <p:nvPr/>
        </p:nvCxnSpPr>
        <p:spPr>
          <a:xfrm>
            <a:off x="1039969" y="1654623"/>
            <a:ext cx="3193035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BD3F7C5-97AB-2D14-97AF-18101D6BDE45}"/>
              </a:ext>
            </a:extLst>
          </p:cNvPr>
          <p:cNvCxnSpPr>
            <a:cxnSpLocks/>
          </p:cNvCxnSpPr>
          <p:nvPr/>
        </p:nvCxnSpPr>
        <p:spPr>
          <a:xfrm>
            <a:off x="7301424" y="3883314"/>
            <a:ext cx="3193035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2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C14A9-FA57-99CB-D0B6-C0FDB7B52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9B8C8C8-EB6E-A5EF-CE8F-62F364339C85}"/>
              </a:ext>
            </a:extLst>
          </p:cNvPr>
          <p:cNvGrpSpPr/>
          <p:nvPr/>
        </p:nvGrpSpPr>
        <p:grpSpPr>
          <a:xfrm>
            <a:off x="2816740" y="969507"/>
            <a:ext cx="5593613" cy="5612716"/>
            <a:chOff x="2816740" y="240637"/>
            <a:chExt cx="5593613" cy="5612716"/>
          </a:xfrm>
        </p:grpSpPr>
        <p:sp>
          <p:nvSpPr>
            <p:cNvPr id="4" name="任意形状 3">
              <a:extLst>
                <a:ext uri="{FF2B5EF4-FFF2-40B4-BE49-F238E27FC236}">
                  <a16:creationId xmlns:a16="http://schemas.microsoft.com/office/drawing/2014/main" id="{24A38E4E-E1F1-FB22-FDE4-B12B525ECD17}"/>
                </a:ext>
              </a:extLst>
            </p:cNvPr>
            <p:cNvSpPr/>
            <p:nvPr/>
          </p:nvSpPr>
          <p:spPr>
            <a:xfrm rot="16873141">
              <a:off x="4044029" y="1371841"/>
              <a:ext cx="4240134" cy="4038572"/>
            </a:xfrm>
            <a:custGeom>
              <a:avLst/>
              <a:gdLst>
                <a:gd name="connsiteX0" fmla="*/ 0 w 5653143"/>
                <a:gd name="connsiteY0" fmla="*/ 101512 h 3206219"/>
                <a:gd name="connsiteX1" fmla="*/ 5592726 w 5653143"/>
                <a:gd name="connsiteY1" fmla="*/ 122777 h 3206219"/>
                <a:gd name="connsiteX2" fmla="*/ 2977117 w 5653143"/>
                <a:gd name="connsiteY2" fmla="*/ 1324256 h 3206219"/>
                <a:gd name="connsiteX3" fmla="*/ 3189768 w 5653143"/>
                <a:gd name="connsiteY3" fmla="*/ 1781456 h 3206219"/>
                <a:gd name="connsiteX4" fmla="*/ 1903228 w 5653143"/>
                <a:gd name="connsiteY4" fmla="*/ 3206219 h 3206219"/>
                <a:gd name="connsiteX0" fmla="*/ 0 w 5620022"/>
                <a:gd name="connsiteY0" fmla="*/ 90690 h 3195397"/>
                <a:gd name="connsiteX1" fmla="*/ 5592726 w 5620022"/>
                <a:gd name="connsiteY1" fmla="*/ 111955 h 3195397"/>
                <a:gd name="connsiteX2" fmla="*/ 2179675 w 5620022"/>
                <a:gd name="connsiteY2" fmla="*/ 1153945 h 3195397"/>
                <a:gd name="connsiteX3" fmla="*/ 3189768 w 5620022"/>
                <a:gd name="connsiteY3" fmla="*/ 1770634 h 3195397"/>
                <a:gd name="connsiteX4" fmla="*/ 1903228 w 5620022"/>
                <a:gd name="connsiteY4" fmla="*/ 3195397 h 3195397"/>
                <a:gd name="connsiteX0" fmla="*/ 0 w 4580671"/>
                <a:gd name="connsiteY0" fmla="*/ 15199 h 3604142"/>
                <a:gd name="connsiteX1" fmla="*/ 4572286 w 4580671"/>
                <a:gd name="connsiteY1" fmla="*/ 520700 h 3604142"/>
                <a:gd name="connsiteX2" fmla="*/ 1159235 w 4580671"/>
                <a:gd name="connsiteY2" fmla="*/ 1562690 h 3604142"/>
                <a:gd name="connsiteX3" fmla="*/ 2169328 w 4580671"/>
                <a:gd name="connsiteY3" fmla="*/ 2179379 h 3604142"/>
                <a:gd name="connsiteX4" fmla="*/ 882788 w 4580671"/>
                <a:gd name="connsiteY4" fmla="*/ 3604142 h 3604142"/>
                <a:gd name="connsiteX0" fmla="*/ 0 w 4390452"/>
                <a:gd name="connsiteY0" fmla="*/ 12858 h 3693253"/>
                <a:gd name="connsiteX1" fmla="*/ 4384470 w 4390452"/>
                <a:gd name="connsiteY1" fmla="*/ 609811 h 3693253"/>
                <a:gd name="connsiteX2" fmla="*/ 971419 w 4390452"/>
                <a:gd name="connsiteY2" fmla="*/ 1651801 h 3693253"/>
                <a:gd name="connsiteX3" fmla="*/ 1981512 w 4390452"/>
                <a:gd name="connsiteY3" fmla="*/ 2268490 h 3693253"/>
                <a:gd name="connsiteX4" fmla="*/ 694972 w 4390452"/>
                <a:gd name="connsiteY4" fmla="*/ 3693253 h 3693253"/>
                <a:gd name="connsiteX0" fmla="*/ 0 w 4438867"/>
                <a:gd name="connsiteY0" fmla="*/ 11371 h 3768995"/>
                <a:gd name="connsiteX1" fmla="*/ 4432308 w 4438867"/>
                <a:gd name="connsiteY1" fmla="*/ 685553 h 3768995"/>
                <a:gd name="connsiteX2" fmla="*/ 1019257 w 4438867"/>
                <a:gd name="connsiteY2" fmla="*/ 1727543 h 3768995"/>
                <a:gd name="connsiteX3" fmla="*/ 2029350 w 4438867"/>
                <a:gd name="connsiteY3" fmla="*/ 2344232 h 3768995"/>
                <a:gd name="connsiteX4" fmla="*/ 742810 w 4438867"/>
                <a:gd name="connsiteY4" fmla="*/ 3768995 h 3768995"/>
                <a:gd name="connsiteX0" fmla="*/ 0 w 4438854"/>
                <a:gd name="connsiteY0" fmla="*/ 11371 h 3768995"/>
                <a:gd name="connsiteX1" fmla="*/ 4432308 w 4438854"/>
                <a:gd name="connsiteY1" fmla="*/ 685553 h 3768995"/>
                <a:gd name="connsiteX2" fmla="*/ 1019257 w 4438854"/>
                <a:gd name="connsiteY2" fmla="*/ 1727543 h 3768995"/>
                <a:gd name="connsiteX3" fmla="*/ 2070809 w 4438854"/>
                <a:gd name="connsiteY3" fmla="*/ 2498603 h 3768995"/>
                <a:gd name="connsiteX4" fmla="*/ 742810 w 4438854"/>
                <a:gd name="connsiteY4" fmla="*/ 3768995 h 3768995"/>
                <a:gd name="connsiteX0" fmla="*/ 0 w 4383093"/>
                <a:gd name="connsiteY0" fmla="*/ 22471 h 3780095"/>
                <a:gd name="connsiteX1" fmla="*/ 4376454 w 4383093"/>
                <a:gd name="connsiteY1" fmla="*/ 415060 h 3780095"/>
                <a:gd name="connsiteX2" fmla="*/ 1019257 w 4383093"/>
                <a:gd name="connsiteY2" fmla="*/ 1738643 h 3780095"/>
                <a:gd name="connsiteX3" fmla="*/ 2070809 w 4383093"/>
                <a:gd name="connsiteY3" fmla="*/ 2509703 h 3780095"/>
                <a:gd name="connsiteX4" fmla="*/ 742810 w 4383093"/>
                <a:gd name="connsiteY4" fmla="*/ 3780095 h 3780095"/>
                <a:gd name="connsiteX0" fmla="*/ 0 w 4397580"/>
                <a:gd name="connsiteY0" fmla="*/ 14764 h 3953824"/>
                <a:gd name="connsiteX1" fmla="*/ 4390762 w 4397580"/>
                <a:gd name="connsiteY1" fmla="*/ 588789 h 3953824"/>
                <a:gd name="connsiteX2" fmla="*/ 1033565 w 4397580"/>
                <a:gd name="connsiteY2" fmla="*/ 1912372 h 3953824"/>
                <a:gd name="connsiteX3" fmla="*/ 2085117 w 4397580"/>
                <a:gd name="connsiteY3" fmla="*/ 2683432 h 3953824"/>
                <a:gd name="connsiteX4" fmla="*/ 757118 w 4397580"/>
                <a:gd name="connsiteY4" fmla="*/ 3953824 h 3953824"/>
                <a:gd name="connsiteX0" fmla="*/ 0 w 4302163"/>
                <a:gd name="connsiteY0" fmla="*/ 27412 h 3966472"/>
                <a:gd name="connsiteX1" fmla="*/ 4295174 w 4302163"/>
                <a:gd name="connsiteY1" fmla="*/ 392763 h 3966472"/>
                <a:gd name="connsiteX2" fmla="*/ 1033565 w 4302163"/>
                <a:gd name="connsiteY2" fmla="*/ 1925020 h 3966472"/>
                <a:gd name="connsiteX3" fmla="*/ 2085117 w 4302163"/>
                <a:gd name="connsiteY3" fmla="*/ 2696080 h 3966472"/>
                <a:gd name="connsiteX4" fmla="*/ 757118 w 4302163"/>
                <a:gd name="connsiteY4" fmla="*/ 3966472 h 3966472"/>
                <a:gd name="connsiteX0" fmla="*/ 0 w 4269040"/>
                <a:gd name="connsiteY0" fmla="*/ 45533 h 3984593"/>
                <a:gd name="connsiteX1" fmla="*/ 4261990 w 4269040"/>
                <a:gd name="connsiteY1" fmla="*/ 298228 h 3984593"/>
                <a:gd name="connsiteX2" fmla="*/ 1033565 w 4269040"/>
                <a:gd name="connsiteY2" fmla="*/ 1943141 h 3984593"/>
                <a:gd name="connsiteX3" fmla="*/ 2085117 w 4269040"/>
                <a:gd name="connsiteY3" fmla="*/ 2714201 h 3984593"/>
                <a:gd name="connsiteX4" fmla="*/ 757118 w 4269040"/>
                <a:gd name="connsiteY4" fmla="*/ 3984593 h 3984593"/>
                <a:gd name="connsiteX0" fmla="*/ 0 w 4240134"/>
                <a:gd name="connsiteY0" fmla="*/ 99512 h 4038572"/>
                <a:gd name="connsiteX1" fmla="*/ 4233029 w 4240134"/>
                <a:gd name="connsiteY1" fmla="*/ 206197 h 4038572"/>
                <a:gd name="connsiteX2" fmla="*/ 1033565 w 4240134"/>
                <a:gd name="connsiteY2" fmla="*/ 1997120 h 4038572"/>
                <a:gd name="connsiteX3" fmla="*/ 2085117 w 4240134"/>
                <a:gd name="connsiteY3" fmla="*/ 2768180 h 4038572"/>
                <a:gd name="connsiteX4" fmla="*/ 757118 w 4240134"/>
                <a:gd name="connsiteY4" fmla="*/ 4038572 h 403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134" h="4038572">
                  <a:moveTo>
                    <a:pt x="0" y="99512"/>
                  </a:moveTo>
                  <a:cubicBezTo>
                    <a:pt x="2548270" y="8249"/>
                    <a:pt x="4060768" y="-110071"/>
                    <a:pt x="4233029" y="206197"/>
                  </a:cubicBezTo>
                  <a:cubicBezTo>
                    <a:pt x="4405290" y="522465"/>
                    <a:pt x="1391550" y="1570123"/>
                    <a:pt x="1033565" y="1997120"/>
                  </a:cubicBezTo>
                  <a:cubicBezTo>
                    <a:pt x="675580" y="2424117"/>
                    <a:pt x="2264099" y="2454520"/>
                    <a:pt x="2085117" y="2768180"/>
                  </a:cubicBezTo>
                  <a:cubicBezTo>
                    <a:pt x="1906136" y="3081841"/>
                    <a:pt x="806737" y="3767442"/>
                    <a:pt x="757118" y="4038572"/>
                  </a:cubicBezTo>
                </a:path>
              </a:pathLst>
            </a:cu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E14AE1C0-3248-EDD3-0B88-7531293DDD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1665" y="5358809"/>
              <a:ext cx="51886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F8C52DCE-90F5-7F61-949B-55C4C12E8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3804" y="425303"/>
              <a:ext cx="0" cy="475275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93D6F30-1CBF-DA71-D26C-FB616ED493CE}"/>
                </a:ext>
              </a:extLst>
            </p:cNvPr>
            <p:cNvSpPr txBox="1"/>
            <p:nvPr/>
          </p:nvSpPr>
          <p:spPr>
            <a:xfrm>
              <a:off x="2816740" y="240637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Utility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7ABE918-D9B9-2E94-2175-FABE48F38B07}"/>
                </a:ext>
              </a:extLst>
            </p:cNvPr>
            <p:cNvSpPr txBox="1"/>
            <p:nvPr/>
          </p:nvSpPr>
          <p:spPr>
            <a:xfrm>
              <a:off x="4784651" y="5484021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Variant attempts</a:t>
              </a:r>
              <a:endParaRPr kumimoji="1"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44E2EE5-446E-C90E-6CD5-2902DBCEAFF6}"/>
              </a:ext>
            </a:extLst>
          </p:cNvPr>
          <p:cNvGrpSpPr/>
          <p:nvPr/>
        </p:nvGrpSpPr>
        <p:grpSpPr>
          <a:xfrm>
            <a:off x="4008473" y="5282978"/>
            <a:ext cx="2751067" cy="929913"/>
            <a:chOff x="4008473" y="4593701"/>
            <a:chExt cx="2751067" cy="929913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445AE29-42AD-E2AC-1426-993FA5078D9E}"/>
                </a:ext>
              </a:extLst>
            </p:cNvPr>
            <p:cNvGrpSpPr/>
            <p:nvPr/>
          </p:nvGrpSpPr>
          <p:grpSpPr>
            <a:xfrm flipV="1">
              <a:off x="4368338" y="4808724"/>
              <a:ext cx="2136127" cy="587300"/>
              <a:chOff x="4368338" y="3721560"/>
              <a:chExt cx="2136127" cy="876886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548F603A-40B4-D573-F747-44359F86005C}"/>
                  </a:ext>
                </a:extLst>
              </p:cNvPr>
              <p:cNvGrpSpPr/>
              <p:nvPr/>
            </p:nvGrpSpPr>
            <p:grpSpPr>
              <a:xfrm>
                <a:off x="4368338" y="3721560"/>
                <a:ext cx="2136127" cy="876882"/>
                <a:chOff x="4368338" y="3721560"/>
                <a:chExt cx="2136127" cy="876882"/>
              </a:xfrm>
            </p:grpSpPr>
            <p:cxnSp>
              <p:nvCxnSpPr>
                <p:cNvPr id="26" name="直线连接符 25">
                  <a:extLst>
                    <a:ext uri="{FF2B5EF4-FFF2-40B4-BE49-F238E27FC236}">
                      <a16:creationId xmlns:a16="http://schemas.microsoft.com/office/drawing/2014/main" id="{D68B79B8-7D5D-E3E8-F344-B5682769A9EE}"/>
                    </a:ext>
                  </a:extLst>
                </p:cNvPr>
                <p:cNvCxnSpPr>
                  <a:cxnSpLocks/>
                  <a:endCxn id="30" idx="0"/>
                </p:cNvCxnSpPr>
                <p:nvPr/>
              </p:nvCxnSpPr>
              <p:spPr>
                <a:xfrm>
                  <a:off x="4368338" y="3721567"/>
                  <a:ext cx="266268" cy="872152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线连接符 26">
                  <a:extLst>
                    <a:ext uri="{FF2B5EF4-FFF2-40B4-BE49-F238E27FC236}">
                      <a16:creationId xmlns:a16="http://schemas.microsoft.com/office/drawing/2014/main" id="{E87B7BF6-C0E0-DFC0-12D7-AB04D72E533F}"/>
                    </a:ext>
                  </a:extLst>
                </p:cNvPr>
                <p:cNvCxnSpPr>
                  <a:cxnSpLocks/>
                  <a:endCxn id="30" idx="0"/>
                </p:cNvCxnSpPr>
                <p:nvPr/>
              </p:nvCxnSpPr>
              <p:spPr>
                <a:xfrm flipH="1">
                  <a:off x="4634606" y="3721566"/>
                  <a:ext cx="293584" cy="872153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线连接符 27">
                  <a:extLst>
                    <a:ext uri="{FF2B5EF4-FFF2-40B4-BE49-F238E27FC236}">
                      <a16:creationId xmlns:a16="http://schemas.microsoft.com/office/drawing/2014/main" id="{5934A1A0-340F-1AAB-9701-2557B4A387F8}"/>
                    </a:ext>
                  </a:extLst>
                </p:cNvPr>
                <p:cNvCxnSpPr>
                  <a:cxnSpLocks/>
                  <a:endCxn id="31" idx="0"/>
                </p:cNvCxnSpPr>
                <p:nvPr/>
              </p:nvCxnSpPr>
              <p:spPr>
                <a:xfrm flipH="1">
                  <a:off x="6170276" y="3721560"/>
                  <a:ext cx="334189" cy="876882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2DB1AB51-D4F3-5873-9B54-9254DA1D6595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>
                <a:off x="4954879" y="3730356"/>
                <a:ext cx="1215397" cy="86809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菱形 14">
              <a:extLst>
                <a:ext uri="{FF2B5EF4-FFF2-40B4-BE49-F238E27FC236}">
                  <a16:creationId xmlns:a16="http://schemas.microsoft.com/office/drawing/2014/main" id="{4F1043A6-197A-F949-D205-BD6AC584B5A2}"/>
                </a:ext>
              </a:extLst>
            </p:cNvPr>
            <p:cNvSpPr/>
            <p:nvPr/>
          </p:nvSpPr>
          <p:spPr>
            <a:xfrm>
              <a:off x="4784651" y="5204637"/>
              <a:ext cx="287079" cy="308344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菱形 15">
              <a:extLst>
                <a:ext uri="{FF2B5EF4-FFF2-40B4-BE49-F238E27FC236}">
                  <a16:creationId xmlns:a16="http://schemas.microsoft.com/office/drawing/2014/main" id="{FCD15FAE-3296-83C1-E767-2ED0FDB3ADBA}"/>
                </a:ext>
              </a:extLst>
            </p:cNvPr>
            <p:cNvSpPr/>
            <p:nvPr/>
          </p:nvSpPr>
          <p:spPr>
            <a:xfrm>
              <a:off x="4224799" y="5209953"/>
              <a:ext cx="287079" cy="308344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菱形 16">
              <a:extLst>
                <a:ext uri="{FF2B5EF4-FFF2-40B4-BE49-F238E27FC236}">
                  <a16:creationId xmlns:a16="http://schemas.microsoft.com/office/drawing/2014/main" id="{95B1266E-6F82-EB35-9E23-CD028882A564}"/>
                </a:ext>
              </a:extLst>
            </p:cNvPr>
            <p:cNvSpPr/>
            <p:nvPr/>
          </p:nvSpPr>
          <p:spPr>
            <a:xfrm>
              <a:off x="6360926" y="5215270"/>
              <a:ext cx="287079" cy="308344"/>
            </a:xfrm>
            <a:prstGeom prst="diamon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79EA5D3-2F9B-B573-DDB1-A5B528783EAA}"/>
                </a:ext>
              </a:extLst>
            </p:cNvPr>
            <p:cNvSpPr txBox="1"/>
            <p:nvPr/>
          </p:nvSpPr>
          <p:spPr>
            <a:xfrm>
              <a:off x="4008473" y="4593701"/>
              <a:ext cx="12522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high similarity</a:t>
              </a:r>
              <a:endParaRPr kumimoji="1" lang="zh-CN" altLang="en-US" sz="14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EAC25E0-BF9D-627A-CCF2-0F8A497BA955}"/>
                </a:ext>
              </a:extLst>
            </p:cNvPr>
            <p:cNvSpPr txBox="1"/>
            <p:nvPr/>
          </p:nvSpPr>
          <p:spPr>
            <a:xfrm>
              <a:off x="5581012" y="459843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low similarity</a:t>
              </a:r>
              <a:endParaRPr kumimoji="1" lang="zh-CN" altLang="en-US" sz="1400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3E5771B-3CC6-8510-D439-18E94C7164C7}"/>
              </a:ext>
            </a:extLst>
          </p:cNvPr>
          <p:cNvSpPr txBox="1"/>
          <p:nvPr/>
        </p:nvSpPr>
        <p:spPr>
          <a:xfrm>
            <a:off x="471662" y="280098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Options are not fully exhibited; the similarity varies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58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FD6A8-D40E-0613-A9D1-E4CD11C1B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00EF35C-CD7D-9BE9-4F4B-57C3A65D7666}"/>
              </a:ext>
            </a:extLst>
          </p:cNvPr>
          <p:cNvGrpSpPr/>
          <p:nvPr/>
        </p:nvGrpSpPr>
        <p:grpSpPr>
          <a:xfrm>
            <a:off x="6068974" y="969507"/>
            <a:ext cx="5593613" cy="5612716"/>
            <a:chOff x="2816740" y="240637"/>
            <a:chExt cx="5593613" cy="5612716"/>
          </a:xfrm>
        </p:grpSpPr>
        <p:sp>
          <p:nvSpPr>
            <p:cNvPr id="4" name="任意形状 3">
              <a:extLst>
                <a:ext uri="{FF2B5EF4-FFF2-40B4-BE49-F238E27FC236}">
                  <a16:creationId xmlns:a16="http://schemas.microsoft.com/office/drawing/2014/main" id="{9E6125E2-355D-DF90-C5BD-219CD9F4158B}"/>
                </a:ext>
              </a:extLst>
            </p:cNvPr>
            <p:cNvSpPr/>
            <p:nvPr/>
          </p:nvSpPr>
          <p:spPr>
            <a:xfrm rot="16873141">
              <a:off x="4044029" y="1371841"/>
              <a:ext cx="4240134" cy="4038572"/>
            </a:xfrm>
            <a:custGeom>
              <a:avLst/>
              <a:gdLst>
                <a:gd name="connsiteX0" fmla="*/ 0 w 5653143"/>
                <a:gd name="connsiteY0" fmla="*/ 101512 h 3206219"/>
                <a:gd name="connsiteX1" fmla="*/ 5592726 w 5653143"/>
                <a:gd name="connsiteY1" fmla="*/ 122777 h 3206219"/>
                <a:gd name="connsiteX2" fmla="*/ 2977117 w 5653143"/>
                <a:gd name="connsiteY2" fmla="*/ 1324256 h 3206219"/>
                <a:gd name="connsiteX3" fmla="*/ 3189768 w 5653143"/>
                <a:gd name="connsiteY3" fmla="*/ 1781456 h 3206219"/>
                <a:gd name="connsiteX4" fmla="*/ 1903228 w 5653143"/>
                <a:gd name="connsiteY4" fmla="*/ 3206219 h 3206219"/>
                <a:gd name="connsiteX0" fmla="*/ 0 w 5620022"/>
                <a:gd name="connsiteY0" fmla="*/ 90690 h 3195397"/>
                <a:gd name="connsiteX1" fmla="*/ 5592726 w 5620022"/>
                <a:gd name="connsiteY1" fmla="*/ 111955 h 3195397"/>
                <a:gd name="connsiteX2" fmla="*/ 2179675 w 5620022"/>
                <a:gd name="connsiteY2" fmla="*/ 1153945 h 3195397"/>
                <a:gd name="connsiteX3" fmla="*/ 3189768 w 5620022"/>
                <a:gd name="connsiteY3" fmla="*/ 1770634 h 3195397"/>
                <a:gd name="connsiteX4" fmla="*/ 1903228 w 5620022"/>
                <a:gd name="connsiteY4" fmla="*/ 3195397 h 3195397"/>
                <a:gd name="connsiteX0" fmla="*/ 0 w 4580671"/>
                <a:gd name="connsiteY0" fmla="*/ 15199 h 3604142"/>
                <a:gd name="connsiteX1" fmla="*/ 4572286 w 4580671"/>
                <a:gd name="connsiteY1" fmla="*/ 520700 h 3604142"/>
                <a:gd name="connsiteX2" fmla="*/ 1159235 w 4580671"/>
                <a:gd name="connsiteY2" fmla="*/ 1562690 h 3604142"/>
                <a:gd name="connsiteX3" fmla="*/ 2169328 w 4580671"/>
                <a:gd name="connsiteY3" fmla="*/ 2179379 h 3604142"/>
                <a:gd name="connsiteX4" fmla="*/ 882788 w 4580671"/>
                <a:gd name="connsiteY4" fmla="*/ 3604142 h 3604142"/>
                <a:gd name="connsiteX0" fmla="*/ 0 w 4390452"/>
                <a:gd name="connsiteY0" fmla="*/ 12858 h 3693253"/>
                <a:gd name="connsiteX1" fmla="*/ 4384470 w 4390452"/>
                <a:gd name="connsiteY1" fmla="*/ 609811 h 3693253"/>
                <a:gd name="connsiteX2" fmla="*/ 971419 w 4390452"/>
                <a:gd name="connsiteY2" fmla="*/ 1651801 h 3693253"/>
                <a:gd name="connsiteX3" fmla="*/ 1981512 w 4390452"/>
                <a:gd name="connsiteY3" fmla="*/ 2268490 h 3693253"/>
                <a:gd name="connsiteX4" fmla="*/ 694972 w 4390452"/>
                <a:gd name="connsiteY4" fmla="*/ 3693253 h 3693253"/>
                <a:gd name="connsiteX0" fmla="*/ 0 w 4438867"/>
                <a:gd name="connsiteY0" fmla="*/ 11371 h 3768995"/>
                <a:gd name="connsiteX1" fmla="*/ 4432308 w 4438867"/>
                <a:gd name="connsiteY1" fmla="*/ 685553 h 3768995"/>
                <a:gd name="connsiteX2" fmla="*/ 1019257 w 4438867"/>
                <a:gd name="connsiteY2" fmla="*/ 1727543 h 3768995"/>
                <a:gd name="connsiteX3" fmla="*/ 2029350 w 4438867"/>
                <a:gd name="connsiteY3" fmla="*/ 2344232 h 3768995"/>
                <a:gd name="connsiteX4" fmla="*/ 742810 w 4438867"/>
                <a:gd name="connsiteY4" fmla="*/ 3768995 h 3768995"/>
                <a:gd name="connsiteX0" fmla="*/ 0 w 4438854"/>
                <a:gd name="connsiteY0" fmla="*/ 11371 h 3768995"/>
                <a:gd name="connsiteX1" fmla="*/ 4432308 w 4438854"/>
                <a:gd name="connsiteY1" fmla="*/ 685553 h 3768995"/>
                <a:gd name="connsiteX2" fmla="*/ 1019257 w 4438854"/>
                <a:gd name="connsiteY2" fmla="*/ 1727543 h 3768995"/>
                <a:gd name="connsiteX3" fmla="*/ 2070809 w 4438854"/>
                <a:gd name="connsiteY3" fmla="*/ 2498603 h 3768995"/>
                <a:gd name="connsiteX4" fmla="*/ 742810 w 4438854"/>
                <a:gd name="connsiteY4" fmla="*/ 3768995 h 3768995"/>
                <a:gd name="connsiteX0" fmla="*/ 0 w 4383093"/>
                <a:gd name="connsiteY0" fmla="*/ 22471 h 3780095"/>
                <a:gd name="connsiteX1" fmla="*/ 4376454 w 4383093"/>
                <a:gd name="connsiteY1" fmla="*/ 415060 h 3780095"/>
                <a:gd name="connsiteX2" fmla="*/ 1019257 w 4383093"/>
                <a:gd name="connsiteY2" fmla="*/ 1738643 h 3780095"/>
                <a:gd name="connsiteX3" fmla="*/ 2070809 w 4383093"/>
                <a:gd name="connsiteY3" fmla="*/ 2509703 h 3780095"/>
                <a:gd name="connsiteX4" fmla="*/ 742810 w 4383093"/>
                <a:gd name="connsiteY4" fmla="*/ 3780095 h 3780095"/>
                <a:gd name="connsiteX0" fmla="*/ 0 w 4397580"/>
                <a:gd name="connsiteY0" fmla="*/ 14764 h 3953824"/>
                <a:gd name="connsiteX1" fmla="*/ 4390762 w 4397580"/>
                <a:gd name="connsiteY1" fmla="*/ 588789 h 3953824"/>
                <a:gd name="connsiteX2" fmla="*/ 1033565 w 4397580"/>
                <a:gd name="connsiteY2" fmla="*/ 1912372 h 3953824"/>
                <a:gd name="connsiteX3" fmla="*/ 2085117 w 4397580"/>
                <a:gd name="connsiteY3" fmla="*/ 2683432 h 3953824"/>
                <a:gd name="connsiteX4" fmla="*/ 757118 w 4397580"/>
                <a:gd name="connsiteY4" fmla="*/ 3953824 h 3953824"/>
                <a:gd name="connsiteX0" fmla="*/ 0 w 4302163"/>
                <a:gd name="connsiteY0" fmla="*/ 27412 h 3966472"/>
                <a:gd name="connsiteX1" fmla="*/ 4295174 w 4302163"/>
                <a:gd name="connsiteY1" fmla="*/ 392763 h 3966472"/>
                <a:gd name="connsiteX2" fmla="*/ 1033565 w 4302163"/>
                <a:gd name="connsiteY2" fmla="*/ 1925020 h 3966472"/>
                <a:gd name="connsiteX3" fmla="*/ 2085117 w 4302163"/>
                <a:gd name="connsiteY3" fmla="*/ 2696080 h 3966472"/>
                <a:gd name="connsiteX4" fmla="*/ 757118 w 4302163"/>
                <a:gd name="connsiteY4" fmla="*/ 3966472 h 3966472"/>
                <a:gd name="connsiteX0" fmla="*/ 0 w 4269040"/>
                <a:gd name="connsiteY0" fmla="*/ 45533 h 3984593"/>
                <a:gd name="connsiteX1" fmla="*/ 4261990 w 4269040"/>
                <a:gd name="connsiteY1" fmla="*/ 298228 h 3984593"/>
                <a:gd name="connsiteX2" fmla="*/ 1033565 w 4269040"/>
                <a:gd name="connsiteY2" fmla="*/ 1943141 h 3984593"/>
                <a:gd name="connsiteX3" fmla="*/ 2085117 w 4269040"/>
                <a:gd name="connsiteY3" fmla="*/ 2714201 h 3984593"/>
                <a:gd name="connsiteX4" fmla="*/ 757118 w 4269040"/>
                <a:gd name="connsiteY4" fmla="*/ 3984593 h 3984593"/>
                <a:gd name="connsiteX0" fmla="*/ 0 w 4240134"/>
                <a:gd name="connsiteY0" fmla="*/ 99512 h 4038572"/>
                <a:gd name="connsiteX1" fmla="*/ 4233029 w 4240134"/>
                <a:gd name="connsiteY1" fmla="*/ 206197 h 4038572"/>
                <a:gd name="connsiteX2" fmla="*/ 1033565 w 4240134"/>
                <a:gd name="connsiteY2" fmla="*/ 1997120 h 4038572"/>
                <a:gd name="connsiteX3" fmla="*/ 2085117 w 4240134"/>
                <a:gd name="connsiteY3" fmla="*/ 2768180 h 4038572"/>
                <a:gd name="connsiteX4" fmla="*/ 757118 w 4240134"/>
                <a:gd name="connsiteY4" fmla="*/ 4038572 h 403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134" h="4038572">
                  <a:moveTo>
                    <a:pt x="0" y="99512"/>
                  </a:moveTo>
                  <a:cubicBezTo>
                    <a:pt x="2548270" y="8249"/>
                    <a:pt x="4060768" y="-110071"/>
                    <a:pt x="4233029" y="206197"/>
                  </a:cubicBezTo>
                  <a:cubicBezTo>
                    <a:pt x="4405290" y="522465"/>
                    <a:pt x="1391550" y="1570123"/>
                    <a:pt x="1033565" y="1997120"/>
                  </a:cubicBezTo>
                  <a:cubicBezTo>
                    <a:pt x="675580" y="2424117"/>
                    <a:pt x="2264099" y="2454520"/>
                    <a:pt x="2085117" y="2768180"/>
                  </a:cubicBezTo>
                  <a:cubicBezTo>
                    <a:pt x="1906136" y="3081841"/>
                    <a:pt x="806737" y="3767442"/>
                    <a:pt x="757118" y="4038572"/>
                  </a:cubicBezTo>
                </a:path>
              </a:pathLst>
            </a:cu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C192B65D-0CEC-1AB6-B0D1-5865E61D7C87}"/>
                </a:ext>
              </a:extLst>
            </p:cNvPr>
            <p:cNvCxnSpPr>
              <a:cxnSpLocks/>
            </p:cNvCxnSpPr>
            <p:nvPr/>
          </p:nvCxnSpPr>
          <p:spPr>
            <a:xfrm>
              <a:off x="3221665" y="5358809"/>
              <a:ext cx="51886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DF49674F-BCA9-864F-482E-9501C8252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3804" y="425303"/>
              <a:ext cx="0" cy="475275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3B8D9A6-CFCD-CDA8-8F23-8A5B34A7ED7A}"/>
                </a:ext>
              </a:extLst>
            </p:cNvPr>
            <p:cNvSpPr txBox="1"/>
            <p:nvPr/>
          </p:nvSpPr>
          <p:spPr>
            <a:xfrm>
              <a:off x="2816740" y="240637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Utility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B058805-42A2-575E-CB59-83F09F0CC792}"/>
                </a:ext>
              </a:extLst>
            </p:cNvPr>
            <p:cNvSpPr txBox="1"/>
            <p:nvPr/>
          </p:nvSpPr>
          <p:spPr>
            <a:xfrm>
              <a:off x="4784651" y="5484021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Variant attempts</a:t>
              </a:r>
              <a:endParaRPr kumimoji="1"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E9999AA-F36B-7CC5-04EF-3A661267C23B}"/>
              </a:ext>
            </a:extLst>
          </p:cNvPr>
          <p:cNvGrpSpPr/>
          <p:nvPr/>
        </p:nvGrpSpPr>
        <p:grpSpPr>
          <a:xfrm>
            <a:off x="321588" y="975926"/>
            <a:ext cx="5593613" cy="5612716"/>
            <a:chOff x="2816740" y="240637"/>
            <a:chExt cx="5593613" cy="5612716"/>
          </a:xfrm>
        </p:grpSpPr>
        <p:sp>
          <p:nvSpPr>
            <p:cNvPr id="7" name="任意形状 6">
              <a:extLst>
                <a:ext uri="{FF2B5EF4-FFF2-40B4-BE49-F238E27FC236}">
                  <a16:creationId xmlns:a16="http://schemas.microsoft.com/office/drawing/2014/main" id="{0994CC9C-9535-C67B-78C3-9DA1125A3FEE}"/>
                </a:ext>
              </a:extLst>
            </p:cNvPr>
            <p:cNvSpPr/>
            <p:nvPr/>
          </p:nvSpPr>
          <p:spPr>
            <a:xfrm rot="16873141">
              <a:off x="4044029" y="1371841"/>
              <a:ext cx="4240134" cy="4038572"/>
            </a:xfrm>
            <a:custGeom>
              <a:avLst/>
              <a:gdLst>
                <a:gd name="connsiteX0" fmla="*/ 0 w 5653143"/>
                <a:gd name="connsiteY0" fmla="*/ 101512 h 3206219"/>
                <a:gd name="connsiteX1" fmla="*/ 5592726 w 5653143"/>
                <a:gd name="connsiteY1" fmla="*/ 122777 h 3206219"/>
                <a:gd name="connsiteX2" fmla="*/ 2977117 w 5653143"/>
                <a:gd name="connsiteY2" fmla="*/ 1324256 h 3206219"/>
                <a:gd name="connsiteX3" fmla="*/ 3189768 w 5653143"/>
                <a:gd name="connsiteY3" fmla="*/ 1781456 h 3206219"/>
                <a:gd name="connsiteX4" fmla="*/ 1903228 w 5653143"/>
                <a:gd name="connsiteY4" fmla="*/ 3206219 h 3206219"/>
                <a:gd name="connsiteX0" fmla="*/ 0 w 5620022"/>
                <a:gd name="connsiteY0" fmla="*/ 90690 h 3195397"/>
                <a:gd name="connsiteX1" fmla="*/ 5592726 w 5620022"/>
                <a:gd name="connsiteY1" fmla="*/ 111955 h 3195397"/>
                <a:gd name="connsiteX2" fmla="*/ 2179675 w 5620022"/>
                <a:gd name="connsiteY2" fmla="*/ 1153945 h 3195397"/>
                <a:gd name="connsiteX3" fmla="*/ 3189768 w 5620022"/>
                <a:gd name="connsiteY3" fmla="*/ 1770634 h 3195397"/>
                <a:gd name="connsiteX4" fmla="*/ 1903228 w 5620022"/>
                <a:gd name="connsiteY4" fmla="*/ 3195397 h 3195397"/>
                <a:gd name="connsiteX0" fmla="*/ 0 w 4580671"/>
                <a:gd name="connsiteY0" fmla="*/ 15199 h 3604142"/>
                <a:gd name="connsiteX1" fmla="*/ 4572286 w 4580671"/>
                <a:gd name="connsiteY1" fmla="*/ 520700 h 3604142"/>
                <a:gd name="connsiteX2" fmla="*/ 1159235 w 4580671"/>
                <a:gd name="connsiteY2" fmla="*/ 1562690 h 3604142"/>
                <a:gd name="connsiteX3" fmla="*/ 2169328 w 4580671"/>
                <a:gd name="connsiteY3" fmla="*/ 2179379 h 3604142"/>
                <a:gd name="connsiteX4" fmla="*/ 882788 w 4580671"/>
                <a:gd name="connsiteY4" fmla="*/ 3604142 h 3604142"/>
                <a:gd name="connsiteX0" fmla="*/ 0 w 4390452"/>
                <a:gd name="connsiteY0" fmla="*/ 12858 h 3693253"/>
                <a:gd name="connsiteX1" fmla="*/ 4384470 w 4390452"/>
                <a:gd name="connsiteY1" fmla="*/ 609811 h 3693253"/>
                <a:gd name="connsiteX2" fmla="*/ 971419 w 4390452"/>
                <a:gd name="connsiteY2" fmla="*/ 1651801 h 3693253"/>
                <a:gd name="connsiteX3" fmla="*/ 1981512 w 4390452"/>
                <a:gd name="connsiteY3" fmla="*/ 2268490 h 3693253"/>
                <a:gd name="connsiteX4" fmla="*/ 694972 w 4390452"/>
                <a:gd name="connsiteY4" fmla="*/ 3693253 h 3693253"/>
                <a:gd name="connsiteX0" fmla="*/ 0 w 4438867"/>
                <a:gd name="connsiteY0" fmla="*/ 11371 h 3768995"/>
                <a:gd name="connsiteX1" fmla="*/ 4432308 w 4438867"/>
                <a:gd name="connsiteY1" fmla="*/ 685553 h 3768995"/>
                <a:gd name="connsiteX2" fmla="*/ 1019257 w 4438867"/>
                <a:gd name="connsiteY2" fmla="*/ 1727543 h 3768995"/>
                <a:gd name="connsiteX3" fmla="*/ 2029350 w 4438867"/>
                <a:gd name="connsiteY3" fmla="*/ 2344232 h 3768995"/>
                <a:gd name="connsiteX4" fmla="*/ 742810 w 4438867"/>
                <a:gd name="connsiteY4" fmla="*/ 3768995 h 3768995"/>
                <a:gd name="connsiteX0" fmla="*/ 0 w 4438854"/>
                <a:gd name="connsiteY0" fmla="*/ 11371 h 3768995"/>
                <a:gd name="connsiteX1" fmla="*/ 4432308 w 4438854"/>
                <a:gd name="connsiteY1" fmla="*/ 685553 h 3768995"/>
                <a:gd name="connsiteX2" fmla="*/ 1019257 w 4438854"/>
                <a:gd name="connsiteY2" fmla="*/ 1727543 h 3768995"/>
                <a:gd name="connsiteX3" fmla="*/ 2070809 w 4438854"/>
                <a:gd name="connsiteY3" fmla="*/ 2498603 h 3768995"/>
                <a:gd name="connsiteX4" fmla="*/ 742810 w 4438854"/>
                <a:gd name="connsiteY4" fmla="*/ 3768995 h 3768995"/>
                <a:gd name="connsiteX0" fmla="*/ 0 w 4383093"/>
                <a:gd name="connsiteY0" fmla="*/ 22471 h 3780095"/>
                <a:gd name="connsiteX1" fmla="*/ 4376454 w 4383093"/>
                <a:gd name="connsiteY1" fmla="*/ 415060 h 3780095"/>
                <a:gd name="connsiteX2" fmla="*/ 1019257 w 4383093"/>
                <a:gd name="connsiteY2" fmla="*/ 1738643 h 3780095"/>
                <a:gd name="connsiteX3" fmla="*/ 2070809 w 4383093"/>
                <a:gd name="connsiteY3" fmla="*/ 2509703 h 3780095"/>
                <a:gd name="connsiteX4" fmla="*/ 742810 w 4383093"/>
                <a:gd name="connsiteY4" fmla="*/ 3780095 h 3780095"/>
                <a:gd name="connsiteX0" fmla="*/ 0 w 4397580"/>
                <a:gd name="connsiteY0" fmla="*/ 14764 h 3953824"/>
                <a:gd name="connsiteX1" fmla="*/ 4390762 w 4397580"/>
                <a:gd name="connsiteY1" fmla="*/ 588789 h 3953824"/>
                <a:gd name="connsiteX2" fmla="*/ 1033565 w 4397580"/>
                <a:gd name="connsiteY2" fmla="*/ 1912372 h 3953824"/>
                <a:gd name="connsiteX3" fmla="*/ 2085117 w 4397580"/>
                <a:gd name="connsiteY3" fmla="*/ 2683432 h 3953824"/>
                <a:gd name="connsiteX4" fmla="*/ 757118 w 4397580"/>
                <a:gd name="connsiteY4" fmla="*/ 3953824 h 3953824"/>
                <a:gd name="connsiteX0" fmla="*/ 0 w 4302163"/>
                <a:gd name="connsiteY0" fmla="*/ 27412 h 3966472"/>
                <a:gd name="connsiteX1" fmla="*/ 4295174 w 4302163"/>
                <a:gd name="connsiteY1" fmla="*/ 392763 h 3966472"/>
                <a:gd name="connsiteX2" fmla="*/ 1033565 w 4302163"/>
                <a:gd name="connsiteY2" fmla="*/ 1925020 h 3966472"/>
                <a:gd name="connsiteX3" fmla="*/ 2085117 w 4302163"/>
                <a:gd name="connsiteY3" fmla="*/ 2696080 h 3966472"/>
                <a:gd name="connsiteX4" fmla="*/ 757118 w 4302163"/>
                <a:gd name="connsiteY4" fmla="*/ 3966472 h 3966472"/>
                <a:gd name="connsiteX0" fmla="*/ 0 w 4269040"/>
                <a:gd name="connsiteY0" fmla="*/ 45533 h 3984593"/>
                <a:gd name="connsiteX1" fmla="*/ 4261990 w 4269040"/>
                <a:gd name="connsiteY1" fmla="*/ 298228 h 3984593"/>
                <a:gd name="connsiteX2" fmla="*/ 1033565 w 4269040"/>
                <a:gd name="connsiteY2" fmla="*/ 1943141 h 3984593"/>
                <a:gd name="connsiteX3" fmla="*/ 2085117 w 4269040"/>
                <a:gd name="connsiteY3" fmla="*/ 2714201 h 3984593"/>
                <a:gd name="connsiteX4" fmla="*/ 757118 w 4269040"/>
                <a:gd name="connsiteY4" fmla="*/ 3984593 h 3984593"/>
                <a:gd name="connsiteX0" fmla="*/ 0 w 4240134"/>
                <a:gd name="connsiteY0" fmla="*/ 99512 h 4038572"/>
                <a:gd name="connsiteX1" fmla="*/ 4233029 w 4240134"/>
                <a:gd name="connsiteY1" fmla="*/ 206197 h 4038572"/>
                <a:gd name="connsiteX2" fmla="*/ 1033565 w 4240134"/>
                <a:gd name="connsiteY2" fmla="*/ 1997120 h 4038572"/>
                <a:gd name="connsiteX3" fmla="*/ 2085117 w 4240134"/>
                <a:gd name="connsiteY3" fmla="*/ 2768180 h 4038572"/>
                <a:gd name="connsiteX4" fmla="*/ 757118 w 4240134"/>
                <a:gd name="connsiteY4" fmla="*/ 4038572 h 403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134" h="4038572">
                  <a:moveTo>
                    <a:pt x="0" y="99512"/>
                  </a:moveTo>
                  <a:cubicBezTo>
                    <a:pt x="2548270" y="8249"/>
                    <a:pt x="4060768" y="-110071"/>
                    <a:pt x="4233029" y="206197"/>
                  </a:cubicBezTo>
                  <a:cubicBezTo>
                    <a:pt x="4405290" y="522465"/>
                    <a:pt x="1391550" y="1570123"/>
                    <a:pt x="1033565" y="1997120"/>
                  </a:cubicBezTo>
                  <a:cubicBezTo>
                    <a:pt x="675580" y="2424117"/>
                    <a:pt x="2264099" y="2454520"/>
                    <a:pt x="2085117" y="2768180"/>
                  </a:cubicBezTo>
                  <a:cubicBezTo>
                    <a:pt x="1906136" y="3081841"/>
                    <a:pt x="806737" y="3767442"/>
                    <a:pt x="757118" y="4038572"/>
                  </a:cubicBezTo>
                </a:path>
              </a:pathLst>
            </a:cu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B393CF2B-66BA-AD45-0120-F74F52BD36CC}"/>
                </a:ext>
              </a:extLst>
            </p:cNvPr>
            <p:cNvCxnSpPr>
              <a:cxnSpLocks/>
            </p:cNvCxnSpPr>
            <p:nvPr/>
          </p:nvCxnSpPr>
          <p:spPr>
            <a:xfrm>
              <a:off x="3221665" y="5358809"/>
              <a:ext cx="51886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DF0600E2-596E-7E42-85CF-11B02BF58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3804" y="425303"/>
              <a:ext cx="0" cy="475275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EC9B64C-CE6D-179F-2805-AFA7161D5BDF}"/>
                </a:ext>
              </a:extLst>
            </p:cNvPr>
            <p:cNvSpPr txBox="1"/>
            <p:nvPr/>
          </p:nvSpPr>
          <p:spPr>
            <a:xfrm>
              <a:off x="2816740" y="240637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Utility</a:t>
              </a:r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7DBEC20-3E3B-BDB5-DA4C-34BA05229AC7}"/>
                </a:ext>
              </a:extLst>
            </p:cNvPr>
            <p:cNvSpPr txBox="1"/>
            <p:nvPr/>
          </p:nvSpPr>
          <p:spPr>
            <a:xfrm>
              <a:off x="4784651" y="5484021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Variant attempts</a:t>
              </a:r>
              <a:endParaRPr kumimoji="1" lang="zh-CN" altLang="en-US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816B634-767E-9A29-C655-4192DB1416BF}"/>
              </a:ext>
            </a:extLst>
          </p:cNvPr>
          <p:cNvGrpSpPr/>
          <p:nvPr/>
        </p:nvGrpSpPr>
        <p:grpSpPr>
          <a:xfrm>
            <a:off x="7477033" y="1694658"/>
            <a:ext cx="1303770" cy="4518710"/>
            <a:chOff x="7477033" y="1694658"/>
            <a:chExt cx="1303770" cy="4518710"/>
          </a:xfrm>
          <a:solidFill>
            <a:schemeClr val="tx2">
              <a:lumMod val="50000"/>
              <a:lumOff val="50000"/>
              <a:alpha val="68882"/>
            </a:schemeClr>
          </a:solidFill>
        </p:grpSpPr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59C8BDFD-DAFA-A706-CB32-16523D4BE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0572" y="2796209"/>
              <a:ext cx="0" cy="3289090"/>
            </a:xfrm>
            <a:prstGeom prst="line">
              <a:avLst/>
            </a:prstGeom>
            <a:grpFill/>
            <a:ln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D5D0C405-4BE3-A08F-EDD7-F74982D5CD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66593" y="1762539"/>
              <a:ext cx="13831" cy="4322760"/>
            </a:xfrm>
            <a:prstGeom prst="line">
              <a:avLst/>
            </a:prstGeom>
            <a:grpFill/>
            <a:ln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菱形 14">
              <a:extLst>
                <a:ext uri="{FF2B5EF4-FFF2-40B4-BE49-F238E27FC236}">
                  <a16:creationId xmlns:a16="http://schemas.microsoft.com/office/drawing/2014/main" id="{B731CEEA-A8A8-6057-7138-3FD133899CE7}"/>
                </a:ext>
              </a:extLst>
            </p:cNvPr>
            <p:cNvSpPr/>
            <p:nvPr/>
          </p:nvSpPr>
          <p:spPr>
            <a:xfrm>
              <a:off x="8036885" y="5893914"/>
              <a:ext cx="287079" cy="308344"/>
            </a:xfrm>
            <a:prstGeom prst="diamond">
              <a:avLst/>
            </a:prstGeom>
            <a:grp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菱形 15">
              <a:extLst>
                <a:ext uri="{FF2B5EF4-FFF2-40B4-BE49-F238E27FC236}">
                  <a16:creationId xmlns:a16="http://schemas.microsoft.com/office/drawing/2014/main" id="{30D59731-E868-4A1B-5EDB-967A9F422F16}"/>
                </a:ext>
              </a:extLst>
            </p:cNvPr>
            <p:cNvSpPr/>
            <p:nvPr/>
          </p:nvSpPr>
          <p:spPr>
            <a:xfrm>
              <a:off x="7477033" y="5899230"/>
              <a:ext cx="287079" cy="308344"/>
            </a:xfrm>
            <a:prstGeom prst="diamond">
              <a:avLst/>
            </a:prstGeom>
            <a:grp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9ACA077E-1EE8-D8AE-EB86-39A1DFCCF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8573" y="2067339"/>
              <a:ext cx="0" cy="4023754"/>
            </a:xfrm>
            <a:prstGeom prst="line">
              <a:avLst/>
            </a:prstGeom>
            <a:grpFill/>
            <a:ln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ECBC1570-A0F1-BDF4-BDF0-BFFB4502A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6017" y="2213113"/>
              <a:ext cx="12408" cy="3877980"/>
            </a:xfrm>
            <a:prstGeom prst="line">
              <a:avLst/>
            </a:prstGeom>
            <a:grpFill/>
            <a:ln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菱形 49">
              <a:extLst>
                <a:ext uri="{FF2B5EF4-FFF2-40B4-BE49-F238E27FC236}">
                  <a16:creationId xmlns:a16="http://schemas.microsoft.com/office/drawing/2014/main" id="{917F7ADB-2824-404D-D00D-42254BA10B04}"/>
                </a:ext>
              </a:extLst>
            </p:cNvPr>
            <p:cNvSpPr/>
            <p:nvPr/>
          </p:nvSpPr>
          <p:spPr>
            <a:xfrm>
              <a:off x="8234886" y="5899708"/>
              <a:ext cx="287079" cy="308344"/>
            </a:xfrm>
            <a:prstGeom prst="diamond">
              <a:avLst/>
            </a:prstGeom>
            <a:grp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菱形 50">
              <a:extLst>
                <a:ext uri="{FF2B5EF4-FFF2-40B4-BE49-F238E27FC236}">
                  <a16:creationId xmlns:a16="http://schemas.microsoft.com/office/drawing/2014/main" id="{317D1490-B485-86DA-AEFC-1558EFF4182F}"/>
                </a:ext>
              </a:extLst>
            </p:cNvPr>
            <p:cNvSpPr/>
            <p:nvPr/>
          </p:nvSpPr>
          <p:spPr>
            <a:xfrm>
              <a:off x="7675034" y="5905024"/>
              <a:ext cx="287079" cy="308344"/>
            </a:xfrm>
            <a:prstGeom prst="diamond">
              <a:avLst/>
            </a:prstGeom>
            <a:grp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AD9C4D43-D030-9D6C-93CB-DDD78AFDD8AE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flipH="1" flipV="1">
              <a:off x="8048986" y="1694658"/>
              <a:ext cx="28425" cy="4396435"/>
            </a:xfrm>
            <a:prstGeom prst="line">
              <a:avLst/>
            </a:prstGeom>
            <a:grpFill/>
            <a:ln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C5944340-1871-98DE-2BEB-3640CE2425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7263" y="3429000"/>
              <a:ext cx="0" cy="2662093"/>
            </a:xfrm>
            <a:prstGeom prst="line">
              <a:avLst/>
            </a:prstGeom>
            <a:grpFill/>
            <a:ln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菱形 58">
              <a:extLst>
                <a:ext uri="{FF2B5EF4-FFF2-40B4-BE49-F238E27FC236}">
                  <a16:creationId xmlns:a16="http://schemas.microsoft.com/office/drawing/2014/main" id="{1D12FDE4-C4C8-52FE-85EB-0405A8A56CF1}"/>
                </a:ext>
              </a:extLst>
            </p:cNvPr>
            <p:cNvSpPr/>
            <p:nvPr/>
          </p:nvSpPr>
          <p:spPr>
            <a:xfrm>
              <a:off x="8493724" y="5899708"/>
              <a:ext cx="287079" cy="308344"/>
            </a:xfrm>
            <a:prstGeom prst="diamond">
              <a:avLst/>
            </a:prstGeom>
            <a:grp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菱形 59">
              <a:extLst>
                <a:ext uri="{FF2B5EF4-FFF2-40B4-BE49-F238E27FC236}">
                  <a16:creationId xmlns:a16="http://schemas.microsoft.com/office/drawing/2014/main" id="{61C145FF-7180-3AFC-DD93-926D9E172441}"/>
                </a:ext>
              </a:extLst>
            </p:cNvPr>
            <p:cNvSpPr/>
            <p:nvPr/>
          </p:nvSpPr>
          <p:spPr>
            <a:xfrm>
              <a:off x="7933872" y="5905024"/>
              <a:ext cx="287079" cy="308344"/>
            </a:xfrm>
            <a:prstGeom prst="diamond">
              <a:avLst/>
            </a:prstGeom>
            <a:grp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71FFA7AD-E90F-0402-37A3-AA5F483C86A2}"/>
              </a:ext>
            </a:extLst>
          </p:cNvPr>
          <p:cNvGrpSpPr/>
          <p:nvPr/>
        </p:nvGrpSpPr>
        <p:grpSpPr>
          <a:xfrm>
            <a:off x="9613160" y="4299984"/>
            <a:ext cx="1116815" cy="1929599"/>
            <a:chOff x="9613160" y="4299984"/>
            <a:chExt cx="1116815" cy="1929599"/>
          </a:xfrm>
          <a:solidFill>
            <a:schemeClr val="accent2">
              <a:lumMod val="75000"/>
              <a:alpha val="68882"/>
            </a:schemeClr>
          </a:solidFill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id="{041CCDF0-DC76-702D-B089-8D32D29F10BA}"/>
                </a:ext>
              </a:extLst>
            </p:cNvPr>
            <p:cNvSpPr/>
            <p:nvPr/>
          </p:nvSpPr>
          <p:spPr>
            <a:xfrm>
              <a:off x="9613160" y="5904547"/>
              <a:ext cx="287079" cy="308344"/>
            </a:xfrm>
            <a:prstGeom prst="diamond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D2491169-858A-8291-122A-66AA02D99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56699" y="4717774"/>
              <a:ext cx="0" cy="1273023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菱形 51">
              <a:extLst>
                <a:ext uri="{FF2B5EF4-FFF2-40B4-BE49-F238E27FC236}">
                  <a16:creationId xmlns:a16="http://schemas.microsoft.com/office/drawing/2014/main" id="{05E20282-12E2-BF84-1E0C-64F94A9884C3}"/>
                </a:ext>
              </a:extLst>
            </p:cNvPr>
            <p:cNvSpPr/>
            <p:nvPr/>
          </p:nvSpPr>
          <p:spPr>
            <a:xfrm>
              <a:off x="9811161" y="5910341"/>
              <a:ext cx="287079" cy="308344"/>
            </a:xfrm>
            <a:prstGeom prst="diamond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5017C53E-7049-A5BE-553A-21D92A00C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4700" y="4412974"/>
              <a:ext cx="0" cy="158361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菱形 60">
              <a:extLst>
                <a:ext uri="{FF2B5EF4-FFF2-40B4-BE49-F238E27FC236}">
                  <a16:creationId xmlns:a16="http://schemas.microsoft.com/office/drawing/2014/main" id="{CF4EFB5C-3597-EBB7-0312-6D873ABFAB8C}"/>
                </a:ext>
              </a:extLst>
            </p:cNvPr>
            <p:cNvSpPr/>
            <p:nvPr/>
          </p:nvSpPr>
          <p:spPr>
            <a:xfrm>
              <a:off x="10069999" y="5910341"/>
              <a:ext cx="287079" cy="308344"/>
            </a:xfrm>
            <a:prstGeom prst="diamond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00EC3364-EF95-D773-F2D7-B00C2477F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3538" y="4412974"/>
              <a:ext cx="0" cy="158361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菱形 70">
              <a:extLst>
                <a:ext uri="{FF2B5EF4-FFF2-40B4-BE49-F238E27FC236}">
                  <a16:creationId xmlns:a16="http://schemas.microsoft.com/office/drawing/2014/main" id="{2F899867-7BC3-0810-6E83-C8762062B507}"/>
                </a:ext>
              </a:extLst>
            </p:cNvPr>
            <p:cNvSpPr/>
            <p:nvPr/>
          </p:nvSpPr>
          <p:spPr>
            <a:xfrm>
              <a:off x="9986057" y="5915445"/>
              <a:ext cx="287079" cy="308344"/>
            </a:xfrm>
            <a:prstGeom prst="diamond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351C5675-F75C-8413-A38E-5513798360D2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V="1">
              <a:off x="10129596" y="4299984"/>
              <a:ext cx="14517" cy="1701711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A14C0A2C-2E6F-9F55-936D-F9752C7E88E4}"/>
                </a:ext>
              </a:extLst>
            </p:cNvPr>
            <p:cNvSpPr/>
            <p:nvPr/>
          </p:nvSpPr>
          <p:spPr>
            <a:xfrm>
              <a:off x="10184058" y="5921239"/>
              <a:ext cx="287079" cy="308344"/>
            </a:xfrm>
            <a:prstGeom prst="diamond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0CD10F74-A61B-6F06-1E65-30EAFB18B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7597" y="4572000"/>
              <a:ext cx="0" cy="1435489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菱形 74">
              <a:extLst>
                <a:ext uri="{FF2B5EF4-FFF2-40B4-BE49-F238E27FC236}">
                  <a16:creationId xmlns:a16="http://schemas.microsoft.com/office/drawing/2014/main" id="{85FAA36E-6C99-313D-8687-5D6E92FEE1F4}"/>
                </a:ext>
              </a:extLst>
            </p:cNvPr>
            <p:cNvSpPr/>
            <p:nvPr/>
          </p:nvSpPr>
          <p:spPr>
            <a:xfrm>
              <a:off x="10442896" y="5921239"/>
              <a:ext cx="287079" cy="308344"/>
            </a:xfrm>
            <a:prstGeom prst="diamond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019E54F-9557-2024-DC5A-E6B71F89B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6435" y="5022574"/>
              <a:ext cx="0" cy="984915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95B3F754-C753-5053-FE23-66738ED254CE}"/>
              </a:ext>
            </a:extLst>
          </p:cNvPr>
          <p:cNvSpPr txBox="1"/>
          <p:nvPr/>
        </p:nvSpPr>
        <p:spPr>
          <a:xfrm>
            <a:off x="8415130" y="1020417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Low heterogeneity</a:t>
            </a:r>
            <a:endParaRPr kumimoji="1" lang="zh-CN" altLang="en-US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25FA969-BFB2-3354-67EB-32873AB01272}"/>
              </a:ext>
            </a:extLst>
          </p:cNvPr>
          <p:cNvSpPr txBox="1"/>
          <p:nvPr/>
        </p:nvSpPr>
        <p:spPr>
          <a:xfrm>
            <a:off x="2608841" y="103738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High heterogeneity</a:t>
            </a:r>
            <a:endParaRPr kumimoji="1" lang="zh-CN" altLang="en-US" b="1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C52E0210-3036-677B-30E9-FCE5FF3DBAC5}"/>
              </a:ext>
            </a:extLst>
          </p:cNvPr>
          <p:cNvCxnSpPr>
            <a:cxnSpLocks/>
          </p:cNvCxnSpPr>
          <p:nvPr/>
        </p:nvCxnSpPr>
        <p:spPr>
          <a:xfrm flipV="1">
            <a:off x="1908378" y="2795732"/>
            <a:ext cx="0" cy="3289090"/>
          </a:xfrm>
          <a:prstGeom prst="lin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菱形 112">
            <a:extLst>
              <a:ext uri="{FF2B5EF4-FFF2-40B4-BE49-F238E27FC236}">
                <a16:creationId xmlns:a16="http://schemas.microsoft.com/office/drawing/2014/main" id="{C996909D-0EF6-400A-2161-D8E83D7981F3}"/>
              </a:ext>
            </a:extLst>
          </p:cNvPr>
          <p:cNvSpPr/>
          <p:nvPr/>
        </p:nvSpPr>
        <p:spPr>
          <a:xfrm>
            <a:off x="1764839" y="5898753"/>
            <a:ext cx="287079" cy="308344"/>
          </a:xfrm>
          <a:prstGeom prst="diamond">
            <a:avLst/>
          </a:prstGeom>
          <a:solidFill>
            <a:schemeClr val="tx2">
              <a:lumMod val="50000"/>
              <a:lumOff val="50000"/>
              <a:alpha val="69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A5550D6C-51C8-FDA3-1743-0496756B5BAD}"/>
              </a:ext>
            </a:extLst>
          </p:cNvPr>
          <p:cNvCxnSpPr>
            <a:cxnSpLocks/>
          </p:cNvCxnSpPr>
          <p:nvPr/>
        </p:nvCxnSpPr>
        <p:spPr>
          <a:xfrm flipV="1">
            <a:off x="2106379" y="2066862"/>
            <a:ext cx="0" cy="4023754"/>
          </a:xfrm>
          <a:prstGeom prst="lin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77D184B3-E685-87EF-0C8C-82D4A44EF594}"/>
              </a:ext>
            </a:extLst>
          </p:cNvPr>
          <p:cNvCxnSpPr>
            <a:cxnSpLocks/>
          </p:cNvCxnSpPr>
          <p:nvPr/>
        </p:nvCxnSpPr>
        <p:spPr>
          <a:xfrm flipH="1" flipV="1">
            <a:off x="2654418" y="2398643"/>
            <a:ext cx="11813" cy="3691973"/>
          </a:xfrm>
          <a:prstGeom prst="lin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菱形 115">
            <a:extLst>
              <a:ext uri="{FF2B5EF4-FFF2-40B4-BE49-F238E27FC236}">
                <a16:creationId xmlns:a16="http://schemas.microsoft.com/office/drawing/2014/main" id="{0F4309A7-EAC2-226F-D495-EA042584487F}"/>
              </a:ext>
            </a:extLst>
          </p:cNvPr>
          <p:cNvSpPr/>
          <p:nvPr/>
        </p:nvSpPr>
        <p:spPr>
          <a:xfrm>
            <a:off x="2522692" y="5899231"/>
            <a:ext cx="287079" cy="308344"/>
          </a:xfrm>
          <a:prstGeom prst="diamond">
            <a:avLst/>
          </a:prstGeom>
          <a:solidFill>
            <a:schemeClr val="tx2">
              <a:lumMod val="50000"/>
              <a:lumOff val="50000"/>
              <a:alpha val="69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菱形 116">
            <a:extLst>
              <a:ext uri="{FF2B5EF4-FFF2-40B4-BE49-F238E27FC236}">
                <a16:creationId xmlns:a16="http://schemas.microsoft.com/office/drawing/2014/main" id="{065CF9EC-8F8E-251C-5E51-A8B36842FB71}"/>
              </a:ext>
            </a:extLst>
          </p:cNvPr>
          <p:cNvSpPr/>
          <p:nvPr/>
        </p:nvSpPr>
        <p:spPr>
          <a:xfrm>
            <a:off x="1962840" y="5904547"/>
            <a:ext cx="287079" cy="308344"/>
          </a:xfrm>
          <a:prstGeom prst="diamond">
            <a:avLst/>
          </a:prstGeom>
          <a:solidFill>
            <a:schemeClr val="tx2">
              <a:lumMod val="50000"/>
              <a:lumOff val="50000"/>
              <a:alpha val="69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87E092AD-1B34-4BA3-6777-34F50652ECBF}"/>
              </a:ext>
            </a:extLst>
          </p:cNvPr>
          <p:cNvCxnSpPr>
            <a:cxnSpLocks/>
          </p:cNvCxnSpPr>
          <p:nvPr/>
        </p:nvCxnSpPr>
        <p:spPr>
          <a:xfrm flipH="1" flipV="1">
            <a:off x="2336792" y="1694181"/>
            <a:ext cx="28425" cy="4396435"/>
          </a:xfrm>
          <a:prstGeom prst="lin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ADC004F5-4C99-E99C-460A-786C818664D9}"/>
              </a:ext>
            </a:extLst>
          </p:cNvPr>
          <p:cNvCxnSpPr>
            <a:cxnSpLocks/>
          </p:cNvCxnSpPr>
          <p:nvPr/>
        </p:nvCxnSpPr>
        <p:spPr>
          <a:xfrm flipV="1">
            <a:off x="3853640" y="4982817"/>
            <a:ext cx="0" cy="1107799"/>
          </a:xfrm>
          <a:prstGeom prst="lin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菱形 119">
            <a:extLst>
              <a:ext uri="{FF2B5EF4-FFF2-40B4-BE49-F238E27FC236}">
                <a16:creationId xmlns:a16="http://schemas.microsoft.com/office/drawing/2014/main" id="{CB462F04-13D5-6ADC-2447-7776C3D1C159}"/>
              </a:ext>
            </a:extLst>
          </p:cNvPr>
          <p:cNvSpPr/>
          <p:nvPr/>
        </p:nvSpPr>
        <p:spPr>
          <a:xfrm>
            <a:off x="3710101" y="5899231"/>
            <a:ext cx="287079" cy="308344"/>
          </a:xfrm>
          <a:prstGeom prst="diamond">
            <a:avLst/>
          </a:prstGeom>
          <a:solidFill>
            <a:schemeClr val="tx2">
              <a:lumMod val="50000"/>
              <a:lumOff val="50000"/>
              <a:alpha val="69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菱形 120">
            <a:extLst>
              <a:ext uri="{FF2B5EF4-FFF2-40B4-BE49-F238E27FC236}">
                <a16:creationId xmlns:a16="http://schemas.microsoft.com/office/drawing/2014/main" id="{3732007A-AB34-3D48-91BC-9E739CEEC836}"/>
              </a:ext>
            </a:extLst>
          </p:cNvPr>
          <p:cNvSpPr/>
          <p:nvPr/>
        </p:nvSpPr>
        <p:spPr>
          <a:xfrm>
            <a:off x="2221678" y="5904547"/>
            <a:ext cx="287079" cy="308344"/>
          </a:xfrm>
          <a:prstGeom prst="diamond">
            <a:avLst/>
          </a:prstGeom>
          <a:solidFill>
            <a:schemeClr val="tx2">
              <a:lumMod val="50000"/>
              <a:lumOff val="50000"/>
              <a:alpha val="69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菱形 122">
            <a:extLst>
              <a:ext uri="{FF2B5EF4-FFF2-40B4-BE49-F238E27FC236}">
                <a16:creationId xmlns:a16="http://schemas.microsoft.com/office/drawing/2014/main" id="{E6C026BF-C7D1-F28D-4693-34D95672BC0C}"/>
              </a:ext>
            </a:extLst>
          </p:cNvPr>
          <p:cNvSpPr/>
          <p:nvPr/>
        </p:nvSpPr>
        <p:spPr>
          <a:xfrm>
            <a:off x="3036072" y="5904070"/>
            <a:ext cx="287079" cy="308344"/>
          </a:xfrm>
          <a:prstGeom prst="diamond">
            <a:avLst/>
          </a:prstGeom>
          <a:solidFill>
            <a:schemeClr val="accent2">
              <a:lumMod val="75000"/>
              <a:alpha val="6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E3F1C88D-9FC8-C798-2AB2-CFC04E53A91B}"/>
              </a:ext>
            </a:extLst>
          </p:cNvPr>
          <p:cNvCxnSpPr>
            <a:cxnSpLocks/>
          </p:cNvCxnSpPr>
          <p:nvPr/>
        </p:nvCxnSpPr>
        <p:spPr>
          <a:xfrm flipV="1">
            <a:off x="3179611" y="4571523"/>
            <a:ext cx="0" cy="1418797"/>
          </a:xfrm>
          <a:prstGeom prst="lin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菱形 124">
            <a:extLst>
              <a:ext uri="{FF2B5EF4-FFF2-40B4-BE49-F238E27FC236}">
                <a16:creationId xmlns:a16="http://schemas.microsoft.com/office/drawing/2014/main" id="{89D0B232-98F0-4C48-14C8-3061A38A8B27}"/>
              </a:ext>
            </a:extLst>
          </p:cNvPr>
          <p:cNvSpPr/>
          <p:nvPr/>
        </p:nvSpPr>
        <p:spPr>
          <a:xfrm>
            <a:off x="3998956" y="5909864"/>
            <a:ext cx="287079" cy="308344"/>
          </a:xfrm>
          <a:prstGeom prst="diamond">
            <a:avLst/>
          </a:prstGeom>
          <a:solidFill>
            <a:schemeClr val="accent2">
              <a:lumMod val="75000"/>
              <a:alpha val="6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7E920CFE-C54F-D3DE-D971-FD7C26AE0F3B}"/>
              </a:ext>
            </a:extLst>
          </p:cNvPr>
          <p:cNvCxnSpPr>
            <a:cxnSpLocks/>
          </p:cNvCxnSpPr>
          <p:nvPr/>
        </p:nvCxnSpPr>
        <p:spPr>
          <a:xfrm flipV="1">
            <a:off x="4142495" y="4412497"/>
            <a:ext cx="0" cy="1583617"/>
          </a:xfrm>
          <a:prstGeom prst="lin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菱形 126">
            <a:extLst>
              <a:ext uri="{FF2B5EF4-FFF2-40B4-BE49-F238E27FC236}">
                <a16:creationId xmlns:a16="http://schemas.microsoft.com/office/drawing/2014/main" id="{6C40316F-C0EC-A16D-317B-BCC5CAA3F4FD}"/>
              </a:ext>
            </a:extLst>
          </p:cNvPr>
          <p:cNvSpPr/>
          <p:nvPr/>
        </p:nvSpPr>
        <p:spPr>
          <a:xfrm>
            <a:off x="4357805" y="5909864"/>
            <a:ext cx="287079" cy="308344"/>
          </a:xfrm>
          <a:prstGeom prst="diamond">
            <a:avLst/>
          </a:prstGeom>
          <a:solidFill>
            <a:schemeClr val="accent2">
              <a:lumMod val="75000"/>
              <a:alpha val="6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863A3B1F-BBE4-2796-60F2-8309DE508A30}"/>
              </a:ext>
            </a:extLst>
          </p:cNvPr>
          <p:cNvCxnSpPr>
            <a:cxnSpLocks/>
          </p:cNvCxnSpPr>
          <p:nvPr/>
        </p:nvCxnSpPr>
        <p:spPr>
          <a:xfrm flipV="1">
            <a:off x="4501344" y="4412497"/>
            <a:ext cx="0" cy="1583617"/>
          </a:xfrm>
          <a:prstGeom prst="lin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菱形 128">
            <a:extLst>
              <a:ext uri="{FF2B5EF4-FFF2-40B4-BE49-F238E27FC236}">
                <a16:creationId xmlns:a16="http://schemas.microsoft.com/office/drawing/2014/main" id="{504A823B-FFB5-97B5-D1E3-70B0BA1F508E}"/>
              </a:ext>
            </a:extLst>
          </p:cNvPr>
          <p:cNvSpPr/>
          <p:nvPr/>
        </p:nvSpPr>
        <p:spPr>
          <a:xfrm>
            <a:off x="4273863" y="5914968"/>
            <a:ext cx="287079" cy="308344"/>
          </a:xfrm>
          <a:prstGeom prst="diamond">
            <a:avLst/>
          </a:prstGeom>
          <a:solidFill>
            <a:schemeClr val="accent2">
              <a:lumMod val="75000"/>
              <a:alpha val="6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F75B3880-6D5C-3CD5-8202-51AE330F49C0}"/>
              </a:ext>
            </a:extLst>
          </p:cNvPr>
          <p:cNvCxnSpPr>
            <a:cxnSpLocks/>
          </p:cNvCxnSpPr>
          <p:nvPr/>
        </p:nvCxnSpPr>
        <p:spPr>
          <a:xfrm flipV="1">
            <a:off x="4417402" y="4299507"/>
            <a:ext cx="14517" cy="1701711"/>
          </a:xfrm>
          <a:prstGeom prst="lin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菱形 130">
            <a:extLst>
              <a:ext uri="{FF2B5EF4-FFF2-40B4-BE49-F238E27FC236}">
                <a16:creationId xmlns:a16="http://schemas.microsoft.com/office/drawing/2014/main" id="{0EE21F12-577E-3179-E677-30FFA107644D}"/>
              </a:ext>
            </a:extLst>
          </p:cNvPr>
          <p:cNvSpPr/>
          <p:nvPr/>
        </p:nvSpPr>
        <p:spPr>
          <a:xfrm>
            <a:off x="2073220" y="5920762"/>
            <a:ext cx="287079" cy="308344"/>
          </a:xfrm>
          <a:prstGeom prst="diamond">
            <a:avLst/>
          </a:prstGeom>
          <a:solidFill>
            <a:schemeClr val="accent2">
              <a:lumMod val="75000"/>
              <a:alpha val="6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D63A79AD-3726-7DDC-1566-CF25D09DED9C}"/>
              </a:ext>
            </a:extLst>
          </p:cNvPr>
          <p:cNvCxnSpPr>
            <a:cxnSpLocks/>
          </p:cNvCxnSpPr>
          <p:nvPr/>
        </p:nvCxnSpPr>
        <p:spPr>
          <a:xfrm flipV="1">
            <a:off x="2216759" y="1828800"/>
            <a:ext cx="0" cy="4178212"/>
          </a:xfrm>
          <a:prstGeom prst="lin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菱形 132">
            <a:extLst>
              <a:ext uri="{FF2B5EF4-FFF2-40B4-BE49-F238E27FC236}">
                <a16:creationId xmlns:a16="http://schemas.microsoft.com/office/drawing/2014/main" id="{53E15A3F-DB05-4C41-7FEA-ACA87385577C}"/>
              </a:ext>
            </a:extLst>
          </p:cNvPr>
          <p:cNvSpPr/>
          <p:nvPr/>
        </p:nvSpPr>
        <p:spPr>
          <a:xfrm>
            <a:off x="3380800" y="5920762"/>
            <a:ext cx="287079" cy="308344"/>
          </a:xfrm>
          <a:prstGeom prst="diamond">
            <a:avLst/>
          </a:prstGeom>
          <a:solidFill>
            <a:schemeClr val="accent2">
              <a:lumMod val="75000"/>
              <a:alpha val="6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49755C20-83E3-1C5A-2CA0-DA460B47CB4D}"/>
              </a:ext>
            </a:extLst>
          </p:cNvPr>
          <p:cNvCxnSpPr>
            <a:cxnSpLocks/>
          </p:cNvCxnSpPr>
          <p:nvPr/>
        </p:nvCxnSpPr>
        <p:spPr>
          <a:xfrm flipV="1">
            <a:off x="3524339" y="5261113"/>
            <a:ext cx="0" cy="745899"/>
          </a:xfrm>
          <a:prstGeom prst="lin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D437D6A6-B734-8E9B-8E38-638A74D59323}"/>
              </a:ext>
            </a:extLst>
          </p:cNvPr>
          <p:cNvCxnSpPr>
            <a:cxnSpLocks/>
          </p:cNvCxnSpPr>
          <p:nvPr/>
        </p:nvCxnSpPr>
        <p:spPr>
          <a:xfrm flipH="1" flipV="1">
            <a:off x="4317823" y="4299507"/>
            <a:ext cx="5712" cy="1785315"/>
          </a:xfrm>
          <a:prstGeom prst="lin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菱形 111">
            <a:extLst>
              <a:ext uri="{FF2B5EF4-FFF2-40B4-BE49-F238E27FC236}">
                <a16:creationId xmlns:a16="http://schemas.microsoft.com/office/drawing/2014/main" id="{DD0C6B64-5711-A861-A19A-C13F526FA217}"/>
              </a:ext>
            </a:extLst>
          </p:cNvPr>
          <p:cNvSpPr/>
          <p:nvPr/>
        </p:nvSpPr>
        <p:spPr>
          <a:xfrm>
            <a:off x="4179996" y="5893437"/>
            <a:ext cx="287079" cy="308344"/>
          </a:xfrm>
          <a:prstGeom prst="diamond">
            <a:avLst/>
          </a:prstGeom>
          <a:solidFill>
            <a:schemeClr val="tx2">
              <a:lumMod val="50000"/>
              <a:lumOff val="50000"/>
              <a:alpha val="69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79CE763-6DA8-16E0-D251-58FCF465013D}"/>
              </a:ext>
            </a:extLst>
          </p:cNvPr>
          <p:cNvSpPr txBox="1"/>
          <p:nvPr/>
        </p:nvSpPr>
        <p:spPr>
          <a:xfrm>
            <a:off x="1466688" y="290439"/>
            <a:ext cx="920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Sampling with higher heterogeneity is easier to find the global optimum.</a:t>
            </a:r>
            <a:endParaRPr kumimoji="1" lang="zh-CN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83474811-CA0D-E326-1F1D-7C36BD1AC6AE}"/>
              </a:ext>
            </a:extLst>
          </p:cNvPr>
          <p:cNvCxnSpPr>
            <a:cxnSpLocks/>
          </p:cNvCxnSpPr>
          <p:nvPr/>
        </p:nvCxnSpPr>
        <p:spPr>
          <a:xfrm>
            <a:off x="1213253" y="1647571"/>
            <a:ext cx="3193035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AE5771FD-5330-E1C9-2390-27A9D760B1B1}"/>
              </a:ext>
            </a:extLst>
          </p:cNvPr>
          <p:cNvCxnSpPr>
            <a:cxnSpLocks/>
          </p:cNvCxnSpPr>
          <p:nvPr/>
        </p:nvCxnSpPr>
        <p:spPr>
          <a:xfrm>
            <a:off x="1224367" y="1786719"/>
            <a:ext cx="3193035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FBD24772-9ECC-DD09-ABE5-9E2343589BE2}"/>
              </a:ext>
            </a:extLst>
          </p:cNvPr>
          <p:cNvCxnSpPr>
            <a:cxnSpLocks/>
          </p:cNvCxnSpPr>
          <p:nvPr/>
        </p:nvCxnSpPr>
        <p:spPr>
          <a:xfrm>
            <a:off x="6910396" y="1693954"/>
            <a:ext cx="3193035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93645A82-CE52-2B55-6518-4BA2804E3038}"/>
              </a:ext>
            </a:extLst>
          </p:cNvPr>
          <p:cNvCxnSpPr>
            <a:cxnSpLocks/>
          </p:cNvCxnSpPr>
          <p:nvPr/>
        </p:nvCxnSpPr>
        <p:spPr>
          <a:xfrm>
            <a:off x="8234886" y="4237548"/>
            <a:ext cx="3193035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91</Words>
  <Application>Microsoft Macintosh PowerPoint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Malgun Gothic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Yuhao Zhu</dc:creator>
  <cp:lastModifiedBy>Yuhao Zhu</cp:lastModifiedBy>
  <cp:revision>17</cp:revision>
  <dcterms:created xsi:type="dcterms:W3CDTF">2024-11-18T23:02:13Z</dcterms:created>
  <dcterms:modified xsi:type="dcterms:W3CDTF">2024-11-19T06:40:50Z</dcterms:modified>
</cp:coreProperties>
</file>