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2" r:id="rId11"/>
    <p:sldId id="271" r:id="rId12"/>
    <p:sldId id="270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846AC-C961-4D40-BA52-1F759F7ECE70}" type="datetimeFigureOut">
              <a:rPr lang="fr-CH" smtClean="0"/>
              <a:t>04.06.2014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45407-C4D9-4E9C-9BDF-7FA2F6B893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956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9683FE-5B6F-44D7-8E1C-327A3BD505E7}" type="datetime1">
              <a:rPr lang="fr-CH" smtClean="0"/>
              <a:t>04.06.2014</a:t>
            </a:fld>
            <a:endParaRPr lang="fr-CH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CH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70E5B-7F3E-4311-8D0A-5143A3E43F53}" type="datetime1">
              <a:rPr lang="fr-CH" smtClean="0"/>
              <a:t>04.06.2014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FCD52-07B0-4022-B515-0BD8C58069B0}" type="datetime1">
              <a:rPr lang="fr-CH" smtClean="0"/>
              <a:t>04.06.2014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4637A-3E08-4F44-AC0C-DE1EB8F4F8FE}" type="datetime1">
              <a:rPr lang="fr-CH" smtClean="0"/>
              <a:t>04.06.2014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5C15F-CF20-4160-B11F-684190DCB9C3}" type="datetime1">
              <a:rPr lang="fr-CH" smtClean="0"/>
              <a:t>04.06.2014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B4328-4D3D-409F-ADE0-9ABDDA49F24F}" type="datetime1">
              <a:rPr lang="fr-CH" smtClean="0"/>
              <a:t>04.06.2014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6E226-3000-4F38-BFB0-731C5CE46601}" type="datetime1">
              <a:rPr lang="fr-CH" smtClean="0"/>
              <a:t>04.06.2014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14C54-25E4-4FA8-8104-2C6FC14B09B3}" type="datetime1">
              <a:rPr lang="fr-CH" smtClean="0"/>
              <a:t>04.06.2014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281A6-3D65-40CB-938B-14F3581FD311}" type="datetime1">
              <a:rPr lang="fr-CH" smtClean="0"/>
              <a:t>04.06.2014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87F522C-A576-45D8-802C-7A36C7DF5FEB}" type="datetime1">
              <a:rPr lang="fr-CH" smtClean="0"/>
              <a:t>04.06.2014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33F093-D5B9-4C43-8CF7-1B12B1111213}" type="datetime1">
              <a:rPr lang="fr-CH" smtClean="0"/>
              <a:t>04.06.2014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0C9B60-B52B-48FF-8BDF-7A46794099E9}" type="datetime1">
              <a:rPr lang="fr-CH" smtClean="0"/>
              <a:t>04.06.2014</a:t>
            </a:fld>
            <a:endParaRPr lang="fr-CH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AD15D6-D8F9-4F4B-BB84-AA845C3ED1FA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gi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sz="6600" dirty="0" err="1" smtClean="0"/>
              <a:t>WebradioManager</a:t>
            </a:r>
            <a:endParaRPr lang="fr-CH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5800" y="3611607"/>
            <a:ext cx="8458200" cy="1199704"/>
          </a:xfrm>
        </p:spPr>
        <p:txBody>
          <a:bodyPr/>
          <a:lstStyle/>
          <a:p>
            <a:r>
              <a:rPr lang="fr-CH" dirty="0" smtClean="0"/>
              <a:t>Simon </a:t>
            </a:r>
            <a:r>
              <a:rPr lang="fr-CH" dirty="0" err="1" smtClean="0"/>
              <a:t>Menetrey</a:t>
            </a:r>
            <a:r>
              <a:rPr lang="fr-CH" dirty="0" smtClean="0"/>
              <a:t> – Diplôme 2014 – Technicien </a:t>
            </a:r>
            <a:r>
              <a:rPr lang="fr-CH" dirty="0" smtClean="0"/>
              <a:t>ES</a:t>
            </a:r>
          </a:p>
          <a:p>
            <a:r>
              <a:rPr lang="fr-CH" dirty="0" smtClean="0"/>
              <a:t>11.06.2014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777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Enregistrement des </a:t>
            </a:r>
            <a:r>
              <a:rPr lang="fr-CH" dirty="0" smtClean="0"/>
              <a:t>données</a:t>
            </a:r>
            <a:endParaRPr lang="fr-CH" dirty="0" smtClean="0"/>
          </a:p>
          <a:p>
            <a:pPr lvl="1"/>
            <a:r>
              <a:rPr lang="fr-CH" dirty="0" smtClean="0"/>
              <a:t>Base de données </a:t>
            </a:r>
            <a:r>
              <a:rPr lang="fr-CH" dirty="0" err="1" smtClean="0"/>
              <a:t>SQLite</a:t>
            </a:r>
            <a:endParaRPr lang="fr-CH" dirty="0" smtClean="0"/>
          </a:p>
          <a:p>
            <a:r>
              <a:rPr lang="fr-CH" dirty="0" smtClean="0"/>
              <a:t>Patrons de conception utilisés</a:t>
            </a:r>
          </a:p>
          <a:p>
            <a:pPr lvl="1"/>
            <a:r>
              <a:rPr lang="fr-CH" dirty="0" smtClean="0"/>
              <a:t>MVC – Model </a:t>
            </a:r>
            <a:r>
              <a:rPr lang="fr-CH" dirty="0" err="1" smtClean="0"/>
              <a:t>View</a:t>
            </a:r>
            <a:r>
              <a:rPr lang="fr-CH" dirty="0" smtClean="0"/>
              <a:t> Controller</a:t>
            </a:r>
          </a:p>
          <a:p>
            <a:pPr lvl="1"/>
            <a:r>
              <a:rPr lang="fr-CH" dirty="0" smtClean="0"/>
              <a:t>Observateurs/sujet</a:t>
            </a:r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10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pic>
        <p:nvPicPr>
          <p:cNvPr id="5" name="Image 4" descr="http://1.bp.blogspot.com/--51dDL5E0hw/UC9p3BoUjOI/AAAAAAAABnM/ogPOWt7Aajg/s1600/abc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12976"/>
            <a:ext cx="4968552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http://4.bp.blogspot.com/-hh5yRj77w8s/UbteMm2iSlI/AAAAAAAAAYc/U-UivhSSEDY/s1600/SQLite-3-7-16-Is-Available-for-Downlo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0"/>
            <a:ext cx="3467100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9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11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972" y="1052736"/>
            <a:ext cx="889051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Génération des fichiers de configuration</a:t>
            </a:r>
          </a:p>
          <a:p>
            <a:pPr lvl="1"/>
            <a:r>
              <a:rPr lang="fr-CH" dirty="0"/>
              <a:t>D’après le format demandé par les outils</a:t>
            </a:r>
          </a:p>
          <a:p>
            <a:pPr lvl="1"/>
            <a:r>
              <a:rPr lang="fr-CH" dirty="0"/>
              <a:t>Liste de lecture</a:t>
            </a:r>
          </a:p>
          <a:p>
            <a:pPr lvl="1"/>
            <a:r>
              <a:rPr lang="fr-CH" dirty="0"/>
              <a:t>Calendrier</a:t>
            </a:r>
          </a:p>
          <a:p>
            <a:pPr lvl="1"/>
            <a:r>
              <a:rPr lang="fr-CH" dirty="0"/>
              <a:t>Transcodeur/serveur</a:t>
            </a:r>
          </a:p>
          <a:p>
            <a:r>
              <a:rPr lang="fr-CH" dirty="0"/>
              <a:t>Gestion des différents processus</a:t>
            </a:r>
          </a:p>
          <a:p>
            <a:pPr lvl="1"/>
            <a:r>
              <a:rPr lang="fr-CH" dirty="0"/>
              <a:t>Lancement/arrêt</a:t>
            </a:r>
          </a:p>
          <a:p>
            <a:pPr lvl="1"/>
            <a:r>
              <a:rPr lang="fr-CH" dirty="0"/>
              <a:t>«</a:t>
            </a:r>
            <a:r>
              <a:rPr lang="fr-CH" dirty="0" err="1"/>
              <a:t>Process</a:t>
            </a:r>
            <a:r>
              <a:rPr lang="fr-CH" dirty="0"/>
              <a:t> </a:t>
            </a:r>
            <a:r>
              <a:rPr lang="fr-CH" dirty="0" err="1"/>
              <a:t>watcher</a:t>
            </a:r>
            <a:r>
              <a:rPr lang="fr-CH" dirty="0"/>
              <a:t>»</a:t>
            </a:r>
          </a:p>
          <a:p>
            <a:pPr lvl="1"/>
            <a:r>
              <a:rPr lang="fr-CH" dirty="0"/>
              <a:t>Gestion historique/musique en cours</a:t>
            </a:r>
          </a:p>
          <a:p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12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071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Modifications des informations dans la bibliothèque</a:t>
            </a:r>
          </a:p>
          <a:p>
            <a:r>
              <a:rPr lang="fr-CH" dirty="0" smtClean="0"/>
              <a:t>Capture en live (expérimentale)</a:t>
            </a:r>
          </a:p>
          <a:p>
            <a:r>
              <a:rPr lang="fr-CH" dirty="0" smtClean="0"/>
              <a:t>Duplication (clonage) de webradio</a:t>
            </a:r>
          </a:p>
          <a:p>
            <a:r>
              <a:rPr lang="fr-CH" dirty="0" smtClean="0"/>
              <a:t>Affichage des auditeurs connectés</a:t>
            </a:r>
          </a:p>
          <a:p>
            <a:r>
              <a:rPr lang="fr-CH" dirty="0" smtClean="0"/>
              <a:t>Affichage des morceaux en cours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13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 smtClean="0"/>
              <a:t>Améliorations apportées</a:t>
            </a:r>
            <a:endParaRPr lang="fr-CH" dirty="0"/>
          </a:p>
        </p:txBody>
      </p:sp>
      <p:pic>
        <p:nvPicPr>
          <p:cNvPr id="6148" name="Picture 4" descr="http://etc-mysitemyway.s3.amazonaws.com/icons/legacy-previews/icons/blue-jelly-icons-alphanumeric/069596-blue-jelly-icon-alphanumeric-plus-sign-simple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354" y="2780928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3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fr-CH" sz="7200" dirty="0" smtClean="0"/>
              <a:t>Démonstration</a:t>
            </a:r>
            <a:endParaRPr lang="fr-CH" sz="7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72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Cahier des charges remplis</a:t>
            </a:r>
          </a:p>
          <a:p>
            <a:r>
              <a:rPr lang="fr-CH" dirty="0" smtClean="0"/>
              <a:t>Bonne expérience de collaboration avec KTFM</a:t>
            </a:r>
          </a:p>
          <a:p>
            <a:r>
              <a:rPr lang="fr-CH" dirty="0" smtClean="0"/>
              <a:t>Exploitation de mes connaissance acquises en C# durant ma formation</a:t>
            </a:r>
          </a:p>
          <a:p>
            <a:r>
              <a:rPr lang="fr-CH" dirty="0" smtClean="0"/>
              <a:t>Peu de problèmes rencontrés</a:t>
            </a:r>
          </a:p>
          <a:p>
            <a:pPr lvl="1"/>
            <a:r>
              <a:rPr lang="fr-CH" dirty="0" smtClean="0"/>
              <a:t>Gestion processus</a:t>
            </a:r>
          </a:p>
          <a:p>
            <a:pPr lvl="1"/>
            <a:r>
              <a:rPr lang="fr-CH" dirty="0" smtClean="0"/>
              <a:t>API transcodeur</a:t>
            </a:r>
          </a:p>
          <a:p>
            <a:r>
              <a:rPr lang="fr-CH" dirty="0" smtClean="0"/>
              <a:t>Améliorations possibles :</a:t>
            </a:r>
          </a:p>
          <a:p>
            <a:pPr lvl="1"/>
            <a:r>
              <a:rPr lang="fr-CH" dirty="0" smtClean="0"/>
              <a:t>Événements périodiques</a:t>
            </a:r>
          </a:p>
          <a:p>
            <a:pPr lvl="1"/>
            <a:r>
              <a:rPr lang="fr-CH" dirty="0" smtClean="0"/>
              <a:t>Calendrier multi semaines</a:t>
            </a:r>
          </a:p>
          <a:p>
            <a:pPr lvl="1"/>
            <a:r>
              <a:rPr lang="fr-CH" dirty="0" smtClean="0"/>
              <a:t>Multiplateformes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15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pic>
        <p:nvPicPr>
          <p:cNvPr id="7170" name="Picture 2" descr="http://www.clipartbest.com/cliparts/Kcn/Ezn/KcnEznncq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6992"/>
            <a:ext cx="2335439" cy="24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568" y="620688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Questions ?</a:t>
            </a:r>
            <a:endParaRPr lang="fr-CH" sz="7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16</a:t>
            </a:fld>
            <a:endParaRPr lang="fr-CH"/>
          </a:p>
        </p:txBody>
      </p:sp>
      <p:pic>
        <p:nvPicPr>
          <p:cNvPr id="5122" name="Picture 2" descr="http://www.vestaradio.com/imgs/articles/webradio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7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Qu’est-ce qu’une webradio ?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Interfaces</a:t>
            </a:r>
          </a:p>
          <a:p>
            <a:r>
              <a:rPr lang="fr-CH" dirty="0" smtClean="0"/>
              <a:t>Outils utilisés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Améliorations apportées</a:t>
            </a:r>
            <a:endParaRPr lang="fr-CH" dirty="0" smtClean="0"/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59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Travail de diplôme session 2013-2014</a:t>
            </a:r>
          </a:p>
          <a:p>
            <a:r>
              <a:rPr lang="fr-CH" dirty="0" smtClean="0"/>
              <a:t>Réalisation d’un gestionnaire de </a:t>
            </a:r>
            <a:r>
              <a:rPr lang="fr-CH" dirty="0" smtClean="0"/>
              <a:t>webradio</a:t>
            </a:r>
          </a:p>
          <a:p>
            <a:r>
              <a:rPr lang="fr-CH" dirty="0" smtClean="0"/>
              <a:t>Cahier des charges défini avec l’entreprise KTFM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3</a:t>
            </a:fld>
            <a:endParaRPr lang="fr-CH"/>
          </a:p>
        </p:txBody>
      </p:sp>
      <p:pic>
        <p:nvPicPr>
          <p:cNvPr id="1026" name="Picture 2" descr="http://digitallradios.ch/web/fr/wp-content/uploads/sites/2/2014/05/13130_290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168352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481329"/>
            <a:ext cx="8229600" cy="2955784"/>
          </a:xfrm>
        </p:spPr>
        <p:txBody>
          <a:bodyPr/>
          <a:lstStyle/>
          <a:p>
            <a:r>
              <a:rPr lang="fr-CH" dirty="0" smtClean="0"/>
              <a:t>Le principe d’une radio, diffusée via internet</a:t>
            </a:r>
          </a:p>
          <a:p>
            <a:r>
              <a:rPr lang="fr-CH" dirty="0" smtClean="0"/>
              <a:t>3 éléments :</a:t>
            </a:r>
          </a:p>
          <a:p>
            <a:pPr lvl="1"/>
            <a:r>
              <a:rPr lang="fr-CH" dirty="0" smtClean="0"/>
              <a:t>Transcodeur (émetteur)</a:t>
            </a:r>
          </a:p>
          <a:p>
            <a:pPr lvl="1"/>
            <a:r>
              <a:rPr lang="fr-CH" dirty="0" smtClean="0"/>
              <a:t>Serveur de diffusion (streaming)</a:t>
            </a:r>
          </a:p>
          <a:p>
            <a:pPr lvl="1"/>
            <a:r>
              <a:rPr lang="fr-CH" dirty="0" smtClean="0"/>
              <a:t>Auditeurs (clients)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Qu’est-ce qu’une webradio ?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4</a:t>
            </a:fld>
            <a:endParaRPr lang="fr-CH"/>
          </a:p>
        </p:txBody>
      </p:sp>
      <p:pic>
        <p:nvPicPr>
          <p:cNvPr id="1026" name="Picture 2" descr="http://upload.wikimedia.org/wikipedia/commons/f/f2/Schema-webradio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573016"/>
            <a:ext cx="6003801" cy="28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6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Gestion de plusieurs </a:t>
            </a:r>
            <a:r>
              <a:rPr lang="fr-CH" dirty="0" smtClean="0"/>
              <a:t>webradios </a:t>
            </a:r>
            <a:r>
              <a:rPr lang="fr-CH" dirty="0" smtClean="0"/>
              <a:t>simultanées</a:t>
            </a:r>
          </a:p>
          <a:p>
            <a:r>
              <a:rPr lang="fr-CH" dirty="0" smtClean="0"/>
              <a:t>Bibliothèque musicale commune</a:t>
            </a:r>
          </a:p>
          <a:p>
            <a:r>
              <a:rPr lang="fr-CH" dirty="0" smtClean="0"/>
              <a:t>Pour chaque webradio :</a:t>
            </a:r>
          </a:p>
          <a:p>
            <a:pPr lvl="1"/>
            <a:r>
              <a:rPr lang="fr-CH" dirty="0" smtClean="0"/>
              <a:t>Gestion de listes de lecture</a:t>
            </a:r>
          </a:p>
          <a:p>
            <a:pPr lvl="1"/>
            <a:r>
              <a:rPr lang="fr-CH" dirty="0" smtClean="0"/>
              <a:t>Gestion d’un calendrier hebdomadaire</a:t>
            </a:r>
          </a:p>
          <a:p>
            <a:pPr lvl="1"/>
            <a:r>
              <a:rPr lang="fr-CH" dirty="0" smtClean="0"/>
              <a:t>Gestion de transcodeur</a:t>
            </a:r>
            <a:r>
              <a:rPr lang="fr-CH" b="1" u="sng" dirty="0" smtClean="0"/>
              <a:t>s</a:t>
            </a:r>
            <a:r>
              <a:rPr lang="fr-CH" dirty="0" smtClean="0"/>
              <a:t> (permet la multidiffusion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Gestion d’un historique de diffusion (KTFM:SUISA)</a:t>
            </a:r>
            <a:endParaRPr lang="fr-CH" dirty="0" smtClean="0"/>
          </a:p>
          <a:p>
            <a:pPr lvl="1"/>
            <a:r>
              <a:rPr lang="fr-CH" dirty="0" smtClean="0"/>
              <a:t>Gestion d’un serveur de diffusion local (intégré à l’application)</a:t>
            </a:r>
          </a:p>
          <a:p>
            <a:pPr marL="109728" indent="0">
              <a:buNone/>
            </a:pP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5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768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6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484784"/>
            <a:ext cx="7357996" cy="3860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17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7504" y="1481328"/>
            <a:ext cx="4320480" cy="4525963"/>
          </a:xfrm>
        </p:spPr>
        <p:txBody>
          <a:bodyPr/>
          <a:lstStyle/>
          <a:p>
            <a:r>
              <a:rPr lang="fr-CH" dirty="0" smtClean="0"/>
              <a:t>Fenêtre de sélection</a:t>
            </a:r>
          </a:p>
          <a:p>
            <a:r>
              <a:rPr lang="fr-CH" dirty="0" smtClean="0"/>
              <a:t>Gestion des webradios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7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 smtClean="0"/>
              <a:t>Interfaces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38" y="1383429"/>
            <a:ext cx="4149756" cy="443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9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8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Interfaces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59"/>
            <a:ext cx="81534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7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196752"/>
            <a:ext cx="8229600" cy="4669979"/>
          </a:xfrm>
        </p:spPr>
        <p:txBody>
          <a:bodyPr/>
          <a:lstStyle/>
          <a:p>
            <a:r>
              <a:rPr lang="fr-CH" dirty="0" err="1" smtClean="0"/>
              <a:t>ShoutCAST</a:t>
            </a:r>
            <a:endParaRPr lang="fr-CH" dirty="0" smtClean="0"/>
          </a:p>
          <a:p>
            <a:pPr lvl="1"/>
            <a:r>
              <a:rPr lang="fr-CH" dirty="0"/>
              <a:t>C</a:t>
            </a:r>
            <a:r>
              <a:rPr lang="fr-CH" dirty="0" smtClean="0"/>
              <a:t>réé </a:t>
            </a:r>
            <a:r>
              <a:rPr lang="fr-CH" dirty="0"/>
              <a:t>par la société </a:t>
            </a:r>
            <a:r>
              <a:rPr lang="fr-CH" dirty="0" err="1" smtClean="0"/>
              <a:t>Nullsoft</a:t>
            </a:r>
            <a:endParaRPr lang="fr-CH" dirty="0" smtClean="0"/>
          </a:p>
          <a:p>
            <a:pPr lvl="1"/>
            <a:r>
              <a:rPr lang="fr-CH" dirty="0" smtClean="0"/>
              <a:t>Utilise 2 protocoles :</a:t>
            </a:r>
          </a:p>
          <a:p>
            <a:pPr lvl="2"/>
            <a:r>
              <a:rPr lang="fr-CH" dirty="0" smtClean="0"/>
              <a:t>HTTP</a:t>
            </a:r>
          </a:p>
          <a:p>
            <a:pPr lvl="2"/>
            <a:r>
              <a:rPr lang="fr-CH" dirty="0" smtClean="0"/>
              <a:t>ICY (transmettre les données liées au morceau joué)</a:t>
            </a:r>
          </a:p>
          <a:p>
            <a:pPr lvl="1"/>
            <a:r>
              <a:rPr lang="fr-CH" dirty="0" smtClean="0"/>
              <a:t>Sous forme d’exécutable, console</a:t>
            </a:r>
          </a:p>
          <a:p>
            <a:r>
              <a:rPr lang="fr-CH" dirty="0" err="1" smtClean="0"/>
              <a:t>ShoutCAST</a:t>
            </a:r>
            <a:r>
              <a:rPr lang="fr-CH" dirty="0" smtClean="0"/>
              <a:t> Transcoder (</a:t>
            </a:r>
            <a:r>
              <a:rPr lang="fr-CH" dirty="0" err="1" smtClean="0"/>
              <a:t>TransCAST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Transcodeur</a:t>
            </a:r>
          </a:p>
          <a:p>
            <a:pPr lvl="1"/>
            <a:r>
              <a:rPr lang="fr-CH" dirty="0" smtClean="0"/>
              <a:t>Gère listes de lecture + calendrier</a:t>
            </a:r>
          </a:p>
          <a:p>
            <a:r>
              <a:rPr lang="fr-CH" dirty="0" err="1" smtClean="0"/>
              <a:t>ShoutCAST</a:t>
            </a:r>
            <a:r>
              <a:rPr lang="fr-CH" dirty="0" smtClean="0"/>
              <a:t> DNAS Server</a:t>
            </a:r>
          </a:p>
          <a:p>
            <a:pPr lvl="1"/>
            <a:r>
              <a:rPr lang="fr-CH" dirty="0" smtClean="0"/>
              <a:t>Distribution du flux aux auditeurs + interface web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AD15D6-D8F9-4F4B-BB84-AA845C3ED1FA}" type="slidenum">
              <a:rPr lang="fr-CH" smtClean="0"/>
              <a:t>9</a:t>
            </a:fld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 dirty="0" smtClean="0"/>
              <a:t>Outils utilisés</a:t>
            </a:r>
            <a:endParaRPr lang="fr-CH" dirty="0"/>
          </a:p>
        </p:txBody>
      </p:sp>
      <p:pic>
        <p:nvPicPr>
          <p:cNvPr id="4098" name="Picture 2" descr="http://yoannsculo.developpez.com/tutoriels/general/protocole-shoutcast-introduction-decorticage/images/shoutcast.gi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17232"/>
            <a:ext cx="52006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66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564</TotalTime>
  <Words>320</Words>
  <Application>Microsoft Office PowerPoint</Application>
  <PresentationFormat>Affichage à l'écran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WebradioManager</vt:lpstr>
      <vt:lpstr>Sommaire</vt:lpstr>
      <vt:lpstr>Introduction</vt:lpstr>
      <vt:lpstr>Qu’est-ce qu’une webradio ?</vt:lpstr>
      <vt:lpstr>Fonctionnalités</vt:lpstr>
      <vt:lpstr>Fonctionnalités</vt:lpstr>
      <vt:lpstr>Interfaces</vt:lpstr>
      <vt:lpstr>Interfaces</vt:lpstr>
      <vt:lpstr>Outils utilisés</vt:lpstr>
      <vt:lpstr>Réalisation</vt:lpstr>
      <vt:lpstr>Réalisation</vt:lpstr>
      <vt:lpstr>Réalisation</vt:lpstr>
      <vt:lpstr>Améliorations apportées</vt:lpstr>
      <vt:lpstr>Démonstration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WebradioManager</dc:title>
  <dc:creator>Simon Menetrey</dc:creator>
  <cp:lastModifiedBy>Simon Menetrey</cp:lastModifiedBy>
  <cp:revision>19</cp:revision>
  <dcterms:created xsi:type="dcterms:W3CDTF">2014-06-03T13:27:09Z</dcterms:created>
  <dcterms:modified xsi:type="dcterms:W3CDTF">2014-06-04T20:47:32Z</dcterms:modified>
</cp:coreProperties>
</file>