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aximized">
    <p:restoredLeft sz="21363"/>
    <p:restoredTop sz="90187"/>
  </p:normalViewPr>
  <p:slideViewPr>
    <p:cSldViewPr>
      <p:cViewPr varScale="1">
        <p:scale>
          <a:sx n="58" d="100"/>
          <a:sy n="58" d="100"/>
        </p:scale>
        <p:origin x="147" y="25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웹 해킹 </a:t>
            </a:r>
            <a:r>
              <a:rPr lang="en-US" altLang="ko-KR"/>
              <a:t>part1. </a:t>
            </a:r>
            <a:r>
              <a:rPr lang="ko-KR" altLang="en-US"/>
              <a:t>웹 파싱</a:t>
            </a:r>
            <a:endParaRPr lang="ko-KR" altLang="en-US"/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2018 2학기 </a:t>
            </a:r>
            <a:r>
              <a:rPr lang="en-US" altLang="ko-KR"/>
              <a:t>BOSS</a:t>
            </a:r>
            <a:r>
              <a:rPr lang="ko-KR" altLang="en-US"/>
              <a:t> 1주차 발표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7164323" y="5733288"/>
            <a:ext cx="1728216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박성용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87" y="980694"/>
            <a:ext cx="7992999" cy="412848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83991" y="1340739"/>
            <a:ext cx="2663856" cy="72166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87" y="980694"/>
            <a:ext cx="7992999" cy="412848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3923919" y="2348865"/>
            <a:ext cx="1296162" cy="216027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1259586" y="2708910"/>
            <a:ext cx="5976747" cy="16306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87" y="980694"/>
            <a:ext cx="7992999" cy="412848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259586" y="2492883"/>
            <a:ext cx="3600450" cy="216027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87" y="980694"/>
            <a:ext cx="7992999" cy="412848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259586" y="2852928"/>
            <a:ext cx="7128891" cy="216027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87" y="980694"/>
            <a:ext cx="7992999" cy="412848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259586" y="3021330"/>
            <a:ext cx="1008125" cy="216027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87" y="980694"/>
            <a:ext cx="7992999" cy="412848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259586" y="3292411"/>
            <a:ext cx="5112639" cy="111613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87" y="980694"/>
            <a:ext cx="7992999" cy="412848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259586" y="4401121"/>
            <a:ext cx="1368171" cy="32404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87" y="980694"/>
            <a:ext cx="4896612" cy="2529161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3563874" y="2924937"/>
            <a:ext cx="5112639" cy="34819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/>
              <a:t>9월 평양공동선언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‘겨레의 하나 됨’ 남북정상의 환영 만찬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남북 정상, 평양대극장에서 환영 예술공연 관람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18일 정상회담, 2시간 동안 진행되었습니다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문재인 대통령과 김정은 위원장, 백화원 영빈관에서 나눈 환담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문재인 대통령 평양 도착, 김정은 위원장 영접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수석보좌관회의 모두발언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DDP 프레스센터, 이렇게 만들어졌습니다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문재인 대통령, 2018 실패 박람회 참석 관련 서면브리핑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부산에서 감상하는 현대미술전시, 2018부산비엔날레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기술로 지키고 혁신으로 도약하는 - 국방산업진흥회의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'도산 안창호함'진수식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투기는 막고 실수요자는 보호합니다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9월 14일 「11:30 청와대입니다」 9.13부동산대책 정리드립니다</a:t>
            </a:r>
            <a:endParaRPr lang="ko-KR" altLang="en-US" sz="1200"/>
          </a:p>
          <a:p>
            <a:pPr>
              <a:defRPr lang="ko-KR" altLang="en-US"/>
            </a:pPr>
            <a:endParaRPr lang="ko-KR" altLang="en-US" sz="1200"/>
          </a:p>
        </p:txBody>
      </p:sp>
      <p:sp>
        <p:nvSpPr>
          <p:cNvPr id="11" name=""/>
          <p:cNvSpPr/>
          <p:nvPr/>
        </p:nvSpPr>
        <p:spPr>
          <a:xfrm>
            <a:off x="3563874" y="2924937"/>
            <a:ext cx="4968621" cy="3384423"/>
          </a:xfrm>
          <a:prstGeom prst="rect">
            <a:avLst/>
          </a:prstGeom>
          <a:solidFill>
            <a:srgbClr val="0000ff">
              <a:alpha val="1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2266" y="96150"/>
            <a:ext cx="7118220" cy="6665699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3647" y="1141095"/>
            <a:ext cx="6530721" cy="533793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619631" y="2312860"/>
            <a:ext cx="2592324" cy="25203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71550" y="5445252"/>
            <a:ext cx="2592324" cy="1008126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웹 해킹이란?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웹 해킹 </a:t>
            </a:r>
            <a:r>
              <a:rPr lang="en-US" altLang="ko-KR"/>
              <a:t>part1. </a:t>
            </a:r>
            <a:r>
              <a:rPr lang="ko-KR" altLang="en-US"/>
              <a:t>웹 파싱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23850" y="2777252"/>
            <a:ext cx="8477250" cy="939784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질문 있으십니까!!??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웹 해킹이란?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웹 사이트의 </a:t>
            </a:r>
            <a:r>
              <a:rPr lang="ko-KR" altLang="en-US">
                <a:solidFill>
                  <a:srgbClr val="ff0000"/>
                </a:solidFill>
              </a:rPr>
              <a:t>취약점</a:t>
            </a:r>
            <a:r>
              <a:rPr lang="ko-KR" altLang="en-US"/>
              <a:t>을 공격하는 기술적 위협으로, 웹 페이지를 통하여 권한이 없는 시스템에 접근하거나 데이터 유출 및 파괴와 같은 행위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취약점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특정 서비스의 보안상 허점을 이용해 침투</a:t>
            </a:r>
            <a:endParaRPr lang="ko-KR" altLang="en-US"/>
          </a:p>
          <a:p>
            <a:pPr lvl="1">
              <a:defRPr lang="ko-KR" altLang="en-US"/>
            </a:pPr>
            <a:r>
              <a:rPr lang="en-US" altLang="ko-KR"/>
              <a:t>Web Application </a:t>
            </a:r>
            <a:r>
              <a:rPr lang="ko-KR" altLang="en-US"/>
              <a:t>계층의 공격은 방화벽, 침입탐지시스템, 침입차단시스템 등으로 방어할 수 없다.</a:t>
            </a:r>
            <a:endParaRPr lang="ko-KR" altLang="en-US"/>
          </a:p>
          <a:p>
            <a:pPr lvl="1">
              <a:defRPr lang="ko-KR" altLang="en-US"/>
            </a:pPr>
            <a:r>
              <a:rPr lang="en-US" altLang="ko-KR"/>
              <a:t>e-business</a:t>
            </a:r>
            <a:r>
              <a:rPr lang="ko-KR" altLang="en-US"/>
              <a:t>를 위해서 80포트는 오픈 될 수 밖에 없다.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공격법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XSS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CSRF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피싱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파밍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SQL </a:t>
            </a:r>
            <a:r>
              <a:rPr lang="ko-KR" altLang="en-US"/>
              <a:t>인젝션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...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컴퓨터 시스템은 본질적으로 해킹에 취약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웹은 기본적으로 데이터베이스, 웹서버, 인터넷 브라우저 로 구성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각 요소별로 역활이 명확히 분리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각 요소별 역활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데이터베이스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데이터를 안전하게 관리하면서 자료입력과 조회 기능을 지원</a:t>
            </a:r>
            <a:endParaRPr lang="ko-KR" altLang="en-US"/>
          </a:p>
          <a:p>
            <a:pPr lvl="1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웹서버</a:t>
            </a:r>
            <a:endParaRPr lang="ko-KR" altLang="en-US"/>
          </a:p>
          <a:p>
            <a:pPr lvl="1">
              <a:defRPr lang="ko-KR" altLang="en-US"/>
            </a:pPr>
            <a:r>
              <a:rPr lang="en-US" altLang="ko-KR"/>
              <a:t>HTTP</a:t>
            </a:r>
            <a:r>
              <a:rPr lang="ko-KR" altLang="en-US"/>
              <a:t>요청을 분석해 정해진 기능을 수행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인터넷 브라우저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사용자의 입력을 처리하고 웹서버로 부터 받은 데이터를 가공해 화면을 구성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191006" y="5494401"/>
            <a:ext cx="6261354" cy="3615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835658" y="5337429"/>
            <a:ext cx="5472684" cy="5471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 b="1">
                <a:solidFill>
                  <a:srgbClr val="ff0000"/>
                </a:solidFill>
              </a:rPr>
              <a:t>해커는 웹이 지원하는 기능을 악용</a:t>
            </a:r>
            <a:endParaRPr lang="ko-KR" altLang="en-US" sz="3000" b="1">
              <a:solidFill>
                <a:srgbClr val="ff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파싱이란?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파싱(Parsing)이란 어떤 페이지에서 원하는 데이터를 특정 패턴(문법적인 구성 or 구문)으로 추출하여 정보로 가공하는 것입니다.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웹파싱이란 웹사이트의 HTML소스를 가져와서 분석하는 것을 말한다.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파싱을 알아야 할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파싱은 웹을 구성하는 소스(</a:t>
            </a:r>
            <a:r>
              <a:rPr lang="en-US" altLang="ko-KR"/>
              <a:t>HTML, CSS...)</a:t>
            </a:r>
            <a:r>
              <a:rPr lang="ko-KR" altLang="en-US"/>
              <a:t>를 볼 수 있다.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스크립트도 당연히 볼 수 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스크립트란?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프로그램 언어 외의 간단한 언어로 작성한 명령어 등을 일겉는 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hancom</ep:Company>
  <ep:Words>292</ep:Words>
  <ep:PresentationFormat/>
  <ep:Paragraphs>84</ep:Paragraphs>
  <ep:Slides>20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교차</vt:lpstr>
      <vt:lpstr>웹 해킹 part1. 웹 파싱</vt:lpstr>
      <vt:lpstr>목차</vt:lpstr>
      <vt:lpstr>웹 해킹이란?</vt:lpstr>
      <vt:lpstr>취약점</vt:lpstr>
      <vt:lpstr>공격법</vt:lpstr>
      <vt:lpstr>개요</vt:lpstr>
      <vt:lpstr>각 요소별 역활</vt:lpstr>
      <vt:lpstr>파싱이란?</vt:lpstr>
      <vt:lpstr>파싱을 알아야 할 이유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질문 있으십니까!!??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2009-11-09T01:50:38.328</dcterms:created>
  <cp:lastModifiedBy>psyoo</cp:lastModifiedBy>
  <dcterms:modified xsi:type="dcterms:W3CDTF">2018-09-20T13:58:52.614</dcterms:modified>
  <cp:revision>25</cp:revision>
</cp:coreProperties>
</file>