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5464"/>
    <p:restoredTop sz="90304"/>
  </p:normalViewPr>
  <p:slideViewPr>
    <p:cSldViewPr>
      <p:cViewPr varScale="1">
        <p:scale>
          <a:sx n="58" d="100"/>
          <a:sy n="58" d="100"/>
        </p:scale>
        <p:origin x="147" y="25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2018-08-23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2018-08-23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2018-08-23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2018-08-23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2018-08-23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2018-08-23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2018-08-23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2018-08-23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2018-08-23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학생관리 사이트 제작</a:t>
            </a:r>
            <a:r>
              <a:rPr lang="ko-KR" altLang="en-US" sz="2500"/>
              <a:t>(1)</a:t>
            </a:r>
            <a:endParaRPr lang="ko-KR" altLang="en-US" sz="2500"/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20180434 박성용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14" y="1196721"/>
            <a:ext cx="6696836" cy="492212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259757" y="2382774"/>
            <a:ext cx="6120594" cy="216027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14" y="1196721"/>
            <a:ext cx="6696836" cy="492212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259757" y="2564892"/>
            <a:ext cx="4320369" cy="216027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14" y="1196721"/>
            <a:ext cx="6696836" cy="492212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899541" y="3140964"/>
            <a:ext cx="4824603" cy="2808351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617" y="1268730"/>
            <a:ext cx="8414766" cy="4816533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27532" y="1374647"/>
            <a:ext cx="4392549" cy="360045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617" y="1268730"/>
            <a:ext cx="8414766" cy="4816533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385250" y="3457575"/>
            <a:ext cx="5859209" cy="259461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4147374" y="3299269"/>
            <a:ext cx="1538669" cy="561784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44801"/>
            <a:ext cx="9144000" cy="345643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203829" y="1772793"/>
            <a:ext cx="1008125" cy="360045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395478" y="1916810"/>
            <a:ext cx="1368171" cy="360045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179451" y="2492883"/>
            <a:ext cx="2808351" cy="360045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6372225" y="4077081"/>
            <a:ext cx="2771775" cy="360045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44801"/>
            <a:ext cx="9144000" cy="345643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360045" y="2132838"/>
            <a:ext cx="2555747" cy="360045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44018" y="2852928"/>
            <a:ext cx="4427981" cy="432054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44801"/>
            <a:ext cx="9144000" cy="345643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395478" y="3573018"/>
            <a:ext cx="3888486" cy="360045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44801"/>
            <a:ext cx="9144000" cy="345643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611505" y="3933063"/>
            <a:ext cx="8532495" cy="504063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44801"/>
            <a:ext cx="9144000" cy="345643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611504" y="4437126"/>
            <a:ext cx="3456432" cy="504063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왜 주제가 바뀌었는가?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이번 발표에 앞서..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페이지 구조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완성된 페이지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앞으로의 계획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44801"/>
            <a:ext cx="9144000" cy="345643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611504" y="4941189"/>
            <a:ext cx="2448306" cy="504063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577" y="1196721"/>
            <a:ext cx="4747260" cy="503682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907667" y="1124712"/>
            <a:ext cx="3312414" cy="1152144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577" y="1196721"/>
            <a:ext cx="4747260" cy="503682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907667" y="2276856"/>
            <a:ext cx="4104513" cy="2160270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577" y="1196721"/>
            <a:ext cx="4747260" cy="503682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195703" y="4365117"/>
            <a:ext cx="3744468" cy="1584198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완성된 페이지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7430" y="1916811"/>
            <a:ext cx="7589139" cy="246134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앞으로의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학생의 진도표 관리페이지</a:t>
            </a:r>
            <a:r>
              <a:rPr lang="en-US" altLang="ko-KR"/>
              <a:t> </a:t>
            </a:r>
            <a:r>
              <a:rPr lang="ko-KR" altLang="en-US"/>
              <a:t>제작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점심신청 및 신청관리 페이지 제작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리얼서버 구축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어드민 페이지 설계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383850" y="2774061"/>
            <a:ext cx="2376297" cy="13102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8000"/>
              <a:t>Q&amp;A</a:t>
            </a:r>
            <a:endParaRPr lang="en-US" altLang="ko-KR" sz="8000"/>
          </a:p>
        </p:txBody>
      </p:sp>
      <p:sp>
        <p:nvSpPr>
          <p:cNvPr id="7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왜 주제가 바뀌었는가?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971550" y="1988820"/>
            <a:ext cx="3024378" cy="361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899541" y="1124712"/>
            <a:ext cx="2520315" cy="4896612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418463" y="3107436"/>
            <a:ext cx="1496568" cy="6435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포트폴리오용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나만의 블로그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652135" y="1124712"/>
            <a:ext cx="2520315" cy="489661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6303645" y="3110865"/>
            <a:ext cx="1220724" cy="6400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학생관리용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웹사이트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923919" y="3068955"/>
            <a:ext cx="1296162" cy="86410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hp="http://schemas.haansoft.com/office/presentation/8.0" Requires="hp">
          <hp:hncWordshop xmlns:hp="http://schemas.haansoft.com/office/presentation/8.0" templateIndex="24" shapeIndex="0" text="왜?" fontName="함초롬돋움" fontSize="54" i="0" b="0">
            <p:nvSpPr>
              <p:cNvPr id="12" name=""/>
              <p:cNvSpPr>
                <a:spLocks noEditPoints="1" noChangeShapeType="1" noTextEdit="1"/>
              </p:cNvSpPr>
              <p:nvPr/>
            </p:nvSpPr>
            <p:spPr>
              <a:xfrm>
                <a:off x="3775329" y="2026539"/>
                <a:ext cx="1593342" cy="1114425"/>
              </a:xfrm>
              <a:noFill/>
              <a:ln w="31750" cap="sq" cmpd="sng" algn="ctr">
                <a:gradFill rotWithShape="1">
                  <a:gsLst>
                    <a:gs pos="0">
                      <a:srgbClr val="ec8c0f"/>
                    </a:gs>
                    <a:gs pos="50000">
                      <a:srgbClr val="f8d04a"/>
                    </a:gs>
                    <a:gs pos="100000">
                      <a:srgbClr val="f6e6b3"/>
                    </a:gs>
                  </a:gsLst>
                  <a:lin ang="5400000" scaled="0"/>
                  <a:tileRect/>
                </a:gradFill>
                <a:prstDash val="solid"/>
                <a:round/>
              </a:ln>
              <a:effectLst>
                <a:innerShdw blurRad="50800">
                  <a:srgbClr val="000000">
                    <a:alpha val="100000"/>
                  </a:srgbClr>
                </a:innerShdw>
              </a:effectLst>
            </p:spPr>
            <p:t>왜?</p:t>
          </hp:hncWordshop>
        </mc:Choice>
        <mc:Fallback>
          <p:sp>
            <p:nvSpPr>
              <p:cNvPr id="12" name=""/>
              <p:cNvSpPr>
                <a:spLocks noEditPoints="1" noChangeShapeType="1" noTextEdit="1"/>
              </p:cNvSpPr>
              <p:nvPr/>
            </p:nvSpPr>
            <p:spPr>
              <a:xfrm>
                <a:off x="3775329" y="2026539"/>
                <a:ext cx="1593342" cy="1114425"/>
              </a:xfrm>
              <a:custGeom>
                <a:avLst/>
                <a:gdLst/>
                <a:rect l="l" t="t" r="r" b="b"/>
                <a:pathLst>
                  <a:path w="1593342" h="1114425">
                    <a:moveTo>
                      <a:pt x="790575" y="0"/>
                    </a:moveTo>
                    <a:lnTo>
                      <a:pt x="876300" y="0"/>
                    </a:lnTo>
                    <a:lnTo>
                      <a:pt x="876300" y="1114425"/>
                    </a:lnTo>
                    <a:lnTo>
                      <a:pt x="790575" y="1114425"/>
                    </a:lnTo>
                    <a:lnTo>
                      <a:pt x="790575" y="447675"/>
                    </a:lnTo>
                    <a:lnTo>
                      <a:pt x="666750" y="447675"/>
                    </a:lnTo>
                    <a:lnTo>
                      <a:pt x="666750" y="1066800"/>
                    </a:lnTo>
                    <a:lnTo>
                      <a:pt x="581025" y="1066800"/>
                    </a:lnTo>
                    <a:lnTo>
                      <a:pt x="581025" y="838200"/>
                    </a:lnTo>
                    <a:cubicBezTo>
                      <a:pt x="581025" y="838200"/>
                      <a:pt x="561975" y="838200"/>
                      <a:pt x="533400" y="847725"/>
                    </a:cubicBezTo>
                    <a:cubicBezTo>
                      <a:pt x="533400" y="847725"/>
                      <a:pt x="504824" y="847725"/>
                      <a:pt x="466725" y="857250"/>
                    </a:cubicBezTo>
                    <a:cubicBezTo>
                      <a:pt x="466725" y="857250"/>
                      <a:pt x="438150" y="857250"/>
                      <a:pt x="409575" y="857250"/>
                    </a:cubicBezTo>
                    <a:cubicBezTo>
                      <a:pt x="409575" y="857250"/>
                      <a:pt x="381000" y="866775"/>
                      <a:pt x="352425" y="866775"/>
                    </a:cubicBezTo>
                    <a:lnTo>
                      <a:pt x="0" y="866775"/>
                    </a:lnTo>
                    <a:lnTo>
                      <a:pt x="0" y="781050"/>
                    </a:lnTo>
                    <a:lnTo>
                      <a:pt x="247650" y="781050"/>
                    </a:lnTo>
                    <a:lnTo>
                      <a:pt x="247650" y="561975"/>
                    </a:lnTo>
                    <a:cubicBezTo>
                      <a:pt x="247650" y="561975"/>
                      <a:pt x="161925" y="552450"/>
                      <a:pt x="104775" y="485775"/>
                    </a:cubicBezTo>
                    <a:cubicBezTo>
                      <a:pt x="104775" y="485775"/>
                      <a:pt x="38100" y="409575"/>
                      <a:pt x="38100" y="304800"/>
                    </a:cubicBezTo>
                    <a:cubicBezTo>
                      <a:pt x="38100" y="304800"/>
                      <a:pt x="38100" y="190500"/>
                      <a:pt x="104775" y="114300"/>
                    </a:cubicBezTo>
                    <a:cubicBezTo>
                      <a:pt x="104775" y="114300"/>
                      <a:pt x="171450" y="38100"/>
                      <a:pt x="276225" y="38100"/>
                    </a:cubicBezTo>
                    <a:cubicBezTo>
                      <a:pt x="276225" y="38100"/>
                      <a:pt x="371475" y="38100"/>
                      <a:pt x="438150" y="114300"/>
                    </a:cubicBezTo>
                    <a:cubicBezTo>
                      <a:pt x="438150" y="114300"/>
                      <a:pt x="504824" y="190500"/>
                      <a:pt x="504824" y="304800"/>
                    </a:cubicBezTo>
                    <a:cubicBezTo>
                      <a:pt x="504824" y="304800"/>
                      <a:pt x="504824" y="409575"/>
                      <a:pt x="438150" y="485775"/>
                    </a:cubicBezTo>
                    <a:cubicBezTo>
                      <a:pt x="438150" y="485775"/>
                      <a:pt x="390525" y="542925"/>
                      <a:pt x="323850" y="552450"/>
                    </a:cubicBezTo>
                    <a:lnTo>
                      <a:pt x="323850" y="781050"/>
                    </a:lnTo>
                    <a:lnTo>
                      <a:pt x="352425" y="781050"/>
                    </a:lnTo>
                    <a:cubicBezTo>
                      <a:pt x="352425" y="781050"/>
                      <a:pt x="381000" y="781050"/>
                      <a:pt x="409575" y="781050"/>
                    </a:cubicBezTo>
                    <a:cubicBezTo>
                      <a:pt x="409575" y="781050"/>
                      <a:pt x="438150" y="781050"/>
                      <a:pt x="466725" y="781050"/>
                    </a:cubicBezTo>
                    <a:cubicBezTo>
                      <a:pt x="466725" y="781050"/>
                      <a:pt x="504824" y="781050"/>
                      <a:pt x="533400" y="771525"/>
                    </a:cubicBezTo>
                    <a:cubicBezTo>
                      <a:pt x="533400" y="771525"/>
                      <a:pt x="561975" y="762000"/>
                      <a:pt x="581025" y="762000"/>
                    </a:cubicBezTo>
                    <a:lnTo>
                      <a:pt x="581025" y="9525"/>
                    </a:lnTo>
                    <a:lnTo>
                      <a:pt x="666750" y="9525"/>
                    </a:lnTo>
                    <a:lnTo>
                      <a:pt x="666750" y="371475"/>
                    </a:lnTo>
                    <a:lnTo>
                      <a:pt x="790575" y="371475"/>
                    </a:lnTo>
                    <a:lnTo>
                      <a:pt x="790575" y="0"/>
                    </a:lnTo>
                    <a:moveTo>
                      <a:pt x="123825" y="304800"/>
                    </a:moveTo>
                    <a:cubicBezTo>
                      <a:pt x="123825" y="304800"/>
                      <a:pt x="123825" y="381000"/>
                      <a:pt x="161925" y="428625"/>
                    </a:cubicBezTo>
                    <a:cubicBezTo>
                      <a:pt x="161925" y="428625"/>
                      <a:pt x="200025" y="485775"/>
                      <a:pt x="276225" y="485775"/>
                    </a:cubicBezTo>
                    <a:cubicBezTo>
                      <a:pt x="276225" y="485775"/>
                      <a:pt x="342900" y="485775"/>
                      <a:pt x="381000" y="428625"/>
                    </a:cubicBezTo>
                    <a:cubicBezTo>
                      <a:pt x="381000" y="428625"/>
                      <a:pt x="419100" y="381000"/>
                      <a:pt x="419100" y="304800"/>
                    </a:cubicBezTo>
                    <a:cubicBezTo>
                      <a:pt x="419100" y="304800"/>
                      <a:pt x="419100" y="228600"/>
                      <a:pt x="381000" y="171450"/>
                    </a:cubicBezTo>
                    <a:cubicBezTo>
                      <a:pt x="381000" y="171450"/>
                      <a:pt x="342900" y="123825"/>
                      <a:pt x="276225" y="123825"/>
                    </a:cubicBezTo>
                    <a:cubicBezTo>
                      <a:pt x="276225" y="123825"/>
                      <a:pt x="200025" y="123825"/>
                      <a:pt x="161925" y="171450"/>
                    </a:cubicBezTo>
                    <a:cubicBezTo>
                      <a:pt x="161925" y="171450"/>
                      <a:pt x="123825" y="228600"/>
                      <a:pt x="123825" y="304800"/>
                    </a:cubicBezTo>
                    <a:lnTo>
                      <a:pt x="123825" y="304800"/>
                    </a:lnTo>
                    <a:moveTo>
                      <a:pt x="1323975" y="19050"/>
                    </a:moveTo>
                    <a:cubicBezTo>
                      <a:pt x="1323975" y="19050"/>
                      <a:pt x="1390650" y="19050"/>
                      <a:pt x="1438275" y="38100"/>
                    </a:cubicBezTo>
                    <a:cubicBezTo>
                      <a:pt x="1438275" y="38100"/>
                      <a:pt x="1485900" y="47625"/>
                      <a:pt x="1524000" y="85725"/>
                    </a:cubicBezTo>
                    <a:cubicBezTo>
                      <a:pt x="1524000" y="85725"/>
                      <a:pt x="1552575" y="114300"/>
                      <a:pt x="1571625" y="161925"/>
                    </a:cubicBezTo>
                    <a:cubicBezTo>
                      <a:pt x="1571625" y="161925"/>
                      <a:pt x="1590675" y="209550"/>
                      <a:pt x="1590675" y="266700"/>
                    </a:cubicBezTo>
                    <a:cubicBezTo>
                      <a:pt x="1590675" y="266700"/>
                      <a:pt x="1590675" y="314325"/>
                      <a:pt x="1581150" y="352425"/>
                    </a:cubicBezTo>
                    <a:cubicBezTo>
                      <a:pt x="1581150" y="352425"/>
                      <a:pt x="1562100" y="390525"/>
                      <a:pt x="1543050" y="428625"/>
                    </a:cubicBezTo>
                    <a:cubicBezTo>
                      <a:pt x="1543050" y="428625"/>
                      <a:pt x="1524000" y="457200"/>
                      <a:pt x="1495425" y="476249"/>
                    </a:cubicBezTo>
                    <a:cubicBezTo>
                      <a:pt x="1495425" y="476249"/>
                      <a:pt x="1466850" y="504824"/>
                      <a:pt x="1419225" y="523875"/>
                    </a:cubicBezTo>
                    <a:cubicBezTo>
                      <a:pt x="1419225" y="523875"/>
                      <a:pt x="1390650" y="542925"/>
                      <a:pt x="1371600" y="552450"/>
                    </a:cubicBezTo>
                    <a:cubicBezTo>
                      <a:pt x="1371600" y="552450"/>
                      <a:pt x="1352550" y="561975"/>
                      <a:pt x="1343025" y="571500"/>
                    </a:cubicBezTo>
                    <a:cubicBezTo>
                      <a:pt x="1343025" y="571500"/>
                      <a:pt x="1333500" y="590550"/>
                      <a:pt x="1333500" y="609600"/>
                    </a:cubicBezTo>
                    <a:cubicBezTo>
                      <a:pt x="1333500" y="609600"/>
                      <a:pt x="1323975" y="628650"/>
                      <a:pt x="1323975" y="657225"/>
                    </a:cubicBezTo>
                    <a:lnTo>
                      <a:pt x="1323975" y="781050"/>
                    </a:lnTo>
                    <a:lnTo>
                      <a:pt x="1238250" y="781050"/>
                    </a:lnTo>
                    <a:lnTo>
                      <a:pt x="1238250" y="657225"/>
                    </a:lnTo>
                    <a:cubicBezTo>
                      <a:pt x="1238250" y="657225"/>
                      <a:pt x="1238250" y="619125"/>
                      <a:pt x="1247775" y="600075"/>
                    </a:cubicBezTo>
                    <a:cubicBezTo>
                      <a:pt x="1247775" y="600075"/>
                      <a:pt x="1247775" y="571500"/>
                      <a:pt x="1257300" y="552450"/>
                    </a:cubicBezTo>
                    <a:cubicBezTo>
                      <a:pt x="1257300" y="552450"/>
                      <a:pt x="1266825" y="533400"/>
                      <a:pt x="1285875" y="514350"/>
                    </a:cubicBezTo>
                    <a:cubicBezTo>
                      <a:pt x="1285875" y="514350"/>
                      <a:pt x="1304925" y="495300"/>
                      <a:pt x="1333500" y="485775"/>
                    </a:cubicBezTo>
                    <a:cubicBezTo>
                      <a:pt x="1333500" y="485775"/>
                      <a:pt x="1371600" y="457200"/>
                      <a:pt x="1400175" y="438150"/>
                    </a:cubicBezTo>
                    <a:cubicBezTo>
                      <a:pt x="1400175" y="438150"/>
                      <a:pt x="1438275" y="419100"/>
                      <a:pt x="1457325" y="390525"/>
                    </a:cubicBezTo>
                    <a:cubicBezTo>
                      <a:pt x="1457325" y="390525"/>
                      <a:pt x="1485900" y="371475"/>
                      <a:pt x="1495425" y="333375"/>
                    </a:cubicBezTo>
                    <a:cubicBezTo>
                      <a:pt x="1495425" y="333375"/>
                      <a:pt x="1504950" y="304800"/>
                      <a:pt x="1504950" y="266700"/>
                    </a:cubicBezTo>
                    <a:cubicBezTo>
                      <a:pt x="1504950" y="266700"/>
                      <a:pt x="1504950" y="238124"/>
                      <a:pt x="1504950" y="200025"/>
                    </a:cubicBezTo>
                    <a:cubicBezTo>
                      <a:pt x="1504950" y="200025"/>
                      <a:pt x="1495425" y="171450"/>
                      <a:pt x="1466850" y="152400"/>
                    </a:cubicBezTo>
                    <a:cubicBezTo>
                      <a:pt x="1466850" y="152400"/>
                      <a:pt x="1447800" y="123825"/>
                      <a:pt x="1419225" y="114300"/>
                    </a:cubicBezTo>
                    <a:cubicBezTo>
                      <a:pt x="1419225" y="114300"/>
                      <a:pt x="1381125" y="95250"/>
                      <a:pt x="1323975" y="95250"/>
                    </a:cubicBezTo>
                    <a:cubicBezTo>
                      <a:pt x="1323975" y="95250"/>
                      <a:pt x="1219200" y="95250"/>
                      <a:pt x="1162050" y="200025"/>
                    </a:cubicBezTo>
                    <a:lnTo>
                      <a:pt x="1095375" y="152400"/>
                    </a:lnTo>
                    <a:cubicBezTo>
                      <a:pt x="1095375" y="152400"/>
                      <a:pt x="1104900" y="133350"/>
                      <a:pt x="1123950" y="104775"/>
                    </a:cubicBezTo>
                    <a:cubicBezTo>
                      <a:pt x="1123950" y="104775"/>
                      <a:pt x="1143000" y="85725"/>
                      <a:pt x="1171575" y="66675"/>
                    </a:cubicBezTo>
                    <a:cubicBezTo>
                      <a:pt x="1171575" y="66675"/>
                      <a:pt x="1200150" y="38100"/>
                      <a:pt x="1238250" y="28575"/>
                    </a:cubicBezTo>
                    <a:cubicBezTo>
                      <a:pt x="1238250" y="28575"/>
                      <a:pt x="1285875" y="19050"/>
                      <a:pt x="1323975" y="19050"/>
                    </a:cubicBezTo>
                    <a:lnTo>
                      <a:pt x="1323975" y="19050"/>
                    </a:lnTo>
                    <a:moveTo>
                      <a:pt x="1247775" y="1000125"/>
                    </a:moveTo>
                    <a:lnTo>
                      <a:pt x="1247775" y="885825"/>
                    </a:lnTo>
                    <a:lnTo>
                      <a:pt x="1333500" y="885825"/>
                    </a:lnTo>
                    <a:lnTo>
                      <a:pt x="1333500" y="1000125"/>
                    </a:lnTo>
                    <a:lnTo>
                      <a:pt x="1247775" y="1000125"/>
                    </a:lnTo>
                  </a:path>
                </a:pathLst>
              </a:custGeom>
              <a:noFill/>
              <a:ln w="31750" cap="sq" cmpd="sng" algn="ctr">
                <a:gradFill rotWithShape="1">
                  <a:gsLst>
                    <a:gs pos="0">
                      <a:srgbClr val="ec8c0f"/>
                    </a:gs>
                    <a:gs pos="50000">
                      <a:srgbClr val="f8d04a"/>
                    </a:gs>
                    <a:gs pos="100000">
                      <a:srgbClr val="f6e6b3"/>
                    </a:gs>
                  </a:gsLst>
                  <a:lin ang="5400000" scaled="0"/>
                  <a:tileRect/>
                </a:gradFill>
                <a:prstDash val="solid"/>
                <a:round/>
              </a:ln>
              <a:effectLst>
                <a:innerShdw blurRad="50800">
                  <a:srgbClr val="000000">
                    <a:alpha val="100000"/>
                  </a:srgbClr>
                </a:innerShdw>
              </a:effectLst>
            </p:spPr>
          </p:sp>
        </mc:Fallback>
      </mc:AlternateContent>
      <p:sp>
        <p:nvSpPr>
          <p:cNvPr id="13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이번 발표에 앞서..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공감하기 힘들 수 있는 학원의 현황와 불편한 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효율적이기보단 기능을 우선시 함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실제로 학원 운영에 반영할 웹사이트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페이지 구조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683514" y="1987676"/>
            <a:ext cx="1074801" cy="36309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코드 입력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427982" y="1988820"/>
            <a:ext cx="1073658" cy="36499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점심 선택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444234" y="1988820"/>
            <a:ext cx="1077087" cy="3619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점심 신청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563749" y="2003679"/>
            <a:ext cx="1072134" cy="3661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코드 확인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2411730" y="3245739"/>
            <a:ext cx="1424940" cy="36652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선생님페이지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491609" y="3248977"/>
            <a:ext cx="1019556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점심관리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505325" y="3789045"/>
            <a:ext cx="1019556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진도관리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1907667" y="2060829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3707892" y="2060829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5724144" y="2060829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3851910" y="3284982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 rot="1201704">
            <a:off x="3820005" y="3734965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 rot="5433960">
            <a:off x="2843784" y="2710318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697611" y="5085207"/>
            <a:ext cx="1282065" cy="3611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관리자 확인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814828" y="5132832"/>
            <a:ext cx="1762887" cy="3653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페이지 구성 관리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2129028" y="5157216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869692" y="5655183"/>
            <a:ext cx="982218" cy="3661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DB </a:t>
            </a:r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 rot="1201704">
            <a:off x="2155598" y="5607199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25" name=""/>
          <p:cNvSpPr/>
          <p:nvPr/>
        </p:nvSpPr>
        <p:spPr>
          <a:xfrm rot="10781364">
            <a:off x="1041456" y="1213110"/>
            <a:ext cx="6048756" cy="792099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 rot="12772392">
            <a:off x="528240" y="3016510"/>
            <a:ext cx="2795434" cy="93611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 rot="12772392">
            <a:off x="528240" y="3016510"/>
            <a:ext cx="2795434" cy="93611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 rot="10781364">
            <a:off x="1041456" y="1213110"/>
            <a:ext cx="6048756" cy="792099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페이지 구조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683514" y="1987676"/>
            <a:ext cx="1074801" cy="36309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코드 입력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427982" y="1988820"/>
            <a:ext cx="1073658" cy="36499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점심 선택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444234" y="1988820"/>
            <a:ext cx="1077087" cy="3619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점심 신청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563749" y="2003679"/>
            <a:ext cx="1072134" cy="3661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코드 확인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2411730" y="3245739"/>
            <a:ext cx="1424940" cy="36652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선생님페이지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491609" y="3248977"/>
            <a:ext cx="1019556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점심관리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505325" y="3789045"/>
            <a:ext cx="1019556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진도관리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1907667" y="2060829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3707892" y="2060829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5724144" y="2060829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3851910" y="3284982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 rot="1201704">
            <a:off x="3820005" y="3734965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 rot="5433960">
            <a:off x="2843784" y="2710318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697611" y="5085207"/>
            <a:ext cx="1282065" cy="3611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관리자 확인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814828" y="5132832"/>
            <a:ext cx="1762887" cy="3653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페이지 구성 관리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2129028" y="5157216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869692" y="5655183"/>
            <a:ext cx="982218" cy="3661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DB </a:t>
            </a:r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 rot="1201704">
            <a:off x="2155598" y="5607199"/>
            <a:ext cx="576072" cy="28803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683514" y="1988820"/>
            <a:ext cx="6840855" cy="460629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611505" y="1787080"/>
            <a:ext cx="3096387" cy="849820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2411730" y="3212973"/>
            <a:ext cx="3096387" cy="1008126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683514" y="5013198"/>
            <a:ext cx="3888486" cy="1008126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6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377" y="1844802"/>
            <a:ext cx="3873246" cy="370842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03829" y="2003679"/>
            <a:ext cx="2016252" cy="460629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021448" y="1268730"/>
            <a:ext cx="1799083" cy="367665"/>
          </a:xfrm>
          <a:prstGeom prst="rect">
            <a:avLst/>
          </a:prstGeom>
          <a:solidFill>
            <a:schemeClr val="accent6">
              <a:lumMod val="80000"/>
              <a:lumOff val="2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/>
              <a:t>LoginBean.java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377" y="1844802"/>
            <a:ext cx="3873246" cy="370842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03829" y="2564892"/>
            <a:ext cx="3384423" cy="2592324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021448" y="1268730"/>
            <a:ext cx="1799083" cy="367665"/>
          </a:xfrm>
          <a:prstGeom prst="rect">
            <a:avLst/>
          </a:prstGeom>
          <a:solidFill>
            <a:schemeClr val="accent6">
              <a:lumMod val="80000"/>
              <a:lumOff val="2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/>
              <a:t>LoginBean.java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소스 공개 및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14" y="1196721"/>
            <a:ext cx="6696836" cy="492212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5220000" y="1195200"/>
            <a:ext cx="1368000" cy="216000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259586" y="1412775"/>
            <a:ext cx="1800225" cy="216000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259757" y="2185824"/>
            <a:ext cx="2016081" cy="216000"/>
          </a:xfrm>
          <a:prstGeom prst="rect">
            <a:avLst/>
          </a:prstGeom>
          <a:solidFill>
            <a:schemeClr val="accent2">
              <a:lumMod val="30000"/>
              <a:alpha val="18000"/>
            </a:schemeClr>
          </a:solidFill>
          <a:ln w="50800" algn="ctr"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021448" y="1268730"/>
            <a:ext cx="1583056" cy="367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학생 코드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hancom</ep:Company>
  <ep:Words>298</ep:Words>
  <ep:PresentationFormat/>
  <ep:Paragraphs>108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교차</vt:lpstr>
      <vt:lpstr>학생관리 사이트 제작(1)</vt:lpstr>
      <vt:lpstr>목차</vt:lpstr>
      <vt:lpstr>왜 주제가 바뀌었는가?</vt:lpstr>
      <vt:lpstr>이번 발표에 앞서..</vt:lpstr>
      <vt:lpstr>페이지 구조</vt:lpstr>
      <vt:lpstr>페이지 구조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개발 소스 공개 및 설명</vt:lpstr>
      <vt:lpstr>완성된 페이지</vt:lpstr>
      <vt:lpstr>앞으로의 계획</vt:lpstr>
      <vt:lpstr>슬라이드 26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2009-11-09T01:50:38.328</dcterms:created>
  <cp:lastModifiedBy>psyoo</cp:lastModifiedBy>
  <dcterms:modified xsi:type="dcterms:W3CDTF">2018-08-22T16:16:51.863</dcterms:modified>
  <cp:revision>15</cp:revision>
</cp:coreProperties>
</file>