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5410"/>
    <p:restoredTop sz="90421"/>
  </p:normalViewPr>
  <p:slideViewPr>
    <p:cSldViewPr>
      <p:cViewPr varScale="1">
        <p:scale>
          <a:sx n="58" d="100"/>
          <a:sy n="58" d="100"/>
        </p:scale>
        <p:origin x="147" y="25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3"/>
          <p:cNvSpPr/>
          <p:nvPr/>
        </p:nvSpPr>
        <p:spPr>
          <a:xfrm>
            <a:off x="-9525" y="3631"/>
            <a:ext cx="935610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Freeform 11"/>
          <p:cNvSpPr/>
          <p:nvPr/>
        </p:nvSpPr>
        <p:spPr>
          <a:xfrm flipH="1">
            <a:off x="5480312" y="211889"/>
            <a:ext cx="3662349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Freeform 15"/>
          <p:cNvSpPr/>
          <p:nvPr/>
        </p:nvSpPr>
        <p:spPr>
          <a:xfrm flipH="1">
            <a:off x="882" y="0"/>
            <a:ext cx="9147172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313097"/>
            <a:ext cx="5486400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Freeform 11"/>
          <p:cNvSpPr/>
          <p:nvPr/>
        </p:nvSpPr>
        <p:spPr>
          <a:xfrm rot="16200000" flipH="1">
            <a:off x="-695379" y="840853"/>
            <a:ext cx="2747768" cy="1074154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3" name="Freeform 15"/>
          <p:cNvSpPr/>
          <p:nvPr/>
        </p:nvSpPr>
        <p:spPr>
          <a:xfrm rot="16200000" flipH="1">
            <a:off x="-3027688" y="3027685"/>
            <a:ext cx="6862892" cy="807522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6200000">
            <a:off x="-1143845" y="4100074"/>
            <a:ext cx="4116307" cy="1410652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814147" y="5392119"/>
            <a:ext cx="895421" cy="2048277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123188" y="-27432"/>
            <a:ext cx="2162795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702940" y="2919309"/>
            <a:ext cx="7226778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2940" y="3890286"/>
            <a:ext cx="7223346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2018-07-17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7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673355"/>
            <a:ext cx="8648700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2018-07-17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8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1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4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907022" y="1121212"/>
            <a:ext cx="5878286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907033" y="2286007"/>
            <a:ext cx="5879677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2018-07-17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10800000" flipH="1">
            <a:off x="7823203" y="4214817"/>
            <a:ext cx="1335674" cy="2672210"/>
            <a:chOff x="7830097" y="-3175"/>
            <a:chExt cx="1335674" cy="3646465"/>
          </a:xfrm>
        </p:grpSpPr>
        <p:sp>
          <p:nvSpPr>
            <p:cNvPr id="8" name="자유형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172324" y="274638"/>
            <a:ext cx="151447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53415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2018-07-17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54864" y="3141915"/>
            <a:ext cx="9228785" cy="3716088"/>
            <a:chOff x="-28573" y="3141915"/>
            <a:chExt cx="9202494" cy="3716088"/>
          </a:xfrm>
        </p:grpSpPr>
        <p:sp>
          <p:nvSpPr>
            <p:cNvPr id="8" name="Freeform 11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5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71472" y="2357419"/>
            <a:ext cx="7772400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1472" y="1807030"/>
            <a:ext cx="7772400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2018-07-17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214422"/>
            <a:ext cx="8229600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77872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786190"/>
            <a:ext cx="4038600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각 삼각형 19"/>
          <p:cNvSpPr/>
          <p:nvPr/>
        </p:nvSpPr>
        <p:spPr>
          <a:xfrm rot="5400000">
            <a:off x="-3336373" y="3336373"/>
            <a:ext cx="6887028" cy="21428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 rot="0" flipH="1">
            <a:off x="-1" y="0"/>
            <a:ext cx="9144001" cy="6858001"/>
            <a:chOff x="-1" y="0"/>
            <a:chExt cx="9144001" cy="6858001"/>
          </a:xfrm>
        </p:grpSpPr>
        <p:sp>
          <p:nvSpPr>
            <p:cNvPr id="2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23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Freeform 6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4348" y="4772044"/>
            <a:ext cx="6510082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714348" y="584219"/>
            <a:ext cx="651008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14348" y="5338782"/>
            <a:ext cx="651008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날짜 개체 틀 3"/>
          <p:cNvSpPr>
            <a:spLocks noGrp="1"/>
          </p:cNvSpPr>
          <p:nvPr>
            <p:ph type="dt" sz="half" idx="10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1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57"/>
          <p:cNvSpPr/>
          <p:nvPr/>
        </p:nvSpPr>
        <p:spPr>
          <a:xfrm>
            <a:off x="1299632" y="3147876"/>
            <a:ext cx="4731297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 rot="0">
            <a:off x="-1" y="0"/>
            <a:ext cx="9144001" cy="6858001"/>
            <a:chOff x="-1" y="0"/>
            <a:chExt cx="9144001" cy="6858001"/>
          </a:xfrm>
        </p:grpSpPr>
        <p:sp>
          <p:nvSpPr>
            <p:cNvPr id="102" name="Freeform 6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106" name="그룹 105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Freeform 51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Freeform 53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Freeform 5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Freeform 65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Freeform 6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323850" y="123802"/>
            <a:ext cx="8477250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850" y="1308100"/>
            <a:ext cx="8477250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2018-07-17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6675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포트폴리오 블로그</a:t>
            </a:r>
            <a:endParaRPr lang="ko-KR" altLang="en-US"/>
          </a:p>
        </p:txBody>
      </p:sp>
      <p:sp>
        <p:nvSpPr>
          <p:cNvPr id="5" name="직사각형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>
              <a:defRPr lang="ko-KR" altLang="en-US"/>
            </a:pPr>
            <a:r>
              <a:rPr lang="ko-KR" altLang="en-US"/>
              <a:t>발표자 :</a:t>
            </a:r>
            <a:r>
              <a:rPr lang="en-US" altLang="ko-KR"/>
              <a:t> </a:t>
            </a:r>
            <a:r>
              <a:rPr lang="ko-KR" altLang="en-US"/>
              <a:t>박성용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제작의도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컨텐츠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앞으로의계획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제작의도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성과를 정리하여 보관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취업시 제출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웹프로그래밍 공부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서버를 이용한 </a:t>
            </a:r>
            <a:r>
              <a:rPr lang="en-US" altLang="ko-KR"/>
              <a:t>DB</a:t>
            </a:r>
            <a:r>
              <a:rPr lang="ko-KR" altLang="en-US"/>
              <a:t>관리 공부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9534" y="596646"/>
            <a:ext cx="4174881" cy="420052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컨텐츠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포스팅 및 글삭제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프로젝트 관리 및 성과 정리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피드백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게스트의 프로젝트 및 성과 평가 및 리플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회원가입 및 로그인,로그아웃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게스트로의 가입 및 접속관리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게스트 자료공유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게스트가 자료를 올릴 수 있는 공개게시판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사용할 언어 :</a:t>
            </a:r>
            <a:r>
              <a:rPr lang="en-US" altLang="ko-KR"/>
              <a:t> HTML5, JSP, CSS3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개발 플랫폼 : </a:t>
            </a:r>
            <a:r>
              <a:rPr lang="en-US" altLang="ko-KR"/>
              <a:t>Eclipse EE (Java 1.8)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en-US" altLang="ko-KR"/>
              <a:t>DB</a:t>
            </a:r>
            <a:r>
              <a:rPr lang="ko-KR" altLang="en-US"/>
              <a:t> : </a:t>
            </a:r>
            <a:r>
              <a:rPr lang="en-US" altLang="ko-KR"/>
              <a:t>MySQL (Server 5.7)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defRPr lang="ko-KR" altLang="en-US"/>
            </a:pPr>
            <a:r>
              <a:rPr lang="ko-KR" altLang="en-US"/>
              <a:t>웹서버 : </a:t>
            </a:r>
            <a:r>
              <a:rPr lang="en-US" altLang="ko-KR"/>
              <a:t>Apache Tomcat</a:t>
            </a:r>
            <a:endParaRPr lang="en-US" altLang="ko-KR"/>
          </a:p>
          <a:p>
            <a:pPr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Windows</a:t>
            </a:r>
            <a:r>
              <a:rPr lang="ko-KR" altLang="en-US"/>
              <a:t> 10으로 진행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앞으로의 계획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540000" y="1915200"/>
          <a:ext cx="7488001" cy="4034114"/>
        </p:xfrm>
        <a:graphic>
          <a:graphicData uri="http://schemas.openxmlformats.org/drawingml/2006/table">
            <a:tbl>
              <a:tblPr firstRow="1" bandRow="1"/>
              <a:tblGrid>
                <a:gridCol w="991132"/>
                <a:gridCol w="4038235"/>
                <a:gridCol w="312516"/>
                <a:gridCol w="312516"/>
                <a:gridCol w="312516"/>
                <a:gridCol w="312516"/>
                <a:gridCol w="312516"/>
                <a:gridCol w="320048"/>
                <a:gridCol w="287999"/>
                <a:gridCol w="288000"/>
              </a:tblGrid>
              <a:tr h="647969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2300" b="1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ko-KR" sz="2300" b="1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2300" b="1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추진내용</a:t>
                      </a:r>
                      <a:endParaRPr lang="ko-KR" altLang="ko-KR" sz="2300" b="1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1주차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2주차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3주차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4주차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5주차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6주차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7주차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sz="1100" b="0" i="0" u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8주차</a:t>
                      </a:r>
                      <a:endParaRPr lang="ko-KR" altLang="ko-KR" sz="1100" b="0" i="0" u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659136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b="0" i="0" u="none">
                          <a:solidFill>
                            <a:schemeClr val="bg1">
                              <a:lumMod val="10000"/>
                            </a:schemeClr>
                          </a:solidFill>
                          <a:latin typeface="맑은 고딕"/>
                          <a:ea typeface="맑은 고딕"/>
                        </a:rPr>
                        <a:t>학습</a:t>
                      </a:r>
                      <a:endParaRPr lang="ko-KR" altLang="ko-KR" b="0" i="0" u="none">
                        <a:solidFill>
                          <a:schemeClr val="bg1">
                            <a:lumMod val="1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ko-KR" sz="2000" b="0" i="0" u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JSP공부</a:t>
                      </a:r>
                      <a:endParaRPr lang="ko-KR" altLang="ko-KR" sz="20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1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1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59136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b="0" i="0" u="none">
                          <a:solidFill>
                            <a:schemeClr val="bg1">
                              <a:lumMod val="10000"/>
                            </a:schemeClr>
                          </a:solidFill>
                          <a:latin typeface="맑은 고딕"/>
                          <a:ea typeface="맑은 고딕"/>
                        </a:rPr>
                        <a:t>개발</a:t>
                      </a:r>
                      <a:endParaRPr lang="ko-KR" altLang="ko-KR" b="0" i="0" u="none">
                        <a:solidFill>
                          <a:schemeClr val="bg1">
                            <a:lumMod val="1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ko-KR" sz="2000" b="0" i="0" u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웹페이지 구축</a:t>
                      </a:r>
                      <a:endParaRPr lang="ko-KR" altLang="ko-KR" sz="20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1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1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761593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b="0" i="0" u="none">
                          <a:solidFill>
                            <a:schemeClr val="bg1">
                              <a:lumMod val="10000"/>
                            </a:schemeClr>
                          </a:solidFill>
                          <a:latin typeface="맑은 고딕"/>
                          <a:ea typeface="맑은 고딕"/>
                        </a:rPr>
                        <a:t>설계 및 개발</a:t>
                      </a:r>
                      <a:endParaRPr lang="ko-KR" altLang="ko-KR" b="0" i="0" u="none">
                        <a:solidFill>
                          <a:schemeClr val="bg1">
                            <a:lumMod val="1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ko-KR" sz="2000" b="0" i="0" u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DB설계 및 연동</a:t>
                      </a:r>
                      <a:endParaRPr lang="ko-KR" altLang="ko-KR" sz="20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ko-KR" sz="20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59136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b="0" i="0" u="none">
                          <a:solidFill>
                            <a:schemeClr val="bg1">
                              <a:lumMod val="10000"/>
                            </a:schemeClr>
                          </a:solidFill>
                          <a:latin typeface="맑은 고딕"/>
                          <a:ea typeface="맑은 고딕"/>
                        </a:rPr>
                        <a:t>디자인</a:t>
                      </a:r>
                      <a:endParaRPr lang="ko-KR" altLang="ko-KR" b="0" i="0" u="none">
                        <a:solidFill>
                          <a:schemeClr val="bg1">
                            <a:lumMod val="1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7"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ko-KR" sz="2000" b="0" i="0" u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웹페이지 디자인</a:t>
                      </a:r>
                      <a:endParaRPr lang="ko-KR" altLang="ko-KR" sz="20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1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47142"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ko-KR" b="0" i="0" u="none">
                          <a:solidFill>
                            <a:schemeClr val="bg1">
                              <a:lumMod val="10000"/>
                            </a:schemeClr>
                          </a:solidFill>
                          <a:latin typeface="맑은 고딕"/>
                          <a:ea typeface="맑은 고딕"/>
                        </a:rPr>
                        <a:t>종료</a:t>
                      </a:r>
                      <a:endParaRPr lang="ko-KR" altLang="ko-KR" b="0" i="0" u="none">
                        <a:solidFill>
                          <a:schemeClr val="bg1">
                            <a:lumMod val="1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8"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ko-KR" sz="2000" b="0" i="0" u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요약서 및 결과보고서 작성</a:t>
                      </a:r>
                      <a:endParaRPr lang="ko-KR" altLang="ko-KR" sz="20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b" anchorCtr="0">
                      <a:spAutoFit/>
                    </a:bodyPr>
                    <a:p>
                      <a:pPr algn="ctr">
                        <a:defRPr lang="ko-KR" altLang="en-US"/>
                      </a:pPr>
                      <a:endParaRPr lang="ko-KR" altLang="ko-KR" sz="1100" b="0" i="0" u="non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b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accent6">
                        <a:lumMod val="80000"/>
                        <a:lumOff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059811" y="2648712"/>
            <a:ext cx="2787776" cy="156057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9700"/>
              <a:t>Q&amp;A</a:t>
            </a:r>
            <a:endParaRPr lang="en-US" altLang="ko-KR" sz="9700"/>
          </a:p>
        </p:txBody>
      </p:sp>
      <p:sp>
        <p:nvSpPr>
          <p:cNvPr id="5" name=""/>
          <p:cNvSpPr txBox="1"/>
          <p:nvPr/>
        </p:nvSpPr>
        <p:spPr>
          <a:xfrm>
            <a:off x="7092315" y="6381369"/>
            <a:ext cx="1943100" cy="360425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kitLion</a:t>
            </a:r>
            <a:r>
              <a:rPr lang="ko-KR" altLang="en-US"/>
              <a:t> 스터디그룹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353300" y="116586"/>
            <a:ext cx="1683258" cy="3672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1차시. 주제제안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한컴 윤고딕 240"/>
        <a:cs typeface=""/>
      </a:majorFont>
      <a:minorFont>
        <a:latin typeface="Arial"/>
        <a:ea typeface="한컴 윤고딕 230"/>
        <a:cs typeface="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hancom</ep:Company>
  <ep:Words>117</ep:Words>
  <ep:PresentationFormat/>
  <ep:Paragraphs>44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교차</vt:lpstr>
      <vt:lpstr>포트폴리오 블로그</vt:lpstr>
      <vt:lpstr>목차</vt:lpstr>
      <vt:lpstr>제작의도</vt:lpstr>
      <vt:lpstr>컨텐츠</vt:lpstr>
      <vt:lpstr>개발환경</vt:lpstr>
      <vt:lpstr>앞으로의 계획</vt:lpstr>
      <vt:lpstr>슬라이드 7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2009-11-09T01:50:38.328</dcterms:created>
  <cp:lastModifiedBy>psyoo</cp:lastModifiedBy>
  <dcterms:modified xsi:type="dcterms:W3CDTF">2018-07-17T14:07:28.750</dcterms:modified>
  <cp:revision>13</cp:revision>
</cp:coreProperties>
</file>