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0"/>
    <p:restoredTop sz="96327"/>
  </p:normalViewPr>
  <p:slideViewPr>
    <p:cSldViewPr snapToGrid="0" snapToObjects="1">
      <p:cViewPr>
        <p:scale>
          <a:sx n="211" d="100"/>
          <a:sy n="211" d="100"/>
        </p:scale>
        <p:origin x="4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>
                <a:lumMod val="37000"/>
              </a:schemeClr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F822-4A9B-3A48-A515-3884BA1F4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ctr"/>
          <a:lstStyle/>
          <a:p>
            <a:pPr algn="ctr"/>
            <a:r>
              <a:rPr lang="en-US" dirty="0"/>
              <a:t>C++ classes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D71EF-940D-E24B-B457-B91E9669F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40803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BFCD-7329-3642-87D9-5AEC4F1E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myClass.hpp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2390B-9993-9345-95D1-45449E01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685" y="1783204"/>
            <a:ext cx="5157454" cy="4771522"/>
          </a:xfrm>
        </p:spPr>
      </p:pic>
    </p:spTree>
    <p:extLst>
      <p:ext uri="{BB962C8B-B14F-4D97-AF65-F5344CB8AC3E}">
        <p14:creationId xmlns:p14="http://schemas.microsoft.com/office/powerpoint/2010/main" val="43772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39B2-3CBA-8742-82A0-9B066DC4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MyClass.cpp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6F22-2D78-0A41-8185-22228D03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587" y="2097088"/>
            <a:ext cx="4028328" cy="1211126"/>
          </a:xfrm>
        </p:spPr>
        <p:txBody>
          <a:bodyPr>
            <a:normAutofit/>
          </a:bodyPr>
          <a:lstStyle/>
          <a:p>
            <a:r>
              <a:rPr lang="en-US" sz="1400" dirty="0"/>
              <a:t>Note that we use the scoping operator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en-US" sz="1400" dirty="0"/>
              <a:t>to disambiguate the namespace to which something (variable/function) belongs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D3CC9-0FB0-444E-AC39-BD66351C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2" y="1856567"/>
            <a:ext cx="5957405" cy="49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B87C-AE08-E542-8FFF-9326084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Main.cpp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187B9-692C-914A-8239-4D67B32EF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146" y="2261599"/>
            <a:ext cx="6637707" cy="4272425"/>
          </a:xfrm>
        </p:spPr>
      </p:pic>
    </p:spTree>
    <p:extLst>
      <p:ext uri="{BB962C8B-B14F-4D97-AF65-F5344CB8AC3E}">
        <p14:creationId xmlns:p14="http://schemas.microsoft.com/office/powerpoint/2010/main" val="162077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1BA-59F1-C441-936E-4F627BBB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7DA5-9988-6347-AF58-98B93EB7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class using the method shown above</a:t>
            </a:r>
          </a:p>
          <a:p>
            <a:pPr lvl="1"/>
            <a:r>
              <a:rPr lang="en-US" dirty="0"/>
              <a:t>Create 2 separate files, a .</a:t>
            </a:r>
            <a:r>
              <a:rPr lang="en-US" dirty="0" err="1"/>
              <a:t>cpp</a:t>
            </a:r>
            <a:r>
              <a:rPr lang="en-US" dirty="0"/>
              <a:t> file and .</a:t>
            </a:r>
            <a:r>
              <a:rPr lang="en-US" dirty="0" err="1"/>
              <a:t>hpp</a:t>
            </a:r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The</a:t>
            </a:r>
            <a:r>
              <a:rPr lang="en-US" b="1" dirty="0"/>
              <a:t> .</a:t>
            </a:r>
            <a:r>
              <a:rPr lang="en-US" b="1" dirty="0" err="1"/>
              <a:t>hpp</a:t>
            </a:r>
            <a:r>
              <a:rPr lang="en-US" dirty="0"/>
              <a:t> and </a:t>
            </a:r>
            <a:r>
              <a:rPr lang="en-US" b="1" dirty="0"/>
              <a:t>.</a:t>
            </a:r>
            <a:r>
              <a:rPr lang="en-US" b="1" dirty="0" err="1"/>
              <a:t>cpp</a:t>
            </a:r>
            <a:r>
              <a:rPr lang="en-US" b="1" dirty="0"/>
              <a:t> files</a:t>
            </a:r>
            <a:r>
              <a:rPr lang="en-US" dirty="0"/>
              <a:t> should have the </a:t>
            </a:r>
            <a:r>
              <a:rPr lang="en-US" b="1" u="sng" dirty="0"/>
              <a:t>same name as your class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Remember to use the </a:t>
            </a:r>
            <a:r>
              <a:rPr lang="en-US" b="1" dirty="0"/>
              <a:t>scoping operator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</a:p>
          <a:p>
            <a:pPr lvl="1"/>
            <a:r>
              <a:rPr lang="en-US" dirty="0"/>
              <a:t>This tells C++ that some variable or function belongs to a specific namespace or class (i.e. your class)</a:t>
            </a:r>
          </a:p>
        </p:txBody>
      </p:sp>
    </p:spTree>
    <p:extLst>
      <p:ext uri="{BB962C8B-B14F-4D97-AF65-F5344CB8AC3E}">
        <p14:creationId xmlns:p14="http://schemas.microsoft.com/office/powerpoint/2010/main" val="305877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FB91-31F7-C04D-80FD-3F54BF5C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it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81E3-23BC-3443-ADD4-908602C4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3981"/>
          </a:xfrm>
        </p:spPr>
        <p:txBody>
          <a:bodyPr>
            <a:normAutofit/>
          </a:bodyPr>
          <a:lstStyle/>
          <a:p>
            <a:r>
              <a:rPr lang="en-US" dirty="0"/>
              <a:t>In the context of this course this is all that we will cover in terms of classes</a:t>
            </a:r>
          </a:p>
          <a:p>
            <a:pPr lvl="1"/>
            <a:r>
              <a:rPr lang="en-US" dirty="0"/>
              <a:t>Don’t be fooled, we haven’t even come close to covering the basics of classes, there is a lot more that we just don’t have time to look at</a:t>
            </a:r>
          </a:p>
          <a:p>
            <a:pPr lvl="1"/>
            <a:endParaRPr lang="en-US" dirty="0"/>
          </a:p>
          <a:p>
            <a:r>
              <a:rPr lang="en-US" dirty="0"/>
              <a:t>We have had a very basic look at C++ classes but it should be enough for you to understand how they are created and how they can be used</a:t>
            </a:r>
          </a:p>
          <a:p>
            <a:endParaRPr lang="en-US" dirty="0"/>
          </a:p>
          <a:p>
            <a:r>
              <a:rPr lang="en-US" dirty="0"/>
              <a:t>So lets take a short break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305823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AE2E-9197-D743-BA5F-D458516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8E73-EEA8-6641-BF12-8E49979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can do more than just printing things to the command line, we can read and write files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dirty="0"/>
              <a:t> library provides us with methods that allow us to work with files</a:t>
            </a:r>
          </a:p>
          <a:p>
            <a:endParaRPr lang="en-US" dirty="0"/>
          </a:p>
          <a:p>
            <a:r>
              <a:rPr lang="en-US" dirty="0"/>
              <a:t>Lets take a look at a simple File I/O 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3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AF1E-38A9-0944-9A9B-4CEE821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9BC97-7E6C-9140-88C1-4CE6FD0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364" y="1934596"/>
            <a:ext cx="7778095" cy="4775042"/>
          </a:xfrm>
        </p:spPr>
      </p:pic>
    </p:spTree>
    <p:extLst>
      <p:ext uri="{BB962C8B-B14F-4D97-AF65-F5344CB8AC3E}">
        <p14:creationId xmlns:p14="http://schemas.microsoft.com/office/powerpoint/2010/main" val="376877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F747-0A88-0644-982A-D10AEB4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3FA1-F98E-174A-9677-1FB44316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1035"/>
          </a:xfrm>
        </p:spPr>
        <p:txBody>
          <a:bodyPr>
            <a:normAutofit/>
          </a:bodyPr>
          <a:lstStyle/>
          <a:p>
            <a:r>
              <a:rPr lang="en-US" dirty="0"/>
              <a:t>Files which we read from have the type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opened using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7A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closed using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3C1F9-BFC1-774D-B059-DF6F0D724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7" b="4240"/>
          <a:stretch/>
        </p:blipFill>
        <p:spPr>
          <a:xfrm>
            <a:off x="2058073" y="2787144"/>
            <a:ext cx="1778000" cy="28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AF1AA-1E9A-724E-A173-B5347041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73" y="4556040"/>
            <a:ext cx="2997200" cy="33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9160E-429B-DD46-8359-E52A08C0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073" y="6192719"/>
            <a:ext cx="1663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4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C222-BE01-1D44-9B46-72F818C9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0C1B-F953-AD46-ABA5-25C14078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09" y="2292186"/>
            <a:ext cx="2425484" cy="4823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Text file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FB5E1-DA71-B844-B45E-29C64031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9" y="3654710"/>
            <a:ext cx="5092785" cy="295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8A758-4E5F-B64B-8E82-2E3FFBF6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0261"/>
          <a:stretch/>
        </p:blipFill>
        <p:spPr>
          <a:xfrm>
            <a:off x="872009" y="2784824"/>
            <a:ext cx="2331586" cy="418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52956-24D6-394D-9EDE-F6DE76E4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262" y="4062162"/>
            <a:ext cx="1375620" cy="5191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9EFE9D-81ED-794A-886C-282FFFED4D2B}"/>
              </a:ext>
            </a:extLst>
          </p:cNvPr>
          <p:cNvSpPr txBox="1">
            <a:spLocks/>
          </p:cNvSpPr>
          <p:nvPr/>
        </p:nvSpPr>
        <p:spPr>
          <a:xfrm>
            <a:off x="7862726" y="3332158"/>
            <a:ext cx="2788691" cy="64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161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3698-BE9C-854E-9D61-72ABC698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This? Is that really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06B8-CB8E-C841-865F-93B8EC0F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because we are only reading one string, “This” just so happens to be the first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could we move through the entire file?</a:t>
            </a:r>
          </a:p>
        </p:txBody>
      </p:sp>
    </p:spTree>
    <p:extLst>
      <p:ext uri="{BB962C8B-B14F-4D97-AF65-F5344CB8AC3E}">
        <p14:creationId xmlns:p14="http://schemas.microsoft.com/office/powerpoint/2010/main" val="39132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C12-7CE2-2E41-9531-83C03E11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B657-4D7B-764D-9590-99C84914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Constructor overloading</a:t>
            </a:r>
          </a:p>
          <a:p>
            <a:endParaRPr lang="en-US" dirty="0"/>
          </a:p>
          <a:p>
            <a:r>
              <a:rPr lang="en-US" dirty="0"/>
              <a:t>Static member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 I/O</a:t>
            </a:r>
          </a:p>
          <a:p>
            <a:endParaRPr lang="en-US" dirty="0"/>
          </a:p>
          <a:p>
            <a:r>
              <a:rPr lang="en-US" dirty="0"/>
              <a:t>2 Mini projects (The majority of today will be dedicated to this)</a:t>
            </a:r>
          </a:p>
        </p:txBody>
      </p:sp>
    </p:spTree>
    <p:extLst>
      <p:ext uri="{BB962C8B-B14F-4D97-AF65-F5344CB8AC3E}">
        <p14:creationId xmlns:p14="http://schemas.microsoft.com/office/powerpoint/2010/main" val="324927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8E42-F9E7-7349-A91A-83E0374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Iterating over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45834-5F2B-CA4C-A5D9-0F3027938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09" y="2097088"/>
            <a:ext cx="5483548" cy="3179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61ED3-64E0-624C-A05C-095C4049B762}"/>
              </a:ext>
            </a:extLst>
          </p:cNvPr>
          <p:cNvSpPr txBox="1"/>
          <p:nvPr/>
        </p:nvSpPr>
        <p:spPr>
          <a:xfrm>
            <a:off x="7383756" y="2097088"/>
            <a:ext cx="36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would the output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59778-DFF7-BC49-B227-545F9006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33" y="2714141"/>
            <a:ext cx="952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FA8-9C57-934C-BAFC-0813CC88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is the last string there twice?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A799-5285-4B49-A47B-A84AA1A1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happens because after the last line is read, the file is not at EOF (end of file) but file buffer still contains the last string</a:t>
            </a:r>
          </a:p>
          <a:p>
            <a:endParaRPr lang="en-US" dirty="0"/>
          </a:p>
          <a:p>
            <a:r>
              <a:rPr lang="en-US" dirty="0"/>
              <a:t>So the last line is printed again since the loop is executed for one more iteration before it hits EOF</a:t>
            </a:r>
          </a:p>
          <a:p>
            <a:endParaRPr lang="en-US" dirty="0"/>
          </a:p>
          <a:p>
            <a:r>
              <a:rPr lang="en-US" dirty="0"/>
              <a:t>But there is a simple fix for this</a:t>
            </a:r>
          </a:p>
        </p:txBody>
      </p:sp>
    </p:spTree>
    <p:extLst>
      <p:ext uri="{BB962C8B-B14F-4D97-AF65-F5344CB8AC3E}">
        <p14:creationId xmlns:p14="http://schemas.microsoft.com/office/powerpoint/2010/main" val="83843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CCF3-7DD0-8A44-990E-EBBB7FD1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9862-27C3-E54F-86CC-C7285194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225623"/>
          </a:xfrm>
        </p:spPr>
        <p:txBody>
          <a:bodyPr>
            <a:normAutofit/>
          </a:bodyPr>
          <a:lstStyle/>
          <a:p>
            <a:r>
              <a:rPr lang="en-US" dirty="0"/>
              <a:t>We just need to move the stream operation into the condition </a:t>
            </a:r>
          </a:p>
          <a:p>
            <a:endParaRPr lang="en-US" dirty="0"/>
          </a:p>
          <a:p>
            <a:r>
              <a:rPr lang="en-US" dirty="0"/>
              <a:t>This way EOF gets read inside the condition which wasn’t the case before</a:t>
            </a:r>
          </a:p>
          <a:p>
            <a:pPr lvl="1"/>
            <a:r>
              <a:rPr lang="en-US" dirty="0"/>
              <a:t>Because the EOF was read outside the condition, the while loop iterated one more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D2820-BDD0-3848-B592-3C2D1074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1" y="4745090"/>
            <a:ext cx="3530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1EEC-2AF7-C943-8D8B-95C2915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Writing into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3828-4C3B-8F42-89E8-61B63877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9530"/>
          </a:xfrm>
        </p:spPr>
        <p:txBody>
          <a:bodyPr>
            <a:normAutofit/>
          </a:bodyPr>
          <a:lstStyle/>
          <a:p>
            <a:r>
              <a:rPr lang="en-US" dirty="0"/>
              <a:t>Before we saw how to read a files content, writing into a file is almost identical to reading</a:t>
            </a:r>
          </a:p>
          <a:p>
            <a:endParaRPr lang="en-US" dirty="0"/>
          </a:p>
          <a:p>
            <a:r>
              <a:rPr lang="en-US" b="1" dirty="0"/>
              <a:t>Be careful</a:t>
            </a:r>
            <a:r>
              <a:rPr lang="en-US" dirty="0"/>
              <a:t>, when you </a:t>
            </a:r>
            <a:r>
              <a:rPr lang="en-US" b="1" dirty="0"/>
              <a:t>write to a file</a:t>
            </a:r>
            <a:r>
              <a:rPr lang="en-US" dirty="0"/>
              <a:t>, you are </a:t>
            </a:r>
            <a:r>
              <a:rPr lang="en-US" b="1" dirty="0"/>
              <a:t>overwriting all the content</a:t>
            </a:r>
            <a:r>
              <a:rPr lang="en-US" dirty="0"/>
              <a:t> inside the file and replacing it with your input</a:t>
            </a:r>
          </a:p>
          <a:p>
            <a:endParaRPr lang="en-US" dirty="0"/>
          </a:p>
          <a:p>
            <a:r>
              <a:rPr lang="en-US" dirty="0"/>
              <a:t>One difference is that, files which we write into have type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D7C-27C3-3144-8795-361C7782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18A1C-CB41-DE43-A496-1D32CEC0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24" y="2049653"/>
            <a:ext cx="7396176" cy="3541712"/>
          </a:xfrm>
        </p:spPr>
      </p:pic>
    </p:spTree>
    <p:extLst>
      <p:ext uri="{BB962C8B-B14F-4D97-AF65-F5344CB8AC3E}">
        <p14:creationId xmlns:p14="http://schemas.microsoft.com/office/powerpoint/2010/main" val="104581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BE62-1899-2F43-89AD-18E19BC3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Appending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36AB-A693-874B-BAC9-3C46142F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854789" cy="17351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 we don’t want to overwrite content in a file, instead we just want to append some data to it</a:t>
            </a:r>
          </a:p>
          <a:p>
            <a:endParaRPr lang="en-US" dirty="0"/>
          </a:p>
          <a:p>
            <a:r>
              <a:rPr lang="en-US" dirty="0"/>
              <a:t>We can specify this using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ios_base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::app</a:t>
            </a:r>
            <a:r>
              <a:rPr lang="en-US" dirty="0"/>
              <a:t> flag in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327B-7FF4-3A47-A5B8-4C2F30D5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27" y="3929948"/>
            <a:ext cx="6002346" cy="2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3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5847-40D1-9243-A315-48A18525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EE98-DCAA-7E4C-802B-5E1BF7E6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move onto creating some projects, are there any concepts that you are uncertain about?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9EAB-37E4-9548-A880-33AAD72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1C31-FB54-0E4C-B52B-CEFC959A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we have been putting our classes into the same file which contains the main method</a:t>
            </a:r>
          </a:p>
          <a:p>
            <a:endParaRPr lang="en-US" dirty="0"/>
          </a:p>
          <a:p>
            <a:r>
              <a:rPr lang="en-US" dirty="0"/>
              <a:t>This is usually not the case, instead we have a </a:t>
            </a:r>
            <a:r>
              <a:rPr lang="en-US" b="1" dirty="0"/>
              <a:t>header file</a:t>
            </a:r>
            <a:r>
              <a:rPr lang="en-US" dirty="0"/>
              <a:t> (.h) which includes the class declarations (no variable initialization or function definitions)</a:t>
            </a:r>
          </a:p>
          <a:p>
            <a:endParaRPr lang="en-US" dirty="0"/>
          </a:p>
          <a:p>
            <a:r>
              <a:rPr lang="en-US" dirty="0"/>
              <a:t>The implementation of the class is done in a separate C++ file</a:t>
            </a:r>
          </a:p>
        </p:txBody>
      </p:sp>
    </p:spTree>
    <p:extLst>
      <p:ext uri="{BB962C8B-B14F-4D97-AF65-F5344CB8AC3E}">
        <p14:creationId xmlns:p14="http://schemas.microsoft.com/office/powerpoint/2010/main" val="75218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3E5-9093-DC42-B22B-02DC14F1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D390-E9D2-9E45-99CE-8591275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 we said that “</a:t>
            </a:r>
            <a:r>
              <a:rPr lang="en-US" i="1" dirty="0"/>
              <a:t>A constructor gets </a:t>
            </a:r>
            <a:r>
              <a:rPr lang="en-US" b="1" i="1" dirty="0"/>
              <a:t>called</a:t>
            </a:r>
            <a:r>
              <a:rPr lang="en-US" i="1" dirty="0"/>
              <a:t> when the </a:t>
            </a:r>
            <a:r>
              <a:rPr lang="en-US" sz="1800" i="1" dirty="0">
                <a:solidFill>
                  <a:srgbClr val="FF7A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i="1" dirty="0"/>
              <a:t> operator is used, and </a:t>
            </a:r>
            <a:r>
              <a:rPr lang="en-US" b="1" i="1" dirty="0"/>
              <a:t>builds an object</a:t>
            </a:r>
            <a:r>
              <a:rPr lang="en-US" i="1" dirty="0"/>
              <a:t> according to our specifications or some default values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But what if we wanted multiple constructors, each of which acts in a unique way?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5D98-195D-F84F-8B9C-9AE94B82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5D44-A7F8-2643-8FCB-4D6D31A3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Overloading:</a:t>
            </a:r>
            <a:r>
              <a:rPr lang="en-US" dirty="0"/>
              <a:t> When two or more things have the same name, but take different declarations</a:t>
            </a:r>
          </a:p>
          <a:p>
            <a:endParaRPr lang="en-US" dirty="0"/>
          </a:p>
          <a:p>
            <a:r>
              <a:rPr lang="en-US" dirty="0"/>
              <a:t>We basically want to create multiple constructors, each of which will be relevant for a specific scenario</a:t>
            </a:r>
          </a:p>
        </p:txBody>
      </p:sp>
    </p:spTree>
    <p:extLst>
      <p:ext uri="{BB962C8B-B14F-4D97-AF65-F5344CB8AC3E}">
        <p14:creationId xmlns:p14="http://schemas.microsoft.com/office/powerpoint/2010/main" val="38032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FD70-66FB-8146-8DB0-357D93DB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of constructor overloading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4B209-5054-0542-BCF4-012BDFBE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799" y="1931436"/>
            <a:ext cx="7698401" cy="4308046"/>
          </a:xfrm>
        </p:spPr>
      </p:pic>
    </p:spTree>
    <p:extLst>
      <p:ext uri="{BB962C8B-B14F-4D97-AF65-F5344CB8AC3E}">
        <p14:creationId xmlns:p14="http://schemas.microsoft.com/office/powerpoint/2010/main" val="72571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BD53-9469-6D4D-B88E-11C77B21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 for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645A4-FAEF-174C-B306-F4DC5A7F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362" y="2391983"/>
            <a:ext cx="51181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D2C64-D398-CE4D-8F9C-9799096F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62" y="5165469"/>
            <a:ext cx="4076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82B-6A78-EF4D-A8B2-B17B4D01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E5D6-B716-FA41-816D-549827C7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with some overloaded constructors</a:t>
            </a:r>
          </a:p>
          <a:p>
            <a:endParaRPr lang="en-US" dirty="0"/>
          </a:p>
          <a:p>
            <a:r>
              <a:rPr lang="en-US" dirty="0"/>
              <a:t>Use your class in a program to perform some operations using the overloaded constructors</a:t>
            </a:r>
          </a:p>
          <a:p>
            <a:endParaRPr lang="en-US" dirty="0"/>
          </a:p>
          <a:p>
            <a:r>
              <a:rPr lang="en-US" dirty="0"/>
              <a:t>This should take no more than 15 mins</a:t>
            </a:r>
          </a:p>
        </p:txBody>
      </p:sp>
    </p:spTree>
    <p:extLst>
      <p:ext uri="{BB962C8B-B14F-4D97-AF65-F5344CB8AC3E}">
        <p14:creationId xmlns:p14="http://schemas.microsoft.com/office/powerpoint/2010/main" val="41451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C7CD-A86D-B444-9AE7-3EBB21F6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member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1FFE-088D-F141-B41F-644907E8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Thus far all member variables have pertained to a specific class instance (object)</a:t>
            </a:r>
          </a:p>
          <a:p>
            <a:endParaRPr lang="en-US" dirty="0"/>
          </a:p>
          <a:p>
            <a:r>
              <a:rPr lang="en-US" dirty="0"/>
              <a:t>But sometimes we may want to share the value of one variable between all associated class instances </a:t>
            </a:r>
          </a:p>
          <a:p>
            <a:endParaRPr lang="en-US" dirty="0"/>
          </a:p>
          <a:p>
            <a:r>
              <a:rPr lang="en-US" dirty="0"/>
              <a:t>Static member variables allow us to do just that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Static member variables are shared between all objects derived from a specific class</a:t>
            </a:r>
          </a:p>
          <a:p>
            <a:pPr lvl="1"/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In order to use a static variable, we need to have a static member function </a:t>
            </a:r>
          </a:p>
        </p:txBody>
      </p:sp>
    </p:spTree>
    <p:extLst>
      <p:ext uri="{BB962C8B-B14F-4D97-AF65-F5344CB8AC3E}">
        <p14:creationId xmlns:p14="http://schemas.microsoft.com/office/powerpoint/2010/main" val="21781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1795</TotalTime>
  <Words>862</Words>
  <Application>Microsoft Macintosh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Tw Cen MT</vt:lpstr>
      <vt:lpstr>Circuit</vt:lpstr>
      <vt:lpstr>C++ classes (part 2)</vt:lpstr>
      <vt:lpstr>Objectives for today</vt:lpstr>
      <vt:lpstr>Header files</vt:lpstr>
      <vt:lpstr>Constructor</vt:lpstr>
      <vt:lpstr>Constructor overloading</vt:lpstr>
      <vt:lpstr>Example of constructor overloading </vt:lpstr>
      <vt:lpstr>What would the output be for this?</vt:lpstr>
      <vt:lpstr>Exercise</vt:lpstr>
      <vt:lpstr>Static member variables</vt:lpstr>
      <vt:lpstr>myClass.hpp</vt:lpstr>
      <vt:lpstr>MyClass.cpp</vt:lpstr>
      <vt:lpstr>Main.cpp</vt:lpstr>
      <vt:lpstr>Exercise</vt:lpstr>
      <vt:lpstr>That’s it for classes</vt:lpstr>
      <vt:lpstr>File I/O</vt:lpstr>
      <vt:lpstr>File Script</vt:lpstr>
      <vt:lpstr>Key points</vt:lpstr>
      <vt:lpstr>What would the output be?</vt:lpstr>
      <vt:lpstr>This? Is that really it?</vt:lpstr>
      <vt:lpstr>Iterating over the file</vt:lpstr>
      <vt:lpstr>But why is the last string there twice?</vt:lpstr>
      <vt:lpstr>Solution</vt:lpstr>
      <vt:lpstr>Writing into a file</vt:lpstr>
      <vt:lpstr>Simple Example</vt:lpstr>
      <vt:lpstr>Appending to files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120</cp:revision>
  <dcterms:created xsi:type="dcterms:W3CDTF">2020-06-12T15:24:54Z</dcterms:created>
  <dcterms:modified xsi:type="dcterms:W3CDTF">2020-06-14T11:50:08Z</dcterms:modified>
</cp:coreProperties>
</file>