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B1"/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41F2-7382-C24F-AD59-E968C5CDC4B8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D5BF-F270-C549-9802-E7DABE93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leading into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580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3057846" y="5121978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previously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</a:t>
            </a:r>
            <a:r>
              <a:rPr lang="en-US" b="1" dirty="0"/>
              <a:t>integer</a:t>
            </a:r>
            <a:r>
              <a:rPr lang="en-US" dirty="0"/>
              <a:t>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</a:t>
            </a:r>
            <a:r>
              <a:rPr lang="en-US" b="1" dirty="0"/>
              <a:t>shell</a:t>
            </a:r>
            <a:r>
              <a:rPr lang="en-US" dirty="0"/>
              <a:t>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dirty="0"/>
              <a:t>Function representation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507-3D51-434A-89BC-619D4AC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</a:t>
            </a:r>
            <a:r>
              <a:rPr lang="en-US" dirty="0"/>
              <a:t>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9F14-DFA3-1B47-9B45-D76F03B5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C++, a variable name is really just shorthand for a memory address</a:t>
            </a:r>
          </a:p>
          <a:p>
            <a:endParaRPr lang="en-US" dirty="0"/>
          </a:p>
          <a:p>
            <a:r>
              <a:rPr lang="en-US" dirty="0"/>
              <a:t>Up until now we have been passing variables by value to our functions </a:t>
            </a:r>
          </a:p>
          <a:p>
            <a:pPr lvl="1"/>
            <a:r>
              <a:rPr lang="en-US" dirty="0"/>
              <a:t>This can be rather annoying when we want to change our variable</a:t>
            </a:r>
          </a:p>
          <a:p>
            <a:endParaRPr lang="en-US" dirty="0"/>
          </a:p>
          <a:p>
            <a:r>
              <a:rPr lang="en-US" dirty="0"/>
              <a:t>What if we wanted to return 2 values? What do you think we could do?</a:t>
            </a:r>
          </a:p>
          <a:p>
            <a:pPr lvl="1"/>
            <a:r>
              <a:rPr lang="en-US" dirty="0"/>
              <a:t>If we can access the variables in memory directly, we could change them right there</a:t>
            </a:r>
          </a:p>
          <a:p>
            <a:pPr lvl="1"/>
            <a:r>
              <a:rPr lang="en-US" dirty="0"/>
              <a:t>There is a way to do this, but that’s a bit to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184-F4FB-8844-8107-1BC989F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1D0-16EB-D34B-B38F-F9C60AEA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things called pointers that we will look at in tomorrows lesson</a:t>
            </a:r>
          </a:p>
          <a:p>
            <a:endParaRPr lang="en-US" dirty="0"/>
          </a:p>
          <a:p>
            <a:r>
              <a:rPr lang="en-US" dirty="0"/>
              <a:t>Be prepared to see the true power that C</a:t>
            </a:r>
            <a:r>
              <a:rPr lang="en-US"/>
              <a:t>++ gives us</a:t>
            </a:r>
          </a:p>
        </p:txBody>
      </p:sp>
    </p:spTree>
    <p:extLst>
      <p:ext uri="{BB962C8B-B14F-4D97-AF65-F5344CB8AC3E}">
        <p14:creationId xmlns:p14="http://schemas.microsoft.com/office/powerpoint/2010/main" val="37050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 from the command line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  <a:r>
              <a:rPr lang="en-US" dirty="0"/>
              <a:t> to save these two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</a:t>
            </a:r>
            <a:r>
              <a:rPr lang="en-US" b="1" dirty="0"/>
              <a:t>print the strings</a:t>
            </a:r>
            <a:r>
              <a:rPr lang="en-US" dirty="0"/>
              <a:t> in the </a:t>
            </a:r>
            <a:r>
              <a:rPr lang="en-US" b="1" dirty="0"/>
              <a:t>reverse order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2981</TotalTime>
  <Words>3621</Words>
  <Application>Microsoft Macintosh PowerPoint</Application>
  <PresentationFormat>Widescreen</PresentationFormat>
  <Paragraphs>473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input?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  <vt:lpstr>Memory (revised)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741</cp:revision>
  <dcterms:created xsi:type="dcterms:W3CDTF">2019-06-18T07:37:59Z</dcterms:created>
  <dcterms:modified xsi:type="dcterms:W3CDTF">2019-06-25T14:54:07Z</dcterms:modified>
</cp:coreProperties>
</file>