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81" r:id="rId16"/>
    <p:sldId id="279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this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/>
              <a:t>isalpha</a:t>
            </a:r>
            <a:r>
              <a:rPr lang="en-US" dirty="0"/>
              <a:t>() looks like?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1681</TotalTime>
  <Words>1301</Words>
  <Application>Microsoft Macintosh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Tw Cen MT</vt:lpstr>
      <vt:lpstr>Circuit</vt:lpstr>
      <vt:lpstr>I/O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this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The Isalpha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241</cp:revision>
  <dcterms:created xsi:type="dcterms:W3CDTF">2019-06-18T07:37:59Z</dcterms:created>
  <dcterms:modified xsi:type="dcterms:W3CDTF">2019-06-21T15:32:01Z</dcterms:modified>
</cp:coreProperties>
</file>