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B85A-777C-9A48-9526-AB5968AA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0E4DE-80D1-FF4C-B4CA-407751B83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417755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E667-C98D-9144-9E17-7CE2D19C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CCC8-EDEC-EB41-A02A-9DF49915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60672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Memory</a:t>
            </a:r>
            <a:r>
              <a:rPr lang="en-US" dirty="0"/>
              <a:t> revision</a:t>
            </a:r>
          </a:p>
          <a:p>
            <a:pPr lvl="1"/>
            <a:r>
              <a:rPr lang="en-US" dirty="0"/>
              <a:t>How does memory work in terms of saving variables?</a:t>
            </a:r>
          </a:p>
          <a:p>
            <a:pPr lvl="1"/>
            <a:r>
              <a:rPr lang="en-US" dirty="0"/>
              <a:t>What are variable names in the context of memory? </a:t>
            </a:r>
          </a:p>
          <a:p>
            <a:endParaRPr lang="en-US" dirty="0"/>
          </a:p>
          <a:p>
            <a:r>
              <a:rPr lang="en-US" dirty="0"/>
              <a:t>An introduction to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What is a pointer?</a:t>
            </a:r>
          </a:p>
          <a:p>
            <a:pPr lvl="1"/>
            <a:r>
              <a:rPr lang="en-US" dirty="0"/>
              <a:t>Why are pointers so useful?</a:t>
            </a:r>
          </a:p>
          <a:p>
            <a:endParaRPr lang="en-US" dirty="0"/>
          </a:p>
          <a:p>
            <a:r>
              <a:rPr lang="en-US" b="1" dirty="0"/>
              <a:t>Revision</a:t>
            </a:r>
            <a:r>
              <a:rPr lang="en-US" dirty="0"/>
              <a:t> of previous topics</a:t>
            </a:r>
          </a:p>
          <a:p>
            <a:pPr lvl="1"/>
            <a:r>
              <a:rPr lang="en-US" dirty="0"/>
              <a:t>Manipulating variables</a:t>
            </a:r>
          </a:p>
          <a:p>
            <a:pPr lvl="2"/>
            <a:r>
              <a:rPr lang="en-US" dirty="0"/>
              <a:t>Reassignment </a:t>
            </a:r>
          </a:p>
          <a:p>
            <a:pPr lvl="2"/>
            <a:r>
              <a:rPr lang="en-US" dirty="0"/>
              <a:t>Function assignment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Variable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2A00-B7CA-BD4A-BEEC-6EFC11C1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A1DD-530F-BE47-86CB-A4187A1F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</a:t>
            </a:r>
            <a:r>
              <a:rPr lang="en-US" dirty="0"/>
              <a:t>: The location in which our program gets stored.</a:t>
            </a:r>
          </a:p>
          <a:p>
            <a:endParaRPr lang="en-US" dirty="0"/>
          </a:p>
          <a:p>
            <a:r>
              <a:rPr lang="en-US" dirty="0"/>
              <a:t>Our program gets put into memory before it is run.</a:t>
            </a:r>
          </a:p>
          <a:p>
            <a:endParaRPr lang="en-US" dirty="0"/>
          </a:p>
          <a:p>
            <a:r>
              <a:rPr lang="en-US" dirty="0"/>
              <a:t>The memory is one of the most important things that we need to understand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EA3A-6FB4-E24E-BA8B-0A3679F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3390-3217-1A44-AAC7-DF6813CB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memory, what is a variable name?</a:t>
            </a:r>
          </a:p>
          <a:p>
            <a:endParaRPr lang="en-US" dirty="0"/>
          </a:p>
          <a:p>
            <a:r>
              <a:rPr lang="en-US" dirty="0"/>
              <a:t>A variable name is nothing more than A NAME FOR A MEMORY ADDRESS</a:t>
            </a:r>
          </a:p>
          <a:p>
            <a:endParaRPr lang="en-US" dirty="0"/>
          </a:p>
          <a:p>
            <a:r>
              <a:rPr lang="en-US" dirty="0"/>
              <a:t>Variable names exist so that we can easily identify what variable we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35219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0CD1-66DA-484F-9417-CC87637D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5B2B-7E74-5B4E-9DDD-59663F8B8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say that a variable name references an address</a:t>
            </a:r>
          </a:p>
          <a:p>
            <a:endParaRPr lang="en-US" dirty="0"/>
          </a:p>
          <a:p>
            <a:r>
              <a:rPr lang="en-US" dirty="0"/>
              <a:t>At that address the actual value of our variable is </a:t>
            </a:r>
            <a:r>
              <a:rPr lang="en-US" dirty="0" err="1"/>
              <a:t>stroed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93C-83D6-ED44-91EC-8C889552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D3F9-50F1-FA42-9436-F25CB0A5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7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1199</TotalTime>
  <Words>162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Pointers</vt:lpstr>
      <vt:lpstr>Goals for today</vt:lpstr>
      <vt:lpstr>Memory revision</vt:lpstr>
      <vt:lpstr>Variable names</vt:lpstr>
      <vt:lpstr>Variable location</vt:lpstr>
      <vt:lpstr>Multidimensional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35</cp:revision>
  <dcterms:created xsi:type="dcterms:W3CDTF">2019-06-25T14:54:30Z</dcterms:created>
  <dcterms:modified xsi:type="dcterms:W3CDTF">2019-06-26T19:38:20Z</dcterms:modified>
</cp:coreProperties>
</file>