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2097088"/>
            <a:ext cx="6729373" cy="4498554"/>
          </a:xfrm>
        </p:spPr>
        <p:txBody>
          <a:bodyPr>
            <a:normAutofit fontScale="85000" lnSpcReduction="2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p:spTree>
    <p:extLst>
      <p:ext uri="{BB962C8B-B14F-4D97-AF65-F5344CB8AC3E}">
        <p14:creationId xmlns:p14="http://schemas.microsoft.com/office/powerpoint/2010/main" val="162623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condition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dirty="0"/>
              <a:t>Conditions are usually seen in the form of some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18082</TotalTime>
  <Words>2664</Words>
  <Application>Microsoft Macintosh PowerPoint</Application>
  <PresentationFormat>Widescreen</PresentationFormat>
  <Paragraphs>333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Apple Chancery</vt:lpstr>
      <vt:lpstr>Arial</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627</cp:revision>
  <dcterms:created xsi:type="dcterms:W3CDTF">2019-06-04T16:41:16Z</dcterms:created>
  <dcterms:modified xsi:type="dcterms:W3CDTF">2019-06-19T15:31:17Z</dcterms:modified>
</cp:coreProperties>
</file>