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2" r:id="rId18"/>
    <p:sldId id="301" r:id="rId19"/>
    <p:sldId id="273" r:id="rId20"/>
    <p:sldId id="274" r:id="rId21"/>
    <p:sldId id="275" r:id="rId22"/>
    <p:sldId id="276" r:id="rId23"/>
    <p:sldId id="277" r:id="rId24"/>
    <p:sldId id="278" r:id="rId25"/>
    <p:sldId id="300"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2" r:id="rId47"/>
    <p:sldId id="303"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p:restoredTop sz="94635"/>
  </p:normalViewPr>
  <p:slideViewPr>
    <p:cSldViewPr snapToGrid="0" snapToObjects="1">
      <p:cViewPr>
        <p:scale>
          <a:sx n="86" d="100"/>
          <a:sy n="86" d="100"/>
        </p:scale>
        <p:origin x="280"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a:t>
            </a:r>
          </a:p>
          <a:p>
            <a:pPr algn="ctr"/>
            <a:r>
              <a:rPr lang="en-US" sz="2800" dirty="0"/>
              <a:t>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lnSpcReduction="10000"/>
          </a:bodyPr>
          <a:lstStyle/>
          <a:p>
            <a:r>
              <a:rPr lang="en-US" dirty="0"/>
              <a:t>A condition is a statement that must hold true in order for something to occur</a:t>
            </a:r>
          </a:p>
          <a:p>
            <a:pPr lvl="1"/>
            <a:r>
              <a:rPr lang="en-US" dirty="0"/>
              <a:t>Almost everything we do in our daily lives is conditional!</a:t>
            </a:r>
          </a:p>
          <a:p>
            <a:endParaRPr lang="en-US" dirty="0"/>
          </a:p>
          <a:p>
            <a:r>
              <a:rPr lang="en-US" dirty="0"/>
              <a:t>Conditions are usually seen in the form of some term/expression</a:t>
            </a:r>
          </a:p>
          <a:p>
            <a:endParaRPr lang="en-US" dirty="0"/>
          </a:p>
          <a:p>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p:txBody>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4170221"/>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16757</TotalTime>
  <Words>2489</Words>
  <Application>Microsoft Macintosh PowerPoint</Application>
  <PresentationFormat>Widescreen</PresentationFormat>
  <Paragraphs>310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Apple Chancery</vt:lpstr>
      <vt:lpstr>Arial</vt:lpstr>
      <vt:lpstr>Consolas</vt:lpstr>
      <vt:lpstr>Tw Cen MT</vt:lpstr>
      <vt:lpstr>Circuit</vt:lpstr>
      <vt:lpstr>Conditionals</vt:lpstr>
      <vt:lpstr>Reminder from yesterday </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579</cp:revision>
  <dcterms:created xsi:type="dcterms:W3CDTF">2019-06-04T16:41:16Z</dcterms:created>
  <dcterms:modified xsi:type="dcterms:W3CDTF">2019-06-16T13:20:58Z</dcterms:modified>
</cp:coreProperties>
</file>