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5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board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ved=2ahUKEwjss5mChcTiAhX6AWMBHWArAxIQjRx6BAgBEAU&amp;url=https%3A%2F%2Fbit-tech.net%2Freviews%2Ftech%2Fcpus%2Fintel-sandy-bridge-review%2F1%2F&amp;psig=AOvVaw0jYfFdO6m82jPG0I_y-NpY&amp;ust=1559332659010898" TargetMode="External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0A96-DDA4-1A46-B096-3191FCD93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Introduction to </a:t>
            </a:r>
            <a:r>
              <a:rPr lang="en-US" dirty="0" err="1"/>
              <a:t>c++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8E920-CA05-614C-BC7B-1D00031477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 Philipp </a:t>
            </a:r>
            <a:r>
              <a:rPr lang="en-US" dirty="0" err="1"/>
              <a:t>tiso</a:t>
            </a:r>
            <a:endParaRPr lang="en-US" dirty="0"/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Alexander jaeger</a:t>
            </a:r>
          </a:p>
        </p:txBody>
      </p:sp>
    </p:spTree>
    <p:extLst>
      <p:ext uri="{BB962C8B-B14F-4D97-AF65-F5344CB8AC3E}">
        <p14:creationId xmlns:p14="http://schemas.microsoft.com/office/powerpoint/2010/main" val="270604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9C9C-7533-D54D-9126-04035E02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E53AD-DD41-0B47-B04D-E4A9B0F61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5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76CEF-CCF4-0242-90E2-86D45BE3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7713D-73E3-1D43-8755-F72CFD36C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Getting to know each other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Getting everyone set up with </a:t>
            </a:r>
            <a:r>
              <a:rPr lang="en-GB" dirty="0">
                <a:hlinkClick r:id="rId2"/>
              </a:rPr>
              <a:t>https://codeboard.io</a:t>
            </a:r>
            <a:r>
              <a:rPr lang="en-GB" dirty="0"/>
              <a:t> (If you’re running Unix/Linux then you should be fine, you can technically omit this)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What are the main components of a computing system?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5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8132-FF8A-FD4F-BE88-E855F6E2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philipp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CE9C6-7B1B-0D4F-97A5-F5AD48C7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Graduated from ZIS in 2017, IB graduate</a:t>
            </a:r>
          </a:p>
          <a:p>
            <a:r>
              <a:rPr lang="en-US" dirty="0"/>
              <a:t>Studying Computer Science (</a:t>
            </a:r>
            <a:r>
              <a:rPr lang="en-US" dirty="0" err="1"/>
              <a:t>Msci</a:t>
            </a:r>
            <a:r>
              <a:rPr lang="en-US" dirty="0"/>
              <a:t>) at the University of Nottingham</a:t>
            </a:r>
          </a:p>
          <a:p>
            <a:r>
              <a:rPr lang="en-US" u="sng" dirty="0"/>
              <a:t> Interested fields:</a:t>
            </a:r>
            <a:r>
              <a:rPr lang="en-US" dirty="0"/>
              <a:t> Operating Systems, Parallel Systems, Compilers, Security, Possibly Quantum-Computing &amp; Robotics</a:t>
            </a:r>
          </a:p>
          <a:p>
            <a:r>
              <a:rPr lang="en-US" u="sng" dirty="0"/>
              <a:t>Favorite Language</a:t>
            </a:r>
            <a:r>
              <a:rPr lang="en-US" dirty="0"/>
              <a:t>: C / C++ (Both are great)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6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E97A-D5B0-1C46-8154-5F3000D5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18995-9745-904D-8156-DE1638A6C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own stuff</a:t>
            </a:r>
          </a:p>
        </p:txBody>
      </p:sp>
    </p:spTree>
    <p:extLst>
      <p:ext uri="{BB962C8B-B14F-4D97-AF65-F5344CB8AC3E}">
        <p14:creationId xmlns:p14="http://schemas.microsoft.com/office/powerpoint/2010/main" val="389016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9038-1369-5745-96A8-5F04FC190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computer?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88557-FDD1-1E4D-BCBC-BA2768379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machine that is able move between states by receiving some input.</a:t>
            </a:r>
          </a:p>
          <a:p>
            <a:r>
              <a:rPr lang="en-US" dirty="0"/>
              <a:t>But what does a computer need?</a:t>
            </a:r>
          </a:p>
          <a:p>
            <a:r>
              <a:rPr lang="en-US" dirty="0"/>
              <a:t>What are the main components of a computer?</a:t>
            </a:r>
          </a:p>
        </p:txBody>
      </p:sp>
    </p:spTree>
    <p:extLst>
      <p:ext uri="{BB962C8B-B14F-4D97-AF65-F5344CB8AC3E}">
        <p14:creationId xmlns:p14="http://schemas.microsoft.com/office/powerpoint/2010/main" val="106211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3E7E-8F37-F44B-9CDF-D00C981A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components of a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7459C-4A27-E145-A9B1-4B2A0735E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CPU:</a:t>
            </a:r>
            <a:r>
              <a:rPr lang="en-US" b="1" dirty="0"/>
              <a:t> </a:t>
            </a:r>
            <a:r>
              <a:rPr lang="en-US" dirty="0"/>
              <a:t>The Central Processing Unit (could argue that this is already a computer)</a:t>
            </a:r>
          </a:p>
          <a:p>
            <a:pPr lvl="1"/>
            <a:r>
              <a:rPr lang="en-US" dirty="0"/>
              <a:t>The ”Brain” of the computer</a:t>
            </a:r>
          </a:p>
          <a:p>
            <a:pPr lvl="1"/>
            <a:r>
              <a:rPr lang="en-US" dirty="0"/>
              <a:t>Executes instructions</a:t>
            </a:r>
          </a:p>
          <a:p>
            <a:r>
              <a:rPr lang="en-US" b="1" u="sng" dirty="0"/>
              <a:t>MEMORY:</a:t>
            </a:r>
            <a:r>
              <a:rPr lang="en-US" dirty="0"/>
              <a:t> Where programs &amp; data is stored (we will see more of this later)</a:t>
            </a:r>
          </a:p>
          <a:p>
            <a:endParaRPr lang="en-US" dirty="0"/>
          </a:p>
          <a:p>
            <a:r>
              <a:rPr lang="en-US" dirty="0"/>
              <a:t>This is really all we need. It’s a very limited compute, but it’s a computer nonetheless. </a:t>
            </a:r>
          </a:p>
        </p:txBody>
      </p:sp>
    </p:spTree>
    <p:extLst>
      <p:ext uri="{BB962C8B-B14F-4D97-AF65-F5344CB8AC3E}">
        <p14:creationId xmlns:p14="http://schemas.microsoft.com/office/powerpoint/2010/main" val="203084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ADB29-D34F-F641-8431-E9B21845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CPU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9DEB85-5311-F24C-A705-23DB3F958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07" y="2097088"/>
            <a:ext cx="6112550" cy="3056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BB7B2A-84B0-9A45-BA18-BFF4073770BE}"/>
              </a:ext>
            </a:extLst>
          </p:cNvPr>
          <p:cNvSpPr txBox="1"/>
          <p:nvPr/>
        </p:nvSpPr>
        <p:spPr>
          <a:xfrm>
            <a:off x="710846" y="515336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36085D-3202-A84D-8CE1-C7C2089ACE8B}"/>
              </a:ext>
            </a:extLst>
          </p:cNvPr>
          <p:cNvSpPr txBox="1"/>
          <p:nvPr/>
        </p:nvSpPr>
        <p:spPr>
          <a:xfrm>
            <a:off x="6823396" y="2775754"/>
            <a:ext cx="45951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Clearly the CPU is not just a piece of metal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CPU has many different pars (</a:t>
            </a:r>
            <a:r>
              <a:rPr lang="en-US" u="sng" dirty="0"/>
              <a:t>don’t worry about what they are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this class just </a:t>
            </a:r>
            <a:r>
              <a:rPr lang="en-US" u="sng" dirty="0"/>
              <a:t>remember the following</a:t>
            </a:r>
            <a:r>
              <a:rPr lang="en-US" dirty="0"/>
              <a:t>: “The CPU is what will eventually run all the instructions from our code”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understand our code, the CPU must speak some language right?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Well yes and no, for our own sake lets just agree that the CPU speaks it’s own language.</a:t>
            </a:r>
          </a:p>
        </p:txBody>
      </p:sp>
    </p:spTree>
    <p:extLst>
      <p:ext uri="{BB962C8B-B14F-4D97-AF65-F5344CB8AC3E}">
        <p14:creationId xmlns:p14="http://schemas.microsoft.com/office/powerpoint/2010/main" val="699194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69F5-C7CD-D641-B3DF-DA9182A1B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language does the CPU speak?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260BD-386B-534D-9919-CA0DD1482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Unfortunately the CPU doesn’t understand human language, or even coding languages like C++!</a:t>
            </a:r>
          </a:p>
          <a:p>
            <a:pPr lvl="1"/>
            <a:r>
              <a:rPr lang="en-US" dirty="0"/>
              <a:t>Saying something </a:t>
            </a:r>
            <a:r>
              <a:rPr lang="en-US"/>
              <a:t>like “x = 1+1</a:t>
            </a:r>
            <a:r>
              <a:rPr lang="en-US" dirty="0"/>
              <a:t>” make absolutely </a:t>
            </a:r>
            <a:r>
              <a:rPr lang="en-US"/>
              <a:t>no sense to the CPU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 then why do our computer work, if they don’t even speak the language of our programs?</a:t>
            </a:r>
          </a:p>
        </p:txBody>
      </p:sp>
    </p:spTree>
    <p:extLst>
      <p:ext uri="{BB962C8B-B14F-4D97-AF65-F5344CB8AC3E}">
        <p14:creationId xmlns:p14="http://schemas.microsoft.com/office/powerpoint/2010/main" val="3144229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38</TotalTime>
  <Words>353</Words>
  <Application>Microsoft Macintosh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Introduction to c++</vt:lpstr>
      <vt:lpstr>Welcome!</vt:lpstr>
      <vt:lpstr>Goals for today</vt:lpstr>
      <vt:lpstr>philipp</vt:lpstr>
      <vt:lpstr>Alex</vt:lpstr>
      <vt:lpstr>What is a computer? </vt:lpstr>
      <vt:lpstr>The main components of a computer</vt:lpstr>
      <vt:lpstr>The CPU  </vt:lpstr>
      <vt:lpstr>What language does the CPU speak?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Tiso</dc:creator>
  <cp:lastModifiedBy>Philipp Tiso</cp:lastModifiedBy>
  <cp:revision>24</cp:revision>
  <dcterms:created xsi:type="dcterms:W3CDTF">2019-05-30T19:29:15Z</dcterms:created>
  <dcterms:modified xsi:type="dcterms:W3CDTF">2019-05-30T20:08:13Z</dcterms:modified>
</cp:coreProperties>
</file>