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dirty="0"/>
              <a:t>Function representation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2943</TotalTime>
  <Words>3491</Words>
  <Application>Microsoft Macintosh PowerPoint</Application>
  <PresentationFormat>Widescreen</PresentationFormat>
  <Paragraphs>460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704</cp:revision>
  <dcterms:created xsi:type="dcterms:W3CDTF">2019-06-18T07:37:59Z</dcterms:created>
  <dcterms:modified xsi:type="dcterms:W3CDTF">2019-06-22T12:34:23Z</dcterms:modified>
</cp:coreProperties>
</file>