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4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5A7B2-A1FC-FA40-B8E1-E8B5000057E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FA06-1392-DB42-A960-51A9F198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k9ZPXjvXiAhWS-6QKHYaZB6MQjRx6BAgBEAU&amp;url=https%3A%2F%2Fgiphy.com%2Fgifs%2Floop-GR81UZYyhN3Ww&amp;psig=AOvVaw2qTvjYRRhfJkpQUOOnMerS&amp;ust=1561018878939535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F31D-906E-1742-9C96-C1621217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5F41-4B61-6F4F-9C34-48169D5A1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895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CF8-7581-EE4C-8B9C-BEB55684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create a simple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B6C9-C4E3-1840-80B6-2B083765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lets come up with something that we want to do repeatedly</a:t>
            </a:r>
          </a:p>
          <a:p>
            <a:pPr lvl="1"/>
            <a:r>
              <a:rPr lang="en-US" dirty="0"/>
              <a:t>For the sake of simplicity lets just say: “We want to print all </a:t>
            </a:r>
            <a:r>
              <a:rPr lang="en-US" dirty="0" err="1"/>
              <a:t>possitive</a:t>
            </a:r>
            <a:r>
              <a:rPr lang="en-US" dirty="0"/>
              <a:t> numbers that are less than 5”</a:t>
            </a:r>
          </a:p>
          <a:p>
            <a:pPr lvl="1"/>
            <a:endParaRPr lang="en-US" dirty="0"/>
          </a:p>
          <a:p>
            <a:r>
              <a:rPr lang="en-US" dirty="0"/>
              <a:t>By doing this we actually have the 2 parts that we want</a:t>
            </a:r>
          </a:p>
          <a:p>
            <a:pPr lvl="1"/>
            <a:r>
              <a:rPr lang="en-US" u="sng" dirty="0"/>
              <a:t>Condition</a:t>
            </a:r>
            <a:r>
              <a:rPr lang="en-US" dirty="0"/>
              <a:t>: Our number must be less than 10</a:t>
            </a:r>
          </a:p>
          <a:p>
            <a:pPr lvl="1"/>
            <a:r>
              <a:rPr lang="en-US" u="sng" dirty="0"/>
              <a:t>Statement</a:t>
            </a:r>
            <a:r>
              <a:rPr lang="en-US" dirty="0"/>
              <a:t>: Print that number</a:t>
            </a:r>
          </a:p>
        </p:txBody>
      </p:sp>
    </p:spTree>
    <p:extLst>
      <p:ext uri="{BB962C8B-B14F-4D97-AF65-F5344CB8AC3E}">
        <p14:creationId xmlns:p14="http://schemas.microsoft.com/office/powerpoint/2010/main" val="26697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6D00-4A00-3941-952B-148F2EC3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come up with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481C7-D2F5-D541-B6DE-A5459E76934A}"/>
              </a:ext>
            </a:extLst>
          </p:cNvPr>
          <p:cNvSpPr txBox="1"/>
          <p:nvPr/>
        </p:nvSpPr>
        <p:spPr>
          <a:xfrm>
            <a:off x="4714875" y="2337200"/>
            <a:ext cx="7158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have created a variable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we use to check if it’s less than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initialized to 0 since we want all POSSITIVE numbers less than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say: “Check if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looks like a good start. But we still need to write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38B893-6E40-5140-9ABF-EDC294AF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435350" cy="3024282"/>
          </a:xfrm>
        </p:spPr>
      </p:pic>
    </p:spTree>
    <p:extLst>
      <p:ext uri="{BB962C8B-B14F-4D97-AF65-F5344CB8AC3E}">
        <p14:creationId xmlns:p14="http://schemas.microsoft.com/office/powerpoint/2010/main" val="36723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39E-C20F-DF4E-843A-1F2B0F55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come up with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627AC-456D-F246-A67B-C9FF6CB6A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97100"/>
            <a:ext cx="4023912" cy="2277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DAD1D-5838-204D-8AA5-4512D61DD5BA}"/>
              </a:ext>
            </a:extLst>
          </p:cNvPr>
          <p:cNvSpPr txBox="1"/>
          <p:nvPr/>
        </p:nvSpPr>
        <p:spPr>
          <a:xfrm>
            <a:off x="5616175" y="3535809"/>
            <a:ext cx="543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Well that seemed pretty easy!</a:t>
            </a:r>
          </a:p>
          <a:p>
            <a:endParaRPr lang="en-US" sz="2800" b="1" dirty="0"/>
          </a:p>
          <a:p>
            <a:r>
              <a:rPr lang="en-US" sz="2800" b="1" dirty="0"/>
              <a:t>So were basically done right?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8DB00-D1CA-BA42-9680-94C84D09BB8C}"/>
              </a:ext>
            </a:extLst>
          </p:cNvPr>
          <p:cNvSpPr txBox="1"/>
          <p:nvPr/>
        </p:nvSpPr>
        <p:spPr>
          <a:xfrm>
            <a:off x="5322488" y="2197100"/>
            <a:ext cx="625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statement was: “Print the number that’s less than 5”</a:t>
            </a:r>
          </a:p>
          <a:p>
            <a:endParaRPr lang="en-US" dirty="0"/>
          </a:p>
          <a:p>
            <a:r>
              <a:rPr lang="en-US" dirty="0"/>
              <a:t>This is nothing more than a print statement, so lets just add that</a:t>
            </a:r>
          </a:p>
        </p:txBody>
      </p:sp>
    </p:spTree>
    <p:extLst>
      <p:ext uri="{BB962C8B-B14F-4D97-AF65-F5344CB8AC3E}">
        <p14:creationId xmlns:p14="http://schemas.microsoft.com/office/powerpoint/2010/main" val="14904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3048000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7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3B-AF35-A741-BC8C-48F38C03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why not???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6DBF-802B-7342-828C-61E82260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loop we just create will run INFINITELY</a:t>
            </a:r>
          </a:p>
          <a:p>
            <a:endParaRPr lang="en-US" dirty="0"/>
          </a:p>
          <a:p>
            <a:r>
              <a:rPr lang="en-US" dirty="0"/>
              <a:t>We may know that we want all positive numbers less than 5, but all we told the loop was “oh yeah check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initialized to 0, </a:t>
            </a:r>
            <a:r>
              <a:rPr lang="en-US" u="sng" dirty="0"/>
              <a:t>at no point do we actually change the value of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so the condition is ALWAYS TRUE </a:t>
            </a:r>
          </a:p>
        </p:txBody>
      </p:sp>
    </p:spTree>
    <p:extLst>
      <p:ext uri="{BB962C8B-B14F-4D97-AF65-F5344CB8AC3E}">
        <p14:creationId xmlns:p14="http://schemas.microsoft.com/office/powerpoint/2010/main" val="331814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E1F-6B1E-5546-9DD9-70785F64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lets fix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0897-44DC-0A4E-85A4-75B50ED7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82875"/>
            <a:ext cx="4113960" cy="2750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48228-4F19-D341-AE94-49B9FE42517B}"/>
              </a:ext>
            </a:extLst>
          </p:cNvPr>
          <p:cNvSpPr txBox="1"/>
          <p:nvPr/>
        </p:nvSpPr>
        <p:spPr>
          <a:xfrm>
            <a:off x="5569698" y="3411716"/>
            <a:ext cx="608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actually INCREMENTING I, this way our loop will print the correct thing and won’t make us wait for all eternity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7BFF1-B2A3-1145-B3A9-2CA0B867BCC8}"/>
              </a:ext>
            </a:extLst>
          </p:cNvPr>
          <p:cNvSpPr txBox="1"/>
          <p:nvPr/>
        </p:nvSpPr>
        <p:spPr>
          <a:xfrm>
            <a:off x="1141413" y="6239482"/>
            <a:ext cx="250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 step through</a:t>
            </a:r>
          </a:p>
        </p:txBody>
      </p:sp>
    </p:spTree>
    <p:extLst>
      <p:ext uri="{BB962C8B-B14F-4D97-AF65-F5344CB8AC3E}">
        <p14:creationId xmlns:p14="http://schemas.microsoft.com/office/powerpoint/2010/main" val="32918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097-E6A0-4C4C-A1FE-AA8AF52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“do while”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223E-FE59-A44C-A38C-20B54062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92412"/>
            <a:ext cx="10402888" cy="2365376"/>
          </a:xfrm>
        </p:spPr>
        <p:txBody>
          <a:bodyPr/>
          <a:lstStyle/>
          <a:p>
            <a:r>
              <a:rPr lang="en-US" dirty="0"/>
              <a:t>Do while is basically the exact same a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with 1 major difference</a:t>
            </a:r>
          </a:p>
          <a:p>
            <a:endParaRPr lang="en-US" dirty="0"/>
          </a:p>
          <a:p>
            <a:r>
              <a:rPr lang="en-US" dirty="0"/>
              <a:t>The difference is that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  <a:r>
              <a:rPr lang="en-US" dirty="0"/>
              <a:t> will ALWAYS EXECUTE ATLEAST ONCE</a:t>
            </a:r>
          </a:p>
        </p:txBody>
      </p:sp>
    </p:spTree>
    <p:extLst>
      <p:ext uri="{BB962C8B-B14F-4D97-AF65-F5344CB8AC3E}">
        <p14:creationId xmlns:p14="http://schemas.microsoft.com/office/powerpoint/2010/main" val="20122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ADB0-B9E9-3442-8E0A-11998B02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 of “do while”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C7F3-6999-9D41-AD37-C55F2D6B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16" y="2097088"/>
            <a:ext cx="5830844" cy="2767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C0667-089D-F345-A5AE-C9A005409A3D}"/>
              </a:ext>
            </a:extLst>
          </p:cNvPr>
          <p:cNvSpPr txBox="1"/>
          <p:nvPr/>
        </p:nvSpPr>
        <p:spPr>
          <a:xfrm>
            <a:off x="6544860" y="2328863"/>
            <a:ext cx="534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u="sng" dirty="0"/>
              <a:t>statements</a:t>
            </a:r>
            <a:r>
              <a:rPr lang="en-US" dirty="0"/>
              <a:t> &amp; </a:t>
            </a:r>
            <a:r>
              <a:rPr lang="en-US" u="sng" dirty="0"/>
              <a:t>condition</a:t>
            </a:r>
            <a:r>
              <a:rPr lang="en-US" dirty="0"/>
              <a:t> are the EXACT SAME as the what we just saw 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E0F45-B418-0C4B-9F2C-F885BD910F24}"/>
              </a:ext>
            </a:extLst>
          </p:cNvPr>
          <p:cNvSpPr txBox="1"/>
          <p:nvPr/>
        </p:nvSpPr>
        <p:spPr>
          <a:xfrm>
            <a:off x="6743700" y="3529013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difference is that now there is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dirty="0"/>
              <a:t> in front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00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6F5A-C978-D247-8D7F-DF8C5E12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the following code output?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47ABE-A631-6D4A-BB6B-F54CF4CD4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83" y="1929607"/>
            <a:ext cx="11251492" cy="2831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48190-E7AD-2D43-B66F-FF221760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26" y="5469504"/>
            <a:ext cx="7485365" cy="471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2658-658B-C14E-A097-8D981A1061AB}"/>
              </a:ext>
            </a:extLst>
          </p:cNvPr>
          <p:cNvSpPr txBox="1"/>
          <p:nvPr/>
        </p:nvSpPr>
        <p:spPr>
          <a:xfrm>
            <a:off x="1509663" y="6239482"/>
            <a:ext cx="916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 we use this if we need something to happen AT LEAST ONCE regardless of the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65E53-041A-4745-ADD6-45C77698DC9C}"/>
              </a:ext>
            </a:extLst>
          </p:cNvPr>
          <p:cNvSpPr txBox="1"/>
          <p:nvPr/>
        </p:nvSpPr>
        <p:spPr>
          <a:xfrm>
            <a:off x="2479674" y="5099517"/>
            <a:ext cx="535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absolute lie, so be careful when using this loop.</a:t>
            </a:r>
          </a:p>
        </p:txBody>
      </p:sp>
    </p:spTree>
    <p:extLst>
      <p:ext uri="{BB962C8B-B14F-4D97-AF65-F5344CB8AC3E}">
        <p14:creationId xmlns:p14="http://schemas.microsoft.com/office/powerpoint/2010/main" val="30127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3A49-A424-C846-AB8E-215811A4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Loop </a:t>
            </a:r>
            <a:r>
              <a:rPr lang="en-US" sz="2400" b="1" dirty="0"/>
              <a:t>(C++ syntax)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3E0F9-5196-8746-BD40-64E7A27E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8" y="2407630"/>
            <a:ext cx="7892364" cy="1705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9A331-5CC2-B547-9E63-E8914DE9BF95}"/>
              </a:ext>
            </a:extLst>
          </p:cNvPr>
          <p:cNvSpPr txBox="1"/>
          <p:nvPr/>
        </p:nvSpPr>
        <p:spPr>
          <a:xfrm>
            <a:off x="2149818" y="4272677"/>
            <a:ext cx="8761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what the </a:t>
            </a:r>
            <a:r>
              <a:rPr lang="en-US" b="1" dirty="0"/>
              <a:t>structure</a:t>
            </a:r>
            <a:r>
              <a:rPr lang="en-US" dirty="0"/>
              <a:t> of the for loop looks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4 main parts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Initialization</a:t>
            </a:r>
            <a:r>
              <a:rPr lang="en-US" dirty="0"/>
              <a:t> – some variable we use for counting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Condition</a:t>
            </a:r>
            <a:r>
              <a:rPr lang="en-US" dirty="0"/>
              <a:t> – something that must be true about the variable at every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Increment</a:t>
            </a:r>
            <a:r>
              <a:rPr lang="en-US" dirty="0"/>
              <a:t> – what we do to the variable we created in the </a:t>
            </a:r>
            <a:r>
              <a:rPr lang="en-US" u="sng" dirty="0"/>
              <a:t>initialization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Statements</a:t>
            </a:r>
            <a:r>
              <a:rPr lang="en-US" dirty="0"/>
              <a:t> – the operation our loop will be doing repeatedly </a:t>
            </a:r>
          </a:p>
        </p:txBody>
      </p:sp>
    </p:spTree>
    <p:extLst>
      <p:ext uri="{BB962C8B-B14F-4D97-AF65-F5344CB8AC3E}">
        <p14:creationId xmlns:p14="http://schemas.microsoft.com/office/powerpoint/2010/main" val="17708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6079-9ECC-BE4B-81AB-EA7F3AB2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AC3-23F6-904E-BBBB-C6358084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A loop is something that can repeat itself over and over again</a:t>
            </a:r>
          </a:p>
          <a:p>
            <a:endParaRPr lang="en-US" dirty="0"/>
          </a:p>
          <a:p>
            <a:r>
              <a:rPr lang="en-US" dirty="0"/>
              <a:t>A loop will do the same thing until it is told to stop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F064-BA1E-B64A-B36D-ADDBE27B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23" y="5034623"/>
            <a:ext cx="1817953" cy="1817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79B12-BA55-8B4D-87F2-74794D182AFB}"/>
              </a:ext>
            </a:extLst>
          </p:cNvPr>
          <p:cNvSpPr txBox="1"/>
          <p:nvPr/>
        </p:nvSpPr>
        <p:spPr>
          <a:xfrm>
            <a:off x="909919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5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F5E2-9116-3147-8240-E2F5378B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6007"/>
          </a:xfrm>
        </p:spPr>
        <p:txBody>
          <a:bodyPr/>
          <a:lstStyle/>
          <a:p>
            <a:pPr algn="ctr"/>
            <a:r>
              <a:rPr lang="en-US" b="1" dirty="0"/>
              <a:t>Initialization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A390-A271-EB4F-AD6B-B1281B0B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525"/>
            <a:ext cx="9905999" cy="3386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create a variable that we want to work with.</a:t>
            </a:r>
          </a:p>
          <a:p>
            <a:pPr lvl="1"/>
            <a:r>
              <a:rPr lang="en-US" dirty="0"/>
              <a:t>This will usually be an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since we want a </a:t>
            </a:r>
            <a:r>
              <a:rPr lang="en-US" u="sng" dirty="0"/>
              <a:t>counting number</a:t>
            </a:r>
          </a:p>
          <a:p>
            <a:pPr lvl="1"/>
            <a:r>
              <a:rPr lang="en-US" dirty="0"/>
              <a:t>This will also be the variable that we use in the </a:t>
            </a:r>
            <a:r>
              <a:rPr lang="en-US" u="sng" dirty="0"/>
              <a:t>increment</a:t>
            </a:r>
            <a:r>
              <a:rPr lang="en-US" dirty="0"/>
              <a:t> part</a:t>
            </a:r>
          </a:p>
          <a:p>
            <a:endParaRPr lang="en-US" dirty="0"/>
          </a:p>
          <a:p>
            <a:r>
              <a:rPr lang="en-US" dirty="0"/>
              <a:t>We can initialize as many variables as we want</a:t>
            </a:r>
          </a:p>
          <a:p>
            <a:r>
              <a:rPr lang="en-US" u="sng" dirty="0"/>
              <a:t>Initialization</a:t>
            </a:r>
            <a:r>
              <a:rPr lang="en-US" dirty="0"/>
              <a:t> ONLY HAPPENS ONCE</a:t>
            </a:r>
          </a:p>
          <a:p>
            <a:pPr lvl="1"/>
            <a:r>
              <a:rPr lang="en-US" dirty="0"/>
              <a:t>When the </a:t>
            </a:r>
            <a:r>
              <a:rPr lang="en-US" u="sng" dirty="0"/>
              <a:t>loop is called for the first time</a:t>
            </a:r>
            <a:r>
              <a:rPr lang="en-US" dirty="0"/>
              <a:t> the initialization happens. </a:t>
            </a:r>
          </a:p>
          <a:p>
            <a:pPr lvl="1"/>
            <a:r>
              <a:rPr lang="en-US" dirty="0"/>
              <a:t>After that it gets skipped, </a:t>
            </a:r>
            <a:r>
              <a:rPr lang="en-US" b="1" dirty="0"/>
              <a:t>otherwise</a:t>
            </a:r>
            <a:r>
              <a:rPr lang="en-US" dirty="0"/>
              <a:t> we would </a:t>
            </a:r>
            <a:r>
              <a:rPr lang="en-US" b="1" dirty="0"/>
              <a:t>keep resetting</a:t>
            </a:r>
            <a:r>
              <a:rPr lang="en-US" dirty="0"/>
              <a:t> our </a:t>
            </a:r>
            <a:r>
              <a:rPr lang="en-US" b="1" dirty="0"/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2D971-A239-D74C-A7A0-D3549B728660}"/>
              </a:ext>
            </a:extLst>
          </p:cNvPr>
          <p:cNvSpPr txBox="1"/>
          <p:nvPr/>
        </p:nvSpPr>
        <p:spPr>
          <a:xfrm>
            <a:off x="7011145" y="5300663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C491F-C288-3646-B3D7-0ABF6735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5300663"/>
            <a:ext cx="5869734" cy="14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022-7D57-A943-8A86-E2E0228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46A9-30A6-2E47-A6BF-D8748200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65426"/>
          </a:xfrm>
        </p:spPr>
        <p:txBody>
          <a:bodyPr/>
          <a:lstStyle/>
          <a:p>
            <a:r>
              <a:rPr lang="en-US" dirty="0"/>
              <a:t>The condition tells the loop “as long as this is true you can execute, otherwise you’re done”</a:t>
            </a:r>
          </a:p>
          <a:p>
            <a:endParaRPr lang="en-US" dirty="0"/>
          </a:p>
          <a:p>
            <a:r>
              <a:rPr lang="en-US" dirty="0"/>
              <a:t>The condition can be anything we want, but usually it related to the variables that we initialized.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0DE2-27D3-814B-A100-721ACD7EBF13}"/>
              </a:ext>
            </a:extLst>
          </p:cNvPr>
          <p:cNvSpPr txBox="1"/>
          <p:nvPr/>
        </p:nvSpPr>
        <p:spPr>
          <a:xfrm>
            <a:off x="6989514" y="5014913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must be less than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C29B4-0290-834B-A860-3DDE9CE7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014913"/>
            <a:ext cx="5630450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0C2B-0E38-4146-810C-90AC9CA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E969-0ACB-D945-97FF-B0A0ECBF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This is the part where we say “Ok you did the thing we wanted, now move on to the next iteration”</a:t>
            </a:r>
          </a:p>
          <a:p>
            <a:endParaRPr lang="en-US" dirty="0"/>
          </a:p>
          <a:p>
            <a:r>
              <a:rPr lang="en-US" dirty="0"/>
              <a:t>This usually involves incrementing (or decrementing) the variable we created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87D5F-E2DC-184D-A50E-A5AFE9C3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760913"/>
            <a:ext cx="5226139" cy="1725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4CC6D-1B77-9E4B-B894-9750577AE0DD}"/>
              </a:ext>
            </a:extLst>
          </p:cNvPr>
          <p:cNvSpPr txBox="1"/>
          <p:nvPr/>
        </p:nvSpPr>
        <p:spPr>
          <a:xfrm>
            <a:off x="6367551" y="4913312"/>
            <a:ext cx="388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by 1 </a:t>
            </a:r>
            <a:r>
              <a:rPr lang="en-US" dirty="0" err="1"/>
              <a:t>everytime</a:t>
            </a:r>
            <a:r>
              <a:rPr lang="en-US" dirty="0"/>
              <a:t>, until </a:t>
            </a:r>
            <a:r>
              <a:rPr lang="en-US" dirty="0" err="1"/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no longer smaller than 10 </a:t>
            </a:r>
          </a:p>
        </p:txBody>
      </p:sp>
    </p:spTree>
    <p:extLst>
      <p:ext uri="{BB962C8B-B14F-4D97-AF65-F5344CB8AC3E}">
        <p14:creationId xmlns:p14="http://schemas.microsoft.com/office/powerpoint/2010/main" val="2815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E041-47C9-4C42-8909-EAA6F33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7731-2C95-4041-ADD1-AF25F2F2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796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statement</a:t>
            </a:r>
            <a:r>
              <a:rPr lang="en-US" dirty="0"/>
              <a:t> is what the loop executes</a:t>
            </a:r>
          </a:p>
          <a:p>
            <a:endParaRPr lang="en-US" dirty="0"/>
          </a:p>
          <a:p>
            <a:r>
              <a:rPr lang="en-US" dirty="0"/>
              <a:t>This is completely up to us. We can tell the loop to do whatever we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42C9C-6C1E-AF43-B14A-F312F677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48161"/>
            <a:ext cx="4726940" cy="147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9D6F8-1B08-1644-B1F9-63201F46F541}"/>
              </a:ext>
            </a:extLst>
          </p:cNvPr>
          <p:cNvSpPr txBox="1"/>
          <p:nvPr/>
        </p:nvSpPr>
        <p:spPr>
          <a:xfrm>
            <a:off x="6094411" y="4305298"/>
            <a:ext cx="41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the output of this loop be?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4A331-9B4F-F348-A71A-9A9CC5D0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674630"/>
            <a:ext cx="1240789" cy="20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579-7774-8941-8DF0-633BEC6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 of 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D5BC-E16B-924F-905D-1593B2BA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execute in the following way: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Initialize</a:t>
            </a:r>
            <a:r>
              <a:rPr lang="en-US" dirty="0"/>
              <a:t> all the variables (I will only do this once)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the </a:t>
            </a:r>
            <a:r>
              <a:rPr lang="en-US" u="sng" dirty="0"/>
              <a:t>condition</a:t>
            </a:r>
            <a:r>
              <a:rPr lang="en-US" dirty="0"/>
              <a:t>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true execute the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NOT true, then don’t execute the statement terminate 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do the </a:t>
            </a:r>
            <a:r>
              <a:rPr lang="en-US" u="sng" dirty="0"/>
              <a:t>increment</a:t>
            </a:r>
            <a:r>
              <a:rPr lang="en-US" dirty="0"/>
              <a:t>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1843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D95-E6EB-474E-AC11-1062912E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step through an easy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49FEE-D4DC-C645-868A-BF19A0ED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824" y="2686656"/>
            <a:ext cx="5202352" cy="1776413"/>
          </a:xfrm>
        </p:spPr>
      </p:pic>
    </p:spTree>
    <p:extLst>
      <p:ext uri="{BB962C8B-B14F-4D97-AF65-F5344CB8AC3E}">
        <p14:creationId xmlns:p14="http://schemas.microsoft.com/office/powerpoint/2010/main" val="3258316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8212-6AA4-6044-8B61-B2B5482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1(Initialize)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05FF-D522-BE49-B729-69A5F01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3812"/>
            <a:ext cx="9905999" cy="3236913"/>
          </a:xfrm>
        </p:spPr>
        <p:txBody>
          <a:bodyPr>
            <a:normAutofit/>
          </a:bodyPr>
          <a:lstStyle/>
          <a:p>
            <a:r>
              <a:rPr lang="en-US" dirty="0"/>
              <a:t>Ok it looks like there is a variable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Lets </a:t>
            </a:r>
            <a:r>
              <a:rPr lang="en-US" u="sng" dirty="0"/>
              <a:t>create this variable in memory</a:t>
            </a:r>
            <a:r>
              <a:rPr lang="en-US" dirty="0"/>
              <a:t> and give it a value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the ONLY time that we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62F-603E-3B48-9042-EE468352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 2 (condition)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41BD-4337-2E47-BA4C-633AF84D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lets check if the condition holds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greater than 10?</a:t>
            </a:r>
          </a:p>
          <a:p>
            <a:pPr lvl="1"/>
            <a:r>
              <a:rPr lang="en-US" dirty="0"/>
              <a:t>Well we know that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just set to 0</a:t>
            </a:r>
          </a:p>
          <a:p>
            <a:pPr lvl="1"/>
            <a:r>
              <a:rPr lang="en-US" dirty="0"/>
              <a:t>Clearly 0 is less than 10 (if someone tells you otherwise they’re probably lying)</a:t>
            </a:r>
          </a:p>
          <a:p>
            <a:pPr lvl="1"/>
            <a:r>
              <a:rPr lang="en-US" dirty="0"/>
              <a:t>Since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we can execute the statement</a:t>
            </a:r>
          </a:p>
        </p:txBody>
      </p:sp>
    </p:spTree>
    <p:extLst>
      <p:ext uri="{BB962C8B-B14F-4D97-AF65-F5344CB8AC3E}">
        <p14:creationId xmlns:p14="http://schemas.microsoft.com/office/powerpoint/2010/main" val="4532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48A-005B-304D-965D-DE66AC7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81E9-D95F-954B-AEA0-E0E8EFEE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65338"/>
          </a:xfrm>
        </p:spPr>
        <p:txBody>
          <a:bodyPr/>
          <a:lstStyle/>
          <a:p>
            <a:r>
              <a:rPr lang="en-US" dirty="0"/>
              <a:t>Since the condition evaluated to true, we can execute the statement in our loop</a:t>
            </a:r>
          </a:p>
          <a:p>
            <a:endParaRPr lang="en-US" dirty="0"/>
          </a:p>
          <a:p>
            <a:r>
              <a:rPr lang="en-US" dirty="0"/>
              <a:t>So we just print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to the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D5F7F-5329-9940-8F6F-D7C97EE78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9"/>
          <a:stretch/>
        </p:blipFill>
        <p:spPr>
          <a:xfrm>
            <a:off x="7256462" y="3429000"/>
            <a:ext cx="3278352" cy="4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FAD-D372-4545-848C-6E702241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fundamental types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731-D0D9-2048-AA6C-7C8B5524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Finite</a:t>
            </a:r>
            <a:r>
              <a:rPr lang="en-US" dirty="0"/>
              <a:t>: A </a:t>
            </a:r>
            <a:r>
              <a:rPr lang="en-US" u="sng" dirty="0"/>
              <a:t>finite</a:t>
            </a:r>
            <a:r>
              <a:rPr lang="en-US" dirty="0"/>
              <a:t> loop is a loop that is guaranteed to terminate</a:t>
            </a:r>
          </a:p>
          <a:p>
            <a:pPr lvl="1"/>
            <a:r>
              <a:rPr lang="en-US" dirty="0"/>
              <a:t>An example would be: “count down from 10 to 0”.</a:t>
            </a:r>
          </a:p>
          <a:p>
            <a:pPr lvl="2"/>
            <a:r>
              <a:rPr lang="en-US" dirty="0"/>
              <a:t>No matter how much you want to keep going, you WILL reach 0</a:t>
            </a:r>
          </a:p>
          <a:p>
            <a:endParaRPr lang="en-US" dirty="0"/>
          </a:p>
          <a:p>
            <a:r>
              <a:rPr lang="en-US" b="1" u="sng" dirty="0"/>
              <a:t>Infinite</a:t>
            </a:r>
            <a:r>
              <a:rPr lang="en-US" dirty="0"/>
              <a:t>: An infinite loop is a loop that is not guaranteed to terminate </a:t>
            </a:r>
          </a:p>
          <a:p>
            <a:pPr lvl="1"/>
            <a:r>
              <a:rPr lang="en-US" dirty="0"/>
              <a:t>An example would be ”Until I say stop, walk forward”</a:t>
            </a:r>
          </a:p>
          <a:p>
            <a:pPr lvl="2"/>
            <a:r>
              <a:rPr lang="en-US" dirty="0"/>
              <a:t>It doesn’t matter how much you trust me, I </a:t>
            </a:r>
            <a:r>
              <a:rPr lang="en-US" b="1" dirty="0"/>
              <a:t>may</a:t>
            </a:r>
            <a:r>
              <a:rPr lang="en-US" dirty="0"/>
              <a:t> (conditional) never say stop!</a:t>
            </a:r>
          </a:p>
        </p:txBody>
      </p:sp>
    </p:spTree>
    <p:extLst>
      <p:ext uri="{BB962C8B-B14F-4D97-AF65-F5344CB8AC3E}">
        <p14:creationId xmlns:p14="http://schemas.microsoft.com/office/powerpoint/2010/main" val="34184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920-975C-2148-AC47-BD1C5466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do we want Loops?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F18E-190F-5D4C-91CD-7BC630D7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163"/>
          </a:xfrm>
        </p:spPr>
        <p:txBody>
          <a:bodyPr/>
          <a:lstStyle/>
          <a:p>
            <a:r>
              <a:rPr lang="en-US" dirty="0"/>
              <a:t>Programs are usually used for </a:t>
            </a:r>
            <a:r>
              <a:rPr lang="en-US" u="sng" dirty="0"/>
              <a:t>repetitive</a:t>
            </a:r>
            <a:r>
              <a:rPr lang="en-US" dirty="0"/>
              <a:t> tasks </a:t>
            </a:r>
          </a:p>
          <a:p>
            <a:pPr lvl="1"/>
            <a:r>
              <a:rPr lang="en-US" dirty="0"/>
              <a:t>So they will do things that keep repeating over and over again</a:t>
            </a:r>
          </a:p>
          <a:p>
            <a:endParaRPr lang="en-US" dirty="0"/>
          </a:p>
          <a:p>
            <a:r>
              <a:rPr lang="en-US" dirty="0"/>
              <a:t>We may want our program to </a:t>
            </a:r>
            <a:r>
              <a:rPr lang="en-US" u="sng" dirty="0"/>
              <a:t>do something for a set number of times</a:t>
            </a:r>
            <a:r>
              <a:rPr lang="en-US" dirty="0"/>
              <a:t> until we tell it otherwise </a:t>
            </a:r>
          </a:p>
          <a:p>
            <a:endParaRPr lang="en-US" dirty="0"/>
          </a:p>
          <a:p>
            <a:r>
              <a:rPr lang="en-US" dirty="0"/>
              <a:t>Maybe we want our program to check something and inform us if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26187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4BD7-638C-724C-9326-B431226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ECC6-2EB4-DE4D-80AD-BE259408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422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</a:t>
            </a:r>
            <a:r>
              <a:rPr lang="en-US" b="1" dirty="0"/>
              <a:t>Phone</a:t>
            </a:r>
            <a:r>
              <a:rPr lang="en-US" dirty="0"/>
              <a:t> trying to connect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There is typically a program (or part of a program) that will keep checking if your phone can connect to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Airplane </a:t>
            </a:r>
            <a:r>
              <a:rPr lang="en-US" dirty="0"/>
              <a:t>altitude </a:t>
            </a:r>
          </a:p>
          <a:p>
            <a:pPr lvl="1"/>
            <a:r>
              <a:rPr lang="en-US" dirty="0"/>
              <a:t>The pilot probably wants to know how high the airplane is, otherwise there might be a problem</a:t>
            </a:r>
          </a:p>
          <a:p>
            <a:endParaRPr lang="en-US" dirty="0"/>
          </a:p>
          <a:p>
            <a:r>
              <a:rPr lang="en-US" dirty="0"/>
              <a:t>Connecting to an online game</a:t>
            </a:r>
          </a:p>
          <a:p>
            <a:pPr lvl="1"/>
            <a:r>
              <a:rPr lang="en-US" dirty="0"/>
              <a:t>The server hosting the game will probably have a loop checking if players want to join</a:t>
            </a:r>
          </a:p>
          <a:p>
            <a:pPr lvl="1"/>
            <a:r>
              <a:rPr lang="en-US" dirty="0"/>
              <a:t>Once there are enough players that loop stops since no more players are required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E0FBF132-031E-874A-B2ED-A45C6359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592" y="5048248"/>
            <a:ext cx="723901" cy="723901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3F638290-F141-F846-88CF-14D567961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811" y="4857749"/>
            <a:ext cx="914400" cy="914400"/>
          </a:xfrm>
          <a:prstGeom prst="rect">
            <a:avLst/>
          </a:prstGeom>
        </p:spPr>
      </p:pic>
      <p:pic>
        <p:nvPicPr>
          <p:cNvPr id="15" name="Graphic 14" descr="Wi-Fi">
            <a:extLst>
              <a:ext uri="{FF2B5EF4-FFF2-40B4-BE49-F238E27FC236}">
                <a16:creationId xmlns:a16="http://schemas.microsoft.com/office/drawing/2014/main" id="{4C8A5F35-59B5-FA49-A596-676EFC527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8311" y="1976439"/>
            <a:ext cx="723900" cy="723900"/>
          </a:xfrm>
          <a:prstGeom prst="rect">
            <a:avLst/>
          </a:prstGeom>
        </p:spPr>
      </p:pic>
      <p:pic>
        <p:nvPicPr>
          <p:cNvPr id="17" name="Graphic 16" descr="Airplane">
            <a:extLst>
              <a:ext uri="{FF2B5EF4-FFF2-40B4-BE49-F238E27FC236}">
                <a16:creationId xmlns:a16="http://schemas.microsoft.com/office/drawing/2014/main" id="{41EB9C33-942C-7A43-AD41-7A30165ED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624262" y="339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6F72-F098-834A-9D25-1BC73A4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sort of loops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46E7-EACA-C34C-B425-45E946D3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27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Loop</a:t>
            </a:r>
            <a:r>
              <a:rPr lang="en-US" dirty="0"/>
              <a:t>: This is like counting down. We could say something like: </a:t>
            </a:r>
          </a:p>
          <a:p>
            <a:pPr lvl="1"/>
            <a:r>
              <a:rPr lang="en-US" dirty="0"/>
              <a:t>“For the next 5 numbers, give me a name”</a:t>
            </a:r>
          </a:p>
          <a:p>
            <a:pPr lvl="1"/>
            <a:r>
              <a:rPr lang="en-US" dirty="0"/>
              <a:t>“For the first 10 elements in an array, tell me their value”</a:t>
            </a:r>
          </a:p>
          <a:p>
            <a:pPr lvl="1"/>
            <a:endParaRPr lang="en-US" dirty="0"/>
          </a:p>
          <a:p>
            <a:r>
              <a:rPr lang="en-US" b="1" dirty="0"/>
              <a:t>While Loop</a:t>
            </a:r>
            <a:r>
              <a:rPr lang="en-US" dirty="0"/>
              <a:t>: This one is probably the easiest one to find examples</a:t>
            </a:r>
          </a:p>
          <a:p>
            <a:pPr lvl="1"/>
            <a:r>
              <a:rPr lang="en-US" dirty="0"/>
              <a:t>“While the time is not 12:00, do some programming”</a:t>
            </a:r>
          </a:p>
          <a:p>
            <a:pPr lvl="1"/>
            <a:r>
              <a:rPr lang="en-US" dirty="0"/>
              <a:t>“While the sun is out, don’t sleep”</a:t>
            </a:r>
          </a:p>
          <a:p>
            <a:pPr lvl="1"/>
            <a:endParaRPr lang="en-US" dirty="0"/>
          </a:p>
          <a:p>
            <a:r>
              <a:rPr lang="en-US" dirty="0"/>
              <a:t>That’s basically all the loops we will see</a:t>
            </a:r>
          </a:p>
          <a:p>
            <a:pPr lvl="1"/>
            <a:r>
              <a:rPr lang="en-US" dirty="0"/>
              <a:t>But there are subtypes of these loops that we will look at</a:t>
            </a:r>
          </a:p>
        </p:txBody>
      </p:sp>
    </p:spTree>
    <p:extLst>
      <p:ext uri="{BB962C8B-B14F-4D97-AF65-F5344CB8AC3E}">
        <p14:creationId xmlns:p14="http://schemas.microsoft.com/office/powerpoint/2010/main" val="37596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334D-39E8-3E43-8348-997AB22C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6C8F-1B15-E74C-9711-0B4AA13C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2463"/>
          </a:xfrm>
        </p:spPr>
        <p:txBody>
          <a:bodyPr/>
          <a:lstStyle/>
          <a:p>
            <a:r>
              <a:rPr lang="en-US" dirty="0"/>
              <a:t>The while loop is probably the easiest to understand</a:t>
            </a:r>
          </a:p>
          <a:p>
            <a:endParaRPr lang="en-US" dirty="0"/>
          </a:p>
          <a:p>
            <a:r>
              <a:rPr lang="en-US" dirty="0"/>
              <a:t>The structure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C5D8-84F3-D840-8671-CB8EFC04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24349"/>
            <a:ext cx="3284208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05B5-69BE-5847-914C-BF988919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55D-8787-184A-86BA-C136BEE5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 MUST evaluate to true in order for the statements to execute</a:t>
            </a:r>
          </a:p>
          <a:p>
            <a:endParaRPr lang="en-US" dirty="0"/>
          </a:p>
          <a:p>
            <a:r>
              <a:rPr lang="en-US" dirty="0"/>
              <a:t>This basically says: “If this condition is true, then you can execute the contents in the while loop. Otherwise you are not allowed to execute the while loop.”</a:t>
            </a:r>
          </a:p>
        </p:txBody>
      </p:sp>
    </p:spTree>
    <p:extLst>
      <p:ext uri="{BB962C8B-B14F-4D97-AF65-F5344CB8AC3E}">
        <p14:creationId xmlns:p14="http://schemas.microsoft.com/office/powerpoint/2010/main" val="2042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698F-087C-1149-B523-5531ABF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179B-769A-E945-8D45-B150F4A0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74301" cy="3541714"/>
          </a:xfrm>
        </p:spPr>
        <p:txBody>
          <a:bodyPr/>
          <a:lstStyle/>
          <a:p>
            <a:r>
              <a:rPr lang="en-US" dirty="0"/>
              <a:t>The statements are just some code that we want to execute.</a:t>
            </a:r>
          </a:p>
          <a:p>
            <a:endParaRPr lang="en-US" dirty="0"/>
          </a:p>
          <a:p>
            <a:r>
              <a:rPr lang="en-US" dirty="0"/>
              <a:t>This can be ANYTHING we want. We can call functions, create variables, etc.</a:t>
            </a:r>
          </a:p>
          <a:p>
            <a:endParaRPr lang="en-US" dirty="0"/>
          </a:p>
          <a:p>
            <a:r>
              <a:rPr lang="en-US" dirty="0"/>
              <a:t>We can choose how long to make this, it can be 100,000 lines or it can be 0 lines (the latter is pretty useless and the former seems a bit excessive)</a:t>
            </a:r>
          </a:p>
        </p:txBody>
      </p:sp>
    </p:spTree>
    <p:extLst>
      <p:ext uri="{BB962C8B-B14F-4D97-AF65-F5344CB8AC3E}">
        <p14:creationId xmlns:p14="http://schemas.microsoft.com/office/powerpoint/2010/main" val="4486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163</TotalTime>
  <Words>1372</Words>
  <Application>Microsoft Macintosh PowerPoint</Application>
  <PresentationFormat>Widescreen</PresentationFormat>
  <Paragraphs>162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Tw Cen MT</vt:lpstr>
      <vt:lpstr>Circuit</vt:lpstr>
      <vt:lpstr>Loops</vt:lpstr>
      <vt:lpstr>What is a loop?</vt:lpstr>
      <vt:lpstr>2 fundamental types of loop</vt:lpstr>
      <vt:lpstr>But why do we want Loops?</vt:lpstr>
      <vt:lpstr>Real world examples?</vt:lpstr>
      <vt:lpstr>What sort of loops are there?</vt:lpstr>
      <vt:lpstr>While Loop</vt:lpstr>
      <vt:lpstr>Condition</vt:lpstr>
      <vt:lpstr>Statements</vt:lpstr>
      <vt:lpstr>Lets create a simple while loop</vt:lpstr>
      <vt:lpstr>Lets come up with the code</vt:lpstr>
      <vt:lpstr>Lets come up with the code</vt:lpstr>
      <vt:lpstr>NO!!</vt:lpstr>
      <vt:lpstr>But why not???</vt:lpstr>
      <vt:lpstr>So lets fix this</vt:lpstr>
      <vt:lpstr>The “do while” loop</vt:lpstr>
      <vt:lpstr>Structure of “do while”</vt:lpstr>
      <vt:lpstr>What will the following code output?</vt:lpstr>
      <vt:lpstr>For Loop (C++ syntax)</vt:lpstr>
      <vt:lpstr>Initialization </vt:lpstr>
      <vt:lpstr>Condition</vt:lpstr>
      <vt:lpstr>increment</vt:lpstr>
      <vt:lpstr>statement</vt:lpstr>
      <vt:lpstr>Logic of the for loop</vt:lpstr>
      <vt:lpstr>Lets step through an easy loop</vt:lpstr>
      <vt:lpstr>Step 1(Initialize)</vt:lpstr>
      <vt:lpstr>Step 2 (condition)</vt:lpstr>
      <vt:lpstr>Step 2.1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251</cp:revision>
  <dcterms:created xsi:type="dcterms:W3CDTF">2019-06-19T08:16:59Z</dcterms:created>
  <dcterms:modified xsi:type="dcterms:W3CDTF">2019-06-19T11:00:54Z</dcterms:modified>
</cp:coreProperties>
</file>