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35"/>
  </p:normalViewPr>
  <p:slideViewPr>
    <p:cSldViewPr snapToGrid="0" snapToObjects="1">
      <p:cViewPr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Philipp Tiso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Alexander Jaeger</a:t>
            </a:r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1949451" y="5700713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9176-64B9-D24F-BC4F-BF42036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46" y="2382417"/>
            <a:ext cx="6076308" cy="1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integer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print the words in the reverse order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main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1477</TotalTime>
  <Words>496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Tw Cen MT</vt:lpstr>
      <vt:lpstr>Circuit</vt:lpstr>
      <vt:lpstr>I/O</vt:lpstr>
      <vt:lpstr>What is I/O?</vt:lpstr>
      <vt:lpstr>How do we use I/O?</vt:lpstr>
      <vt:lpstr>How do we get Input?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101</cp:revision>
  <dcterms:created xsi:type="dcterms:W3CDTF">2019-06-18T07:37:59Z</dcterms:created>
  <dcterms:modified xsi:type="dcterms:W3CDTF">2019-06-19T08:15:28Z</dcterms:modified>
</cp:coreProperties>
</file>