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300"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p:txBody>
          <a:bodyPr anchor="ctr"/>
          <a:lstStyle/>
          <a:p>
            <a:pPr algn="ctr"/>
            <a:r>
              <a:rPr lang="en-US" dirty="0"/>
              <a:t>Conditionals</a:t>
            </a:r>
          </a:p>
        </p:txBody>
      </p:sp>
      <p:sp>
        <p:nvSpPr>
          <p:cNvPr id="3" name="Subtitle 2">
            <a:extLst>
              <a:ext uri="{FF2B5EF4-FFF2-40B4-BE49-F238E27FC236}">
                <a16:creationId xmlns:a16="http://schemas.microsoft.com/office/drawing/2014/main" id="{F9D1D2CE-B824-DE4C-B0BA-4E0B5113A1A1}"/>
              </a:ext>
            </a:extLst>
          </p:cNvPr>
          <p:cNvSpPr>
            <a:spLocks noGrp="1"/>
          </p:cNvSpPr>
          <p:nvPr>
            <p:ph type="subTitle" idx="1"/>
          </p:nvPr>
        </p:nvSpPr>
        <p:spPr/>
        <p:txBody>
          <a:bodyPr>
            <a:normAutofit/>
          </a:bodyPr>
          <a:lstStyle/>
          <a:p>
            <a:pPr algn="ctr"/>
            <a:r>
              <a:rPr lang="en-US" dirty="0"/>
              <a:t>By Philipp Tiso</a:t>
            </a:r>
          </a:p>
          <a:p>
            <a:pPr algn="ctr"/>
            <a:r>
              <a:rPr lang="en-US" dirty="0"/>
              <a:t>&amp;</a:t>
            </a:r>
          </a:p>
          <a:p>
            <a:pPr algn="ctr"/>
            <a:r>
              <a:rPr lang="en-US"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spTree>
    <p:extLst>
      <p:ext uri="{BB962C8B-B14F-4D97-AF65-F5344CB8AC3E}">
        <p14:creationId xmlns:p14="http://schemas.microsoft.com/office/powerpoint/2010/main" val="417911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1366593" cy="369332"/>
          </a:xfrm>
          <a:prstGeom prst="rect">
            <a:avLst/>
          </a:prstGeom>
          <a:noFill/>
        </p:spPr>
        <p:txBody>
          <a:bodyPr wrap="none" rtlCol="0">
            <a:spAutoFit/>
          </a:bodyPr>
          <a:lstStyle/>
          <a:p>
            <a:r>
              <a:rPr lang="en-US"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true.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2403205"/>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lstStyle/>
          <a:p>
            <a:r>
              <a:rPr lang="en-US" dirty="0"/>
              <a:t>A condition is a statement that must hold true in order for something to occur</a:t>
            </a:r>
          </a:p>
          <a:p>
            <a:endParaRPr lang="en-US" dirty="0"/>
          </a:p>
          <a:p>
            <a:r>
              <a:rPr lang="en-US" dirty="0"/>
              <a:t>Conditions are usually seen in the form of some term/expression</a:t>
            </a:r>
          </a:p>
          <a:p>
            <a:endParaRPr lang="en-US" dirty="0"/>
          </a:p>
          <a:p>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2" y="3903868"/>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2820507"/>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a:t>
            </a:r>
            <a:r>
              <a:rPr lang="en-US"/>
              <a:t>more about </a:t>
            </a:r>
            <a:r>
              <a:rPr lang="en-US">
                <a:sym typeface="Wingdings" pitchFamily="2" charset="2"/>
              </a:rPr>
              <a:t></a:t>
            </a:r>
            <a:r>
              <a:rPr lang="en-US"/>
              <a:t>). </a:t>
            </a:r>
            <a:endParaRPr lang="en-US" dirty="0"/>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15482</TotalTime>
  <Words>2287</Words>
  <Application>Microsoft Macintosh PowerPoint</Application>
  <PresentationFormat>Widescreen</PresentationFormat>
  <Paragraphs>283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Apple Chancery</vt:lpstr>
      <vt:lpstr>Arial</vt:lpstr>
      <vt:lpstr>Consolas</vt:lpstr>
      <vt:lpstr>Tw Cen MT</vt:lpstr>
      <vt:lpstr>Circuit</vt:lpstr>
      <vt:lpstr>Conditionals</vt:lpstr>
      <vt:lpstr>Reminder from yesterday </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Are these two the same?</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509</cp:revision>
  <dcterms:created xsi:type="dcterms:W3CDTF">2019-06-04T16:41:16Z</dcterms:created>
  <dcterms:modified xsi:type="dcterms:W3CDTF">2019-06-15T16:06:08Z</dcterms:modified>
</cp:coreProperties>
</file>