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0" r:id="rId15"/>
    <p:sldId id="281" r:id="rId16"/>
    <p:sldId id="279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Philipp Tiso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Alexander Jaeger</a:t>
            </a:r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main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1949451" y="5700713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integer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r>
              <a:rPr lang="en-US" dirty="0"/>
              <a:t>But what is this “shell”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this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doesn’t work on </a:t>
            </a:r>
            <a:r>
              <a:rPr lang="en-US" dirty="0" err="1"/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/>
              <a:t>String: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string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/>
          <a:lstStyle/>
          <a:p>
            <a:r>
              <a:rPr lang="en-US" dirty="0"/>
              <a:t>Your solution can look something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1600" y="464675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./a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print the words in the reverse order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1712</TotalTime>
  <Words>1507</Words>
  <Application>Microsoft Macintosh PowerPoint</Application>
  <PresentationFormat>Widescreen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Consolas</vt:lpstr>
      <vt:lpstr>Tw Cen MT</vt:lpstr>
      <vt:lpstr>Circuit</vt:lpstr>
      <vt:lpstr>I/O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this for a bit</vt:lpstr>
      <vt:lpstr>What are some examples of user input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The Isalpha function</vt:lpstr>
      <vt:lpstr>5 Minute task</vt:lpstr>
      <vt:lpstr>Solution</vt:lpstr>
      <vt:lpstr>Stopping illegal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293</cp:revision>
  <dcterms:created xsi:type="dcterms:W3CDTF">2019-06-18T07:37:59Z</dcterms:created>
  <dcterms:modified xsi:type="dcterms:W3CDTF">2019-06-21T16:02:53Z</dcterms:modified>
</cp:coreProperties>
</file>