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012ba365203e35e37dbaa89c97185229fd28d1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b7e9a7151f1aa8731556cc528d1ad788891043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7cf25d07c1b8ad559c6b419bf0abe77c5f26c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889971c9280b50e9c6f273eff6e2f7effd578e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6bd327a5e1ca03eaa759ffd07f0b243ab2eac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c49a89aab3c39453b8da13e8480168459ffad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50e5c5a44ba2769d47b51450a85482baa667b22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717106551314d2c8a1bc2f1aa01a335dc45ae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3ad92a7330bc1b1b4535c321aa3a04324b0893d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a7b565bfababd1723e6c4b91e59ea7c14166c7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5e5a222c939d9a20a3fd419a1600f8371ed4f77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d16bc8434e348f83e39b70133be51ede1bd272a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bc10365eb0cd08fe6d64cac29e72200905839f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c4f70776e8e0496a47811ca9810ac0eb7999d1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4a7338544eb8f097415f3bf67f3272378026371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45deafa9d4d6b0af485555aafd676d9412a464f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17dff63f9c731fbcaaffac29c3468f1d6129c0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379b176f864f0a7ce3e6256d80208323119b358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dca3fcfe3f5364bdf7577b45ecb11e1622f7223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994668382711aa8727fca48f333380062bb6f1f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7af771bffafffe8c4c219550f05709e435840c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aa7b7f89fc2a81f8915829a0e98c8d42b0a9f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c4acac250b8731b4e5d0b1932541c8a53e09cf3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ae42d28db12b761a756eb434fa036bb57d3db6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e912d486621deaee0741511feabf4f23ff107a9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df8664316bd97cb59ca5273cee435c53c76ce5e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fc4b84da549b6af29795813b1bbd29b8eb20aa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02f028ec3940dd440b6f3b51a9e0e9a4c7b6695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9dfa204650591edc1a5b2f9ef02e1a39c904d2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726732ad2707a1796e405fdbf8cc4cdb399a7d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2d16969db2e8e9ca9a8a80cc4505f63e42ea9d5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f1db9e2677e5e55375db11e06f796313eaccbe3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d80438db286c42e1f8a1afd2779761d06b3ef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287916e44ad24ae94b479fdb7737adf7175d923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fa7e5195e6a2a7e0aacae816b750b3f495e1376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8ac126928c39b4c96f95df1886c0c13d0ebc6f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41b74a3919a3c4646302592eb7b95d377f08deb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c41d0613646c8e12bf6f083c0b1c9598616d15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dba8eb4f0262d251616d806221b1e7172615af7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9b87034915e7bb9a31cd7dd0edf56488eedf08e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0f20f59b1d6a8fb9ec41c9ff4fafd77d9396a5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11a645168cfd850cb4b0b82cb80f285914a09e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c8dd2ffe6c9c824b7a5113b67199f620e509ea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59c6e318d5233bd753938d8d2103d042feffc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df146fdc56bfa148933af8808e9e7b4dad70d2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f3fe47d587a1e40cf00d8b590d312bad9e27c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5960794a5eb3b6fcd6c1f9d62e5e423a037de0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c9c5b20814dd239597b1eef50f41a1abf643f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2023-01-27T02:00:50Z</dcterms:modified>
</cp:coreProperties>
</file>