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Relationship Id="rId50" Type="http://schemas.openxmlformats.org/officeDocument/2006/relationships/slide" Target="slides/slide45.xml"/>
<Relationship Id="rId51" Type="http://schemas.openxmlformats.org/officeDocument/2006/relationships/slide" Target="slides/slide46.xml"/>
<Relationship Id="rId52" Type="http://schemas.openxmlformats.org/officeDocument/2006/relationships/slide" Target="slides/slide4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9ef166c2811e671a9e5e75322d3ecea5eedb663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3981ef7ef98a249a89ac731d87507c91172d940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f4b5de1d0c7da6cab6673515b1ebb029244ae31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cfe49814add284b3969c07c36415570a97aadbf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cdb65a83779da4279c8e3d2106bbaa55e7a20cb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527867f6ad4b4732c188bb7ff6663c1794942b5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07a06291d3219081ebddb8584c284b6e63e4bb3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d87828298e964ebbcb4f7eb0a947b20c1dfd1f7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d5e43928cb8cf176cab27aef6729bf2e5e6f91e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de81e7048c8cf6ec2acc9b840f38e713b34d834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73128ec896264ce31a3cd57f118d7056d7601ce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b105af00e73115077da3d91a0e6edd178cb8372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cfa398bd7ceaf334a58da3b844c1c8461562ffa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77b5bdfe3a84ddad4e981d9db44d4f13cef7b9c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f2a52a77ab23972120faaf62e1e68f56b1c25f8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292eb54753df692d22ce028d1327ceec2484b8e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5f2adc084efd0a2ee6ab04061e6d693d6110f0c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c4ca879e36365757401ee50a90a9a219ea12587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c53e2058fba3c7fa5a42dc755ee633c764301cd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df36a784d6daf695ec360c88a78387bc32bb58c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d87ff89bac3c13ebafdbbd20765b7da4ad8f208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423731ef3b8dedc7cf04bec5bdcab6f4087fc50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f948ae56760df3c2b9e562bb6e081c8977c831b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2a4efdb2571c132d86f8e8b0d441e788d6bcd77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fa3d19dd5a25b4bec58854ee20d0008bb0a36c5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a82ee60b7e2c265c7c91ec3a56ead990132b714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fac4f71433239cce070f45f99cdf663f53377d8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619681c3249efce9db280810f21d91df06b11ca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2873b86f9c309f20196031418fa20dcfe47b7f3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392473cdbdbf0dbd4edd0096b6d1db751070812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8567c4939d1bdfbf75fdea9aeffe43862cdd119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8b70a235fef82c29cc0b849d51836fc57a5b2c2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352cc065693d46b056e3bc91e28c79a061510c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c05125a978ddbe74e743a9595da5a86f6e67c65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9ccc9ef6365b554df5b9cb0064b6d7dca44f449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22c396dffd1ecb4a2af494247187ff7362930fe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71600e2240ac9423b3f9fcf1300dddf272cd604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7bfff1c0e766642d0bd805e8ec03d827112c5c6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b97860e3ebae72f02181b1dba35dcc8164185c0.png"/>
</Relationships>

</file>

<file path=ppt/slides/_rels/slide4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e55f93ee128850f67b8225a324fe79991f99591.png"/>
</Relationships>

</file>

<file path=ppt/slides/_rels/slide4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c685308f75be5a0913776e68a2d3168b0903f6e.png"/>
</Relationships>

</file>

<file path=ppt/slides/_rels/slide4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22431f9a3785b3871ca34c95ce9c117fc87d8f3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9a0d38d2c6ef2c5439ac3415fd4261cafe745e5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8ee1c74edc8ac59d7b9a04404d07448cf1fe96d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f3cc7e9824ba7d156a04881804c4fe68c58d766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026921d198a457ea6e69a46c06d311bdd1f4a18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36a39df9c1da0ec95b072736f0b9e78c781390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2023-01-27T02:01:54Z</dcterms:modified>
</cp:coreProperties>
</file>