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0cb236465578f1d03dc531c310fb4645f69bd6f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2fde0015b19719f09deffb7c620e6b36cd1ddd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e143d8f70d80608407a87a7e6f4b13f02921ac6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87a2d20b135ddc7449d80909d9d30af0c41f71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45204303d11e9f3cb42c49ff488299889b124f9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caddc262656803d06b6ffc862f8d2edf91a7be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5b3e97b8ecef87d19ebaf2566268fec740ea8eb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986fd2fb32fdab1d3978a44f306a0384931c5c3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a91ed2feea5407cb42a6e1a7700b6174e6a21c2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bdebad0ef689543182f7ef11c5350d2aed1ac5b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e5a9fa34e7c949e95988010cdb1194e9509a3c2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48f331a8ffe69100aa244f8b78baf1f7027899b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55967aa38e51c4e6067a3975f77f870fa1ae9ba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e38bdf747f2c80892ded1830cd187bde2c4ceb8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1de465502860f62e13b558d5d407b3950dde0b8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e485b9f480076648fd3b112879702aa1d4e85b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7ab635608bac1b49d7be26170e714be0e18c2dc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1691f0237266945f169b04027d8b8411218ac1c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0b2e8d9a331a6bd5a8211eab21d6b15c892c7d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11041c0e467cc0e1549ab254f3a2d4a55d6e6f6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09f09aa48e96356355fb318c6c38b2ab8573451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9fcc6471274035daa5ab26b92213bc2385bd2a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53ff9884ba095cfb7fa9d4cb0ab21024488626d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3025a0819f9bfff357945f7cb6ef15b0a7121b1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c2cc7cb7fc7fe04d735a05ba3d44fa758f2aaf7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1f95fd016ef62a830edadbca2c6b19d9fe1edb5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7b4bb734aa5641f74357a26af52845be077030b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0c1125b05ddef99d9c2a1c903000a6802ac479b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6ce93ec2e820e3d186efd2494da8f31252a0c84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27847242764517439610c3bf5ef5405cf46070a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3cfb4e2a5b1c6a82047b52f5aef21d932b352d5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64176102365a6c9832a267ad455005b0a75d4a2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058fb31af5f2ec1d8ef38eaf3adc5b124d606a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acb719122cb11ed7f2e6c86549206651709eac0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bc14d91c9da2caa712f56fccdf7c0a9683e45dc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e3993d9db401fb01ac0341337a7bbdd244ad73f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795181061531040626f1db9cb5bd8554467c51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65c377d26cb3d4376bcdba8bcbd712d5596859a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83c5bf671cd5f863824d86dca01c96f437fe68c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034ba0e7c5dd4a8e1075e20be5d8b62f6bdca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594b5ac59508f41402277d48730cf823ceb095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ec9d9ee8f3b72780c7f608718fb57f5d6a45bf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067778961be1c8442100cf0c1e09660ea2495d4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5675fe57e86381f78865c01d6dc3ced25923bb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cc0c4b258ddf54845773a729d14bfe941dafd0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2023-01-27T02:02:51Z</dcterms:modified>
</cp:coreProperties>
</file>