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c9bbeeb8010ea38567ae1bf3a20c77c57cacd5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69c822cac67351063747c5ac349e7aa2d3f4c8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42fcc741e8d72b01d066bf2e9116bc8e5de92f8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65eb7b28439ea3056a57ba6bfcb1a85300152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2af54ba5520cdf86b8fb87346560c25f597417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7bc17b94889282d9385c2ec7de8a2e36f3e2b99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2591d84982d0c56bd91a5e2df5c28e9c9e9e395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884ef442d57bc72d76cb0c835648dd835148d07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6f56dfacc9b47ffa2a2e0e8ab07a8b6c54c7831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9cab829638f4d8ccc1d21d3fd9304e173d9fe0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a4ad6e25c9c4fa28bc908d2bd794e7890a336e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9a11cb192ee6481d49b5e88d8ac6d936182eb2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61e04f4c49a0b06522c1d1c54f4414d75b973f2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74ea3190efa983bc719f232c77e3ceafd0d12c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3e2a55ffac0fbe0a8dd97635909dbd4c0a564bd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7544d90189f57b6f7adda36bcbd73ff48d7ee6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8b2f0121ba235356e4f8979905e62323951752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6e771480537a6941f52edfea0b0680076a2150c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795b117c5ac001687445705656e3b169225804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112ce9301821ed9efa72773f79980bd0f096225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cff23feae18457808d091509f58ee5ee35a7ef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963f0d8728f4085c3bbb93e226ed857a41edc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ba5b5791a114f85880698f02e5f14f655d64956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5b9bad390f69649c15b049584a6b113cb0b360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176fa9dd6fb4142f2cf3d6f80091d1d31418c45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d0071ef9c508c0fc2245ee25345851257f7aa8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e197c8d085c3efbb573f4ac6a993cec34b6955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1c3753ddf8a7b149c54ab2ee13a865cde23227d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d4f9d947ced153896c594295b417eec1f1b0b5c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3c9e230cb44b861a9b58d6758d13e91394b67b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cae81c91dd7e893fa3ab32d3eb56bfb1a1b934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054bc5a2865f1bbf32f59b73be67753a365ef5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ee80672386695e68e9b56ae934188a4bf7e31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ae6b33cccc3abb4623c341acc007fc727a98b1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48c649c5aab85a7884819b5ff71f65d809e8633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e6bb1d797867ada743c66d74223b8b95df37bcf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5aae20807d0e6e5da0ab2af1f756577c654f03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099a452eac8cf6896cdfcec042e7050cea41943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47e23da6087f2edc32333aecb2e21ec69daf2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52c13ffe76bee48013c0704bfa232d6aa82a76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d3cb4f0157fea8f008bdd1b885859e7f1af6c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f5b34a06451b65ff5144c42de11583458deba4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998b81a409accb0cdd752aaea3594e636b003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b06c88f5b058d6dee9ed54214f2993e22bd0c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2023-01-27T02:11:46Z</dcterms:modified>
</cp:coreProperties>
</file>