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82" y="-19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7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4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3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5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60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2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8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3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1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137F-DE92-4105-AD71-0D186225549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0D38-2A54-483A-BD5E-0DB1A63F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36" y="-3045714"/>
            <a:ext cx="16954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32" y="-2931668"/>
            <a:ext cx="30765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540569" y="-2790085"/>
            <a:ext cx="96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INNER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-584075" y="-496892"/>
            <a:ext cx="1071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87" y="-3056181"/>
            <a:ext cx="16859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50" y="-325490"/>
            <a:ext cx="16954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-584075" y="-20052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LEFT OUTER</a:t>
            </a:r>
            <a:endParaRPr lang="ko-KR" altLang="en-US" b="1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62" y="-344539"/>
            <a:ext cx="16859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510665" y="-2776486"/>
            <a:ext cx="74982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988640" y="-2784226"/>
            <a:ext cx="74982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46664" y="-2683863"/>
            <a:ext cx="2788543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32" y="-354064"/>
            <a:ext cx="30480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501139" y="-62024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98477" y="287256"/>
            <a:ext cx="749821" cy="34928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12453" y="-65215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46664" y="-90773"/>
            <a:ext cx="2759968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12452" y="284065"/>
            <a:ext cx="749821" cy="3492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46664" y="265016"/>
            <a:ext cx="1379984" cy="3492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-584075" y="-1865044"/>
            <a:ext cx="1071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1" y="-1670895"/>
            <a:ext cx="16954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-584075" y="-156867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RIGHT OUTER</a:t>
            </a:r>
            <a:endParaRPr lang="ko-KR" altLang="en-US" b="1" dirty="0"/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87" y="-1670895"/>
            <a:ext cx="16859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510664" y="-1388380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508002" y="-1039100"/>
            <a:ext cx="749821" cy="34928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979114" y="-1410620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979113" y="-1061340"/>
            <a:ext cx="749821" cy="3492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49" y="-1680421"/>
            <a:ext cx="30289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665714" y="-1433525"/>
            <a:ext cx="2759968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043514" y="-1077736"/>
            <a:ext cx="1382168" cy="34928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529333" y="-4545828"/>
            <a:ext cx="1992286" cy="2699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rgbClr val="FF0000"/>
                </a:solidFill>
              </a:rPr>
              <a:t>두 테이블 모두 존재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79912" y="-4545828"/>
            <a:ext cx="2160240" cy="26997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mtClean="0">
                <a:solidFill>
                  <a:srgbClr val="00B050"/>
                </a:solidFill>
              </a:rPr>
              <a:t>왼쪽 테이블에만 존재</a:t>
            </a:r>
            <a:endParaRPr lang="ko-KR" altLang="en-US" sz="1500" b="1">
              <a:solidFill>
                <a:srgbClr val="00B05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68355" y="-4545828"/>
            <a:ext cx="2364085" cy="269972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mtClean="0">
                <a:solidFill>
                  <a:srgbClr val="7030A0"/>
                </a:solidFill>
              </a:rPr>
              <a:t>오른쪽 테이블에만 존재</a:t>
            </a:r>
            <a:endParaRPr lang="ko-KR" altLang="en-US" sz="1500" b="1">
              <a:solidFill>
                <a:srgbClr val="7030A0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-584075" y="799252"/>
            <a:ext cx="1071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50" y="1125733"/>
            <a:ext cx="16954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-584075" y="12507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FULL OUTER</a:t>
            </a:r>
            <a:endParaRPr lang="ko-KR" altLang="en-US" b="1" dirty="0"/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62" y="1106684"/>
            <a:ext cx="16859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4501139" y="1389199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98477" y="1738479"/>
            <a:ext cx="749821" cy="34928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012453" y="1386008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12452" y="1735288"/>
            <a:ext cx="749821" cy="3492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32" y="959220"/>
            <a:ext cx="30575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6646664" y="1224585"/>
            <a:ext cx="2759968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640213" y="1573865"/>
            <a:ext cx="1405485" cy="3492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045698" y="1900915"/>
            <a:ext cx="1365101" cy="34928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-584075" y="2401489"/>
            <a:ext cx="10718650" cy="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584075" y="269785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SELF</a:t>
            </a:r>
            <a:endParaRPr lang="ko-KR" altLang="en-US" b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73" y="2564904"/>
            <a:ext cx="16859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16859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44" y="2636912"/>
            <a:ext cx="31623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277912" y="2799839"/>
            <a:ext cx="734542" cy="26735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532311" y="3026786"/>
            <a:ext cx="725512" cy="35726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625702" y="2912529"/>
            <a:ext cx="2842842" cy="38160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-612576" y="3526554"/>
            <a:ext cx="10747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-584075" y="41383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CROSS</a:t>
            </a:r>
            <a:endParaRPr lang="ko-KR" altLang="en-US" b="1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77" y="4104456"/>
            <a:ext cx="1057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95" y="4030960"/>
            <a:ext cx="11049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63" y="3755702"/>
            <a:ext cx="18764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5" name="직선 연결선 104"/>
          <p:cNvCxnSpPr/>
          <p:nvPr/>
        </p:nvCxnSpPr>
        <p:spPr>
          <a:xfrm>
            <a:off x="-612576" y="5169195"/>
            <a:ext cx="10747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-612576" y="57809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NATURAL</a:t>
            </a:r>
            <a:endParaRPr lang="ko-KR" altLang="en-US" b="1" dirty="0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73" y="5632271"/>
            <a:ext cx="19621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48" y="5398343"/>
            <a:ext cx="27717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360243"/>
            <a:ext cx="37623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TextBox 148"/>
          <p:cNvSpPr txBox="1"/>
          <p:nvPr/>
        </p:nvSpPr>
        <p:spPr>
          <a:xfrm>
            <a:off x="1282476" y="-3929694"/>
            <a:ext cx="144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테이블 </a:t>
            </a:r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cxnSp>
        <p:nvCxnSpPr>
          <p:cNvPr id="150" name="직선 연결선 149"/>
          <p:cNvCxnSpPr/>
          <p:nvPr/>
        </p:nvCxnSpPr>
        <p:spPr>
          <a:xfrm>
            <a:off x="-475182" y="-3350815"/>
            <a:ext cx="1071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775248" y="-3965540"/>
            <a:ext cx="144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테이블 </a:t>
            </a:r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561825" y="-4012663"/>
            <a:ext cx="284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결과 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381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821031179964</dc:creator>
  <cp:lastModifiedBy>821031179964</cp:lastModifiedBy>
  <cp:revision>4</cp:revision>
  <dcterms:created xsi:type="dcterms:W3CDTF">2021-03-29T13:42:28Z</dcterms:created>
  <dcterms:modified xsi:type="dcterms:W3CDTF">2021-03-29T14:22:19Z</dcterms:modified>
</cp:coreProperties>
</file>