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3" autoAdjust="0"/>
    <p:restoredTop sz="94660"/>
  </p:normalViewPr>
  <p:slideViewPr>
    <p:cSldViewPr>
      <p:cViewPr varScale="1">
        <p:scale>
          <a:sx n="107" d="100"/>
          <a:sy n="107" d="100"/>
        </p:scale>
        <p:origin x="-78" y="-1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8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51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6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9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79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8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1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1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1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1E06-D01A-4534-BC7D-7CBE1A73564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6222-5E13-4AC1-B5BB-E33C3D641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6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738693"/>
              </p:ext>
            </p:extLst>
          </p:nvPr>
        </p:nvGraphicFramePr>
        <p:xfrm>
          <a:off x="179512" y="566610"/>
          <a:ext cx="175185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5"/>
                <a:gridCol w="250265"/>
                <a:gridCol w="250265"/>
                <a:gridCol w="250265"/>
                <a:gridCol w="250265"/>
                <a:gridCol w="250265"/>
                <a:gridCol w="250265"/>
              </a:tblGrid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5089"/>
              </p:ext>
            </p:extLst>
          </p:nvPr>
        </p:nvGraphicFramePr>
        <p:xfrm>
          <a:off x="2676129" y="566610"/>
          <a:ext cx="239992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847"/>
                <a:gridCol w="342847"/>
                <a:gridCol w="342847"/>
                <a:gridCol w="342847"/>
                <a:gridCol w="342847"/>
                <a:gridCol w="342847"/>
                <a:gridCol w="342847"/>
              </a:tblGrid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61582" y="548680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78"/>
              </p:ext>
            </p:extLst>
          </p:nvPr>
        </p:nvGraphicFramePr>
        <p:xfrm>
          <a:off x="191054" y="2109976"/>
          <a:ext cx="175185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5"/>
                <a:gridCol w="250265"/>
                <a:gridCol w="250265"/>
                <a:gridCol w="250265"/>
                <a:gridCol w="250265"/>
                <a:gridCol w="250265"/>
                <a:gridCol w="250265"/>
              </a:tblGrid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13499"/>
              </p:ext>
            </p:extLst>
          </p:nvPr>
        </p:nvGraphicFramePr>
        <p:xfrm>
          <a:off x="2687671" y="2109976"/>
          <a:ext cx="23883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98"/>
                <a:gridCol w="341198"/>
                <a:gridCol w="341198"/>
                <a:gridCol w="341198"/>
                <a:gridCol w="341198"/>
                <a:gridCol w="341198"/>
                <a:gridCol w="341198"/>
              </a:tblGrid>
              <a:tr h="126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73124" y="2092046"/>
            <a:ext cx="1014500" cy="760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27784" y="54868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62791" y="2573869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11614"/>
              </p:ext>
            </p:extLst>
          </p:nvPr>
        </p:nvGraphicFramePr>
        <p:xfrm>
          <a:off x="202886" y="4355812"/>
          <a:ext cx="175185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5"/>
                <a:gridCol w="250265"/>
                <a:gridCol w="250265"/>
                <a:gridCol w="250265"/>
                <a:gridCol w="250265"/>
                <a:gridCol w="250265"/>
                <a:gridCol w="250265"/>
              </a:tblGrid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55200"/>
              </p:ext>
            </p:extLst>
          </p:nvPr>
        </p:nvGraphicFramePr>
        <p:xfrm>
          <a:off x="2699503" y="4355812"/>
          <a:ext cx="23883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98"/>
                <a:gridCol w="341198"/>
                <a:gridCol w="341198"/>
                <a:gridCol w="341198"/>
                <a:gridCol w="341198"/>
                <a:gridCol w="341198"/>
                <a:gridCol w="341198"/>
              </a:tblGrid>
              <a:tr h="126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84956" y="4337882"/>
            <a:ext cx="786644" cy="7608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79693" y="4835714"/>
            <a:ext cx="333655" cy="2630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34289" y="4580801"/>
            <a:ext cx="333655" cy="2630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8803" y="4337061"/>
            <a:ext cx="998821" cy="5067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4488" y="4384959"/>
            <a:ext cx="664676" cy="41264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379693" y="4601334"/>
            <a:ext cx="332338" cy="24252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2603" y="6084004"/>
            <a:ext cx="5493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d[i][j] = </a:t>
            </a:r>
            <a:r>
              <a:rPr lang="en-US" altLang="ko-KR" b="1" dirty="0" smtClean="0">
                <a:solidFill>
                  <a:srgbClr val="00B0F0"/>
                </a:solidFill>
              </a:rPr>
              <a:t>d[i][j-1] </a:t>
            </a:r>
            <a:r>
              <a:rPr lang="en-US" altLang="ko-KR" b="1" dirty="0" smtClean="0"/>
              <a:t>+ </a:t>
            </a:r>
            <a:r>
              <a:rPr lang="en-US" altLang="ko-KR" b="1" dirty="0" smtClean="0">
                <a:solidFill>
                  <a:srgbClr val="00B050"/>
                </a:solidFill>
              </a:rPr>
              <a:t>d[i-1][j] </a:t>
            </a:r>
            <a:r>
              <a:rPr lang="en-US" altLang="ko-KR" b="1" dirty="0" smtClean="0"/>
              <a:t>– </a:t>
            </a:r>
            <a:r>
              <a:rPr lang="en-US" altLang="ko-KR" b="1" dirty="0" smtClean="0">
                <a:solidFill>
                  <a:srgbClr val="FF0000"/>
                </a:solidFill>
              </a:rPr>
              <a:t>d[i-1][j-1] </a:t>
            </a:r>
            <a:r>
              <a:rPr lang="en-US" altLang="ko-KR" b="1" dirty="0" smtClean="0"/>
              <a:t>+ </a:t>
            </a:r>
            <a:r>
              <a:rPr lang="en-US" altLang="ko-KR" b="1" dirty="0" smtClean="0">
                <a:solidFill>
                  <a:srgbClr val="7030A0"/>
                </a:solidFill>
              </a:rPr>
              <a:t>a[i][j]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1600" y="4864082"/>
            <a:ext cx="243980" cy="206322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84956" y="3861048"/>
            <a:ext cx="172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계산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1582" y="1145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/>
              <a:t>데이터 </a:t>
            </a:r>
            <a:r>
              <a:rPr lang="en-US" altLang="ko-KR" b="1" u="sng" dirty="0" smtClean="0"/>
              <a:t>a</a:t>
            </a:r>
            <a:endParaRPr lang="ko-KR" altLang="en-US" b="1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651000" y="1145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DP </a:t>
            </a:r>
            <a:r>
              <a:rPr lang="ko-KR" altLang="en-US" b="1" u="sng" dirty="0" smtClean="0"/>
              <a:t>테이블 </a:t>
            </a:r>
            <a:r>
              <a:rPr lang="en-US" altLang="ko-KR" b="1" u="sng" dirty="0" smtClean="0"/>
              <a:t>d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60246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602583"/>
              </p:ext>
            </p:extLst>
          </p:nvPr>
        </p:nvGraphicFramePr>
        <p:xfrm>
          <a:off x="202886" y="1259468"/>
          <a:ext cx="175185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5"/>
                <a:gridCol w="250265"/>
                <a:gridCol w="250265"/>
                <a:gridCol w="250265"/>
                <a:gridCol w="250265"/>
                <a:gridCol w="250265"/>
                <a:gridCol w="250265"/>
              </a:tblGrid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78276"/>
              </p:ext>
            </p:extLst>
          </p:nvPr>
        </p:nvGraphicFramePr>
        <p:xfrm>
          <a:off x="2699503" y="1259468"/>
          <a:ext cx="23883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98"/>
                <a:gridCol w="341198"/>
                <a:gridCol w="341198"/>
                <a:gridCol w="341198"/>
                <a:gridCol w="341198"/>
                <a:gridCol w="341198"/>
                <a:gridCol w="341198"/>
              </a:tblGrid>
              <a:tr h="126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54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92603" y="2987660"/>
            <a:ext cx="540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size[i][j] </a:t>
            </a:r>
            <a:r>
              <a:rPr lang="en-US" altLang="ko-KR" b="1" dirty="0" smtClean="0"/>
              <a:t>= </a:t>
            </a:r>
            <a:r>
              <a:rPr lang="en-US" altLang="ko-KR" b="1" dirty="0" smtClean="0">
                <a:solidFill>
                  <a:srgbClr val="7030A0"/>
                </a:solidFill>
              </a:rPr>
              <a:t>d[i][j] </a:t>
            </a:r>
            <a:r>
              <a:rPr lang="en-US" altLang="ko-KR" b="1" dirty="0" smtClean="0"/>
              <a:t>- </a:t>
            </a:r>
            <a:r>
              <a:rPr lang="en-US" altLang="ko-KR" b="1" dirty="0" smtClean="0">
                <a:solidFill>
                  <a:srgbClr val="00B050"/>
                </a:solidFill>
              </a:rPr>
              <a:t>d[i][j-width] </a:t>
            </a:r>
            <a:r>
              <a:rPr lang="en-US" altLang="ko-KR" b="1" dirty="0" smtClean="0"/>
              <a:t>-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d[i-height][j] 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r>
              <a:rPr lang="en-US" altLang="ko-KR" b="1" dirty="0" smtClean="0"/>
              <a:t>+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d[i-height][j-width]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4956" y="404664"/>
            <a:ext cx="431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빨간색 영지 크기 계산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1582" y="82742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/>
              <a:t>데이터 </a:t>
            </a:r>
            <a:r>
              <a:rPr lang="en-US" altLang="ko-KR" b="1" u="sng" dirty="0" smtClean="0"/>
              <a:t>a</a:t>
            </a:r>
            <a:endParaRPr lang="ko-KR" altLang="en-US" b="1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651000" y="82742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DP </a:t>
            </a:r>
            <a:r>
              <a:rPr lang="ko-KR" altLang="en-US" b="1" u="sng" dirty="0" smtClean="0"/>
              <a:t>테이블 </a:t>
            </a:r>
            <a:r>
              <a:rPr lang="en-US" altLang="ko-KR" b="1" u="sng" dirty="0" smtClean="0"/>
              <a:t>d</a:t>
            </a:r>
            <a:endParaRPr lang="ko-KR" altLang="en-US" b="1" u="sng" dirty="0"/>
          </a:p>
        </p:txBody>
      </p:sp>
      <p:sp>
        <p:nvSpPr>
          <p:cNvPr id="29" name="직사각형 28"/>
          <p:cNvSpPr/>
          <p:nvPr/>
        </p:nvSpPr>
        <p:spPr>
          <a:xfrm>
            <a:off x="4401350" y="1988598"/>
            <a:ext cx="360040" cy="241023"/>
          </a:xfrm>
          <a:prstGeom prst="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396418" y="1501471"/>
            <a:ext cx="360040" cy="24102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373930" y="1993550"/>
            <a:ext cx="360040" cy="241023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94298" y="1775533"/>
            <a:ext cx="674703" cy="435007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92151" y="1250600"/>
            <a:ext cx="1512362" cy="995450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92603" y="1252079"/>
            <a:ext cx="756181" cy="995450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97960" y="1250600"/>
            <a:ext cx="1506553" cy="49189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42642" y="1280764"/>
            <a:ext cx="674703" cy="43500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75482" y="1493662"/>
            <a:ext cx="360040" cy="24102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6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301</Words>
  <Application>Microsoft Office PowerPoint</Application>
  <PresentationFormat>화면 슬라이드 쇼(4:3)</PresentationFormat>
  <Paragraphs>242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821031179964</dc:creator>
  <cp:lastModifiedBy>821031179964</cp:lastModifiedBy>
  <cp:revision>4</cp:revision>
  <dcterms:created xsi:type="dcterms:W3CDTF">2020-11-29T12:13:35Z</dcterms:created>
  <dcterms:modified xsi:type="dcterms:W3CDTF">2020-11-29T12:57:50Z</dcterms:modified>
</cp:coreProperties>
</file>