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46F"/>
    <a:srgbClr val="394875"/>
    <a:srgbClr val="6477B4"/>
    <a:srgbClr val="FDFDFD"/>
    <a:srgbClr val="A6B1AE"/>
    <a:srgbClr val="002B36"/>
    <a:srgbClr val="B79E4D"/>
    <a:srgbClr val="BAA256"/>
    <a:srgbClr val="D6C89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0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0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7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D0E8-5968-4787-BC39-0881FADE4A2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8E3-40C3-4C43-8267-7F53F9FAE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7" y="165401"/>
            <a:ext cx="4133446" cy="224352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9" y="2849497"/>
            <a:ext cx="4133446" cy="224352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793" y="165401"/>
            <a:ext cx="4133446" cy="224352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498" y="4518595"/>
            <a:ext cx="4133446" cy="224352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944" y="2408923"/>
            <a:ext cx="4133446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452051" y="2514596"/>
            <a:ext cx="1859692" cy="2141838"/>
          </a:xfrm>
          <a:custGeom>
            <a:avLst/>
            <a:gdLst>
              <a:gd name="connsiteX0" fmla="*/ 1169773 w 1859692"/>
              <a:gd name="connsiteY0" fmla="*/ 0 h 2141838"/>
              <a:gd name="connsiteX1" fmla="*/ 1823804 w 1859692"/>
              <a:gd name="connsiteY1" fmla="*/ 182896 h 2141838"/>
              <a:gd name="connsiteX2" fmla="*/ 1859692 w 1859692"/>
              <a:gd name="connsiteY2" fmla="*/ 207464 h 2141838"/>
              <a:gd name="connsiteX3" fmla="*/ 1805526 w 1859692"/>
              <a:gd name="connsiteY3" fmla="*/ 244546 h 2141838"/>
              <a:gd name="connsiteX4" fmla="*/ 1379837 w 1859692"/>
              <a:gd name="connsiteY4" fmla="*/ 1070919 h 2141838"/>
              <a:gd name="connsiteX5" fmla="*/ 1805526 w 1859692"/>
              <a:gd name="connsiteY5" fmla="*/ 1897292 h 2141838"/>
              <a:gd name="connsiteX6" fmla="*/ 1859692 w 1859692"/>
              <a:gd name="connsiteY6" fmla="*/ 1934374 h 2141838"/>
              <a:gd name="connsiteX7" fmla="*/ 1823804 w 1859692"/>
              <a:gd name="connsiteY7" fmla="*/ 1958942 h 2141838"/>
              <a:gd name="connsiteX8" fmla="*/ 1169773 w 1859692"/>
              <a:gd name="connsiteY8" fmla="*/ 2141838 h 2141838"/>
              <a:gd name="connsiteX9" fmla="*/ 0 w 1859692"/>
              <a:gd name="connsiteY9" fmla="*/ 1070919 h 2141838"/>
              <a:gd name="connsiteX10" fmla="*/ 1169773 w 1859692"/>
              <a:gd name="connsiteY10" fmla="*/ 0 h 21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692" h="2141838">
                <a:moveTo>
                  <a:pt x="1169773" y="0"/>
                </a:moveTo>
                <a:cubicBezTo>
                  <a:pt x="1412041" y="0"/>
                  <a:pt x="1637107" y="67425"/>
                  <a:pt x="1823804" y="182896"/>
                </a:cubicBezTo>
                <a:lnTo>
                  <a:pt x="1859692" y="207464"/>
                </a:lnTo>
                <a:lnTo>
                  <a:pt x="1805526" y="244546"/>
                </a:lnTo>
                <a:cubicBezTo>
                  <a:pt x="1545547" y="440968"/>
                  <a:pt x="1379837" y="738227"/>
                  <a:pt x="1379837" y="1070919"/>
                </a:cubicBezTo>
                <a:cubicBezTo>
                  <a:pt x="1379837" y="1403611"/>
                  <a:pt x="1545547" y="1700870"/>
                  <a:pt x="1805526" y="1897292"/>
                </a:cubicBezTo>
                <a:lnTo>
                  <a:pt x="1859692" y="1934374"/>
                </a:lnTo>
                <a:lnTo>
                  <a:pt x="1823804" y="1958942"/>
                </a:lnTo>
                <a:cubicBezTo>
                  <a:pt x="1637107" y="2074413"/>
                  <a:pt x="1412041" y="2141838"/>
                  <a:pt x="1169773" y="2141838"/>
                </a:cubicBezTo>
                <a:cubicBezTo>
                  <a:pt x="523725" y="2141838"/>
                  <a:pt x="0" y="1662371"/>
                  <a:pt x="0" y="1070919"/>
                </a:cubicBezTo>
                <a:cubicBezTo>
                  <a:pt x="0" y="479467"/>
                  <a:pt x="523725" y="0"/>
                  <a:pt x="1169773" y="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21276" y="123567"/>
            <a:ext cx="2339546" cy="2141838"/>
          </a:xfrm>
          <a:prstGeom prst="ellipse">
            <a:avLst/>
          </a:prstGeom>
          <a:noFill/>
          <a:ln>
            <a:solidFill>
              <a:srgbClr val="EEE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701113" y="123567"/>
            <a:ext cx="2339546" cy="2141838"/>
          </a:xfrm>
          <a:prstGeom prst="ellipse">
            <a:avLst/>
          </a:prstGeom>
          <a:noFill/>
          <a:ln>
            <a:solidFill>
              <a:srgbClr val="CC7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0491" y="843692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6323" y="5093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676" y="659026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EEE8D5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>
                <a:solidFill>
                  <a:srgbClr val="7A8D8E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1194" y="1512585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9246" y="1277549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A8D8E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5408" y="1415360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23564" y="30823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1617" y="610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A</a:t>
            </a:r>
            <a:endParaRPr lang="en-GB" dirty="0">
              <a:solidFill>
                <a:srgbClr val="EEE8D5"/>
              </a:solidFill>
              <a:latin typeface="Lato" panose="020F05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5668" y="6109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7333"/>
                </a:solidFill>
                <a:latin typeface="Lato" panose="020F0502020204030203" pitchFamily="34" charset="0"/>
              </a:rPr>
              <a:t>B</a:t>
            </a:r>
            <a:endParaRPr lang="en-GB" dirty="0">
              <a:solidFill>
                <a:srgbClr val="CC7333"/>
              </a:solidFill>
              <a:latin typeface="Lato" panose="020F0502020204030203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162490" y="349569"/>
            <a:ext cx="959709" cy="1726910"/>
          </a:xfrm>
          <a:custGeom>
            <a:avLst/>
            <a:gdLst>
              <a:gd name="connsiteX0" fmla="*/ 479855 w 959709"/>
              <a:gd name="connsiteY0" fmla="*/ 0 h 1726910"/>
              <a:gd name="connsiteX1" fmla="*/ 534020 w 959709"/>
              <a:gd name="connsiteY1" fmla="*/ 37082 h 1726910"/>
              <a:gd name="connsiteX2" fmla="*/ 959709 w 959709"/>
              <a:gd name="connsiteY2" fmla="*/ 863455 h 1726910"/>
              <a:gd name="connsiteX3" fmla="*/ 534020 w 959709"/>
              <a:gd name="connsiteY3" fmla="*/ 1689828 h 1726910"/>
              <a:gd name="connsiteX4" fmla="*/ 479855 w 959709"/>
              <a:gd name="connsiteY4" fmla="*/ 1726910 h 1726910"/>
              <a:gd name="connsiteX5" fmla="*/ 425689 w 959709"/>
              <a:gd name="connsiteY5" fmla="*/ 1689828 h 1726910"/>
              <a:gd name="connsiteX6" fmla="*/ 0 w 959709"/>
              <a:gd name="connsiteY6" fmla="*/ 863455 h 1726910"/>
              <a:gd name="connsiteX7" fmla="*/ 425689 w 959709"/>
              <a:gd name="connsiteY7" fmla="*/ 37082 h 172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709" h="1726910">
                <a:moveTo>
                  <a:pt x="479855" y="0"/>
                </a:moveTo>
                <a:lnTo>
                  <a:pt x="534020" y="37082"/>
                </a:lnTo>
                <a:cubicBezTo>
                  <a:pt x="793999" y="233504"/>
                  <a:pt x="959709" y="530763"/>
                  <a:pt x="959709" y="863455"/>
                </a:cubicBezTo>
                <a:cubicBezTo>
                  <a:pt x="959709" y="1196147"/>
                  <a:pt x="793999" y="1493406"/>
                  <a:pt x="534020" y="1689828"/>
                </a:cubicBezTo>
                <a:lnTo>
                  <a:pt x="479855" y="1726910"/>
                </a:lnTo>
                <a:lnTo>
                  <a:pt x="425689" y="1689828"/>
                </a:lnTo>
                <a:cubicBezTo>
                  <a:pt x="165710" y="1493406"/>
                  <a:pt x="0" y="1196147"/>
                  <a:pt x="0" y="863455"/>
                </a:cubicBezTo>
                <a:cubicBezTo>
                  <a:pt x="0" y="530763"/>
                  <a:pt x="165710" y="233504"/>
                  <a:pt x="425689" y="37082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 rot="10800000">
            <a:off x="10149481" y="142105"/>
            <a:ext cx="1859692" cy="2141838"/>
          </a:xfrm>
          <a:custGeom>
            <a:avLst/>
            <a:gdLst>
              <a:gd name="connsiteX0" fmla="*/ 1169773 w 1859692"/>
              <a:gd name="connsiteY0" fmla="*/ 0 h 2141838"/>
              <a:gd name="connsiteX1" fmla="*/ 1823804 w 1859692"/>
              <a:gd name="connsiteY1" fmla="*/ 182896 h 2141838"/>
              <a:gd name="connsiteX2" fmla="*/ 1859692 w 1859692"/>
              <a:gd name="connsiteY2" fmla="*/ 207464 h 2141838"/>
              <a:gd name="connsiteX3" fmla="*/ 1805526 w 1859692"/>
              <a:gd name="connsiteY3" fmla="*/ 244546 h 2141838"/>
              <a:gd name="connsiteX4" fmla="*/ 1379837 w 1859692"/>
              <a:gd name="connsiteY4" fmla="*/ 1070919 h 2141838"/>
              <a:gd name="connsiteX5" fmla="*/ 1805526 w 1859692"/>
              <a:gd name="connsiteY5" fmla="*/ 1897292 h 2141838"/>
              <a:gd name="connsiteX6" fmla="*/ 1859692 w 1859692"/>
              <a:gd name="connsiteY6" fmla="*/ 1934374 h 2141838"/>
              <a:gd name="connsiteX7" fmla="*/ 1823804 w 1859692"/>
              <a:gd name="connsiteY7" fmla="*/ 1958942 h 2141838"/>
              <a:gd name="connsiteX8" fmla="*/ 1169773 w 1859692"/>
              <a:gd name="connsiteY8" fmla="*/ 2141838 h 2141838"/>
              <a:gd name="connsiteX9" fmla="*/ 0 w 1859692"/>
              <a:gd name="connsiteY9" fmla="*/ 1070919 h 2141838"/>
              <a:gd name="connsiteX10" fmla="*/ 1169773 w 1859692"/>
              <a:gd name="connsiteY10" fmla="*/ 0 h 21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692" h="2141838">
                <a:moveTo>
                  <a:pt x="1169773" y="0"/>
                </a:moveTo>
                <a:cubicBezTo>
                  <a:pt x="1412041" y="0"/>
                  <a:pt x="1637107" y="67425"/>
                  <a:pt x="1823804" y="182896"/>
                </a:cubicBezTo>
                <a:lnTo>
                  <a:pt x="1859692" y="207464"/>
                </a:lnTo>
                <a:lnTo>
                  <a:pt x="1805526" y="244546"/>
                </a:lnTo>
                <a:cubicBezTo>
                  <a:pt x="1545547" y="440968"/>
                  <a:pt x="1379837" y="738227"/>
                  <a:pt x="1379837" y="1070919"/>
                </a:cubicBezTo>
                <a:cubicBezTo>
                  <a:pt x="1379837" y="1403611"/>
                  <a:pt x="1545547" y="1700870"/>
                  <a:pt x="1805526" y="1897292"/>
                </a:cubicBezTo>
                <a:lnTo>
                  <a:pt x="1859692" y="1934374"/>
                </a:lnTo>
                <a:lnTo>
                  <a:pt x="1823804" y="1958942"/>
                </a:lnTo>
                <a:cubicBezTo>
                  <a:pt x="1637107" y="2074413"/>
                  <a:pt x="1412041" y="2141838"/>
                  <a:pt x="1169773" y="2141838"/>
                </a:cubicBezTo>
                <a:cubicBezTo>
                  <a:pt x="523725" y="2141838"/>
                  <a:pt x="0" y="1662371"/>
                  <a:pt x="0" y="1070919"/>
                </a:cubicBezTo>
                <a:cubicBezTo>
                  <a:pt x="0" y="479467"/>
                  <a:pt x="523725" y="0"/>
                  <a:pt x="1169773" y="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4580957" y="142105"/>
            <a:ext cx="3719383" cy="2141838"/>
          </a:xfrm>
          <a:custGeom>
            <a:avLst/>
            <a:gdLst>
              <a:gd name="connsiteX0" fmla="*/ 1169773 w 3719383"/>
              <a:gd name="connsiteY0" fmla="*/ 0 h 2141838"/>
              <a:gd name="connsiteX1" fmla="*/ 1823804 w 3719383"/>
              <a:gd name="connsiteY1" fmla="*/ 182897 h 2141838"/>
              <a:gd name="connsiteX2" fmla="*/ 1859692 w 3719383"/>
              <a:gd name="connsiteY2" fmla="*/ 207465 h 2141838"/>
              <a:gd name="connsiteX3" fmla="*/ 1895579 w 3719383"/>
              <a:gd name="connsiteY3" fmla="*/ 182897 h 2141838"/>
              <a:gd name="connsiteX4" fmla="*/ 2549610 w 3719383"/>
              <a:gd name="connsiteY4" fmla="*/ 0 h 2141838"/>
              <a:gd name="connsiteX5" fmla="*/ 3719383 w 3719383"/>
              <a:gd name="connsiteY5" fmla="*/ 1070919 h 2141838"/>
              <a:gd name="connsiteX6" fmla="*/ 2549610 w 3719383"/>
              <a:gd name="connsiteY6" fmla="*/ 2141838 h 2141838"/>
              <a:gd name="connsiteX7" fmla="*/ 1895579 w 3719383"/>
              <a:gd name="connsiteY7" fmla="*/ 1958942 h 2141838"/>
              <a:gd name="connsiteX8" fmla="*/ 1859692 w 3719383"/>
              <a:gd name="connsiteY8" fmla="*/ 1934374 h 2141838"/>
              <a:gd name="connsiteX9" fmla="*/ 1823804 w 3719383"/>
              <a:gd name="connsiteY9" fmla="*/ 1958942 h 2141838"/>
              <a:gd name="connsiteX10" fmla="*/ 1169773 w 3719383"/>
              <a:gd name="connsiteY10" fmla="*/ 2141838 h 2141838"/>
              <a:gd name="connsiteX11" fmla="*/ 0 w 3719383"/>
              <a:gd name="connsiteY11" fmla="*/ 1070919 h 2141838"/>
              <a:gd name="connsiteX12" fmla="*/ 1169773 w 3719383"/>
              <a:gd name="connsiteY12" fmla="*/ 0 h 21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19383" h="2141838">
                <a:moveTo>
                  <a:pt x="1169773" y="0"/>
                </a:moveTo>
                <a:cubicBezTo>
                  <a:pt x="1412041" y="0"/>
                  <a:pt x="1637107" y="67425"/>
                  <a:pt x="1823804" y="182897"/>
                </a:cubicBezTo>
                <a:lnTo>
                  <a:pt x="1859692" y="207465"/>
                </a:lnTo>
                <a:lnTo>
                  <a:pt x="1895579" y="182897"/>
                </a:lnTo>
                <a:cubicBezTo>
                  <a:pt x="2082276" y="67425"/>
                  <a:pt x="2307342" y="0"/>
                  <a:pt x="2549610" y="0"/>
                </a:cubicBezTo>
                <a:cubicBezTo>
                  <a:pt x="3195658" y="0"/>
                  <a:pt x="3719383" y="479467"/>
                  <a:pt x="3719383" y="1070919"/>
                </a:cubicBezTo>
                <a:cubicBezTo>
                  <a:pt x="3719383" y="1662371"/>
                  <a:pt x="3195658" y="2141838"/>
                  <a:pt x="2549610" y="2141838"/>
                </a:cubicBezTo>
                <a:cubicBezTo>
                  <a:pt x="2307342" y="2141838"/>
                  <a:pt x="2082276" y="2074413"/>
                  <a:pt x="1895579" y="1958942"/>
                </a:cubicBezTo>
                <a:lnTo>
                  <a:pt x="1859692" y="1934374"/>
                </a:lnTo>
                <a:lnTo>
                  <a:pt x="1823804" y="1958942"/>
                </a:lnTo>
                <a:cubicBezTo>
                  <a:pt x="1637107" y="2074413"/>
                  <a:pt x="1412041" y="2141838"/>
                  <a:pt x="1169773" y="2141838"/>
                </a:cubicBezTo>
                <a:cubicBezTo>
                  <a:pt x="523725" y="2141838"/>
                  <a:pt x="0" y="1662371"/>
                  <a:pt x="0" y="1070919"/>
                </a:cubicBezTo>
                <a:cubicBezTo>
                  <a:pt x="0" y="479467"/>
                  <a:pt x="523725" y="0"/>
                  <a:pt x="1169773" y="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4464908" y="2839991"/>
            <a:ext cx="5799438" cy="3616412"/>
          </a:xfrm>
          <a:custGeom>
            <a:avLst/>
            <a:gdLst>
              <a:gd name="connsiteX0" fmla="*/ 2207741 w 5799438"/>
              <a:gd name="connsiteY0" fmla="*/ 737287 h 3616412"/>
              <a:gd name="connsiteX1" fmla="*/ 1037968 w 5799438"/>
              <a:gd name="connsiteY1" fmla="*/ 1808206 h 3616412"/>
              <a:gd name="connsiteX2" fmla="*/ 2207741 w 5799438"/>
              <a:gd name="connsiteY2" fmla="*/ 2879125 h 3616412"/>
              <a:gd name="connsiteX3" fmla="*/ 3377514 w 5799438"/>
              <a:gd name="connsiteY3" fmla="*/ 1808206 h 3616412"/>
              <a:gd name="connsiteX4" fmla="*/ 2207741 w 5799438"/>
              <a:gd name="connsiteY4" fmla="*/ 737287 h 3616412"/>
              <a:gd name="connsiteX5" fmla="*/ 2899719 w 5799438"/>
              <a:gd name="connsiteY5" fmla="*/ 0 h 3616412"/>
              <a:gd name="connsiteX6" fmla="*/ 5799438 w 5799438"/>
              <a:gd name="connsiteY6" fmla="*/ 1808206 h 3616412"/>
              <a:gd name="connsiteX7" fmla="*/ 2899719 w 5799438"/>
              <a:gd name="connsiteY7" fmla="*/ 3616412 h 3616412"/>
              <a:gd name="connsiteX8" fmla="*/ 0 w 5799438"/>
              <a:gd name="connsiteY8" fmla="*/ 1808206 h 3616412"/>
              <a:gd name="connsiteX9" fmla="*/ 2899719 w 5799438"/>
              <a:gd name="connsiteY9" fmla="*/ 0 h 361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9438" h="3616412">
                <a:moveTo>
                  <a:pt x="2207741" y="737287"/>
                </a:moveTo>
                <a:cubicBezTo>
                  <a:pt x="1561693" y="737287"/>
                  <a:pt x="1037968" y="1216754"/>
                  <a:pt x="1037968" y="1808206"/>
                </a:cubicBezTo>
                <a:cubicBezTo>
                  <a:pt x="1037968" y="2399658"/>
                  <a:pt x="1561693" y="2879125"/>
                  <a:pt x="2207741" y="2879125"/>
                </a:cubicBezTo>
                <a:cubicBezTo>
                  <a:pt x="2853789" y="2879125"/>
                  <a:pt x="3377514" y="2399658"/>
                  <a:pt x="3377514" y="1808206"/>
                </a:cubicBezTo>
                <a:cubicBezTo>
                  <a:pt x="3377514" y="1216754"/>
                  <a:pt x="2853789" y="737287"/>
                  <a:pt x="2207741" y="737287"/>
                </a:cubicBezTo>
                <a:close/>
                <a:moveTo>
                  <a:pt x="2899719" y="0"/>
                </a:moveTo>
                <a:cubicBezTo>
                  <a:pt x="4501190" y="0"/>
                  <a:pt x="5799438" y="809561"/>
                  <a:pt x="5799438" y="1808206"/>
                </a:cubicBezTo>
                <a:cubicBezTo>
                  <a:pt x="5799438" y="2806851"/>
                  <a:pt x="4501190" y="3616412"/>
                  <a:pt x="2899719" y="3616412"/>
                </a:cubicBezTo>
                <a:cubicBezTo>
                  <a:pt x="1298248" y="3616412"/>
                  <a:pt x="0" y="2806851"/>
                  <a:pt x="0" y="1808206"/>
                </a:cubicBezTo>
                <a:cubicBezTo>
                  <a:pt x="0" y="809561"/>
                  <a:pt x="1298248" y="0"/>
                  <a:pt x="2899719" y="0"/>
                </a:cubicBezTo>
                <a:close/>
              </a:path>
            </a:pathLst>
          </a:custGeom>
          <a:solidFill>
            <a:srgbClr val="FF6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502876" y="3577278"/>
            <a:ext cx="2339546" cy="2141838"/>
          </a:xfrm>
          <a:prstGeom prst="ellipse">
            <a:avLst/>
          </a:prstGeom>
          <a:noFill/>
          <a:ln>
            <a:solidFill>
              <a:srgbClr val="EEE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82713" y="3577278"/>
            <a:ext cx="2339546" cy="2141838"/>
          </a:xfrm>
          <a:prstGeom prst="ellipse">
            <a:avLst/>
          </a:prstGeom>
          <a:noFill/>
          <a:ln>
            <a:solidFill>
              <a:srgbClr val="CC7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822091" y="4297403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57923" y="39630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9276" y="4112737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EEE8D5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>
                <a:solidFill>
                  <a:srgbClr val="7A8D8E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2794" y="4966296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90846" y="4731260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A8D8E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7008" y="4869071"/>
            <a:ext cx="37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05164" y="376194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EE8D5"/>
                </a:solidFill>
                <a:latin typeface="Lato" panose="020F0502020204030203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43217" y="351480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latin typeface="Lato" panose="020F0502020204030203" pitchFamily="34" charset="0"/>
              </a:rPr>
              <a:t>A</a:t>
            </a:r>
            <a:endParaRPr lang="en-GB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37268" y="35148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7333"/>
                </a:solidFill>
                <a:latin typeface="Lato" panose="020F0502020204030203" pitchFamily="34" charset="0"/>
              </a:rPr>
              <a:t>B</a:t>
            </a:r>
            <a:endParaRPr lang="en-GB" dirty="0">
              <a:solidFill>
                <a:srgbClr val="CC7333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2" y="1621379"/>
            <a:ext cx="5803895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Oval 337"/>
          <p:cNvSpPr/>
          <p:nvPr/>
        </p:nvSpPr>
        <p:spPr>
          <a:xfrm>
            <a:off x="1897665" y="3493092"/>
            <a:ext cx="2339546" cy="2141838"/>
          </a:xfrm>
          <a:prstGeom prst="ellipse">
            <a:avLst/>
          </a:prstGeom>
          <a:solidFill>
            <a:srgbClr val="394875">
              <a:alpha val="20000"/>
            </a:srgbClr>
          </a:solidFill>
          <a:ln>
            <a:solidFill>
              <a:srgbClr val="39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/>
          <p:cNvSpPr/>
          <p:nvPr/>
        </p:nvSpPr>
        <p:spPr>
          <a:xfrm>
            <a:off x="2329247" y="4903679"/>
            <a:ext cx="863819" cy="602221"/>
          </a:xfrm>
          <a:prstGeom prst="ellipse">
            <a:avLst/>
          </a:prstGeom>
          <a:solidFill>
            <a:srgbClr val="FDFDFD"/>
          </a:solidFill>
          <a:ln>
            <a:solidFill>
              <a:srgbClr val="39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2086" y="1366180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386" y="721910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195" y="62479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3632" y="2365145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56" y="650847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95813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 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8590" y="1969670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4064" y="1091242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62100" y="436744"/>
            <a:ext cx="2339546" cy="2141838"/>
          </a:xfrm>
          <a:prstGeom prst="ellipse">
            <a:avLst/>
          </a:prstGeom>
          <a:noFill/>
          <a:ln>
            <a:solidFill>
              <a:srgbClr val="EDA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93682" y="1847331"/>
            <a:ext cx="863819" cy="602221"/>
          </a:xfrm>
          <a:prstGeom prst="ellipse">
            <a:avLst/>
          </a:prstGeom>
          <a:noFill/>
          <a:ln>
            <a:solidFill>
              <a:srgbClr val="39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706658" y="1588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a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6362" y="43674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A</a:t>
            </a:r>
          </a:p>
        </p:txBody>
      </p:sp>
      <p:sp>
        <p:nvSpPr>
          <p:cNvPr id="2" name="Oval 1"/>
          <p:cNvSpPr/>
          <p:nvPr/>
        </p:nvSpPr>
        <p:spPr>
          <a:xfrm>
            <a:off x="307890" y="852966"/>
            <a:ext cx="2700454" cy="1772481"/>
          </a:xfrm>
          <a:prstGeom prst="ellipse">
            <a:avLst/>
          </a:prstGeom>
          <a:noFill/>
          <a:ln>
            <a:solidFill>
              <a:srgbClr val="39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71" y="4273770"/>
            <a:ext cx="4383404" cy="2798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48" y="3469080"/>
            <a:ext cx="4383404" cy="280440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378" y="3833536"/>
            <a:ext cx="4383404" cy="27983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5329" y="220925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94875"/>
                </a:solidFill>
                <a:latin typeface="Lato" panose="020F0502020204030203" pitchFamily="34" charset="0"/>
              </a:rPr>
              <a:t>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596" y="185909"/>
            <a:ext cx="4383404" cy="2804403"/>
          </a:xfrm>
          <a:prstGeom prst="rect">
            <a:avLst/>
          </a:prstGeom>
        </p:spPr>
      </p:pic>
      <p:sp>
        <p:nvSpPr>
          <p:cNvPr id="330" name="TextBox 329"/>
          <p:cNvSpPr txBox="1"/>
          <p:nvPr/>
        </p:nvSpPr>
        <p:spPr>
          <a:xfrm>
            <a:off x="797651" y="4422528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062951" y="3778258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580760" y="3118827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929197" y="5421493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 </a:t>
            </a:r>
            <a:r>
              <a:rPr lang="en-GB" dirty="0" err="1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24121" y="3707195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EEE8D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249965" y="5052161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 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434155" y="5026018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2029629" y="4147590"/>
            <a:ext cx="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T</a:t>
            </a:r>
            <a:r>
              <a:rPr lang="en-GB" dirty="0">
                <a:solidFill>
                  <a:srgbClr val="CC7333"/>
                </a:solidFill>
                <a:latin typeface="Lato" panose="020F0502020204030203" pitchFamily="34" charset="0"/>
              </a:rPr>
              <a:t> 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105739" y="52326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a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3911927" y="349309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DA46F"/>
                </a:solidFill>
                <a:latin typeface="Lato" panose="020F0502020204030203" pitchFamily="34" charset="0"/>
              </a:rPr>
              <a:t>A</a:t>
            </a:r>
          </a:p>
        </p:txBody>
      </p:sp>
      <p:pic>
        <p:nvPicPr>
          <p:cNvPr id="344" name="Picture 3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696" y="578224"/>
            <a:ext cx="3028950" cy="2314575"/>
          </a:xfrm>
          <a:prstGeom prst="rect">
            <a:avLst/>
          </a:prstGeom>
        </p:spPr>
      </p:pic>
      <p:sp>
        <p:nvSpPr>
          <p:cNvPr id="345" name="TextBox 344"/>
          <p:cNvSpPr txBox="1"/>
          <p:nvPr/>
        </p:nvSpPr>
        <p:spPr>
          <a:xfrm>
            <a:off x="2320388" y="4432756"/>
            <a:ext cx="13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394875"/>
                </a:solidFill>
                <a:latin typeface="Lato" panose="020F0502020204030203" pitchFamily="34" charset="0"/>
              </a:rPr>
              <a:t>P</a:t>
            </a:r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(A &amp; !a) = ?</a:t>
            </a:r>
            <a:endParaRPr lang="en-GB" i="1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04" y="5028355"/>
            <a:ext cx="4383404" cy="2804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3316" y="4032928"/>
            <a:ext cx="4377307" cy="279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57" y="-219004"/>
            <a:ext cx="4383404" cy="2804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629" y="132842"/>
            <a:ext cx="4383404" cy="27983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736" y="3626153"/>
            <a:ext cx="4383404" cy="27983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496" y="2452541"/>
            <a:ext cx="4383404" cy="27983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028" y="1701312"/>
            <a:ext cx="4383404" cy="27983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0682" y="-259031"/>
            <a:ext cx="4383404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5" y="3501556"/>
            <a:ext cx="4377307" cy="27983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45" y="384488"/>
            <a:ext cx="4383404" cy="279830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974" y="3501556"/>
            <a:ext cx="4383404" cy="28044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38" y="110429"/>
            <a:ext cx="4383404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98" y="49044"/>
            <a:ext cx="4383404" cy="2798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589" y="-110206"/>
            <a:ext cx="4383404" cy="2798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28" y="-16247"/>
            <a:ext cx="4383404" cy="2798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598" y="3703198"/>
            <a:ext cx="4383404" cy="2804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98" y="3462406"/>
            <a:ext cx="4383404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/>
          </p:cNvSpPr>
          <p:nvPr/>
        </p:nvSpPr>
        <p:spPr>
          <a:xfrm>
            <a:off x="341870" y="220712"/>
            <a:ext cx="4320000" cy="4320000"/>
          </a:xfrm>
          <a:prstGeom prst="ellipse">
            <a:avLst/>
          </a:prstGeom>
          <a:noFill/>
          <a:ln>
            <a:solidFill>
              <a:srgbClr val="39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93824" y="3412495"/>
            <a:ext cx="266400" cy="266400"/>
          </a:xfrm>
          <a:prstGeom prst="ellipse">
            <a:avLst/>
          </a:prstGeom>
          <a:solidFill>
            <a:srgbClr val="6477B4">
              <a:alpha val="80000"/>
            </a:srgbClr>
          </a:solidFill>
          <a:ln>
            <a:solidFill>
              <a:srgbClr val="B79E4D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89061" y="3412495"/>
            <a:ext cx="385200" cy="385200"/>
          </a:xfrm>
          <a:prstGeom prst="ellipse">
            <a:avLst/>
          </a:prstGeom>
          <a:solidFill>
            <a:srgbClr val="EDA46F">
              <a:alpha val="40000"/>
            </a:srgbClr>
          </a:solidFill>
          <a:ln w="3175">
            <a:solidFill>
              <a:srgbClr val="EDA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9061" y="3199820"/>
            <a:ext cx="62969" cy="212675"/>
          </a:xfrm>
          <a:prstGeom prst="straightConnector1">
            <a:avLst/>
          </a:prstGeom>
          <a:ln>
            <a:solidFill>
              <a:srgbClr val="64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6"/>
          </p:cNvCxnSpPr>
          <p:nvPr/>
        </p:nvCxnSpPr>
        <p:spPr>
          <a:xfrm flipH="1" flipV="1">
            <a:off x="1874261" y="3605095"/>
            <a:ext cx="362894" cy="73800"/>
          </a:xfrm>
          <a:prstGeom prst="straightConnector1">
            <a:avLst/>
          </a:prstGeom>
          <a:ln>
            <a:solidFill>
              <a:srgbClr val="EDA4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8542" y="2842629"/>
            <a:ext cx="1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6477B4"/>
                </a:solidFill>
                <a:latin typeface="Lato" panose="020F0502020204030203" pitchFamily="34" charset="0"/>
              </a:rPr>
              <a:t>Have HPV</a:t>
            </a:r>
            <a:endParaRPr lang="en-GB" dirty="0">
              <a:solidFill>
                <a:srgbClr val="6477B4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7156" y="349422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A46F"/>
                </a:solidFill>
                <a:latin typeface="Lato" panose="020F0502020204030203" pitchFamily="34" charset="0"/>
              </a:rPr>
              <a:t>Test positive</a:t>
            </a:r>
            <a:endParaRPr lang="en-GB" dirty="0">
              <a:solidFill>
                <a:srgbClr val="EDA46F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4951" y="2196046"/>
            <a:ext cx="18338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94875"/>
                </a:solidFill>
                <a:latin typeface="Lato" panose="020F0502020204030203" pitchFamily="34" charset="0"/>
              </a:rPr>
              <a:t>House </a:t>
            </a:r>
            <a:r>
              <a:rPr lang="en-GB" dirty="0" err="1" smtClean="0">
                <a:solidFill>
                  <a:srgbClr val="394875"/>
                </a:solidFill>
                <a:latin typeface="Lato" panose="020F0502020204030203" pitchFamily="34" charset="0"/>
              </a:rPr>
              <a:t>Slytherin</a:t>
            </a:r>
            <a:endParaRPr lang="en-GB" dirty="0">
              <a:solidFill>
                <a:srgbClr val="394875"/>
              </a:solidFill>
              <a:latin typeface="Lato" panose="020F050202020403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705" y="311798"/>
            <a:ext cx="4334632" cy="4334632"/>
          </a:xfrm>
          <a:prstGeom prst="rect">
            <a:avLst/>
          </a:prstGeom>
        </p:spPr>
      </p:pic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24772"/>
              </p:ext>
            </p:extLst>
          </p:nvPr>
        </p:nvGraphicFramePr>
        <p:xfrm>
          <a:off x="874529" y="4195622"/>
          <a:ext cx="460578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16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n>
                            <a:solidFill>
                              <a:srgbClr val="394875"/>
                            </a:solidFill>
                          </a:ln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Slytherin</a:t>
                      </a:r>
                      <a:endParaRPr lang="en-GB" dirty="0">
                        <a:ln>
                          <a:solidFill>
                            <a:srgbClr val="394875"/>
                          </a:solidFill>
                        </a:ln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2373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HPV</a:t>
                      </a:r>
                      <a:endParaRPr lang="en-GB" i="0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7">
                <a:tc gridSpan="2" v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373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37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Yes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No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Total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67">
                <a:tc rowSpan="3"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Test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+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EDA46F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1,395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rgbClr val="EDA46F"/>
                          </a:solidFill>
                          <a:latin typeface="Lato" panose="020F0502020204030203" pitchFamily="34" charset="0"/>
                          <a:ea typeface="+mn-ea"/>
                          <a:cs typeface="Courier New" panose="02070309020205020404" pitchFamily="49" charset="0"/>
                        </a:rPr>
                        <a:t>1,674</a:t>
                      </a:r>
                      <a:endParaRPr lang="en-GB" sz="1800" kern="1200" dirty="0">
                        <a:solidFill>
                          <a:srgbClr val="EDA46F"/>
                        </a:solidFill>
                        <a:latin typeface="Lato" panose="020F0502020204030203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rgbClr val="EDA46F"/>
                          </a:solidFill>
                          <a:latin typeface="Lato" panose="020F0502020204030203" pitchFamily="34" charset="0"/>
                          <a:ea typeface="+mn-ea"/>
                          <a:cs typeface="Courier New" panose="02070309020205020404" pitchFamily="49" charset="0"/>
                        </a:rPr>
                        <a:t>3,069</a:t>
                      </a:r>
                      <a:endParaRPr lang="en-GB" sz="1800" kern="1200" dirty="0">
                        <a:solidFill>
                          <a:srgbClr val="EDA46F"/>
                        </a:solidFill>
                        <a:latin typeface="Lato" panose="020F0502020204030203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9487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-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121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96,810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96,931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39487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Total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cs typeface="Courier New" panose="02070309020205020404" pitchFamily="49" charset="0"/>
                        </a:rPr>
                        <a:t>1,516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48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  <a:ea typeface="+mn-ea"/>
                          <a:cs typeface="Courier New" panose="02070309020205020404" pitchFamily="49" charset="0"/>
                        </a:rPr>
                        <a:t>98,484</a:t>
                      </a:r>
                      <a:endParaRPr lang="en-GB" sz="1800" kern="1200" dirty="0">
                        <a:solidFill>
                          <a:srgbClr val="394875"/>
                        </a:solidFill>
                        <a:latin typeface="Lato" panose="020F0502020204030203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39487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394875"/>
                          </a:solidFill>
                          <a:latin typeface="Lato" panose="020F0502020204030203" pitchFamily="34" charset="0"/>
                        </a:rPr>
                        <a:t>100,000</a:t>
                      </a:r>
                      <a:endParaRPr lang="en-GB" dirty="0">
                        <a:solidFill>
                          <a:srgbClr val="394875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solidFill>
                      <a:srgbClr val="39487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725" t="1712" r="2045" b="6309"/>
          <a:stretch/>
        </p:blipFill>
        <p:spPr>
          <a:xfrm>
            <a:off x="6728550" y="4733312"/>
            <a:ext cx="4428000" cy="18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0" r="913" b="6748"/>
          <a:stretch/>
        </p:blipFill>
        <p:spPr>
          <a:xfrm>
            <a:off x="2375869" y="782955"/>
            <a:ext cx="4572000" cy="1824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800" r="464" b="4909"/>
          <a:stretch/>
        </p:blipFill>
        <p:spPr>
          <a:xfrm>
            <a:off x="3322898" y="214184"/>
            <a:ext cx="4593664" cy="1845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547" y="1895998"/>
            <a:ext cx="4334632" cy="4334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045" y="2708051"/>
            <a:ext cx="4334632" cy="4334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t="1291" r="96" b="5700"/>
          <a:stretch/>
        </p:blipFill>
        <p:spPr>
          <a:xfrm>
            <a:off x="3785415" y="2475781"/>
            <a:ext cx="4616713" cy="18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VALASEK Milan</dc:creator>
  <cp:lastModifiedBy>VALASEK Milan</cp:lastModifiedBy>
  <cp:revision>49</cp:revision>
  <dcterms:created xsi:type="dcterms:W3CDTF">2018-07-09T11:26:54Z</dcterms:created>
  <dcterms:modified xsi:type="dcterms:W3CDTF">2019-09-12T12:16:18Z</dcterms:modified>
</cp:coreProperties>
</file>