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F74"/>
    <a:srgbClr val="EDA46F"/>
    <a:srgbClr val="FDFDFD"/>
    <a:srgbClr val="D48D57"/>
    <a:srgbClr val="93A1A1"/>
    <a:srgbClr val="002B36"/>
    <a:srgbClr val="EEE8D5"/>
    <a:srgbClr val="FFFFFF"/>
    <a:srgbClr val="F9F9F9"/>
    <a:srgbClr val="223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78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6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1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4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4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2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2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38BB-3A7E-4818-B2FC-1F4FF61DBDE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AEA4-AFAF-4431-9DD4-407BE58AB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87633"/>
              </p:ext>
            </p:extLst>
          </p:nvPr>
        </p:nvGraphicFramePr>
        <p:xfrm>
          <a:off x="2089665" y="711429"/>
          <a:ext cx="337490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GB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F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2373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GB" i="0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454F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 gridSpan="2" vMerge="1">
                  <a:txBody>
                    <a:bodyPr/>
                    <a:lstStyle/>
                    <a:p>
                      <a:endParaRPr lang="en-GB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373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9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373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GB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F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GB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GB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54F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GB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54F7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rgbClr val="454F74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en-GB" sz="1800" kern="1200" dirty="0">
                        <a:solidFill>
                          <a:srgbClr val="454F74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EDA46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DFDF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GB" dirty="0">
                        <a:solidFill>
                          <a:srgbClr val="FDFDF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54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EDA46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GB" dirty="0" smtClean="0">
                        <a:solidFill>
                          <a:srgbClr val="EDA46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rgbClr val="454F74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en-GB" sz="1800" kern="1200" dirty="0">
                        <a:solidFill>
                          <a:srgbClr val="454F74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45" t="3750" r="1145" b="6442"/>
          <a:stretch/>
        </p:blipFill>
        <p:spPr>
          <a:xfrm>
            <a:off x="3929860" y="4509354"/>
            <a:ext cx="3312000" cy="1440000"/>
          </a:xfrm>
          <a:prstGeom prst="rect">
            <a:avLst/>
          </a:prstGeom>
          <a:ln>
            <a:solidFill>
              <a:srgbClr val="93A1A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61" t="3271" r="1229" b="6919"/>
          <a:stretch/>
        </p:blipFill>
        <p:spPr>
          <a:xfrm>
            <a:off x="7890442" y="4509354"/>
            <a:ext cx="3312000" cy="1440000"/>
          </a:xfrm>
          <a:prstGeom prst="rect">
            <a:avLst/>
          </a:prstGeom>
          <a:ln w="9525">
            <a:solidFill>
              <a:srgbClr val="93A1A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101" t="3554" r="1191" b="6638"/>
          <a:stretch/>
        </p:blipFill>
        <p:spPr>
          <a:xfrm>
            <a:off x="168280" y="4275451"/>
            <a:ext cx="3312000" cy="1440000"/>
          </a:xfrm>
          <a:prstGeom prst="rect">
            <a:avLst/>
          </a:prstGeom>
          <a:ln>
            <a:solidFill>
              <a:srgbClr val="93A1A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42" y="534785"/>
            <a:ext cx="3019425" cy="198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2382" b="5592"/>
          <a:stretch/>
        </p:blipFill>
        <p:spPr>
          <a:xfrm>
            <a:off x="7851607" y="2548046"/>
            <a:ext cx="3389670" cy="14720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t="2000" b="5802"/>
          <a:stretch/>
        </p:blipFill>
        <p:spPr>
          <a:xfrm>
            <a:off x="3894073" y="2446019"/>
            <a:ext cx="3383573" cy="1478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t="2302" b="5974"/>
          <a:stretch/>
        </p:blipFill>
        <p:spPr>
          <a:xfrm>
            <a:off x="387449" y="2438398"/>
            <a:ext cx="3389670" cy="14706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/>
          <a:srcRect l="95" t="2002" r="544" b="5802"/>
          <a:stretch/>
        </p:blipFill>
        <p:spPr>
          <a:xfrm>
            <a:off x="337030" y="3356923"/>
            <a:ext cx="3368040" cy="14782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/>
          <a:srcRect l="319" t="2002" r="-94" b="5802"/>
          <a:stretch/>
        </p:blipFill>
        <p:spPr>
          <a:xfrm>
            <a:off x="7394600" y="3398831"/>
            <a:ext cx="3378855" cy="14782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1"/>
          <a:srcRect l="320" t="2002" r="544" b="5802"/>
          <a:stretch/>
        </p:blipFill>
        <p:spPr>
          <a:xfrm>
            <a:off x="4411980" y="2659381"/>
            <a:ext cx="336042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VALASEK Milan</dc:creator>
  <cp:lastModifiedBy>VALASEK Milan</cp:lastModifiedBy>
  <cp:revision>10</cp:revision>
  <dcterms:created xsi:type="dcterms:W3CDTF">2018-07-05T09:17:54Z</dcterms:created>
  <dcterms:modified xsi:type="dcterms:W3CDTF">2019-09-12T12:16:27Z</dcterms:modified>
</cp:coreProperties>
</file>