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21" Target="slides/slide15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slide" Id="rId22" Target="slides/slide16.xml"/><Relationship Type="http://schemas.openxmlformats.org/officeDocument/2006/relationships/theme" Id="rId1" Target="theme/theme4.xml"/><Relationship Type="http://schemas.openxmlformats.org/officeDocument/2006/relationships/slide" Id="rId13" Target="slides/slide7.xml"/><Relationship Type="http://schemas.openxmlformats.org/officeDocument/2006/relationships/slide" Id="rId23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5" id="4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7" id="1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" id="1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0" id="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jp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5.jp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jp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jpg"/><Relationship Type="http://schemas.openxmlformats.org/officeDocument/2006/relationships/image" Id="rId3" Target="../media/image06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Syllabus Management</a:t>
            </a:r>
          </a:p>
        </p:txBody>
      </p:sp>
      <p:sp>
        <p:nvSpPr>
          <p:cNvPr name="Shape 42" id="4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Western Oklahoma State College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6: Add the course syllabus</a:t>
            </a:r>
          </a:p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06" id="106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6 cont'd</a:t>
            </a:r>
          </a:p>
        </p:txBody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13" id="113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6 cont'd</a:t>
            </a:r>
          </a:p>
        </p:txBody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20" id="120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6 cont'd</a:t>
            </a:r>
          </a:p>
        </p:txBody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27" id="127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7: Select the syllabus</a:t>
            </a:r>
          </a:p>
        </p:txBody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34" id="134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8" id="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9" id="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8: View the syllabus</a:t>
            </a:r>
          </a:p>
        </p:txBody>
      </p:sp>
      <p:sp>
        <p:nvSpPr>
          <p:cNvPr name="Shape 140" id="14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41" id="141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8 cont'd</a:t>
            </a:r>
          </a:p>
        </p:txBody>
      </p:sp>
      <p:sp>
        <p:nvSpPr>
          <p:cNvPr name="Shape 147" id="14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48" id="148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 txBox="1"/>
          <p:nvPr>
            <p:ph type="title"/>
          </p:nvPr>
        </p:nvSpPr>
        <p:spPr>
          <a:xfrm>
            <a:off y="2857500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All done!</a:t>
            </a:r>
          </a:p>
        </p:txBody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6" id="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7" id="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1: Create a course</a:t>
            </a:r>
          </a:p>
        </p:txBody>
      </p:sp>
      <p:sp>
        <p:nvSpPr>
          <p:cNvPr name="Shape 48" id="4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49" id="49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0" id="50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2: Add a coordinator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57" id="57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3: Add an instructor</a:t>
            </a:r>
          </a:p>
        </p:txBody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64" id="64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4: Add a syllabus resource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71" id="71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5: Add a master syllabus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78" id="78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5 cont'd</a:t>
            </a:r>
          </a:p>
        </p:txBody>
      </p:sp>
      <p:sp>
        <p:nvSpPr>
          <p:cNvPr name="Shape 84" id="8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85" id="85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5 cont'd</a:t>
            </a:r>
          </a:p>
        </p:txBody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2" id="92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Step 5 cont'd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9" id="99"/>
          <p:cNvSpPr/>
          <p:nvPr/>
        </p:nvSpPr>
        <p:spPr>
          <a:xfrm>
            <a:off y="1417637" x="0"/>
            <a:ext cy="514098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