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handoutMasterIdLst>
    <p:handoutMasterId r:id="rId10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F2607F-EAB8-462D-9596-B11A1C51125F}" type="datetime1">
              <a:rPr lang="ru-RU" smtClean="0"/>
              <a:t>24.04.2024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EC31D-9C0F-4EDB-9AC9-93AE84D7514D}" type="datetime1">
              <a:rPr lang="ru-RU" smtClean="0"/>
              <a:t>24.04.2024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8E6C3-8E12-426B-A56F-861F8B162AC6}" type="datetime1">
              <a:rPr lang="ru-RU" smtClean="0"/>
              <a:t>24.04.2024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23C2A-FDF4-456A-A556-14045268B55D}" type="datetime1">
              <a:rPr lang="ru-RU" smtClean="0"/>
              <a:t>24.04.2024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5CFD7-CC7C-49C5-B221-A9E29F5846A0}" type="datetime1">
              <a:rPr lang="ru-RU" smtClean="0"/>
              <a:t>24.04.2024</a:t>
            </a:fld>
            <a:endParaRPr lang="en-US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3CF11-4D7C-4367-8D00-578223D03103}" type="datetime1">
              <a:rPr lang="ru-RU" smtClean="0"/>
              <a:t>24.04.2024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0FCE8-CB6C-4798-845F-C8260D76B307}" type="datetime1">
              <a:rPr lang="ru-RU" smtClean="0"/>
              <a:t>24.04.2024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13A7E-4C64-47B0-B355-B165BE4012BA}" type="datetime1">
              <a:rPr lang="ru-RU" smtClean="0"/>
              <a:t>24.04.2024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CA3B4-5CE4-4976-BBFE-4E91C7258FC5}" type="datetime1">
              <a:rPr lang="ru-RU" smtClean="0"/>
              <a:t>24.04.2024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16041-DA7D-4734-AA8C-761AB09393E2}" type="datetime1">
              <a:rPr lang="ru-RU" smtClean="0"/>
              <a:t>24.04.2024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2EF8B-D3DF-4216-96A1-1B1DE794B37A}" type="datetime1">
              <a:rPr lang="ru-RU" smtClean="0"/>
              <a:t>24.04.2024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9563768-3096-48CB-A41A-8D454362CCAD}" type="datetime1">
              <a:rPr lang="ru-RU" smtClean="0"/>
              <a:t>24.04.2024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088EE-0E82-4198-BDFF-3B9755AA8919}" type="datetime1">
              <a:rPr lang="ru-RU" smtClean="0"/>
              <a:t>24.04.2024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B9E6FA-8E94-487D-81C3-7EE9BB2FD23D}" type="datetime1">
              <a:rPr lang="ru-RU" smtClean="0"/>
              <a:t>24.04.2024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05840"/>
            <a:ext cx="10993549" cy="1217461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Moon Bot – </a:t>
            </a:r>
            <a:r>
              <a:rPr lang="ru-RU" dirty="0"/>
              <a:t>Бот для </a:t>
            </a:r>
            <a:r>
              <a:rPr lang="ru-RU" dirty="0" err="1"/>
              <a:t>дискорда</a:t>
            </a:r>
            <a:endParaRPr lang="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223302"/>
            <a:ext cx="10993546" cy="574328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ru-RU" dirty="0"/>
              <a:t>А</a:t>
            </a:r>
            <a:r>
              <a:rPr lang="ru" dirty="0"/>
              <a:t>втор: Тажетдинов равиль русланович</a:t>
            </a:r>
          </a:p>
          <a:p>
            <a:pPr rtl="0"/>
            <a:r>
              <a:rPr lang="ru-RU" dirty="0"/>
              <a:t>Л</a:t>
            </a:r>
            <a:r>
              <a:rPr lang="ru" dirty="0"/>
              <a:t>ицей академии яндекс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6D225-4FB6-6319-801A-0F038097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DC7045-1999-20D7-92A6-DA6C0750F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75114"/>
            <a:ext cx="11029615" cy="947057"/>
          </a:xfrm>
        </p:spPr>
        <p:txBody>
          <a:bodyPr>
            <a:normAutofit/>
          </a:bodyPr>
          <a:lstStyle/>
          <a:p>
            <a:r>
              <a:rPr lang="ru-RU" sz="2400" dirty="0"/>
              <a:t>Создать интерактивного бота для модерирования серверов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39C60C-FCA7-08AE-4B3B-96AB60C8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24.04.2024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6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1D88C-86B1-35F3-32F1-563BAFE2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993EF6-373E-6846-670E-6A7CBE842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2154936"/>
          </a:xfrm>
        </p:spPr>
        <p:txBody>
          <a:bodyPr/>
          <a:lstStyle/>
          <a:p>
            <a:r>
              <a:rPr lang="ru-RU" dirty="0"/>
              <a:t>Использование базы данных для изменении информации о себе, и хранения запрещённых слов на сервере</a:t>
            </a:r>
          </a:p>
          <a:p>
            <a:r>
              <a:rPr lang="ru-RU" dirty="0"/>
              <a:t>Команда </a:t>
            </a:r>
            <a:r>
              <a:rPr lang="en-US" dirty="0"/>
              <a:t>lockdown</a:t>
            </a:r>
            <a:r>
              <a:rPr lang="ru-RU" dirty="0"/>
              <a:t>, которая закрывает все чаты из определённой категории</a:t>
            </a:r>
          </a:p>
          <a:p>
            <a:r>
              <a:rPr lang="ru-RU" dirty="0"/>
              <a:t>Команда </a:t>
            </a:r>
            <a:r>
              <a:rPr lang="en-US" dirty="0" err="1"/>
              <a:t>Cozinak</a:t>
            </a:r>
            <a:r>
              <a:rPr lang="en-US" dirty="0"/>
              <a:t> </a:t>
            </a:r>
            <a:r>
              <a:rPr lang="ru-RU" dirty="0"/>
              <a:t>для развлечения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F748EE-A19D-017A-AF0A-CE2A8733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24.04.2024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9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DADA2-BF0A-4700-F545-B23EE94A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Главный файл проекта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C82594-0EA2-7D86-EE16-A975CEEF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316041-DA7D-4734-AA8C-761AB09393E2}" type="datetime1">
              <a:rPr lang="ru-RU" smtClean="0"/>
              <a:t>24.04.2024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FD7297-88C3-3AB8-A880-A31992086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99" y="1717991"/>
            <a:ext cx="8249801" cy="49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7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CAE2C-5F06-12C0-CF50-F93AED21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857026-2A68-E94B-5327-E41B0E87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316041-DA7D-4734-AA8C-761AB09393E2}" type="datetime1">
              <a:rPr lang="ru-RU" smtClean="0"/>
              <a:t>24.04.2024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4B13A7-ED8E-22F4-5E77-CAEDF0CFE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67" y="1963241"/>
            <a:ext cx="2267266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9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16C1D-EF67-791D-99B7-D907E8D6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работы бота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9A6BD3-929A-A98F-5A40-1BFBF077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316041-DA7D-4734-AA8C-761AB09393E2}" type="datetime1">
              <a:rPr lang="ru-RU" smtClean="0"/>
              <a:t>24.04.2024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66B29D-649C-6E65-4039-0C91C1BBB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90" y="1717990"/>
            <a:ext cx="4260402" cy="49005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CAB3D3-3F0E-2E5D-C3E2-5C21A9770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133" y="2389893"/>
            <a:ext cx="5925377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4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2C134D-0EF9-906C-2409-B7998CA1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Заключение, планы для развития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D85954-70A0-3291-3DA8-91E5ABCA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316041-DA7D-4734-AA8C-761AB09393E2}" type="datetime1">
              <a:rPr lang="ru-RU" smtClean="0"/>
              <a:t>24.04.2024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8B615-0A6C-CCA2-1B6A-5A6B242C5833}"/>
              </a:ext>
            </a:extLst>
          </p:cNvPr>
          <p:cNvSpPr txBox="1"/>
          <p:nvPr/>
        </p:nvSpPr>
        <p:spPr>
          <a:xfrm>
            <a:off x="575894" y="2971800"/>
            <a:ext cx="3821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Был создан бот, который помогает </a:t>
            </a:r>
          </a:p>
          <a:p>
            <a:r>
              <a:rPr lang="ru-RU" dirty="0"/>
              <a:t>в модерировании серверов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2D1DD-27BA-164B-80D2-42C2AE38DE32}"/>
              </a:ext>
            </a:extLst>
          </p:cNvPr>
          <p:cNvSpPr txBox="1"/>
          <p:nvPr/>
        </p:nvSpPr>
        <p:spPr>
          <a:xfrm>
            <a:off x="6847114" y="2888788"/>
            <a:ext cx="3091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Планируется загрузка бота на хост и добавление новых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4195020946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8_TF33552983" id="{160FF37C-0DDC-4D2E-AEAD-253EF6364DF1}" vid="{EC99DBC3-C858-4F3A-82DD-48D686A36D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{4D3A89D3-554F-496A-8C45-ABC7A7AB3785}tf33552983_win32</Template>
  <TotalTime>50</TotalTime>
  <Words>92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Corbel</vt:lpstr>
      <vt:lpstr>Franklin Gothic Book</vt:lpstr>
      <vt:lpstr>Franklin Gothic Demi</vt:lpstr>
      <vt:lpstr>Wingdings 2</vt:lpstr>
      <vt:lpstr>ДивидендVTI</vt:lpstr>
      <vt:lpstr>Moon Bot – Бот для дискорда</vt:lpstr>
      <vt:lpstr>Идея проекта:</vt:lpstr>
      <vt:lpstr>Особенности</vt:lpstr>
      <vt:lpstr>Главный файл проекта</vt:lpstr>
      <vt:lpstr>Структура проекта</vt:lpstr>
      <vt:lpstr>Скриншоты работы бота</vt:lpstr>
      <vt:lpstr>Заключение, планы для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 Bot – Бот для дискорда</dc:title>
  <dc:creator>RAvil Tazhetdinov</dc:creator>
  <cp:lastModifiedBy>RAvil Tazhetdinov</cp:lastModifiedBy>
  <cp:revision>1</cp:revision>
  <dcterms:created xsi:type="dcterms:W3CDTF">2024-04-23T23:13:42Z</dcterms:created>
  <dcterms:modified xsi:type="dcterms:W3CDTF">2024-04-24T00:04:30Z</dcterms:modified>
</cp:coreProperties>
</file>