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72" r:id="rId7"/>
    <p:sldId id="268" r:id="rId8"/>
    <p:sldId id="270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9EA8B1"/>
    <a:srgbClr val="B4B7BF"/>
    <a:srgbClr val="F5F5F5"/>
    <a:srgbClr val="FFFFFF"/>
    <a:srgbClr val="4A2506"/>
    <a:srgbClr val="A86E3E"/>
    <a:srgbClr val="898E9B"/>
    <a:srgbClr val="261303"/>
    <a:srgbClr val="8C5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4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E99802-3342-4EAA-99AD-D977CC5CB277}"/>
              </a:ext>
            </a:extLst>
          </p:cNvPr>
          <p:cNvSpPr/>
          <p:nvPr/>
        </p:nvSpPr>
        <p:spPr>
          <a:xfrm>
            <a:off x="-2479040" y="1579880"/>
            <a:ext cx="5486400" cy="2743200"/>
          </a:xfrm>
          <a:prstGeom prst="rect">
            <a:avLst/>
          </a:prstGeom>
          <a:solidFill>
            <a:srgbClr val="898E9B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42B11-9889-4AA2-8509-22B4B7F91389}"/>
              </a:ext>
            </a:extLst>
          </p:cNvPr>
          <p:cNvSpPr/>
          <p:nvPr/>
        </p:nvSpPr>
        <p:spPr>
          <a:xfrm>
            <a:off x="-2479040" y="4323080"/>
            <a:ext cx="5486400" cy="2743200"/>
          </a:xfrm>
          <a:prstGeom prst="rect">
            <a:avLst/>
          </a:prstGeom>
          <a:solidFill>
            <a:srgbClr val="261303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EFA1C-DA0D-4332-8C69-486B2B9BD40D}"/>
              </a:ext>
            </a:extLst>
          </p:cNvPr>
          <p:cNvGrpSpPr/>
          <p:nvPr/>
        </p:nvGrpSpPr>
        <p:grpSpPr>
          <a:xfrm>
            <a:off x="-2946947" y="2676450"/>
            <a:ext cx="6459283" cy="2068397"/>
            <a:chOff x="818844" y="1492810"/>
            <a:chExt cx="6459283" cy="20683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874A51-8F72-44EA-A28A-3A105483813E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898E9B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898E9B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5831E-1EC4-45B6-93ED-6BA9EB8BD7E8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261303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ABCA312-7B39-428F-A459-5AF5E44073EB}"/>
              </a:ext>
            </a:extLst>
          </p:cNvPr>
          <p:cNvSpPr txBox="1"/>
          <p:nvPr/>
        </p:nvSpPr>
        <p:spPr>
          <a:xfrm>
            <a:off x="-903959" y="453145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898E9B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Graphic 21" descr="Snowflake">
            <a:extLst>
              <a:ext uri="{FF2B5EF4-FFF2-40B4-BE49-F238E27FC236}">
                <a16:creationId xmlns:a16="http://schemas.microsoft.com/office/drawing/2014/main" id="{51C7E7D1-5578-4BAF-89FB-C27BBC6C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79040" y="467157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EED4A-1818-432D-B4AC-7E95DBEA073B}"/>
              </a:ext>
            </a:extLst>
          </p:cNvPr>
          <p:cNvGrpSpPr/>
          <p:nvPr/>
        </p:nvGrpSpPr>
        <p:grpSpPr>
          <a:xfrm>
            <a:off x="1397379" y="1322707"/>
            <a:ext cx="4552399" cy="2058212"/>
            <a:chOff x="1397379" y="1322707"/>
            <a:chExt cx="4552399" cy="2058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BDA61E-D715-4C4F-A56B-3B93555089DC}"/>
                </a:ext>
              </a:extLst>
            </p:cNvPr>
            <p:cNvGrpSpPr/>
            <p:nvPr/>
          </p:nvGrpSpPr>
          <p:grpSpPr>
            <a:xfrm>
              <a:off x="1397379" y="1322707"/>
              <a:ext cx="4552399" cy="2058212"/>
              <a:chOff x="1378831" y="1560891"/>
              <a:chExt cx="4552399" cy="205821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D7E6BF-B1BB-479E-ACE3-571250AB78D9}"/>
                  </a:ext>
                </a:extLst>
              </p:cNvPr>
              <p:cNvSpPr/>
              <p:nvPr/>
            </p:nvSpPr>
            <p:spPr>
              <a:xfrm>
                <a:off x="1378831" y="2788106"/>
                <a:ext cx="374814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4800" b="1" dirty="0">
                    <a:ln w="19050">
                      <a:solidFill>
                        <a:schemeClr val="tx1"/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</a:rPr>
                  <a:t>Medve</a:t>
                </a:r>
                <a:r>
                  <a:rPr lang="en-GB" sz="4800" b="1" dirty="0">
                    <a:ln w="19050">
                      <a:solidFill>
                        <a:schemeClr val="tx1"/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</a:rPr>
                  <a:t>t</a:t>
                </a:r>
                <a:r>
                  <a:rPr lang="hu-HU" sz="4800" b="1" dirty="0">
                    <a:ln w="19050">
                      <a:solidFill>
                        <a:schemeClr val="tx1"/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</a:rPr>
                  <a:t>érkép</a:t>
                </a:r>
                <a:endParaRPr lang="en-US" sz="900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039E097-7D6E-43CB-9F18-9EBCD94DF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8831" y="1560891"/>
                <a:ext cx="4552399" cy="1309297"/>
              </a:xfrm>
              <a:prstGeom prst="rect">
                <a:avLst/>
              </a:prstGeom>
            </p:spPr>
          </p:pic>
        </p:grpSp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EA967596-DA58-4BA7-A3C0-E5C61712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46646" y="2485698"/>
              <a:ext cx="837352" cy="837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3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7C40B-C6F8-4C75-8ACD-E5ECFDF5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0"/>
          <a:stretch/>
        </p:blipFill>
        <p:spPr>
          <a:xfrm>
            <a:off x="510091" y="2462003"/>
            <a:ext cx="5313783" cy="3292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764D78-C290-40D4-9FA8-57952D930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6" r="9290"/>
          <a:stretch/>
        </p:blipFill>
        <p:spPr>
          <a:xfrm flipH="1">
            <a:off x="5823873" y="2462003"/>
            <a:ext cx="1452415" cy="3292433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CFA6478-3715-4DD6-B9D9-0BD32CD229B2}"/>
              </a:ext>
            </a:extLst>
          </p:cNvPr>
          <p:cNvSpPr/>
          <p:nvPr/>
        </p:nvSpPr>
        <p:spPr>
          <a:xfrm rot="5400000">
            <a:off x="3409692" y="-437595"/>
            <a:ext cx="966996" cy="6766200"/>
          </a:xfrm>
          <a:prstGeom prst="rect">
            <a:avLst/>
          </a:prstGeom>
          <a:gradFill flip="none" rotWithShape="1">
            <a:gsLst>
              <a:gs pos="5000">
                <a:srgbClr val="9EA8B1"/>
              </a:gs>
              <a:gs pos="100000">
                <a:srgbClr val="9EA8B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A4776C-4840-4990-AD4E-2F90306F80E7}"/>
              </a:ext>
            </a:extLst>
          </p:cNvPr>
          <p:cNvSpPr/>
          <p:nvPr/>
        </p:nvSpPr>
        <p:spPr>
          <a:xfrm rot="5400000">
            <a:off x="4509224" y="1882756"/>
            <a:ext cx="2187820" cy="3346314"/>
          </a:xfrm>
          <a:prstGeom prst="rect">
            <a:avLst/>
          </a:prstGeom>
          <a:gradFill flip="none" rotWithShape="1">
            <a:gsLst>
              <a:gs pos="5000">
                <a:srgbClr val="9EA8B1"/>
              </a:gs>
              <a:gs pos="51000">
                <a:srgbClr val="9EA8B1">
                  <a:alpha val="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148678D1-38C8-4171-A605-5B2BA6912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519" y="2836252"/>
            <a:ext cx="1660704" cy="16607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F7326E-BE6D-44EC-AA07-6A9570DDD8AA}"/>
              </a:ext>
            </a:extLst>
          </p:cNvPr>
          <p:cNvSpPr/>
          <p:nvPr/>
        </p:nvSpPr>
        <p:spPr>
          <a:xfrm rot="16200000" flipH="1">
            <a:off x="1089334" y="1882756"/>
            <a:ext cx="2187820" cy="3346314"/>
          </a:xfrm>
          <a:prstGeom prst="rect">
            <a:avLst/>
          </a:prstGeom>
          <a:gradFill flip="none" rotWithShape="1">
            <a:gsLst>
              <a:gs pos="5000">
                <a:srgbClr val="9EA8B1"/>
              </a:gs>
              <a:gs pos="51000">
                <a:srgbClr val="9EA8B1">
                  <a:alpha val="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ADEFAF-12DE-4190-9EAE-B5D3C835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03" y="1359243"/>
            <a:ext cx="2402627" cy="1918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4A828-BED4-429F-B2CF-6AF61BE687BF}"/>
              </a:ext>
            </a:extLst>
          </p:cNvPr>
          <p:cNvSpPr txBox="1"/>
          <p:nvPr/>
        </p:nvSpPr>
        <p:spPr>
          <a:xfrm>
            <a:off x="8414950" y="3165458"/>
            <a:ext cx="230556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medve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t</a:t>
            </a:r>
            <a:r>
              <a:rPr lang="hu-HU" sz="4800" dirty="0">
                <a:solidFill>
                  <a:srgbClr val="261303"/>
                </a:solidFill>
                <a:latin typeface="Bahnschrift" panose="020B0502040204020203" pitchFamily="34" charset="0"/>
              </a:rPr>
              <a:t>érkép</a:t>
            </a:r>
            <a:endParaRPr lang="en-US" sz="48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7C40B-C6F8-4C75-8ACD-E5ECFDF5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10536" y="538161"/>
            <a:ext cx="5858036" cy="3292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5858036" cy="3292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340FFB-4CC8-4CDB-A616-CAEC8A50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63" y="1384459"/>
            <a:ext cx="2502146" cy="7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173943"/>
            <a:chOff x="1378831" y="1560891"/>
            <a:chExt cx="4552399" cy="217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3475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</a:t>
              </a:r>
              <a:r>
                <a:rPr lang="en-US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radar</a:t>
              </a:r>
              <a:endParaRPr lang="en-US" sz="9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4" name="Graphic 3" descr="Wi-Fi">
            <a:extLst>
              <a:ext uri="{FF2B5EF4-FFF2-40B4-BE49-F238E27FC236}">
                <a16:creationId xmlns:a16="http://schemas.microsoft.com/office/drawing/2014/main" id="{1D1F739C-5C00-4CD8-AEA7-A665948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07801" y="2526317"/>
            <a:ext cx="1226200" cy="1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173943"/>
            <a:chOff x="1378831" y="1560891"/>
            <a:chExt cx="4552399" cy="217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3475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</a:t>
              </a:r>
              <a:r>
                <a:rPr lang="en-US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radar</a:t>
              </a:r>
              <a:endParaRPr lang="en-US" sz="9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4" name="Graphic 3" descr="Wi-Fi">
            <a:extLst>
              <a:ext uri="{FF2B5EF4-FFF2-40B4-BE49-F238E27FC236}">
                <a16:creationId xmlns:a16="http://schemas.microsoft.com/office/drawing/2014/main" id="{1D1F739C-5C00-4CD8-AEA7-A665948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07801" y="2526317"/>
            <a:ext cx="1226200" cy="1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9578EC-0510-4547-9706-19735114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005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173943"/>
            <a:chOff x="1378831" y="1560891"/>
            <a:chExt cx="4552399" cy="217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37481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</a:t>
              </a:r>
              <a:r>
                <a:rPr lang="en-GB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t</a:t>
              </a:r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érkép</a:t>
              </a:r>
              <a:endParaRPr lang="en-US" sz="9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4" name="Graphic 3" descr="Map with pin">
            <a:extLst>
              <a:ext uri="{FF2B5EF4-FFF2-40B4-BE49-F238E27FC236}">
                <a16:creationId xmlns:a16="http://schemas.microsoft.com/office/drawing/2014/main" id="{1D1F739C-5C00-4CD8-AEA7-A665948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045" y="2383335"/>
            <a:ext cx="1226200" cy="1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9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173943"/>
            <a:chOff x="1378831" y="1560891"/>
            <a:chExt cx="4552399" cy="217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37481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</a:t>
              </a:r>
              <a:r>
                <a:rPr lang="en-GB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t</a:t>
              </a:r>
              <a:r>
                <a:rPr lang="hu-HU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érkép</a:t>
              </a:r>
              <a:endParaRPr lang="en-US" sz="9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13" name="Graphic 12" descr="Marker">
            <a:extLst>
              <a:ext uri="{FF2B5EF4-FFF2-40B4-BE49-F238E27FC236}">
                <a16:creationId xmlns:a16="http://schemas.microsoft.com/office/drawing/2014/main" id="{EA967596-DA58-4BA7-A3C0-E5C617120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46" y="2394282"/>
            <a:ext cx="1081970" cy="1081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D947C-330F-47C8-A4D0-CD4EB868F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89" y="3519127"/>
            <a:ext cx="4552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37</cp:revision>
  <dcterms:created xsi:type="dcterms:W3CDTF">2018-08-16T05:00:53Z</dcterms:created>
  <dcterms:modified xsi:type="dcterms:W3CDTF">2019-03-26T23:31:40Z</dcterms:modified>
</cp:coreProperties>
</file>