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énes CSALA" initials="DC" lastIdx="1" clrIdx="0">
    <p:extLst>
      <p:ext uri="{19B8F6BF-5375-455C-9EA6-DF929625EA0E}">
        <p15:presenceInfo xmlns:p15="http://schemas.microsoft.com/office/powerpoint/2012/main" userId="f3f680a857a6f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E0100"/>
    <a:srgbClr val="181717"/>
    <a:srgbClr val="FF8181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D60-129F-4B77-9DF7-74D9565F4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9FC3-4429-44E5-B60B-AFFEA62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54B-D6CD-4B1A-A8DE-68C21FEE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699B2-5C8C-4602-A6AE-018306B8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22B72-A50F-48C5-BB71-48564437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6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AE75-537D-4128-AFB9-A1D425A1C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EB56-89EE-4855-9F10-53084F002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EA37-3192-465E-BB94-C3414FC2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E813-ADBF-4B29-9FE1-9BBDC15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FD7D-0ECB-42DE-B678-3AC9586C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8CBD0-795A-43B6-B8FA-393B7BF1F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A5CDF-7747-4956-938F-68CB68BAF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C813-7878-4C9B-95D5-462A315C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B1BD8-F4F9-4DCD-A1FC-719B0B27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10C18-0A3E-461A-9539-2EC3B989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5ACB-699D-4A2F-B815-CECF4593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A45E-F43E-426E-8B2E-D8EE3B9F6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D05C5-A225-4245-A8A5-AC405531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0DFE-CE8A-4491-A398-7A6F115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FA-D9CC-42AE-BC2B-933F4A6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E5B6-51B1-43BA-AE6A-D5138ADA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3795-1C41-4AE8-9E14-B7CF15A55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30FB9-0CC9-4001-9F9E-1E5CAEE1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6882-14E7-426A-BDF9-E414EB2B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975D-3318-4B37-A5BF-90F1BEE6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E083-AAC8-4AD0-A14E-9A0C9EC8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A1CD-12CA-447D-A07D-6C6A7D22C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1822F-A0C3-4F21-B7FC-F15C0F8CC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4CDB4-ED6E-447F-A163-8C8552CF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F415-B4B0-482E-BF3B-EF0C204B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791D-47BA-46FC-8D79-D4FA54D3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1336-7F27-4852-8C66-F32A8C90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7A9E-F0B2-45BF-AB34-B6D8BCB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1BD6-0EB6-423A-B653-536559F67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F70DD-AD10-41BA-B0C5-A20453076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BC6DE-0FED-4472-B6B6-478275C9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29437-CC5A-495A-824C-EB729FB6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24630-3AD5-476A-99AF-23352EEB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2C63A-B9C0-4B6C-90FB-3AA2FAC7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172E-8ADE-4D49-B311-F58B7831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DC974-615E-46CC-9803-BC57EFE3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05FA-5F34-4397-8D3F-1D6A66EB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26D78-81FF-4D69-A1BB-5366BED9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6DB-5A74-4261-A1BD-CE51B4F9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DDCD-9113-48BF-A76A-457D6E27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A00F5-3187-40F2-BB35-948F30D7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3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4B8-9541-4F85-9018-730056D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E48-D6A1-4C42-86C9-B0BAB94FE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D60D8-7E78-4CC1-A71D-42B05B0D8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B4FB-D5C5-4949-8DDD-39477C14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0A1A-5DFA-4053-8CE9-A9E2650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F24DA-1B23-410E-9E76-971FCFEF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5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0E02-8A94-43E2-B8C9-006A119C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5882F-51AA-4DF9-8841-12FD808F0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BA655-F32A-4F32-B6F0-A629A8843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8036D-4C7E-43F8-8816-ADB1759E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8676-3443-4825-A26C-1E2D8822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EF602-8E51-4570-BEC6-2EA398E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23B-FCB0-4099-BDD6-545FBC9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4A4C-A53D-4FAE-B589-64F6E3A3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8A94-AF8B-4F97-926E-33F28B48C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E0FF-2D50-4C17-A871-A3C9A189B84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6252-B82B-4F55-9D69-96F8E9BE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13BCC-CEB0-4F76-827B-5F17E7A2F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EAC43-7DF8-4C75-803E-4913613D0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BFE87-B113-442F-87C2-8822CCDFB350}"/>
              </a:ext>
            </a:extLst>
          </p:cNvPr>
          <p:cNvGrpSpPr/>
          <p:nvPr/>
        </p:nvGrpSpPr>
        <p:grpSpPr>
          <a:xfrm>
            <a:off x="464886" y="1042511"/>
            <a:ext cx="11039806" cy="2299992"/>
            <a:chOff x="275894" y="645850"/>
            <a:chExt cx="11039806" cy="22999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1924774" y="645850"/>
              <a:ext cx="93909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ln w="28575">
                    <a:solidFill>
                      <a:schemeClr val="tx1"/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ln w="28575">
                    <a:solidFill>
                      <a:schemeClr val="tx1"/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r>
                <a:rPr lang="en-GB" sz="12400" b="1" dirty="0">
                  <a:latin typeface="Bahnschrift" panose="020B0502040204020203" pitchFamily="34" charset="0"/>
                </a:rPr>
                <a:t>data</a:t>
              </a:r>
              <a:endParaRPr lang="en-US" sz="12400" b="1" dirty="0">
                <a:latin typeface="Bahnschrift" panose="020B0502040204020203" pitchFamily="34" charset="0"/>
              </a:endParaRPr>
            </a:p>
          </p:txBody>
        </p:sp>
        <p:pic>
          <p:nvPicPr>
            <p:cNvPr id="13" name="Graphic 12" descr="Snowflake">
              <a:extLst>
                <a:ext uri="{FF2B5EF4-FFF2-40B4-BE49-F238E27FC236}">
                  <a16:creationId xmlns:a16="http://schemas.microsoft.com/office/drawing/2014/main" id="{089F0FCD-74A5-49FD-AAD6-A6C18808A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739" t="9739" r="9739" b="9739"/>
            <a:stretch/>
          </p:blipFill>
          <p:spPr>
            <a:xfrm>
              <a:off x="275894" y="735712"/>
              <a:ext cx="2210130" cy="221013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9F1003F-C72F-4941-9D0E-F2B58DB2DCC7}"/>
              </a:ext>
            </a:extLst>
          </p:cNvPr>
          <p:cNvSpPr/>
          <p:nvPr/>
        </p:nvSpPr>
        <p:spPr>
          <a:xfrm>
            <a:off x="2528356" y="3700665"/>
            <a:ext cx="713528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b="1" dirty="0" err="1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hamarosan</a:t>
            </a:r>
            <a:r>
              <a:rPr lang="en-GB" sz="9600" b="1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…</a:t>
            </a:r>
            <a:endParaRPr lang="en-US" dirty="0">
              <a:ln w="1905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41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BFE87-B113-442F-87C2-8822CCDFB350}"/>
              </a:ext>
            </a:extLst>
          </p:cNvPr>
          <p:cNvGrpSpPr/>
          <p:nvPr/>
        </p:nvGrpSpPr>
        <p:grpSpPr>
          <a:xfrm>
            <a:off x="464886" y="1042511"/>
            <a:ext cx="11039806" cy="2299992"/>
            <a:chOff x="275894" y="645850"/>
            <a:chExt cx="11039806" cy="22999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1924774" y="645850"/>
              <a:ext cx="93909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ln w="28575">
                    <a:solidFill>
                      <a:schemeClr val="tx1"/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ln w="28575">
                    <a:solidFill>
                      <a:schemeClr val="tx1"/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r>
                <a:rPr lang="en-GB" sz="12400" b="1" dirty="0">
                  <a:latin typeface="Bahnschrift" panose="020B0502040204020203" pitchFamily="34" charset="0"/>
                </a:rPr>
                <a:t>data</a:t>
              </a:r>
              <a:endParaRPr lang="en-US" sz="12400" b="1" dirty="0">
                <a:latin typeface="Bahnschrift" panose="020B0502040204020203" pitchFamily="34" charset="0"/>
              </a:endParaRPr>
            </a:p>
          </p:txBody>
        </p:sp>
        <p:pic>
          <p:nvPicPr>
            <p:cNvPr id="13" name="Graphic 12" descr="Snowflake">
              <a:extLst>
                <a:ext uri="{FF2B5EF4-FFF2-40B4-BE49-F238E27FC236}">
                  <a16:creationId xmlns:a16="http://schemas.microsoft.com/office/drawing/2014/main" id="{089F0FCD-74A5-49FD-AAD6-A6C18808A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739" t="9739" r="9739" b="9739"/>
            <a:stretch/>
          </p:blipFill>
          <p:spPr>
            <a:xfrm>
              <a:off x="275894" y="735712"/>
              <a:ext cx="2210130" cy="221013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9F1003F-C72F-4941-9D0E-F2B58DB2DCC7}"/>
              </a:ext>
            </a:extLst>
          </p:cNvPr>
          <p:cNvSpPr/>
          <p:nvPr/>
        </p:nvSpPr>
        <p:spPr>
          <a:xfrm>
            <a:off x="737802" y="3599498"/>
            <a:ext cx="1071639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3800" b="1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Medvejelentő</a:t>
            </a:r>
            <a:endParaRPr lang="en-US" sz="2400" dirty="0">
              <a:ln w="1905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62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0BFE87-B113-442F-87C2-8822CCDFB350}"/>
              </a:ext>
            </a:extLst>
          </p:cNvPr>
          <p:cNvGrpSpPr/>
          <p:nvPr/>
        </p:nvGrpSpPr>
        <p:grpSpPr>
          <a:xfrm>
            <a:off x="464886" y="1042511"/>
            <a:ext cx="11039806" cy="2299992"/>
            <a:chOff x="275894" y="645850"/>
            <a:chExt cx="11039806" cy="22999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CD09-5FFA-422B-9DE7-3F17F3C739E1}"/>
                </a:ext>
              </a:extLst>
            </p:cNvPr>
            <p:cNvSpPr txBox="1"/>
            <p:nvPr/>
          </p:nvSpPr>
          <p:spPr>
            <a:xfrm>
              <a:off x="1924774" y="645850"/>
              <a:ext cx="939092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600" b="1" dirty="0">
                  <a:ln w="28575">
                    <a:solidFill>
                      <a:schemeClr val="tx1"/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székel</a:t>
              </a:r>
              <a:r>
                <a:rPr lang="hu-HU" sz="12400" b="1" dirty="0">
                  <a:ln w="28575">
                    <a:solidFill>
                      <a:schemeClr val="tx1"/>
                    </a:solidFill>
                  </a:ln>
                  <a:solidFill>
                    <a:srgbClr val="FE0100"/>
                  </a:solidFill>
                  <a:latin typeface="Bahnschrift" panose="020B0502040204020203" pitchFamily="34" charset="0"/>
                </a:rPr>
                <a:t>y</a:t>
              </a:r>
              <a:r>
                <a:rPr lang="en-GB" sz="12400" b="1" dirty="0">
                  <a:latin typeface="Bahnschrift" panose="020B0502040204020203" pitchFamily="34" charset="0"/>
                </a:rPr>
                <a:t>data</a:t>
              </a:r>
              <a:endParaRPr lang="en-US" sz="12400" b="1" dirty="0">
                <a:latin typeface="Bahnschrift" panose="020B0502040204020203" pitchFamily="34" charset="0"/>
              </a:endParaRPr>
            </a:p>
          </p:txBody>
        </p:sp>
        <p:pic>
          <p:nvPicPr>
            <p:cNvPr id="13" name="Graphic 12" descr="Snowflake">
              <a:extLst>
                <a:ext uri="{FF2B5EF4-FFF2-40B4-BE49-F238E27FC236}">
                  <a16:creationId xmlns:a16="http://schemas.microsoft.com/office/drawing/2014/main" id="{089F0FCD-74A5-49FD-AAD6-A6C18808A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739" t="9739" r="9739" b="9739"/>
            <a:stretch/>
          </p:blipFill>
          <p:spPr>
            <a:xfrm>
              <a:off x="275894" y="735712"/>
              <a:ext cx="2210130" cy="2210130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9F1003F-C72F-4941-9D0E-F2B58DB2DCC7}"/>
              </a:ext>
            </a:extLst>
          </p:cNvPr>
          <p:cNvSpPr/>
          <p:nvPr/>
        </p:nvSpPr>
        <p:spPr>
          <a:xfrm>
            <a:off x="737802" y="3599498"/>
            <a:ext cx="9648795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3800" b="1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Medve</a:t>
            </a:r>
            <a:r>
              <a:rPr lang="en-US" sz="13800" b="1" dirty="0">
                <a:ln w="19050">
                  <a:solidFill>
                    <a:schemeClr val="tx1"/>
                  </a:solidFill>
                </a:ln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radar</a:t>
            </a:r>
            <a:endParaRPr lang="en-US" sz="2400" dirty="0">
              <a:ln w="19050">
                <a:solidFill>
                  <a:schemeClr val="tx1"/>
                </a:solidFill>
              </a:ln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3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52</cp:revision>
  <dcterms:created xsi:type="dcterms:W3CDTF">2018-08-16T05:00:53Z</dcterms:created>
  <dcterms:modified xsi:type="dcterms:W3CDTF">2019-03-25T20:04:20Z</dcterms:modified>
</cp:coreProperties>
</file>