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59" r:id="rId8"/>
    <p:sldId id="258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8188-1D56-4A49-A19C-B8E94CCF5A92}" type="datetimeFigureOut">
              <a:rPr lang="pl-PL" smtClean="0"/>
              <a:t>2015-04-29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96B4-E946-483D-BE76-53A2987B95DE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8188-1D56-4A49-A19C-B8E94CCF5A92}" type="datetimeFigureOut">
              <a:rPr lang="pl-PL" smtClean="0"/>
              <a:t>2015-04-29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96B4-E946-483D-BE76-53A2987B95D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8188-1D56-4A49-A19C-B8E94CCF5A92}" type="datetimeFigureOut">
              <a:rPr lang="pl-PL" smtClean="0"/>
              <a:t>2015-04-29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96B4-E946-483D-BE76-53A2987B95D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8188-1D56-4A49-A19C-B8E94CCF5A92}" type="datetimeFigureOut">
              <a:rPr lang="pl-PL" smtClean="0"/>
              <a:t>2015-04-29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96B4-E946-483D-BE76-53A2987B95D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8188-1D56-4A49-A19C-B8E94CCF5A92}" type="datetimeFigureOut">
              <a:rPr lang="pl-PL" smtClean="0"/>
              <a:t>2015-04-29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96B4-E946-483D-BE76-53A2987B95DE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8188-1D56-4A49-A19C-B8E94CCF5A92}" type="datetimeFigureOut">
              <a:rPr lang="pl-PL" smtClean="0"/>
              <a:t>2015-04-29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96B4-E946-483D-BE76-53A2987B95D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8188-1D56-4A49-A19C-B8E94CCF5A92}" type="datetimeFigureOut">
              <a:rPr lang="pl-PL" smtClean="0"/>
              <a:t>2015-04-29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96B4-E946-483D-BE76-53A2987B95D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8188-1D56-4A49-A19C-B8E94CCF5A92}" type="datetimeFigureOut">
              <a:rPr lang="pl-PL" smtClean="0"/>
              <a:t>2015-04-29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96B4-E946-483D-BE76-53A2987B95D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8188-1D56-4A49-A19C-B8E94CCF5A92}" type="datetimeFigureOut">
              <a:rPr lang="pl-PL" smtClean="0"/>
              <a:t>2015-04-29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96B4-E946-483D-BE76-53A2987B95D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8188-1D56-4A49-A19C-B8E94CCF5A92}" type="datetimeFigureOut">
              <a:rPr lang="pl-PL" smtClean="0"/>
              <a:t>2015-04-29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96B4-E946-483D-BE76-53A2987B95D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8188-1D56-4A49-A19C-B8E94CCF5A92}" type="datetimeFigureOut">
              <a:rPr lang="pl-PL" smtClean="0"/>
              <a:t>2015-04-29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2F896B4-E946-483D-BE76-53A2987B95DE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028188-1D56-4A49-A19C-B8E94CCF5A92}" type="datetimeFigureOut">
              <a:rPr lang="pl-PL" smtClean="0"/>
              <a:t>2015-04-29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F896B4-E946-483D-BE76-53A2987B95DE}" type="slidenum">
              <a:rPr lang="pl-PL" smtClean="0"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400" dirty="0" smtClean="0"/>
              <a:t>Zaawansowana fabryka poleceń</a:t>
            </a:r>
            <a:endParaRPr lang="pl-PL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Zadania do wykonania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l-PL" dirty="0" smtClean="0"/>
              <a:t>Umożliwienie dynamicznego tworzenia złożonych poleceń</a:t>
            </a:r>
          </a:p>
          <a:p>
            <a:pPr>
              <a:buFont typeface="Wingdings" pitchFamily="2" charset="2"/>
              <a:buChar char="Ø"/>
            </a:pPr>
            <a:r>
              <a:rPr lang="pl-PL" dirty="0" smtClean="0"/>
              <a:t>Rozbudowa istniejących poleceń</a:t>
            </a:r>
          </a:p>
          <a:p>
            <a:pPr>
              <a:buFont typeface="Wingdings" pitchFamily="2" charset="2"/>
              <a:buChar char="Ø"/>
            </a:pPr>
            <a:r>
              <a:rPr lang="pl-PL" dirty="0" smtClean="0"/>
              <a:t>Wielokrotne wykorzystanie zbioru poleceń</a:t>
            </a:r>
          </a:p>
          <a:p>
            <a:pPr>
              <a:buFont typeface="Wingdings" pitchFamily="2" charset="2"/>
              <a:buChar char="Ø"/>
            </a:pPr>
            <a:r>
              <a:rPr lang="pl-PL" dirty="0" smtClean="0"/>
              <a:t>System klasyfikacji i filtracji poleceń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3" y="419819"/>
            <a:ext cx="90963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/>
              <a:t>Wykorzystane wzorce</a:t>
            </a:r>
            <a:endParaRPr lang="pl-PL" sz="6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l-PL" sz="4000" dirty="0" err="1" smtClean="0"/>
              <a:t>Builder</a:t>
            </a:r>
            <a:endParaRPr lang="pl-PL" sz="4000" dirty="0" smtClean="0"/>
          </a:p>
          <a:p>
            <a:pPr>
              <a:buFont typeface="Wingdings" pitchFamily="2" charset="2"/>
              <a:buChar char="Ø"/>
            </a:pPr>
            <a:r>
              <a:rPr lang="pl-PL" sz="4000" dirty="0" err="1" smtClean="0"/>
              <a:t>prototype</a:t>
            </a:r>
            <a:endParaRPr lang="pl-PL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3" y="419819"/>
            <a:ext cx="90963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0"/>
            <a:ext cx="7978080" cy="1143000"/>
          </a:xfrm>
        </p:spPr>
        <p:txBody>
          <a:bodyPr/>
          <a:lstStyle/>
          <a:p>
            <a:pPr algn="r"/>
            <a:r>
              <a:rPr lang="pl-PL" dirty="0" err="1" smtClean="0"/>
              <a:t>Builder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5041872" y="2204864"/>
            <a:ext cx="4067944" cy="12961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3" y="419819"/>
            <a:ext cx="90963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0"/>
            <a:ext cx="7978080" cy="1143000"/>
          </a:xfrm>
        </p:spPr>
        <p:txBody>
          <a:bodyPr/>
          <a:lstStyle/>
          <a:p>
            <a:pPr algn="r"/>
            <a:r>
              <a:rPr lang="pl-PL" dirty="0" err="1" smtClean="0"/>
              <a:t>Prototype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5148064" y="5013176"/>
            <a:ext cx="3816424" cy="7200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Wzorce jakie użyte zostały</a:t>
            </a:r>
          </a:p>
          <a:p>
            <a:r>
              <a:rPr lang="pl-PL" dirty="0" smtClean="0"/>
              <a:t>Przedstawić polecenia jakie mieliśmy wykonać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85750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Dziękujemy za uwagę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</TotalTime>
  <Words>41</Words>
  <Application>Microsoft Office PowerPoint</Application>
  <PresentationFormat>Pokaz na ekranie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Przepływ</vt:lpstr>
      <vt:lpstr>Zaawansowana fabryka poleceń</vt:lpstr>
      <vt:lpstr>Zadania do wykonania</vt:lpstr>
      <vt:lpstr>Slajd 3</vt:lpstr>
      <vt:lpstr>Wykorzystane wzorce</vt:lpstr>
      <vt:lpstr>Builder</vt:lpstr>
      <vt:lpstr>Prototype</vt:lpstr>
      <vt:lpstr>Slajd 7</vt:lpstr>
      <vt:lpstr>Dziękujemy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Zaawansowana fabryka poleceń</dc:title>
  <dc:creator>Krzysztof Pszczółkowski</dc:creator>
  <cp:lastModifiedBy>Krzysztof Pszczółkowski</cp:lastModifiedBy>
  <cp:revision>15</cp:revision>
  <dcterms:created xsi:type="dcterms:W3CDTF">2015-04-29T19:14:21Z</dcterms:created>
  <dcterms:modified xsi:type="dcterms:W3CDTF">2015-04-29T20:15:15Z</dcterms:modified>
</cp:coreProperties>
</file>