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ed Hat Display Black"/>
      <p:bold r:id="rId24"/>
      <p:boldItalic r:id="rId25"/>
    </p:embeddedFont>
    <p:embeddedFont>
      <p:font typeface="Alef"/>
      <p:regular r:id="rId26"/>
      <p:bold r:id="rId27"/>
    </p:embeddedFont>
    <p:embeddedFont>
      <p:font typeface="Pacifico"/>
      <p:regular r:id="rId28"/>
    </p:embeddedFont>
    <p:embeddedFont>
      <p:font typeface="Red Hat Display"/>
      <p:regular r:id="rId29"/>
      <p:bold r:id="rId30"/>
      <p:italic r:id="rId31"/>
      <p:boldItalic r:id="rId32"/>
    </p:embeddedFont>
    <p:embeddedFont>
      <p:font typeface="Rubik Black"/>
      <p:bold r:id="rId33"/>
      <p:boldItalic r:id="rId34"/>
    </p:embeddedFont>
    <p:embeddedFont>
      <p:font typeface="BioRhyme Expanded"/>
      <p:regular r:id="rId35"/>
      <p:bold r:id="rId36"/>
    </p:embeddedFont>
    <p:embeddedFont>
      <p:font typeface="Comfortaa Medium"/>
      <p:regular r:id="rId37"/>
      <p:bold r:id="rId38"/>
    </p:embeddedFont>
    <p:embeddedFont>
      <p:font typeface="Numans"/>
      <p:regular r:id="rId39"/>
    </p:embeddedFont>
    <p:embeddedFont>
      <p:font typeface="Sarabun Ligh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arabunLight-regular.fntdata"/><Relationship Id="rId20" Type="http://schemas.openxmlformats.org/officeDocument/2006/relationships/slide" Target="slides/slide15.xml"/><Relationship Id="rId42" Type="http://schemas.openxmlformats.org/officeDocument/2006/relationships/font" Target="fonts/SarabunLight-italic.fntdata"/><Relationship Id="rId41" Type="http://schemas.openxmlformats.org/officeDocument/2006/relationships/font" Target="fonts/SarabunLight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SarabunLight-boldItalic.fntdata"/><Relationship Id="rId24" Type="http://schemas.openxmlformats.org/officeDocument/2006/relationships/font" Target="fonts/RedHatDisplayBlack-bold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lef-regular.fntdata"/><Relationship Id="rId25" Type="http://schemas.openxmlformats.org/officeDocument/2006/relationships/font" Target="fonts/RedHatDisplayBlack-boldItalic.fntdata"/><Relationship Id="rId28" Type="http://schemas.openxmlformats.org/officeDocument/2006/relationships/font" Target="fonts/Pacifico-regular.fntdata"/><Relationship Id="rId27" Type="http://schemas.openxmlformats.org/officeDocument/2006/relationships/font" Target="fonts/Alef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edHatDispl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edHatDisplay-italic.fntdata"/><Relationship Id="rId30" Type="http://schemas.openxmlformats.org/officeDocument/2006/relationships/font" Target="fonts/RedHatDisplay-bold.fntdata"/><Relationship Id="rId11" Type="http://schemas.openxmlformats.org/officeDocument/2006/relationships/slide" Target="slides/slide6.xml"/><Relationship Id="rId33" Type="http://schemas.openxmlformats.org/officeDocument/2006/relationships/font" Target="fonts/RubikBlack-bold.fntdata"/><Relationship Id="rId10" Type="http://schemas.openxmlformats.org/officeDocument/2006/relationships/slide" Target="slides/slide5.xml"/><Relationship Id="rId32" Type="http://schemas.openxmlformats.org/officeDocument/2006/relationships/font" Target="fonts/RedHatDisplay-boldItalic.fntdata"/><Relationship Id="rId13" Type="http://schemas.openxmlformats.org/officeDocument/2006/relationships/slide" Target="slides/slide8.xml"/><Relationship Id="rId35" Type="http://schemas.openxmlformats.org/officeDocument/2006/relationships/font" Target="fonts/BioRhymeExpanded-regular.fntdata"/><Relationship Id="rId12" Type="http://schemas.openxmlformats.org/officeDocument/2006/relationships/slide" Target="slides/slide7.xml"/><Relationship Id="rId34" Type="http://schemas.openxmlformats.org/officeDocument/2006/relationships/font" Target="fonts/RubikBlack-boldItalic.fntdata"/><Relationship Id="rId15" Type="http://schemas.openxmlformats.org/officeDocument/2006/relationships/slide" Target="slides/slide10.xml"/><Relationship Id="rId37" Type="http://schemas.openxmlformats.org/officeDocument/2006/relationships/font" Target="fonts/ComfortaaMedium-regular.fntdata"/><Relationship Id="rId14" Type="http://schemas.openxmlformats.org/officeDocument/2006/relationships/slide" Target="slides/slide9.xml"/><Relationship Id="rId36" Type="http://schemas.openxmlformats.org/officeDocument/2006/relationships/font" Target="fonts/BioRhymeExpanded-bold.fntdata"/><Relationship Id="rId17" Type="http://schemas.openxmlformats.org/officeDocument/2006/relationships/slide" Target="slides/slide12.xml"/><Relationship Id="rId39" Type="http://schemas.openxmlformats.org/officeDocument/2006/relationships/font" Target="fonts/Numans-regular.fntdata"/><Relationship Id="rId16" Type="http://schemas.openxmlformats.org/officeDocument/2006/relationships/slide" Target="slides/slide11.xml"/><Relationship Id="rId38" Type="http://schemas.openxmlformats.org/officeDocument/2006/relationships/font" Target="fonts/ComfortaaMedium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134afe869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134afe869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g134afe8695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1" name="Google Shape;1321;g134afe8695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134afe8695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134afe8695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134afe8695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134afe8695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134afe8695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6" name="Google Shape;1346;g134afe8695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134afe8695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134afe8695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134afe8695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134afe8695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134afe8695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134afe8695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134afe8695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134afe8695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f4376f2a3a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f4376f2a3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f4376f2a3a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f4376f2a3a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f4376f2a3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f4376f2a3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f4376f2a3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f4376f2a3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f4376f2a3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f4376f2a3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f4376f2a3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f4376f2a3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1377ec5427a_4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1377ec5427a_4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f4376f2a3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f4376f2a3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50" y="708472"/>
            <a:ext cx="5532600" cy="2484600"/>
          </a:xfrm>
          <a:prstGeom prst="rect">
            <a:avLst/>
          </a:prstGeom>
          <a:effectLst>
            <a:outerShdw rotWithShape="0" algn="bl" dir="240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50" y="3072128"/>
            <a:ext cx="4386300" cy="365700"/>
          </a:xfrm>
          <a:prstGeom prst="rect">
            <a:avLst/>
          </a:prstGeom>
          <a:solidFill>
            <a:schemeClr val="accent2"/>
          </a:solidFill>
          <a:effectLst>
            <a:outerShdw rotWithShape="0" algn="bl" dir="2400000" dist="6667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osis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96659" y="222812"/>
            <a:ext cx="610949" cy="603498"/>
          </a:xfrm>
          <a:custGeom>
            <a:rect b="b" l="l" r="r" t="t"/>
            <a:pathLst>
              <a:path extrusionOk="0" h="15955" w="16152">
                <a:moveTo>
                  <a:pt x="4347" y="0"/>
                </a:moveTo>
                <a:lnTo>
                  <a:pt x="4224" y="50"/>
                </a:lnTo>
                <a:lnTo>
                  <a:pt x="4100" y="149"/>
                </a:lnTo>
                <a:lnTo>
                  <a:pt x="4026" y="272"/>
                </a:lnTo>
                <a:lnTo>
                  <a:pt x="4001" y="396"/>
                </a:lnTo>
                <a:lnTo>
                  <a:pt x="4001" y="494"/>
                </a:lnTo>
                <a:lnTo>
                  <a:pt x="4001" y="568"/>
                </a:lnTo>
                <a:lnTo>
                  <a:pt x="5755" y="5952"/>
                </a:lnTo>
                <a:lnTo>
                  <a:pt x="5779" y="6051"/>
                </a:lnTo>
                <a:lnTo>
                  <a:pt x="5779" y="6125"/>
                </a:lnTo>
                <a:lnTo>
                  <a:pt x="5779" y="6199"/>
                </a:lnTo>
                <a:lnTo>
                  <a:pt x="5730" y="6273"/>
                </a:lnTo>
                <a:lnTo>
                  <a:pt x="5705" y="6347"/>
                </a:lnTo>
                <a:lnTo>
                  <a:pt x="5656" y="6397"/>
                </a:lnTo>
                <a:lnTo>
                  <a:pt x="5582" y="6471"/>
                </a:lnTo>
                <a:lnTo>
                  <a:pt x="5508" y="6496"/>
                </a:lnTo>
                <a:lnTo>
                  <a:pt x="272" y="8644"/>
                </a:lnTo>
                <a:lnTo>
                  <a:pt x="198" y="8694"/>
                </a:lnTo>
                <a:lnTo>
                  <a:pt x="124" y="8743"/>
                </a:lnTo>
                <a:lnTo>
                  <a:pt x="50" y="8866"/>
                </a:lnTo>
                <a:lnTo>
                  <a:pt x="0" y="8990"/>
                </a:lnTo>
                <a:lnTo>
                  <a:pt x="0" y="9138"/>
                </a:lnTo>
                <a:lnTo>
                  <a:pt x="50" y="9286"/>
                </a:lnTo>
                <a:lnTo>
                  <a:pt x="149" y="9385"/>
                </a:lnTo>
                <a:lnTo>
                  <a:pt x="272" y="9459"/>
                </a:lnTo>
                <a:lnTo>
                  <a:pt x="346" y="9484"/>
                </a:lnTo>
                <a:lnTo>
                  <a:pt x="445" y="9509"/>
                </a:lnTo>
                <a:lnTo>
                  <a:pt x="6175" y="9509"/>
                </a:lnTo>
                <a:lnTo>
                  <a:pt x="6273" y="9533"/>
                </a:lnTo>
                <a:lnTo>
                  <a:pt x="6347" y="9583"/>
                </a:lnTo>
                <a:lnTo>
                  <a:pt x="6397" y="9632"/>
                </a:lnTo>
                <a:lnTo>
                  <a:pt x="6446" y="9681"/>
                </a:lnTo>
                <a:lnTo>
                  <a:pt x="6496" y="9756"/>
                </a:lnTo>
                <a:lnTo>
                  <a:pt x="6520" y="9830"/>
                </a:lnTo>
                <a:lnTo>
                  <a:pt x="6545" y="9904"/>
                </a:lnTo>
                <a:lnTo>
                  <a:pt x="6965" y="15559"/>
                </a:lnTo>
                <a:lnTo>
                  <a:pt x="6990" y="15633"/>
                </a:lnTo>
                <a:lnTo>
                  <a:pt x="7014" y="15707"/>
                </a:lnTo>
                <a:lnTo>
                  <a:pt x="7113" y="15831"/>
                </a:lnTo>
                <a:lnTo>
                  <a:pt x="7212" y="15930"/>
                </a:lnTo>
                <a:lnTo>
                  <a:pt x="7360" y="15954"/>
                </a:lnTo>
                <a:lnTo>
                  <a:pt x="7508" y="15954"/>
                </a:lnTo>
                <a:lnTo>
                  <a:pt x="7632" y="15905"/>
                </a:lnTo>
                <a:lnTo>
                  <a:pt x="7755" y="15806"/>
                </a:lnTo>
                <a:lnTo>
                  <a:pt x="7804" y="15732"/>
                </a:lnTo>
                <a:lnTo>
                  <a:pt x="7829" y="15658"/>
                </a:lnTo>
                <a:lnTo>
                  <a:pt x="9583" y="10274"/>
                </a:lnTo>
                <a:lnTo>
                  <a:pt x="9607" y="10200"/>
                </a:lnTo>
                <a:lnTo>
                  <a:pt x="9657" y="10126"/>
                </a:lnTo>
                <a:lnTo>
                  <a:pt x="9731" y="10077"/>
                </a:lnTo>
                <a:lnTo>
                  <a:pt x="9780" y="10027"/>
                </a:lnTo>
                <a:lnTo>
                  <a:pt x="9854" y="10003"/>
                </a:lnTo>
                <a:lnTo>
                  <a:pt x="9928" y="9978"/>
                </a:lnTo>
                <a:lnTo>
                  <a:pt x="10101" y="9978"/>
                </a:lnTo>
                <a:lnTo>
                  <a:pt x="15609" y="11311"/>
                </a:lnTo>
                <a:lnTo>
                  <a:pt x="15683" y="11336"/>
                </a:lnTo>
                <a:lnTo>
                  <a:pt x="15781" y="11336"/>
                </a:lnTo>
                <a:lnTo>
                  <a:pt x="15905" y="11287"/>
                </a:lnTo>
                <a:lnTo>
                  <a:pt x="16028" y="11188"/>
                </a:lnTo>
                <a:lnTo>
                  <a:pt x="16102" y="11064"/>
                </a:lnTo>
                <a:lnTo>
                  <a:pt x="16152" y="10941"/>
                </a:lnTo>
                <a:lnTo>
                  <a:pt x="16152" y="10793"/>
                </a:lnTo>
                <a:lnTo>
                  <a:pt x="16078" y="10645"/>
                </a:lnTo>
                <a:lnTo>
                  <a:pt x="16028" y="10595"/>
                </a:lnTo>
                <a:lnTo>
                  <a:pt x="15954" y="10521"/>
                </a:lnTo>
                <a:lnTo>
                  <a:pt x="11385" y="7212"/>
                </a:lnTo>
                <a:lnTo>
                  <a:pt x="11336" y="7138"/>
                </a:lnTo>
                <a:lnTo>
                  <a:pt x="11287" y="7088"/>
                </a:lnTo>
                <a:lnTo>
                  <a:pt x="11237" y="7014"/>
                </a:lnTo>
                <a:lnTo>
                  <a:pt x="11213" y="6940"/>
                </a:lnTo>
                <a:lnTo>
                  <a:pt x="11213" y="6841"/>
                </a:lnTo>
                <a:lnTo>
                  <a:pt x="11213" y="6767"/>
                </a:lnTo>
                <a:lnTo>
                  <a:pt x="11237" y="6693"/>
                </a:lnTo>
                <a:lnTo>
                  <a:pt x="11262" y="6619"/>
                </a:lnTo>
                <a:lnTo>
                  <a:pt x="14250" y="1803"/>
                </a:lnTo>
                <a:lnTo>
                  <a:pt x="14275" y="1729"/>
                </a:lnTo>
                <a:lnTo>
                  <a:pt x="14300" y="1630"/>
                </a:lnTo>
                <a:lnTo>
                  <a:pt x="14300" y="1482"/>
                </a:lnTo>
                <a:lnTo>
                  <a:pt x="14250" y="1359"/>
                </a:lnTo>
                <a:lnTo>
                  <a:pt x="14176" y="1235"/>
                </a:lnTo>
                <a:lnTo>
                  <a:pt x="14053" y="1161"/>
                </a:lnTo>
                <a:lnTo>
                  <a:pt x="13905" y="1136"/>
                </a:lnTo>
                <a:lnTo>
                  <a:pt x="13756" y="1136"/>
                </a:lnTo>
                <a:lnTo>
                  <a:pt x="13682" y="1161"/>
                </a:lnTo>
                <a:lnTo>
                  <a:pt x="13608" y="1211"/>
                </a:lnTo>
                <a:lnTo>
                  <a:pt x="9015" y="4545"/>
                </a:lnTo>
                <a:lnTo>
                  <a:pt x="8965" y="4569"/>
                </a:lnTo>
                <a:lnTo>
                  <a:pt x="8866" y="4594"/>
                </a:lnTo>
                <a:lnTo>
                  <a:pt x="8792" y="4619"/>
                </a:lnTo>
                <a:lnTo>
                  <a:pt x="8718" y="4619"/>
                </a:lnTo>
                <a:lnTo>
                  <a:pt x="8644" y="4594"/>
                </a:lnTo>
                <a:lnTo>
                  <a:pt x="8570" y="4569"/>
                </a:lnTo>
                <a:lnTo>
                  <a:pt x="8496" y="4520"/>
                </a:lnTo>
                <a:lnTo>
                  <a:pt x="8422" y="4471"/>
                </a:lnTo>
                <a:lnTo>
                  <a:pt x="4767" y="149"/>
                </a:lnTo>
                <a:lnTo>
                  <a:pt x="4693" y="99"/>
                </a:lnTo>
                <a:lnTo>
                  <a:pt x="4643" y="50"/>
                </a:lnTo>
                <a:lnTo>
                  <a:pt x="4495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546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244674" y="-114572"/>
            <a:ext cx="468648" cy="503830"/>
            <a:chOff x="6433350" y="2515750"/>
            <a:chExt cx="197600" cy="212425"/>
          </a:xfrm>
        </p:grpSpPr>
        <p:sp>
          <p:nvSpPr>
            <p:cNvPr id="13" name="Google Shape;13;p2"/>
            <p:cNvSpPr/>
            <p:nvPr/>
          </p:nvSpPr>
          <p:spPr>
            <a:xfrm>
              <a:off x="6433350" y="2515750"/>
              <a:ext cx="195125" cy="208700"/>
            </a:xfrm>
            <a:custGeom>
              <a:rect b="b" l="l" r="r" t="t"/>
              <a:pathLst>
                <a:path extrusionOk="0" h="8348" w="7805">
                  <a:moveTo>
                    <a:pt x="1" y="0"/>
                  </a:moveTo>
                  <a:lnTo>
                    <a:pt x="3261" y="8348"/>
                  </a:lnTo>
                  <a:lnTo>
                    <a:pt x="7805" y="44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34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512375" y="2623175"/>
              <a:ext cx="118575" cy="105000"/>
            </a:xfrm>
            <a:custGeom>
              <a:rect b="b" l="l" r="r" t="t"/>
              <a:pathLst>
                <a:path extrusionOk="0" h="4200" w="4743">
                  <a:moveTo>
                    <a:pt x="4224" y="1"/>
                  </a:moveTo>
                  <a:lnTo>
                    <a:pt x="4076" y="25"/>
                  </a:lnTo>
                  <a:lnTo>
                    <a:pt x="3903" y="50"/>
                  </a:lnTo>
                  <a:lnTo>
                    <a:pt x="3532" y="198"/>
                  </a:lnTo>
                  <a:lnTo>
                    <a:pt x="3113" y="396"/>
                  </a:lnTo>
                  <a:lnTo>
                    <a:pt x="2668" y="667"/>
                  </a:lnTo>
                  <a:lnTo>
                    <a:pt x="2224" y="989"/>
                  </a:lnTo>
                  <a:lnTo>
                    <a:pt x="1730" y="1359"/>
                  </a:lnTo>
                  <a:lnTo>
                    <a:pt x="1285" y="1779"/>
                  </a:lnTo>
                  <a:lnTo>
                    <a:pt x="915" y="2199"/>
                  </a:lnTo>
                  <a:lnTo>
                    <a:pt x="569" y="2594"/>
                  </a:lnTo>
                  <a:lnTo>
                    <a:pt x="322" y="2964"/>
                  </a:lnTo>
                  <a:lnTo>
                    <a:pt x="124" y="3310"/>
                  </a:lnTo>
                  <a:lnTo>
                    <a:pt x="75" y="3483"/>
                  </a:lnTo>
                  <a:lnTo>
                    <a:pt x="26" y="3631"/>
                  </a:lnTo>
                  <a:lnTo>
                    <a:pt x="1" y="3755"/>
                  </a:lnTo>
                  <a:lnTo>
                    <a:pt x="1" y="3878"/>
                  </a:lnTo>
                  <a:lnTo>
                    <a:pt x="50" y="3977"/>
                  </a:lnTo>
                  <a:lnTo>
                    <a:pt x="100" y="4051"/>
                  </a:lnTo>
                  <a:lnTo>
                    <a:pt x="174" y="4125"/>
                  </a:lnTo>
                  <a:lnTo>
                    <a:pt x="272" y="4174"/>
                  </a:lnTo>
                  <a:lnTo>
                    <a:pt x="371" y="4199"/>
                  </a:lnTo>
                  <a:lnTo>
                    <a:pt x="519" y="4199"/>
                  </a:lnTo>
                  <a:lnTo>
                    <a:pt x="668" y="4174"/>
                  </a:lnTo>
                  <a:lnTo>
                    <a:pt x="841" y="4125"/>
                  </a:lnTo>
                  <a:lnTo>
                    <a:pt x="1211" y="4002"/>
                  </a:lnTo>
                  <a:lnTo>
                    <a:pt x="1606" y="3804"/>
                  </a:lnTo>
                  <a:lnTo>
                    <a:pt x="2051" y="3532"/>
                  </a:lnTo>
                  <a:lnTo>
                    <a:pt x="2520" y="3211"/>
                  </a:lnTo>
                  <a:lnTo>
                    <a:pt x="2989" y="2816"/>
                  </a:lnTo>
                  <a:lnTo>
                    <a:pt x="3434" y="2421"/>
                  </a:lnTo>
                  <a:lnTo>
                    <a:pt x="3829" y="2001"/>
                  </a:lnTo>
                  <a:lnTo>
                    <a:pt x="4175" y="1606"/>
                  </a:lnTo>
                  <a:lnTo>
                    <a:pt x="4422" y="1211"/>
                  </a:lnTo>
                  <a:lnTo>
                    <a:pt x="4619" y="865"/>
                  </a:lnTo>
                  <a:lnTo>
                    <a:pt x="4668" y="717"/>
                  </a:lnTo>
                  <a:lnTo>
                    <a:pt x="4718" y="569"/>
                  </a:lnTo>
                  <a:lnTo>
                    <a:pt x="4743" y="445"/>
                  </a:lnTo>
                  <a:lnTo>
                    <a:pt x="4718" y="322"/>
                  </a:lnTo>
                  <a:lnTo>
                    <a:pt x="4693" y="223"/>
                  </a:lnTo>
                  <a:lnTo>
                    <a:pt x="4644" y="124"/>
                  </a:lnTo>
                  <a:lnTo>
                    <a:pt x="4570" y="75"/>
                  </a:lnTo>
                  <a:lnTo>
                    <a:pt x="4471" y="25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34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7727335" y="195119"/>
            <a:ext cx="340085" cy="353135"/>
            <a:chOff x="-489340" y="-2627756"/>
            <a:chExt cx="340085" cy="353135"/>
          </a:xfrm>
        </p:grpSpPr>
        <p:sp>
          <p:nvSpPr>
            <p:cNvPr id="16" name="Google Shape;16;p2"/>
            <p:cNvSpPr/>
            <p:nvPr/>
          </p:nvSpPr>
          <p:spPr>
            <a:xfrm>
              <a:off x="-489340" y="-2601581"/>
              <a:ext cx="326997" cy="326959"/>
            </a:xfrm>
            <a:custGeom>
              <a:rect b="b" l="l" r="r" t="t"/>
              <a:pathLst>
                <a:path extrusionOk="0" h="8644" w="8645">
                  <a:moveTo>
                    <a:pt x="4471" y="2396"/>
                  </a:moveTo>
                  <a:lnTo>
                    <a:pt x="4644" y="2420"/>
                  </a:lnTo>
                  <a:lnTo>
                    <a:pt x="4841" y="2470"/>
                  </a:lnTo>
                  <a:lnTo>
                    <a:pt x="5014" y="2519"/>
                  </a:lnTo>
                  <a:lnTo>
                    <a:pt x="5212" y="2618"/>
                  </a:lnTo>
                  <a:lnTo>
                    <a:pt x="5385" y="2717"/>
                  </a:lnTo>
                  <a:lnTo>
                    <a:pt x="5533" y="2816"/>
                  </a:lnTo>
                  <a:lnTo>
                    <a:pt x="5681" y="2939"/>
                  </a:lnTo>
                  <a:lnTo>
                    <a:pt x="5805" y="3087"/>
                  </a:lnTo>
                  <a:lnTo>
                    <a:pt x="5903" y="3235"/>
                  </a:lnTo>
                  <a:lnTo>
                    <a:pt x="6002" y="3384"/>
                  </a:lnTo>
                  <a:lnTo>
                    <a:pt x="6101" y="3556"/>
                  </a:lnTo>
                  <a:lnTo>
                    <a:pt x="6150" y="3729"/>
                  </a:lnTo>
                  <a:lnTo>
                    <a:pt x="6200" y="3902"/>
                  </a:lnTo>
                  <a:lnTo>
                    <a:pt x="6249" y="4100"/>
                  </a:lnTo>
                  <a:lnTo>
                    <a:pt x="6249" y="4273"/>
                  </a:lnTo>
                  <a:lnTo>
                    <a:pt x="6249" y="4470"/>
                  </a:lnTo>
                  <a:lnTo>
                    <a:pt x="6224" y="4643"/>
                  </a:lnTo>
                  <a:lnTo>
                    <a:pt x="6175" y="4841"/>
                  </a:lnTo>
                  <a:lnTo>
                    <a:pt x="6126" y="5014"/>
                  </a:lnTo>
                  <a:lnTo>
                    <a:pt x="6052" y="5186"/>
                  </a:lnTo>
                  <a:lnTo>
                    <a:pt x="5953" y="5359"/>
                  </a:lnTo>
                  <a:lnTo>
                    <a:pt x="5829" y="5532"/>
                  </a:lnTo>
                  <a:lnTo>
                    <a:pt x="5706" y="5680"/>
                  </a:lnTo>
                  <a:lnTo>
                    <a:pt x="5558" y="5804"/>
                  </a:lnTo>
                  <a:lnTo>
                    <a:pt x="5409" y="5903"/>
                  </a:lnTo>
                  <a:lnTo>
                    <a:pt x="5261" y="6001"/>
                  </a:lnTo>
                  <a:lnTo>
                    <a:pt x="5088" y="6100"/>
                  </a:lnTo>
                  <a:lnTo>
                    <a:pt x="4915" y="6150"/>
                  </a:lnTo>
                  <a:lnTo>
                    <a:pt x="4743" y="6199"/>
                  </a:lnTo>
                  <a:lnTo>
                    <a:pt x="4570" y="6224"/>
                  </a:lnTo>
                  <a:lnTo>
                    <a:pt x="4372" y="6248"/>
                  </a:lnTo>
                  <a:lnTo>
                    <a:pt x="4199" y="6248"/>
                  </a:lnTo>
                  <a:lnTo>
                    <a:pt x="4002" y="6224"/>
                  </a:lnTo>
                  <a:lnTo>
                    <a:pt x="3829" y="6174"/>
                  </a:lnTo>
                  <a:lnTo>
                    <a:pt x="3631" y="6125"/>
                  </a:lnTo>
                  <a:lnTo>
                    <a:pt x="3458" y="6051"/>
                  </a:lnTo>
                  <a:lnTo>
                    <a:pt x="3286" y="5952"/>
                  </a:lnTo>
                  <a:lnTo>
                    <a:pt x="3113" y="5828"/>
                  </a:lnTo>
                  <a:lnTo>
                    <a:pt x="2989" y="5705"/>
                  </a:lnTo>
                  <a:lnTo>
                    <a:pt x="2866" y="5557"/>
                  </a:lnTo>
                  <a:lnTo>
                    <a:pt x="2742" y="5409"/>
                  </a:lnTo>
                  <a:lnTo>
                    <a:pt x="2643" y="5260"/>
                  </a:lnTo>
                  <a:lnTo>
                    <a:pt x="2569" y="5088"/>
                  </a:lnTo>
                  <a:lnTo>
                    <a:pt x="2495" y="4915"/>
                  </a:lnTo>
                  <a:lnTo>
                    <a:pt x="2446" y="4742"/>
                  </a:lnTo>
                  <a:lnTo>
                    <a:pt x="2421" y="4569"/>
                  </a:lnTo>
                  <a:lnTo>
                    <a:pt x="2396" y="4371"/>
                  </a:lnTo>
                  <a:lnTo>
                    <a:pt x="2396" y="4174"/>
                  </a:lnTo>
                  <a:lnTo>
                    <a:pt x="2421" y="4001"/>
                  </a:lnTo>
                  <a:lnTo>
                    <a:pt x="2471" y="3803"/>
                  </a:lnTo>
                  <a:lnTo>
                    <a:pt x="2520" y="3631"/>
                  </a:lnTo>
                  <a:lnTo>
                    <a:pt x="2619" y="3458"/>
                  </a:lnTo>
                  <a:lnTo>
                    <a:pt x="2717" y="3285"/>
                  </a:lnTo>
                  <a:lnTo>
                    <a:pt x="2816" y="3112"/>
                  </a:lnTo>
                  <a:lnTo>
                    <a:pt x="2940" y="2988"/>
                  </a:lnTo>
                  <a:lnTo>
                    <a:pt x="3088" y="2840"/>
                  </a:lnTo>
                  <a:lnTo>
                    <a:pt x="3236" y="2741"/>
                  </a:lnTo>
                  <a:lnTo>
                    <a:pt x="3384" y="2643"/>
                  </a:lnTo>
                  <a:lnTo>
                    <a:pt x="3557" y="2569"/>
                  </a:lnTo>
                  <a:lnTo>
                    <a:pt x="3730" y="2494"/>
                  </a:lnTo>
                  <a:lnTo>
                    <a:pt x="3903" y="2445"/>
                  </a:lnTo>
                  <a:lnTo>
                    <a:pt x="4100" y="2420"/>
                  </a:lnTo>
                  <a:lnTo>
                    <a:pt x="4273" y="2396"/>
                  </a:lnTo>
                  <a:close/>
                  <a:moveTo>
                    <a:pt x="4224" y="0"/>
                  </a:moveTo>
                  <a:lnTo>
                    <a:pt x="3804" y="50"/>
                  </a:lnTo>
                  <a:lnTo>
                    <a:pt x="3384" y="99"/>
                  </a:lnTo>
                  <a:lnTo>
                    <a:pt x="2989" y="222"/>
                  </a:lnTo>
                  <a:lnTo>
                    <a:pt x="2594" y="371"/>
                  </a:lnTo>
                  <a:lnTo>
                    <a:pt x="2224" y="543"/>
                  </a:lnTo>
                  <a:lnTo>
                    <a:pt x="1878" y="766"/>
                  </a:lnTo>
                  <a:lnTo>
                    <a:pt x="1557" y="1013"/>
                  </a:lnTo>
                  <a:lnTo>
                    <a:pt x="1236" y="1309"/>
                  </a:lnTo>
                  <a:lnTo>
                    <a:pt x="964" y="1630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97" y="2766"/>
                  </a:lnTo>
                  <a:lnTo>
                    <a:pt x="174" y="3186"/>
                  </a:lnTo>
                  <a:lnTo>
                    <a:pt x="75" y="3606"/>
                  </a:lnTo>
                  <a:lnTo>
                    <a:pt x="26" y="4026"/>
                  </a:lnTo>
                  <a:lnTo>
                    <a:pt x="1" y="4445"/>
                  </a:lnTo>
                  <a:lnTo>
                    <a:pt x="50" y="4841"/>
                  </a:lnTo>
                  <a:lnTo>
                    <a:pt x="100" y="5260"/>
                  </a:lnTo>
                  <a:lnTo>
                    <a:pt x="223" y="5656"/>
                  </a:lnTo>
                  <a:lnTo>
                    <a:pt x="371" y="6051"/>
                  </a:lnTo>
                  <a:lnTo>
                    <a:pt x="544" y="6421"/>
                  </a:lnTo>
                  <a:lnTo>
                    <a:pt x="766" y="6767"/>
                  </a:lnTo>
                  <a:lnTo>
                    <a:pt x="1013" y="7113"/>
                  </a:lnTo>
                  <a:lnTo>
                    <a:pt x="1310" y="7409"/>
                  </a:lnTo>
                  <a:lnTo>
                    <a:pt x="1631" y="7705"/>
                  </a:lnTo>
                  <a:lnTo>
                    <a:pt x="1977" y="7952"/>
                  </a:lnTo>
                  <a:lnTo>
                    <a:pt x="2372" y="8175"/>
                  </a:lnTo>
                  <a:lnTo>
                    <a:pt x="2767" y="8348"/>
                  </a:lnTo>
                  <a:lnTo>
                    <a:pt x="3187" y="8496"/>
                  </a:lnTo>
                  <a:lnTo>
                    <a:pt x="3607" y="8570"/>
                  </a:lnTo>
                  <a:lnTo>
                    <a:pt x="4026" y="8619"/>
                  </a:lnTo>
                  <a:lnTo>
                    <a:pt x="4446" y="8644"/>
                  </a:lnTo>
                  <a:lnTo>
                    <a:pt x="4841" y="8619"/>
                  </a:lnTo>
                  <a:lnTo>
                    <a:pt x="5261" y="8545"/>
                  </a:lnTo>
                  <a:lnTo>
                    <a:pt x="5656" y="8422"/>
                  </a:lnTo>
                  <a:lnTo>
                    <a:pt x="6052" y="8273"/>
                  </a:lnTo>
                  <a:lnTo>
                    <a:pt x="6422" y="8101"/>
                  </a:lnTo>
                  <a:lnTo>
                    <a:pt x="6768" y="7878"/>
                  </a:lnTo>
                  <a:lnTo>
                    <a:pt x="7113" y="7631"/>
                  </a:lnTo>
                  <a:lnTo>
                    <a:pt x="7410" y="7335"/>
                  </a:lnTo>
                  <a:lnTo>
                    <a:pt x="7706" y="7014"/>
                  </a:lnTo>
                  <a:lnTo>
                    <a:pt x="7953" y="6668"/>
                  </a:lnTo>
                  <a:lnTo>
                    <a:pt x="8175" y="6273"/>
                  </a:lnTo>
                  <a:lnTo>
                    <a:pt x="8348" y="5878"/>
                  </a:lnTo>
                  <a:lnTo>
                    <a:pt x="8496" y="5458"/>
                  </a:lnTo>
                  <a:lnTo>
                    <a:pt x="8571" y="5038"/>
                  </a:lnTo>
                  <a:lnTo>
                    <a:pt x="8645" y="4618"/>
                  </a:lnTo>
                  <a:lnTo>
                    <a:pt x="8645" y="4223"/>
                  </a:lnTo>
                  <a:lnTo>
                    <a:pt x="8620" y="3803"/>
                  </a:lnTo>
                  <a:lnTo>
                    <a:pt x="8546" y="3384"/>
                  </a:lnTo>
                  <a:lnTo>
                    <a:pt x="8422" y="2988"/>
                  </a:lnTo>
                  <a:lnTo>
                    <a:pt x="8274" y="2593"/>
                  </a:lnTo>
                  <a:lnTo>
                    <a:pt x="8101" y="2223"/>
                  </a:lnTo>
                  <a:lnTo>
                    <a:pt x="7879" y="1877"/>
                  </a:lnTo>
                  <a:lnTo>
                    <a:pt x="7632" y="1531"/>
                  </a:lnTo>
                  <a:lnTo>
                    <a:pt x="7336" y="1235"/>
                  </a:lnTo>
                  <a:lnTo>
                    <a:pt x="7015" y="939"/>
                  </a:lnTo>
                  <a:lnTo>
                    <a:pt x="6669" y="692"/>
                  </a:lnTo>
                  <a:lnTo>
                    <a:pt x="6298" y="469"/>
                  </a:lnTo>
                  <a:lnTo>
                    <a:pt x="5879" y="296"/>
                  </a:lnTo>
                  <a:lnTo>
                    <a:pt x="5483" y="148"/>
                  </a:lnTo>
                  <a:lnTo>
                    <a:pt x="5064" y="74"/>
                  </a:lnTo>
                  <a:lnTo>
                    <a:pt x="4644" y="25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475307" y="-2627756"/>
              <a:ext cx="326052" cy="326997"/>
            </a:xfrm>
            <a:custGeom>
              <a:rect b="b" l="l" r="r" t="t"/>
              <a:pathLst>
                <a:path extrusionOk="0" h="8645" w="8620">
                  <a:moveTo>
                    <a:pt x="4446" y="2396"/>
                  </a:moveTo>
                  <a:lnTo>
                    <a:pt x="4643" y="2421"/>
                  </a:lnTo>
                  <a:lnTo>
                    <a:pt x="4816" y="2470"/>
                  </a:lnTo>
                  <a:lnTo>
                    <a:pt x="5014" y="2520"/>
                  </a:lnTo>
                  <a:lnTo>
                    <a:pt x="5187" y="2618"/>
                  </a:lnTo>
                  <a:lnTo>
                    <a:pt x="5359" y="2717"/>
                  </a:lnTo>
                  <a:lnTo>
                    <a:pt x="5508" y="2816"/>
                  </a:lnTo>
                  <a:lnTo>
                    <a:pt x="5656" y="2940"/>
                  </a:lnTo>
                  <a:lnTo>
                    <a:pt x="5779" y="3088"/>
                  </a:lnTo>
                  <a:lnTo>
                    <a:pt x="5903" y="3236"/>
                  </a:lnTo>
                  <a:lnTo>
                    <a:pt x="6002" y="3384"/>
                  </a:lnTo>
                  <a:lnTo>
                    <a:pt x="6076" y="3557"/>
                  </a:lnTo>
                  <a:lnTo>
                    <a:pt x="6150" y="3730"/>
                  </a:lnTo>
                  <a:lnTo>
                    <a:pt x="6199" y="3903"/>
                  </a:lnTo>
                  <a:lnTo>
                    <a:pt x="6224" y="4100"/>
                  </a:lnTo>
                  <a:lnTo>
                    <a:pt x="6224" y="4273"/>
                  </a:lnTo>
                  <a:lnTo>
                    <a:pt x="6224" y="4471"/>
                  </a:lnTo>
                  <a:lnTo>
                    <a:pt x="6199" y="4644"/>
                  </a:lnTo>
                  <a:lnTo>
                    <a:pt x="6174" y="4841"/>
                  </a:lnTo>
                  <a:lnTo>
                    <a:pt x="6100" y="5014"/>
                  </a:lnTo>
                  <a:lnTo>
                    <a:pt x="6026" y="5187"/>
                  </a:lnTo>
                  <a:lnTo>
                    <a:pt x="5927" y="5360"/>
                  </a:lnTo>
                  <a:lnTo>
                    <a:pt x="5804" y="5533"/>
                  </a:lnTo>
                  <a:lnTo>
                    <a:pt x="5681" y="5681"/>
                  </a:lnTo>
                  <a:lnTo>
                    <a:pt x="5557" y="5804"/>
                  </a:lnTo>
                  <a:lnTo>
                    <a:pt x="5409" y="5903"/>
                  </a:lnTo>
                  <a:lnTo>
                    <a:pt x="5236" y="6002"/>
                  </a:lnTo>
                  <a:lnTo>
                    <a:pt x="5088" y="6101"/>
                  </a:lnTo>
                  <a:lnTo>
                    <a:pt x="4915" y="6150"/>
                  </a:lnTo>
                  <a:lnTo>
                    <a:pt x="4717" y="6199"/>
                  </a:lnTo>
                  <a:lnTo>
                    <a:pt x="4544" y="6249"/>
                  </a:lnTo>
                  <a:lnTo>
                    <a:pt x="4174" y="6249"/>
                  </a:lnTo>
                  <a:lnTo>
                    <a:pt x="3976" y="6224"/>
                  </a:lnTo>
                  <a:lnTo>
                    <a:pt x="3804" y="6175"/>
                  </a:lnTo>
                  <a:lnTo>
                    <a:pt x="3606" y="6125"/>
                  </a:lnTo>
                  <a:lnTo>
                    <a:pt x="3433" y="6051"/>
                  </a:lnTo>
                  <a:lnTo>
                    <a:pt x="3260" y="5952"/>
                  </a:lnTo>
                  <a:lnTo>
                    <a:pt x="3112" y="5829"/>
                  </a:lnTo>
                  <a:lnTo>
                    <a:pt x="2964" y="5706"/>
                  </a:lnTo>
                  <a:lnTo>
                    <a:pt x="2840" y="5557"/>
                  </a:lnTo>
                  <a:lnTo>
                    <a:pt x="2717" y="5409"/>
                  </a:lnTo>
                  <a:lnTo>
                    <a:pt x="2618" y="5261"/>
                  </a:lnTo>
                  <a:lnTo>
                    <a:pt x="2544" y="5088"/>
                  </a:lnTo>
                  <a:lnTo>
                    <a:pt x="2470" y="4915"/>
                  </a:lnTo>
                  <a:lnTo>
                    <a:pt x="2421" y="4742"/>
                  </a:lnTo>
                  <a:lnTo>
                    <a:pt x="2396" y="4569"/>
                  </a:lnTo>
                  <a:lnTo>
                    <a:pt x="2371" y="4372"/>
                  </a:lnTo>
                  <a:lnTo>
                    <a:pt x="2396" y="4199"/>
                  </a:lnTo>
                  <a:lnTo>
                    <a:pt x="2421" y="4001"/>
                  </a:lnTo>
                  <a:lnTo>
                    <a:pt x="2445" y="3804"/>
                  </a:lnTo>
                  <a:lnTo>
                    <a:pt x="2519" y="3631"/>
                  </a:lnTo>
                  <a:lnTo>
                    <a:pt x="2593" y="3458"/>
                  </a:lnTo>
                  <a:lnTo>
                    <a:pt x="2692" y="3285"/>
                  </a:lnTo>
                  <a:lnTo>
                    <a:pt x="2791" y="3112"/>
                  </a:lnTo>
                  <a:lnTo>
                    <a:pt x="2939" y="2989"/>
                  </a:lnTo>
                  <a:lnTo>
                    <a:pt x="3063" y="2841"/>
                  </a:lnTo>
                  <a:lnTo>
                    <a:pt x="3211" y="2742"/>
                  </a:lnTo>
                  <a:lnTo>
                    <a:pt x="3384" y="2643"/>
                  </a:lnTo>
                  <a:lnTo>
                    <a:pt x="3532" y="2569"/>
                  </a:lnTo>
                  <a:lnTo>
                    <a:pt x="3705" y="2495"/>
                  </a:lnTo>
                  <a:lnTo>
                    <a:pt x="3902" y="2446"/>
                  </a:lnTo>
                  <a:lnTo>
                    <a:pt x="4075" y="2421"/>
                  </a:lnTo>
                  <a:lnTo>
                    <a:pt x="4248" y="2396"/>
                  </a:lnTo>
                  <a:close/>
                  <a:moveTo>
                    <a:pt x="4199" y="1"/>
                  </a:moveTo>
                  <a:lnTo>
                    <a:pt x="3779" y="50"/>
                  </a:lnTo>
                  <a:lnTo>
                    <a:pt x="3384" y="99"/>
                  </a:lnTo>
                  <a:lnTo>
                    <a:pt x="2964" y="223"/>
                  </a:lnTo>
                  <a:lnTo>
                    <a:pt x="2593" y="371"/>
                  </a:lnTo>
                  <a:lnTo>
                    <a:pt x="2223" y="544"/>
                  </a:lnTo>
                  <a:lnTo>
                    <a:pt x="1853" y="766"/>
                  </a:lnTo>
                  <a:lnTo>
                    <a:pt x="1532" y="1013"/>
                  </a:lnTo>
                  <a:lnTo>
                    <a:pt x="1210" y="1310"/>
                  </a:lnTo>
                  <a:lnTo>
                    <a:pt x="939" y="1631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72" y="2767"/>
                  </a:lnTo>
                  <a:lnTo>
                    <a:pt x="149" y="3186"/>
                  </a:lnTo>
                  <a:lnTo>
                    <a:pt x="50" y="3606"/>
                  </a:lnTo>
                  <a:lnTo>
                    <a:pt x="0" y="4026"/>
                  </a:lnTo>
                  <a:lnTo>
                    <a:pt x="0" y="4446"/>
                  </a:lnTo>
                  <a:lnTo>
                    <a:pt x="25" y="4841"/>
                  </a:lnTo>
                  <a:lnTo>
                    <a:pt x="99" y="5261"/>
                  </a:lnTo>
                  <a:lnTo>
                    <a:pt x="198" y="5656"/>
                  </a:lnTo>
                  <a:lnTo>
                    <a:pt x="346" y="6051"/>
                  </a:lnTo>
                  <a:lnTo>
                    <a:pt x="544" y="6422"/>
                  </a:lnTo>
                  <a:lnTo>
                    <a:pt x="741" y="6767"/>
                  </a:lnTo>
                  <a:lnTo>
                    <a:pt x="1013" y="7113"/>
                  </a:lnTo>
                  <a:lnTo>
                    <a:pt x="1285" y="7410"/>
                  </a:lnTo>
                  <a:lnTo>
                    <a:pt x="1606" y="7706"/>
                  </a:lnTo>
                  <a:lnTo>
                    <a:pt x="1976" y="7953"/>
                  </a:lnTo>
                  <a:lnTo>
                    <a:pt x="2346" y="8175"/>
                  </a:lnTo>
                  <a:lnTo>
                    <a:pt x="2742" y="8348"/>
                  </a:lnTo>
                  <a:lnTo>
                    <a:pt x="3161" y="8496"/>
                  </a:lnTo>
                  <a:lnTo>
                    <a:pt x="3581" y="8570"/>
                  </a:lnTo>
                  <a:lnTo>
                    <a:pt x="4001" y="8620"/>
                  </a:lnTo>
                  <a:lnTo>
                    <a:pt x="4421" y="8644"/>
                  </a:lnTo>
                  <a:lnTo>
                    <a:pt x="4841" y="8620"/>
                  </a:lnTo>
                  <a:lnTo>
                    <a:pt x="5236" y="8546"/>
                  </a:lnTo>
                  <a:lnTo>
                    <a:pt x="5631" y="8422"/>
                  </a:lnTo>
                  <a:lnTo>
                    <a:pt x="6026" y="8274"/>
                  </a:lnTo>
                  <a:lnTo>
                    <a:pt x="6397" y="8101"/>
                  </a:lnTo>
                  <a:lnTo>
                    <a:pt x="6767" y="7879"/>
                  </a:lnTo>
                  <a:lnTo>
                    <a:pt x="7088" y="7632"/>
                  </a:lnTo>
                  <a:lnTo>
                    <a:pt x="7409" y="7335"/>
                  </a:lnTo>
                  <a:lnTo>
                    <a:pt x="7681" y="7014"/>
                  </a:lnTo>
                  <a:lnTo>
                    <a:pt x="7928" y="6669"/>
                  </a:lnTo>
                  <a:lnTo>
                    <a:pt x="8150" y="6274"/>
                  </a:lnTo>
                  <a:lnTo>
                    <a:pt x="8323" y="5878"/>
                  </a:lnTo>
                  <a:lnTo>
                    <a:pt x="8471" y="5459"/>
                  </a:lnTo>
                  <a:lnTo>
                    <a:pt x="8570" y="5039"/>
                  </a:lnTo>
                  <a:lnTo>
                    <a:pt x="8619" y="4644"/>
                  </a:lnTo>
                  <a:lnTo>
                    <a:pt x="8619" y="4224"/>
                  </a:lnTo>
                  <a:lnTo>
                    <a:pt x="8595" y="3804"/>
                  </a:lnTo>
                  <a:lnTo>
                    <a:pt x="8521" y="3384"/>
                  </a:lnTo>
                  <a:lnTo>
                    <a:pt x="8422" y="2989"/>
                  </a:lnTo>
                  <a:lnTo>
                    <a:pt x="8274" y="2594"/>
                  </a:lnTo>
                  <a:lnTo>
                    <a:pt x="8076" y="2223"/>
                  </a:lnTo>
                  <a:lnTo>
                    <a:pt x="7854" y="1878"/>
                  </a:lnTo>
                  <a:lnTo>
                    <a:pt x="7607" y="1532"/>
                  </a:lnTo>
                  <a:lnTo>
                    <a:pt x="7335" y="1235"/>
                  </a:lnTo>
                  <a:lnTo>
                    <a:pt x="7014" y="939"/>
                  </a:lnTo>
                  <a:lnTo>
                    <a:pt x="6644" y="692"/>
                  </a:lnTo>
                  <a:lnTo>
                    <a:pt x="6273" y="470"/>
                  </a:lnTo>
                  <a:lnTo>
                    <a:pt x="5853" y="297"/>
                  </a:lnTo>
                  <a:lnTo>
                    <a:pt x="5458" y="149"/>
                  </a:lnTo>
                  <a:lnTo>
                    <a:pt x="5038" y="75"/>
                  </a:lnTo>
                  <a:lnTo>
                    <a:pt x="4619" y="25"/>
                  </a:lnTo>
                  <a:lnTo>
                    <a:pt x="419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 flipH="1">
            <a:off x="6551984" y="574437"/>
            <a:ext cx="610949" cy="603498"/>
          </a:xfrm>
          <a:custGeom>
            <a:rect b="b" l="l" r="r" t="t"/>
            <a:pathLst>
              <a:path extrusionOk="0" h="15955" w="16152">
                <a:moveTo>
                  <a:pt x="4347" y="0"/>
                </a:moveTo>
                <a:lnTo>
                  <a:pt x="4224" y="50"/>
                </a:lnTo>
                <a:lnTo>
                  <a:pt x="4100" y="149"/>
                </a:lnTo>
                <a:lnTo>
                  <a:pt x="4026" y="272"/>
                </a:lnTo>
                <a:lnTo>
                  <a:pt x="4001" y="396"/>
                </a:lnTo>
                <a:lnTo>
                  <a:pt x="4001" y="494"/>
                </a:lnTo>
                <a:lnTo>
                  <a:pt x="4001" y="568"/>
                </a:lnTo>
                <a:lnTo>
                  <a:pt x="5755" y="5952"/>
                </a:lnTo>
                <a:lnTo>
                  <a:pt x="5779" y="6051"/>
                </a:lnTo>
                <a:lnTo>
                  <a:pt x="5779" y="6125"/>
                </a:lnTo>
                <a:lnTo>
                  <a:pt x="5779" y="6199"/>
                </a:lnTo>
                <a:lnTo>
                  <a:pt x="5730" y="6273"/>
                </a:lnTo>
                <a:lnTo>
                  <a:pt x="5705" y="6347"/>
                </a:lnTo>
                <a:lnTo>
                  <a:pt x="5656" y="6397"/>
                </a:lnTo>
                <a:lnTo>
                  <a:pt x="5582" y="6471"/>
                </a:lnTo>
                <a:lnTo>
                  <a:pt x="5508" y="6496"/>
                </a:lnTo>
                <a:lnTo>
                  <a:pt x="272" y="8644"/>
                </a:lnTo>
                <a:lnTo>
                  <a:pt x="198" y="8694"/>
                </a:lnTo>
                <a:lnTo>
                  <a:pt x="124" y="8743"/>
                </a:lnTo>
                <a:lnTo>
                  <a:pt x="50" y="8866"/>
                </a:lnTo>
                <a:lnTo>
                  <a:pt x="0" y="8990"/>
                </a:lnTo>
                <a:lnTo>
                  <a:pt x="0" y="9138"/>
                </a:lnTo>
                <a:lnTo>
                  <a:pt x="50" y="9286"/>
                </a:lnTo>
                <a:lnTo>
                  <a:pt x="149" y="9385"/>
                </a:lnTo>
                <a:lnTo>
                  <a:pt x="272" y="9459"/>
                </a:lnTo>
                <a:lnTo>
                  <a:pt x="346" y="9484"/>
                </a:lnTo>
                <a:lnTo>
                  <a:pt x="445" y="9509"/>
                </a:lnTo>
                <a:lnTo>
                  <a:pt x="6175" y="9509"/>
                </a:lnTo>
                <a:lnTo>
                  <a:pt x="6273" y="9533"/>
                </a:lnTo>
                <a:lnTo>
                  <a:pt x="6347" y="9583"/>
                </a:lnTo>
                <a:lnTo>
                  <a:pt x="6397" y="9632"/>
                </a:lnTo>
                <a:lnTo>
                  <a:pt x="6446" y="9681"/>
                </a:lnTo>
                <a:lnTo>
                  <a:pt x="6496" y="9756"/>
                </a:lnTo>
                <a:lnTo>
                  <a:pt x="6520" y="9830"/>
                </a:lnTo>
                <a:lnTo>
                  <a:pt x="6545" y="9904"/>
                </a:lnTo>
                <a:lnTo>
                  <a:pt x="6965" y="15559"/>
                </a:lnTo>
                <a:lnTo>
                  <a:pt x="6990" y="15633"/>
                </a:lnTo>
                <a:lnTo>
                  <a:pt x="7014" y="15707"/>
                </a:lnTo>
                <a:lnTo>
                  <a:pt x="7113" y="15831"/>
                </a:lnTo>
                <a:lnTo>
                  <a:pt x="7212" y="15930"/>
                </a:lnTo>
                <a:lnTo>
                  <a:pt x="7360" y="15954"/>
                </a:lnTo>
                <a:lnTo>
                  <a:pt x="7508" y="15954"/>
                </a:lnTo>
                <a:lnTo>
                  <a:pt x="7632" y="15905"/>
                </a:lnTo>
                <a:lnTo>
                  <a:pt x="7755" y="15806"/>
                </a:lnTo>
                <a:lnTo>
                  <a:pt x="7804" y="15732"/>
                </a:lnTo>
                <a:lnTo>
                  <a:pt x="7829" y="15658"/>
                </a:lnTo>
                <a:lnTo>
                  <a:pt x="9583" y="10274"/>
                </a:lnTo>
                <a:lnTo>
                  <a:pt x="9607" y="10200"/>
                </a:lnTo>
                <a:lnTo>
                  <a:pt x="9657" y="10126"/>
                </a:lnTo>
                <a:lnTo>
                  <a:pt x="9731" y="10077"/>
                </a:lnTo>
                <a:lnTo>
                  <a:pt x="9780" y="10027"/>
                </a:lnTo>
                <a:lnTo>
                  <a:pt x="9854" y="10003"/>
                </a:lnTo>
                <a:lnTo>
                  <a:pt x="9928" y="9978"/>
                </a:lnTo>
                <a:lnTo>
                  <a:pt x="10101" y="9978"/>
                </a:lnTo>
                <a:lnTo>
                  <a:pt x="15609" y="11311"/>
                </a:lnTo>
                <a:lnTo>
                  <a:pt x="15683" y="11336"/>
                </a:lnTo>
                <a:lnTo>
                  <a:pt x="15781" y="11336"/>
                </a:lnTo>
                <a:lnTo>
                  <a:pt x="15905" y="11287"/>
                </a:lnTo>
                <a:lnTo>
                  <a:pt x="16028" y="11188"/>
                </a:lnTo>
                <a:lnTo>
                  <a:pt x="16102" y="11064"/>
                </a:lnTo>
                <a:lnTo>
                  <a:pt x="16152" y="10941"/>
                </a:lnTo>
                <a:lnTo>
                  <a:pt x="16152" y="10793"/>
                </a:lnTo>
                <a:lnTo>
                  <a:pt x="16078" y="10645"/>
                </a:lnTo>
                <a:lnTo>
                  <a:pt x="16028" y="10595"/>
                </a:lnTo>
                <a:lnTo>
                  <a:pt x="15954" y="10521"/>
                </a:lnTo>
                <a:lnTo>
                  <a:pt x="11385" y="7212"/>
                </a:lnTo>
                <a:lnTo>
                  <a:pt x="11336" y="7138"/>
                </a:lnTo>
                <a:lnTo>
                  <a:pt x="11287" y="7088"/>
                </a:lnTo>
                <a:lnTo>
                  <a:pt x="11237" y="7014"/>
                </a:lnTo>
                <a:lnTo>
                  <a:pt x="11213" y="6940"/>
                </a:lnTo>
                <a:lnTo>
                  <a:pt x="11213" y="6841"/>
                </a:lnTo>
                <a:lnTo>
                  <a:pt x="11213" y="6767"/>
                </a:lnTo>
                <a:lnTo>
                  <a:pt x="11237" y="6693"/>
                </a:lnTo>
                <a:lnTo>
                  <a:pt x="11262" y="6619"/>
                </a:lnTo>
                <a:lnTo>
                  <a:pt x="14250" y="1803"/>
                </a:lnTo>
                <a:lnTo>
                  <a:pt x="14275" y="1729"/>
                </a:lnTo>
                <a:lnTo>
                  <a:pt x="14300" y="1630"/>
                </a:lnTo>
                <a:lnTo>
                  <a:pt x="14300" y="1482"/>
                </a:lnTo>
                <a:lnTo>
                  <a:pt x="14250" y="1359"/>
                </a:lnTo>
                <a:lnTo>
                  <a:pt x="14176" y="1235"/>
                </a:lnTo>
                <a:lnTo>
                  <a:pt x="14053" y="1161"/>
                </a:lnTo>
                <a:lnTo>
                  <a:pt x="13905" y="1136"/>
                </a:lnTo>
                <a:lnTo>
                  <a:pt x="13756" y="1136"/>
                </a:lnTo>
                <a:lnTo>
                  <a:pt x="13682" y="1161"/>
                </a:lnTo>
                <a:lnTo>
                  <a:pt x="13608" y="1211"/>
                </a:lnTo>
                <a:lnTo>
                  <a:pt x="9015" y="4545"/>
                </a:lnTo>
                <a:lnTo>
                  <a:pt x="8965" y="4569"/>
                </a:lnTo>
                <a:lnTo>
                  <a:pt x="8866" y="4594"/>
                </a:lnTo>
                <a:lnTo>
                  <a:pt x="8792" y="4619"/>
                </a:lnTo>
                <a:lnTo>
                  <a:pt x="8718" y="4619"/>
                </a:lnTo>
                <a:lnTo>
                  <a:pt x="8644" y="4594"/>
                </a:lnTo>
                <a:lnTo>
                  <a:pt x="8570" y="4569"/>
                </a:lnTo>
                <a:lnTo>
                  <a:pt x="8496" y="4520"/>
                </a:lnTo>
                <a:lnTo>
                  <a:pt x="8422" y="4471"/>
                </a:lnTo>
                <a:lnTo>
                  <a:pt x="4767" y="149"/>
                </a:lnTo>
                <a:lnTo>
                  <a:pt x="4693" y="99"/>
                </a:lnTo>
                <a:lnTo>
                  <a:pt x="4643" y="50"/>
                </a:lnTo>
                <a:lnTo>
                  <a:pt x="4495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546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 flipH="1" rot="9542676">
            <a:off x="8134951" y="-209294"/>
            <a:ext cx="1200390" cy="1314354"/>
            <a:chOff x="4217475" y="520275"/>
            <a:chExt cx="793400" cy="868725"/>
          </a:xfrm>
        </p:grpSpPr>
        <p:sp>
          <p:nvSpPr>
            <p:cNvPr id="20" name="Google Shape;20;p2"/>
            <p:cNvSpPr/>
            <p:nvPr/>
          </p:nvSpPr>
          <p:spPr>
            <a:xfrm>
              <a:off x="4501475" y="520275"/>
              <a:ext cx="509400" cy="862550"/>
            </a:xfrm>
            <a:custGeom>
              <a:rect b="b" l="l" r="r" t="t"/>
              <a:pathLst>
                <a:path extrusionOk="0" h="34502" w="20376">
                  <a:moveTo>
                    <a:pt x="1" y="0"/>
                  </a:moveTo>
                  <a:lnTo>
                    <a:pt x="5039" y="9459"/>
                  </a:lnTo>
                  <a:lnTo>
                    <a:pt x="9435" y="9089"/>
                  </a:lnTo>
                  <a:lnTo>
                    <a:pt x="9435" y="9089"/>
                  </a:lnTo>
                  <a:lnTo>
                    <a:pt x="6224" y="11682"/>
                  </a:lnTo>
                  <a:lnTo>
                    <a:pt x="9731" y="18325"/>
                  </a:lnTo>
                  <a:lnTo>
                    <a:pt x="11781" y="17535"/>
                  </a:lnTo>
                  <a:lnTo>
                    <a:pt x="10348" y="19461"/>
                  </a:lnTo>
                  <a:lnTo>
                    <a:pt x="14646" y="27562"/>
                  </a:lnTo>
                  <a:lnTo>
                    <a:pt x="17609" y="25388"/>
                  </a:lnTo>
                  <a:lnTo>
                    <a:pt x="17609" y="25388"/>
                  </a:lnTo>
                  <a:lnTo>
                    <a:pt x="15584" y="29315"/>
                  </a:lnTo>
                  <a:lnTo>
                    <a:pt x="18350" y="34501"/>
                  </a:lnTo>
                  <a:lnTo>
                    <a:pt x="18449" y="34205"/>
                  </a:lnTo>
                  <a:lnTo>
                    <a:pt x="18745" y="33390"/>
                  </a:lnTo>
                  <a:lnTo>
                    <a:pt x="18943" y="32797"/>
                  </a:lnTo>
                  <a:lnTo>
                    <a:pt x="19165" y="32081"/>
                  </a:lnTo>
                  <a:lnTo>
                    <a:pt x="19387" y="31266"/>
                  </a:lnTo>
                  <a:lnTo>
                    <a:pt x="19609" y="30377"/>
                  </a:lnTo>
                  <a:lnTo>
                    <a:pt x="19807" y="29389"/>
                  </a:lnTo>
                  <a:lnTo>
                    <a:pt x="20005" y="28303"/>
                  </a:lnTo>
                  <a:lnTo>
                    <a:pt x="20178" y="27166"/>
                  </a:lnTo>
                  <a:lnTo>
                    <a:pt x="20301" y="25956"/>
                  </a:lnTo>
                  <a:lnTo>
                    <a:pt x="20375" y="24697"/>
                  </a:lnTo>
                  <a:lnTo>
                    <a:pt x="20375" y="24030"/>
                  </a:lnTo>
                  <a:lnTo>
                    <a:pt x="20375" y="23363"/>
                  </a:lnTo>
                  <a:lnTo>
                    <a:pt x="20350" y="22696"/>
                  </a:lnTo>
                  <a:lnTo>
                    <a:pt x="20326" y="22005"/>
                  </a:lnTo>
                  <a:lnTo>
                    <a:pt x="20276" y="21313"/>
                  </a:lnTo>
                  <a:lnTo>
                    <a:pt x="20202" y="20622"/>
                  </a:lnTo>
                  <a:lnTo>
                    <a:pt x="20103" y="19906"/>
                  </a:lnTo>
                  <a:lnTo>
                    <a:pt x="19980" y="19214"/>
                  </a:lnTo>
                  <a:lnTo>
                    <a:pt x="19832" y="18498"/>
                  </a:lnTo>
                  <a:lnTo>
                    <a:pt x="19684" y="17757"/>
                  </a:lnTo>
                  <a:lnTo>
                    <a:pt x="19486" y="17041"/>
                  </a:lnTo>
                  <a:lnTo>
                    <a:pt x="19264" y="16325"/>
                  </a:lnTo>
                  <a:lnTo>
                    <a:pt x="19017" y="15584"/>
                  </a:lnTo>
                  <a:lnTo>
                    <a:pt x="18720" y="14868"/>
                  </a:lnTo>
                  <a:lnTo>
                    <a:pt x="18424" y="14151"/>
                  </a:lnTo>
                  <a:lnTo>
                    <a:pt x="18078" y="13411"/>
                  </a:lnTo>
                  <a:lnTo>
                    <a:pt x="17708" y="12694"/>
                  </a:lnTo>
                  <a:lnTo>
                    <a:pt x="17288" y="11978"/>
                  </a:lnTo>
                  <a:lnTo>
                    <a:pt x="16843" y="11287"/>
                  </a:lnTo>
                  <a:lnTo>
                    <a:pt x="16350" y="10570"/>
                  </a:lnTo>
                  <a:lnTo>
                    <a:pt x="15831" y="9879"/>
                  </a:lnTo>
                  <a:lnTo>
                    <a:pt x="15288" y="9187"/>
                  </a:lnTo>
                  <a:lnTo>
                    <a:pt x="14670" y="8496"/>
                  </a:lnTo>
                  <a:lnTo>
                    <a:pt x="14028" y="7829"/>
                  </a:lnTo>
                  <a:lnTo>
                    <a:pt x="13337" y="7162"/>
                  </a:lnTo>
                  <a:lnTo>
                    <a:pt x="12620" y="6520"/>
                  </a:lnTo>
                  <a:lnTo>
                    <a:pt x="11855" y="5878"/>
                  </a:lnTo>
                  <a:lnTo>
                    <a:pt x="11015" y="5261"/>
                  </a:lnTo>
                  <a:lnTo>
                    <a:pt x="10151" y="4668"/>
                  </a:lnTo>
                  <a:lnTo>
                    <a:pt x="9237" y="4075"/>
                  </a:lnTo>
                  <a:lnTo>
                    <a:pt x="8274" y="3483"/>
                  </a:lnTo>
                  <a:lnTo>
                    <a:pt x="7261" y="2939"/>
                  </a:lnTo>
                  <a:lnTo>
                    <a:pt x="6175" y="2396"/>
                  </a:lnTo>
                  <a:lnTo>
                    <a:pt x="5063" y="1877"/>
                  </a:lnTo>
                  <a:lnTo>
                    <a:pt x="3878" y="1359"/>
                  </a:lnTo>
                  <a:lnTo>
                    <a:pt x="2643" y="889"/>
                  </a:lnTo>
                  <a:lnTo>
                    <a:pt x="1359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93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344650" y="636950"/>
              <a:ext cx="633500" cy="752050"/>
            </a:xfrm>
            <a:custGeom>
              <a:rect b="b" l="l" r="r" t="t"/>
              <a:pathLst>
                <a:path extrusionOk="0" h="30082" w="25340">
                  <a:moveTo>
                    <a:pt x="1" y="1"/>
                  </a:moveTo>
                  <a:lnTo>
                    <a:pt x="6842" y="8250"/>
                  </a:lnTo>
                  <a:lnTo>
                    <a:pt x="11065" y="6990"/>
                  </a:lnTo>
                  <a:lnTo>
                    <a:pt x="8447" y="10176"/>
                  </a:lnTo>
                  <a:lnTo>
                    <a:pt x="13238" y="15980"/>
                  </a:lnTo>
                  <a:lnTo>
                    <a:pt x="15065" y="14794"/>
                  </a:lnTo>
                  <a:lnTo>
                    <a:pt x="14053" y="16967"/>
                  </a:lnTo>
                  <a:lnTo>
                    <a:pt x="19906" y="24031"/>
                  </a:lnTo>
                  <a:lnTo>
                    <a:pt x="22376" y="21314"/>
                  </a:lnTo>
                  <a:lnTo>
                    <a:pt x="21165" y="25562"/>
                  </a:lnTo>
                  <a:lnTo>
                    <a:pt x="24919" y="30081"/>
                  </a:lnTo>
                  <a:lnTo>
                    <a:pt x="24969" y="29785"/>
                  </a:lnTo>
                  <a:lnTo>
                    <a:pt x="25117" y="28921"/>
                  </a:lnTo>
                  <a:lnTo>
                    <a:pt x="25191" y="28303"/>
                  </a:lnTo>
                  <a:lnTo>
                    <a:pt x="25240" y="27562"/>
                  </a:lnTo>
                  <a:lnTo>
                    <a:pt x="25290" y="26723"/>
                  </a:lnTo>
                  <a:lnTo>
                    <a:pt x="25339" y="25784"/>
                  </a:lnTo>
                  <a:lnTo>
                    <a:pt x="25339" y="24772"/>
                  </a:lnTo>
                  <a:lnTo>
                    <a:pt x="25314" y="23685"/>
                  </a:lnTo>
                  <a:lnTo>
                    <a:pt x="25240" y="22549"/>
                  </a:lnTo>
                  <a:lnTo>
                    <a:pt x="25117" y="21339"/>
                  </a:lnTo>
                  <a:lnTo>
                    <a:pt x="24919" y="20079"/>
                  </a:lnTo>
                  <a:lnTo>
                    <a:pt x="24821" y="19437"/>
                  </a:lnTo>
                  <a:lnTo>
                    <a:pt x="24672" y="18770"/>
                  </a:lnTo>
                  <a:lnTo>
                    <a:pt x="24524" y="18128"/>
                  </a:lnTo>
                  <a:lnTo>
                    <a:pt x="24351" y="17461"/>
                  </a:lnTo>
                  <a:lnTo>
                    <a:pt x="24154" y="16795"/>
                  </a:lnTo>
                  <a:lnTo>
                    <a:pt x="23931" y="16128"/>
                  </a:lnTo>
                  <a:lnTo>
                    <a:pt x="23709" y="15461"/>
                  </a:lnTo>
                  <a:lnTo>
                    <a:pt x="23438" y="14769"/>
                  </a:lnTo>
                  <a:lnTo>
                    <a:pt x="23166" y="14103"/>
                  </a:lnTo>
                  <a:lnTo>
                    <a:pt x="22845" y="13436"/>
                  </a:lnTo>
                  <a:lnTo>
                    <a:pt x="22524" y="12769"/>
                  </a:lnTo>
                  <a:lnTo>
                    <a:pt x="22153" y="12102"/>
                  </a:lnTo>
                  <a:lnTo>
                    <a:pt x="21758" y="11435"/>
                  </a:lnTo>
                  <a:lnTo>
                    <a:pt x="21338" y="10793"/>
                  </a:lnTo>
                  <a:lnTo>
                    <a:pt x="20894" y="10127"/>
                  </a:lnTo>
                  <a:lnTo>
                    <a:pt x="20400" y="9509"/>
                  </a:lnTo>
                  <a:lnTo>
                    <a:pt x="19906" y="8867"/>
                  </a:lnTo>
                  <a:lnTo>
                    <a:pt x="19338" y="8250"/>
                  </a:lnTo>
                  <a:lnTo>
                    <a:pt x="18770" y="7657"/>
                  </a:lnTo>
                  <a:lnTo>
                    <a:pt x="18153" y="7064"/>
                  </a:lnTo>
                  <a:lnTo>
                    <a:pt x="17510" y="6471"/>
                  </a:lnTo>
                  <a:lnTo>
                    <a:pt x="16819" y="5903"/>
                  </a:lnTo>
                  <a:lnTo>
                    <a:pt x="16078" y="5360"/>
                  </a:lnTo>
                  <a:lnTo>
                    <a:pt x="15312" y="4841"/>
                  </a:lnTo>
                  <a:lnTo>
                    <a:pt x="14522" y="4323"/>
                  </a:lnTo>
                  <a:lnTo>
                    <a:pt x="13682" y="3854"/>
                  </a:lnTo>
                  <a:lnTo>
                    <a:pt x="12793" y="3384"/>
                  </a:lnTo>
                  <a:lnTo>
                    <a:pt x="11855" y="2940"/>
                  </a:lnTo>
                  <a:lnTo>
                    <a:pt x="10892" y="2520"/>
                  </a:lnTo>
                  <a:lnTo>
                    <a:pt x="9855" y="2125"/>
                  </a:lnTo>
                  <a:lnTo>
                    <a:pt x="8793" y="1754"/>
                  </a:lnTo>
                  <a:lnTo>
                    <a:pt x="7681" y="1409"/>
                  </a:lnTo>
                  <a:lnTo>
                    <a:pt x="6545" y="1088"/>
                  </a:lnTo>
                  <a:lnTo>
                    <a:pt x="5335" y="816"/>
                  </a:lnTo>
                  <a:lnTo>
                    <a:pt x="4076" y="569"/>
                  </a:lnTo>
                  <a:lnTo>
                    <a:pt x="2767" y="347"/>
                  </a:lnTo>
                  <a:lnTo>
                    <a:pt x="1408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217475" y="742550"/>
              <a:ext cx="753875" cy="626075"/>
            </a:xfrm>
            <a:custGeom>
              <a:rect b="b" l="l" r="r" t="t"/>
              <a:pathLst>
                <a:path extrusionOk="0" h="25043" w="30155">
                  <a:moveTo>
                    <a:pt x="4100" y="0"/>
                  </a:moveTo>
                  <a:lnTo>
                    <a:pt x="2766" y="25"/>
                  </a:lnTo>
                  <a:lnTo>
                    <a:pt x="1408" y="99"/>
                  </a:lnTo>
                  <a:lnTo>
                    <a:pt x="0" y="222"/>
                  </a:lnTo>
                  <a:lnTo>
                    <a:pt x="8273" y="7039"/>
                  </a:lnTo>
                  <a:lnTo>
                    <a:pt x="12176" y="4989"/>
                  </a:lnTo>
                  <a:lnTo>
                    <a:pt x="10200" y="8619"/>
                  </a:lnTo>
                  <a:lnTo>
                    <a:pt x="16003" y="13410"/>
                  </a:lnTo>
                  <a:lnTo>
                    <a:pt x="17584" y="11904"/>
                  </a:lnTo>
                  <a:lnTo>
                    <a:pt x="17016" y="14225"/>
                  </a:lnTo>
                  <a:lnTo>
                    <a:pt x="24079" y="20054"/>
                  </a:lnTo>
                  <a:lnTo>
                    <a:pt x="26006" y="16917"/>
                  </a:lnTo>
                  <a:lnTo>
                    <a:pt x="25635" y="21313"/>
                  </a:lnTo>
                  <a:lnTo>
                    <a:pt x="30155" y="25042"/>
                  </a:lnTo>
                  <a:lnTo>
                    <a:pt x="30155" y="24746"/>
                  </a:lnTo>
                  <a:lnTo>
                    <a:pt x="30130" y="23857"/>
                  </a:lnTo>
                  <a:lnTo>
                    <a:pt x="30080" y="23239"/>
                  </a:lnTo>
                  <a:lnTo>
                    <a:pt x="30006" y="22499"/>
                  </a:lnTo>
                  <a:lnTo>
                    <a:pt x="29883" y="21659"/>
                  </a:lnTo>
                  <a:lnTo>
                    <a:pt x="29759" y="20745"/>
                  </a:lnTo>
                  <a:lnTo>
                    <a:pt x="29562" y="19757"/>
                  </a:lnTo>
                  <a:lnTo>
                    <a:pt x="29340" y="18695"/>
                  </a:lnTo>
                  <a:lnTo>
                    <a:pt x="29043" y="17559"/>
                  </a:lnTo>
                  <a:lnTo>
                    <a:pt x="28673" y="16399"/>
                  </a:lnTo>
                  <a:lnTo>
                    <a:pt x="28278" y="15213"/>
                  </a:lnTo>
                  <a:lnTo>
                    <a:pt x="28031" y="14596"/>
                  </a:lnTo>
                  <a:lnTo>
                    <a:pt x="27784" y="13978"/>
                  </a:lnTo>
                  <a:lnTo>
                    <a:pt x="27512" y="13361"/>
                  </a:lnTo>
                  <a:lnTo>
                    <a:pt x="27216" y="12743"/>
                  </a:lnTo>
                  <a:lnTo>
                    <a:pt x="26895" y="12126"/>
                  </a:lnTo>
                  <a:lnTo>
                    <a:pt x="26549" y="11509"/>
                  </a:lnTo>
                  <a:lnTo>
                    <a:pt x="26203" y="10916"/>
                  </a:lnTo>
                  <a:lnTo>
                    <a:pt x="25808" y="10299"/>
                  </a:lnTo>
                  <a:lnTo>
                    <a:pt x="25413" y="9681"/>
                  </a:lnTo>
                  <a:lnTo>
                    <a:pt x="24968" y="9088"/>
                  </a:lnTo>
                  <a:lnTo>
                    <a:pt x="24524" y="8496"/>
                  </a:lnTo>
                  <a:lnTo>
                    <a:pt x="24030" y="7903"/>
                  </a:lnTo>
                  <a:lnTo>
                    <a:pt x="23511" y="7335"/>
                  </a:lnTo>
                  <a:lnTo>
                    <a:pt x="22993" y="6767"/>
                  </a:lnTo>
                  <a:lnTo>
                    <a:pt x="22425" y="6224"/>
                  </a:lnTo>
                  <a:lnTo>
                    <a:pt x="21832" y="5680"/>
                  </a:lnTo>
                  <a:lnTo>
                    <a:pt x="21214" y="5162"/>
                  </a:lnTo>
                  <a:lnTo>
                    <a:pt x="20548" y="4668"/>
                  </a:lnTo>
                  <a:lnTo>
                    <a:pt x="19856" y="4174"/>
                  </a:lnTo>
                  <a:lnTo>
                    <a:pt x="19140" y="3705"/>
                  </a:lnTo>
                  <a:lnTo>
                    <a:pt x="18399" y="3260"/>
                  </a:lnTo>
                  <a:lnTo>
                    <a:pt x="17609" y="2840"/>
                  </a:lnTo>
                  <a:lnTo>
                    <a:pt x="16794" y="2445"/>
                  </a:lnTo>
                  <a:lnTo>
                    <a:pt x="15954" y="2075"/>
                  </a:lnTo>
                  <a:lnTo>
                    <a:pt x="15065" y="1729"/>
                  </a:lnTo>
                  <a:lnTo>
                    <a:pt x="14151" y="1408"/>
                  </a:lnTo>
                  <a:lnTo>
                    <a:pt x="13188" y="1111"/>
                  </a:lnTo>
                  <a:lnTo>
                    <a:pt x="12176" y="864"/>
                  </a:lnTo>
                  <a:lnTo>
                    <a:pt x="11138" y="642"/>
                  </a:lnTo>
                  <a:lnTo>
                    <a:pt x="10076" y="445"/>
                  </a:lnTo>
                  <a:lnTo>
                    <a:pt x="8965" y="272"/>
                  </a:lnTo>
                  <a:lnTo>
                    <a:pt x="7804" y="148"/>
                  </a:lnTo>
                  <a:lnTo>
                    <a:pt x="6619" y="74"/>
                  </a:lnTo>
                  <a:lnTo>
                    <a:pt x="5384" y="0"/>
                  </a:lnTo>
                  <a:close/>
                </a:path>
              </a:pathLst>
            </a:custGeom>
            <a:solidFill>
              <a:srgbClr val="96DC6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flipH="1">
            <a:off x="8558910" y="1278219"/>
            <a:ext cx="340085" cy="353135"/>
            <a:chOff x="-489340" y="-2627756"/>
            <a:chExt cx="340085" cy="353135"/>
          </a:xfrm>
        </p:grpSpPr>
        <p:sp>
          <p:nvSpPr>
            <p:cNvPr id="24" name="Google Shape;24;p2"/>
            <p:cNvSpPr/>
            <p:nvPr/>
          </p:nvSpPr>
          <p:spPr>
            <a:xfrm>
              <a:off x="-489340" y="-2601581"/>
              <a:ext cx="326997" cy="326959"/>
            </a:xfrm>
            <a:custGeom>
              <a:rect b="b" l="l" r="r" t="t"/>
              <a:pathLst>
                <a:path extrusionOk="0" h="8644" w="8645">
                  <a:moveTo>
                    <a:pt x="4471" y="2396"/>
                  </a:moveTo>
                  <a:lnTo>
                    <a:pt x="4644" y="2420"/>
                  </a:lnTo>
                  <a:lnTo>
                    <a:pt x="4841" y="2470"/>
                  </a:lnTo>
                  <a:lnTo>
                    <a:pt x="5014" y="2519"/>
                  </a:lnTo>
                  <a:lnTo>
                    <a:pt x="5212" y="2618"/>
                  </a:lnTo>
                  <a:lnTo>
                    <a:pt x="5385" y="2717"/>
                  </a:lnTo>
                  <a:lnTo>
                    <a:pt x="5533" y="2816"/>
                  </a:lnTo>
                  <a:lnTo>
                    <a:pt x="5681" y="2939"/>
                  </a:lnTo>
                  <a:lnTo>
                    <a:pt x="5805" y="3087"/>
                  </a:lnTo>
                  <a:lnTo>
                    <a:pt x="5903" y="3235"/>
                  </a:lnTo>
                  <a:lnTo>
                    <a:pt x="6002" y="3384"/>
                  </a:lnTo>
                  <a:lnTo>
                    <a:pt x="6101" y="3556"/>
                  </a:lnTo>
                  <a:lnTo>
                    <a:pt x="6150" y="3729"/>
                  </a:lnTo>
                  <a:lnTo>
                    <a:pt x="6200" y="3902"/>
                  </a:lnTo>
                  <a:lnTo>
                    <a:pt x="6249" y="4100"/>
                  </a:lnTo>
                  <a:lnTo>
                    <a:pt x="6249" y="4273"/>
                  </a:lnTo>
                  <a:lnTo>
                    <a:pt x="6249" y="4470"/>
                  </a:lnTo>
                  <a:lnTo>
                    <a:pt x="6224" y="4643"/>
                  </a:lnTo>
                  <a:lnTo>
                    <a:pt x="6175" y="4841"/>
                  </a:lnTo>
                  <a:lnTo>
                    <a:pt x="6126" y="5014"/>
                  </a:lnTo>
                  <a:lnTo>
                    <a:pt x="6052" y="5186"/>
                  </a:lnTo>
                  <a:lnTo>
                    <a:pt x="5953" y="5359"/>
                  </a:lnTo>
                  <a:lnTo>
                    <a:pt x="5829" y="5532"/>
                  </a:lnTo>
                  <a:lnTo>
                    <a:pt x="5706" y="5680"/>
                  </a:lnTo>
                  <a:lnTo>
                    <a:pt x="5558" y="5804"/>
                  </a:lnTo>
                  <a:lnTo>
                    <a:pt x="5409" y="5903"/>
                  </a:lnTo>
                  <a:lnTo>
                    <a:pt x="5261" y="6001"/>
                  </a:lnTo>
                  <a:lnTo>
                    <a:pt x="5088" y="6100"/>
                  </a:lnTo>
                  <a:lnTo>
                    <a:pt x="4915" y="6150"/>
                  </a:lnTo>
                  <a:lnTo>
                    <a:pt x="4743" y="6199"/>
                  </a:lnTo>
                  <a:lnTo>
                    <a:pt x="4570" y="6224"/>
                  </a:lnTo>
                  <a:lnTo>
                    <a:pt x="4372" y="6248"/>
                  </a:lnTo>
                  <a:lnTo>
                    <a:pt x="4199" y="6248"/>
                  </a:lnTo>
                  <a:lnTo>
                    <a:pt x="4002" y="6224"/>
                  </a:lnTo>
                  <a:lnTo>
                    <a:pt x="3829" y="6174"/>
                  </a:lnTo>
                  <a:lnTo>
                    <a:pt x="3631" y="6125"/>
                  </a:lnTo>
                  <a:lnTo>
                    <a:pt x="3458" y="6051"/>
                  </a:lnTo>
                  <a:lnTo>
                    <a:pt x="3286" y="5952"/>
                  </a:lnTo>
                  <a:lnTo>
                    <a:pt x="3113" y="5828"/>
                  </a:lnTo>
                  <a:lnTo>
                    <a:pt x="2989" y="5705"/>
                  </a:lnTo>
                  <a:lnTo>
                    <a:pt x="2866" y="5557"/>
                  </a:lnTo>
                  <a:lnTo>
                    <a:pt x="2742" y="5409"/>
                  </a:lnTo>
                  <a:lnTo>
                    <a:pt x="2643" y="5260"/>
                  </a:lnTo>
                  <a:lnTo>
                    <a:pt x="2569" y="5088"/>
                  </a:lnTo>
                  <a:lnTo>
                    <a:pt x="2495" y="4915"/>
                  </a:lnTo>
                  <a:lnTo>
                    <a:pt x="2446" y="4742"/>
                  </a:lnTo>
                  <a:lnTo>
                    <a:pt x="2421" y="4569"/>
                  </a:lnTo>
                  <a:lnTo>
                    <a:pt x="2396" y="4371"/>
                  </a:lnTo>
                  <a:lnTo>
                    <a:pt x="2396" y="4174"/>
                  </a:lnTo>
                  <a:lnTo>
                    <a:pt x="2421" y="4001"/>
                  </a:lnTo>
                  <a:lnTo>
                    <a:pt x="2471" y="3803"/>
                  </a:lnTo>
                  <a:lnTo>
                    <a:pt x="2520" y="3631"/>
                  </a:lnTo>
                  <a:lnTo>
                    <a:pt x="2619" y="3458"/>
                  </a:lnTo>
                  <a:lnTo>
                    <a:pt x="2717" y="3285"/>
                  </a:lnTo>
                  <a:lnTo>
                    <a:pt x="2816" y="3112"/>
                  </a:lnTo>
                  <a:lnTo>
                    <a:pt x="2940" y="2988"/>
                  </a:lnTo>
                  <a:lnTo>
                    <a:pt x="3088" y="2840"/>
                  </a:lnTo>
                  <a:lnTo>
                    <a:pt x="3236" y="2741"/>
                  </a:lnTo>
                  <a:lnTo>
                    <a:pt x="3384" y="2643"/>
                  </a:lnTo>
                  <a:lnTo>
                    <a:pt x="3557" y="2569"/>
                  </a:lnTo>
                  <a:lnTo>
                    <a:pt x="3730" y="2494"/>
                  </a:lnTo>
                  <a:lnTo>
                    <a:pt x="3903" y="2445"/>
                  </a:lnTo>
                  <a:lnTo>
                    <a:pt x="4100" y="2420"/>
                  </a:lnTo>
                  <a:lnTo>
                    <a:pt x="4273" y="2396"/>
                  </a:lnTo>
                  <a:close/>
                  <a:moveTo>
                    <a:pt x="4224" y="0"/>
                  </a:moveTo>
                  <a:lnTo>
                    <a:pt x="3804" y="50"/>
                  </a:lnTo>
                  <a:lnTo>
                    <a:pt x="3384" y="99"/>
                  </a:lnTo>
                  <a:lnTo>
                    <a:pt x="2989" y="222"/>
                  </a:lnTo>
                  <a:lnTo>
                    <a:pt x="2594" y="371"/>
                  </a:lnTo>
                  <a:lnTo>
                    <a:pt x="2224" y="543"/>
                  </a:lnTo>
                  <a:lnTo>
                    <a:pt x="1878" y="766"/>
                  </a:lnTo>
                  <a:lnTo>
                    <a:pt x="1557" y="1013"/>
                  </a:lnTo>
                  <a:lnTo>
                    <a:pt x="1236" y="1309"/>
                  </a:lnTo>
                  <a:lnTo>
                    <a:pt x="964" y="1630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97" y="2766"/>
                  </a:lnTo>
                  <a:lnTo>
                    <a:pt x="174" y="3186"/>
                  </a:lnTo>
                  <a:lnTo>
                    <a:pt x="75" y="3606"/>
                  </a:lnTo>
                  <a:lnTo>
                    <a:pt x="26" y="4026"/>
                  </a:lnTo>
                  <a:lnTo>
                    <a:pt x="1" y="4445"/>
                  </a:lnTo>
                  <a:lnTo>
                    <a:pt x="50" y="4841"/>
                  </a:lnTo>
                  <a:lnTo>
                    <a:pt x="100" y="5260"/>
                  </a:lnTo>
                  <a:lnTo>
                    <a:pt x="223" y="5656"/>
                  </a:lnTo>
                  <a:lnTo>
                    <a:pt x="371" y="6051"/>
                  </a:lnTo>
                  <a:lnTo>
                    <a:pt x="544" y="6421"/>
                  </a:lnTo>
                  <a:lnTo>
                    <a:pt x="766" y="6767"/>
                  </a:lnTo>
                  <a:lnTo>
                    <a:pt x="1013" y="7113"/>
                  </a:lnTo>
                  <a:lnTo>
                    <a:pt x="1310" y="7409"/>
                  </a:lnTo>
                  <a:lnTo>
                    <a:pt x="1631" y="7705"/>
                  </a:lnTo>
                  <a:lnTo>
                    <a:pt x="1977" y="7952"/>
                  </a:lnTo>
                  <a:lnTo>
                    <a:pt x="2372" y="8175"/>
                  </a:lnTo>
                  <a:lnTo>
                    <a:pt x="2767" y="8348"/>
                  </a:lnTo>
                  <a:lnTo>
                    <a:pt x="3187" y="8496"/>
                  </a:lnTo>
                  <a:lnTo>
                    <a:pt x="3607" y="8570"/>
                  </a:lnTo>
                  <a:lnTo>
                    <a:pt x="4026" y="8619"/>
                  </a:lnTo>
                  <a:lnTo>
                    <a:pt x="4446" y="8644"/>
                  </a:lnTo>
                  <a:lnTo>
                    <a:pt x="4841" y="8619"/>
                  </a:lnTo>
                  <a:lnTo>
                    <a:pt x="5261" y="8545"/>
                  </a:lnTo>
                  <a:lnTo>
                    <a:pt x="5656" y="8422"/>
                  </a:lnTo>
                  <a:lnTo>
                    <a:pt x="6052" y="8273"/>
                  </a:lnTo>
                  <a:lnTo>
                    <a:pt x="6422" y="8101"/>
                  </a:lnTo>
                  <a:lnTo>
                    <a:pt x="6768" y="7878"/>
                  </a:lnTo>
                  <a:lnTo>
                    <a:pt x="7113" y="7631"/>
                  </a:lnTo>
                  <a:lnTo>
                    <a:pt x="7410" y="7335"/>
                  </a:lnTo>
                  <a:lnTo>
                    <a:pt x="7706" y="7014"/>
                  </a:lnTo>
                  <a:lnTo>
                    <a:pt x="7953" y="6668"/>
                  </a:lnTo>
                  <a:lnTo>
                    <a:pt x="8175" y="6273"/>
                  </a:lnTo>
                  <a:lnTo>
                    <a:pt x="8348" y="5878"/>
                  </a:lnTo>
                  <a:lnTo>
                    <a:pt x="8496" y="5458"/>
                  </a:lnTo>
                  <a:lnTo>
                    <a:pt x="8571" y="5038"/>
                  </a:lnTo>
                  <a:lnTo>
                    <a:pt x="8645" y="4618"/>
                  </a:lnTo>
                  <a:lnTo>
                    <a:pt x="8645" y="4223"/>
                  </a:lnTo>
                  <a:lnTo>
                    <a:pt x="8620" y="3803"/>
                  </a:lnTo>
                  <a:lnTo>
                    <a:pt x="8546" y="3384"/>
                  </a:lnTo>
                  <a:lnTo>
                    <a:pt x="8422" y="2988"/>
                  </a:lnTo>
                  <a:lnTo>
                    <a:pt x="8274" y="2593"/>
                  </a:lnTo>
                  <a:lnTo>
                    <a:pt x="8101" y="2223"/>
                  </a:lnTo>
                  <a:lnTo>
                    <a:pt x="7879" y="1877"/>
                  </a:lnTo>
                  <a:lnTo>
                    <a:pt x="7632" y="1531"/>
                  </a:lnTo>
                  <a:lnTo>
                    <a:pt x="7336" y="1235"/>
                  </a:lnTo>
                  <a:lnTo>
                    <a:pt x="7015" y="939"/>
                  </a:lnTo>
                  <a:lnTo>
                    <a:pt x="6669" y="692"/>
                  </a:lnTo>
                  <a:lnTo>
                    <a:pt x="6298" y="469"/>
                  </a:lnTo>
                  <a:lnTo>
                    <a:pt x="5879" y="296"/>
                  </a:lnTo>
                  <a:lnTo>
                    <a:pt x="5483" y="148"/>
                  </a:lnTo>
                  <a:lnTo>
                    <a:pt x="5064" y="74"/>
                  </a:lnTo>
                  <a:lnTo>
                    <a:pt x="4644" y="25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475307" y="-2627756"/>
              <a:ext cx="326052" cy="326997"/>
            </a:xfrm>
            <a:custGeom>
              <a:rect b="b" l="l" r="r" t="t"/>
              <a:pathLst>
                <a:path extrusionOk="0" h="8645" w="8620">
                  <a:moveTo>
                    <a:pt x="4446" y="2396"/>
                  </a:moveTo>
                  <a:lnTo>
                    <a:pt x="4643" y="2421"/>
                  </a:lnTo>
                  <a:lnTo>
                    <a:pt x="4816" y="2470"/>
                  </a:lnTo>
                  <a:lnTo>
                    <a:pt x="5014" y="2520"/>
                  </a:lnTo>
                  <a:lnTo>
                    <a:pt x="5187" y="2618"/>
                  </a:lnTo>
                  <a:lnTo>
                    <a:pt x="5359" y="2717"/>
                  </a:lnTo>
                  <a:lnTo>
                    <a:pt x="5508" y="2816"/>
                  </a:lnTo>
                  <a:lnTo>
                    <a:pt x="5656" y="2940"/>
                  </a:lnTo>
                  <a:lnTo>
                    <a:pt x="5779" y="3088"/>
                  </a:lnTo>
                  <a:lnTo>
                    <a:pt x="5903" y="3236"/>
                  </a:lnTo>
                  <a:lnTo>
                    <a:pt x="6002" y="3384"/>
                  </a:lnTo>
                  <a:lnTo>
                    <a:pt x="6076" y="3557"/>
                  </a:lnTo>
                  <a:lnTo>
                    <a:pt x="6150" y="3730"/>
                  </a:lnTo>
                  <a:lnTo>
                    <a:pt x="6199" y="3903"/>
                  </a:lnTo>
                  <a:lnTo>
                    <a:pt x="6224" y="4100"/>
                  </a:lnTo>
                  <a:lnTo>
                    <a:pt x="6224" y="4273"/>
                  </a:lnTo>
                  <a:lnTo>
                    <a:pt x="6224" y="4471"/>
                  </a:lnTo>
                  <a:lnTo>
                    <a:pt x="6199" y="4644"/>
                  </a:lnTo>
                  <a:lnTo>
                    <a:pt x="6174" y="4841"/>
                  </a:lnTo>
                  <a:lnTo>
                    <a:pt x="6100" y="5014"/>
                  </a:lnTo>
                  <a:lnTo>
                    <a:pt x="6026" y="5187"/>
                  </a:lnTo>
                  <a:lnTo>
                    <a:pt x="5927" y="5360"/>
                  </a:lnTo>
                  <a:lnTo>
                    <a:pt x="5804" y="5533"/>
                  </a:lnTo>
                  <a:lnTo>
                    <a:pt x="5681" y="5681"/>
                  </a:lnTo>
                  <a:lnTo>
                    <a:pt x="5557" y="5804"/>
                  </a:lnTo>
                  <a:lnTo>
                    <a:pt x="5409" y="5903"/>
                  </a:lnTo>
                  <a:lnTo>
                    <a:pt x="5236" y="6002"/>
                  </a:lnTo>
                  <a:lnTo>
                    <a:pt x="5088" y="6101"/>
                  </a:lnTo>
                  <a:lnTo>
                    <a:pt x="4915" y="6150"/>
                  </a:lnTo>
                  <a:lnTo>
                    <a:pt x="4717" y="6199"/>
                  </a:lnTo>
                  <a:lnTo>
                    <a:pt x="4544" y="6249"/>
                  </a:lnTo>
                  <a:lnTo>
                    <a:pt x="4174" y="6249"/>
                  </a:lnTo>
                  <a:lnTo>
                    <a:pt x="3976" y="6224"/>
                  </a:lnTo>
                  <a:lnTo>
                    <a:pt x="3804" y="6175"/>
                  </a:lnTo>
                  <a:lnTo>
                    <a:pt x="3606" y="6125"/>
                  </a:lnTo>
                  <a:lnTo>
                    <a:pt x="3433" y="6051"/>
                  </a:lnTo>
                  <a:lnTo>
                    <a:pt x="3260" y="5952"/>
                  </a:lnTo>
                  <a:lnTo>
                    <a:pt x="3112" y="5829"/>
                  </a:lnTo>
                  <a:lnTo>
                    <a:pt x="2964" y="5706"/>
                  </a:lnTo>
                  <a:lnTo>
                    <a:pt x="2840" y="5557"/>
                  </a:lnTo>
                  <a:lnTo>
                    <a:pt x="2717" y="5409"/>
                  </a:lnTo>
                  <a:lnTo>
                    <a:pt x="2618" y="5261"/>
                  </a:lnTo>
                  <a:lnTo>
                    <a:pt x="2544" y="5088"/>
                  </a:lnTo>
                  <a:lnTo>
                    <a:pt x="2470" y="4915"/>
                  </a:lnTo>
                  <a:lnTo>
                    <a:pt x="2421" y="4742"/>
                  </a:lnTo>
                  <a:lnTo>
                    <a:pt x="2396" y="4569"/>
                  </a:lnTo>
                  <a:lnTo>
                    <a:pt x="2371" y="4372"/>
                  </a:lnTo>
                  <a:lnTo>
                    <a:pt x="2396" y="4199"/>
                  </a:lnTo>
                  <a:lnTo>
                    <a:pt x="2421" y="4001"/>
                  </a:lnTo>
                  <a:lnTo>
                    <a:pt x="2445" y="3804"/>
                  </a:lnTo>
                  <a:lnTo>
                    <a:pt x="2519" y="3631"/>
                  </a:lnTo>
                  <a:lnTo>
                    <a:pt x="2593" y="3458"/>
                  </a:lnTo>
                  <a:lnTo>
                    <a:pt x="2692" y="3285"/>
                  </a:lnTo>
                  <a:lnTo>
                    <a:pt x="2791" y="3112"/>
                  </a:lnTo>
                  <a:lnTo>
                    <a:pt x="2939" y="2989"/>
                  </a:lnTo>
                  <a:lnTo>
                    <a:pt x="3063" y="2841"/>
                  </a:lnTo>
                  <a:lnTo>
                    <a:pt x="3211" y="2742"/>
                  </a:lnTo>
                  <a:lnTo>
                    <a:pt x="3384" y="2643"/>
                  </a:lnTo>
                  <a:lnTo>
                    <a:pt x="3532" y="2569"/>
                  </a:lnTo>
                  <a:lnTo>
                    <a:pt x="3705" y="2495"/>
                  </a:lnTo>
                  <a:lnTo>
                    <a:pt x="3902" y="2446"/>
                  </a:lnTo>
                  <a:lnTo>
                    <a:pt x="4075" y="2421"/>
                  </a:lnTo>
                  <a:lnTo>
                    <a:pt x="4248" y="2396"/>
                  </a:lnTo>
                  <a:close/>
                  <a:moveTo>
                    <a:pt x="4199" y="1"/>
                  </a:moveTo>
                  <a:lnTo>
                    <a:pt x="3779" y="50"/>
                  </a:lnTo>
                  <a:lnTo>
                    <a:pt x="3384" y="99"/>
                  </a:lnTo>
                  <a:lnTo>
                    <a:pt x="2964" y="223"/>
                  </a:lnTo>
                  <a:lnTo>
                    <a:pt x="2593" y="371"/>
                  </a:lnTo>
                  <a:lnTo>
                    <a:pt x="2223" y="544"/>
                  </a:lnTo>
                  <a:lnTo>
                    <a:pt x="1853" y="766"/>
                  </a:lnTo>
                  <a:lnTo>
                    <a:pt x="1532" y="1013"/>
                  </a:lnTo>
                  <a:lnTo>
                    <a:pt x="1210" y="1310"/>
                  </a:lnTo>
                  <a:lnTo>
                    <a:pt x="939" y="1631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72" y="2767"/>
                  </a:lnTo>
                  <a:lnTo>
                    <a:pt x="149" y="3186"/>
                  </a:lnTo>
                  <a:lnTo>
                    <a:pt x="50" y="3606"/>
                  </a:lnTo>
                  <a:lnTo>
                    <a:pt x="0" y="4026"/>
                  </a:lnTo>
                  <a:lnTo>
                    <a:pt x="0" y="4446"/>
                  </a:lnTo>
                  <a:lnTo>
                    <a:pt x="25" y="4841"/>
                  </a:lnTo>
                  <a:lnTo>
                    <a:pt x="99" y="5261"/>
                  </a:lnTo>
                  <a:lnTo>
                    <a:pt x="198" y="5656"/>
                  </a:lnTo>
                  <a:lnTo>
                    <a:pt x="346" y="6051"/>
                  </a:lnTo>
                  <a:lnTo>
                    <a:pt x="544" y="6422"/>
                  </a:lnTo>
                  <a:lnTo>
                    <a:pt x="741" y="6767"/>
                  </a:lnTo>
                  <a:lnTo>
                    <a:pt x="1013" y="7113"/>
                  </a:lnTo>
                  <a:lnTo>
                    <a:pt x="1285" y="7410"/>
                  </a:lnTo>
                  <a:lnTo>
                    <a:pt x="1606" y="7706"/>
                  </a:lnTo>
                  <a:lnTo>
                    <a:pt x="1976" y="7953"/>
                  </a:lnTo>
                  <a:lnTo>
                    <a:pt x="2346" y="8175"/>
                  </a:lnTo>
                  <a:lnTo>
                    <a:pt x="2742" y="8348"/>
                  </a:lnTo>
                  <a:lnTo>
                    <a:pt x="3161" y="8496"/>
                  </a:lnTo>
                  <a:lnTo>
                    <a:pt x="3581" y="8570"/>
                  </a:lnTo>
                  <a:lnTo>
                    <a:pt x="4001" y="8620"/>
                  </a:lnTo>
                  <a:lnTo>
                    <a:pt x="4421" y="8644"/>
                  </a:lnTo>
                  <a:lnTo>
                    <a:pt x="4841" y="8620"/>
                  </a:lnTo>
                  <a:lnTo>
                    <a:pt x="5236" y="8546"/>
                  </a:lnTo>
                  <a:lnTo>
                    <a:pt x="5631" y="8422"/>
                  </a:lnTo>
                  <a:lnTo>
                    <a:pt x="6026" y="8274"/>
                  </a:lnTo>
                  <a:lnTo>
                    <a:pt x="6397" y="8101"/>
                  </a:lnTo>
                  <a:lnTo>
                    <a:pt x="6767" y="7879"/>
                  </a:lnTo>
                  <a:lnTo>
                    <a:pt x="7088" y="7632"/>
                  </a:lnTo>
                  <a:lnTo>
                    <a:pt x="7409" y="7335"/>
                  </a:lnTo>
                  <a:lnTo>
                    <a:pt x="7681" y="7014"/>
                  </a:lnTo>
                  <a:lnTo>
                    <a:pt x="7928" y="6669"/>
                  </a:lnTo>
                  <a:lnTo>
                    <a:pt x="8150" y="6274"/>
                  </a:lnTo>
                  <a:lnTo>
                    <a:pt x="8323" y="5878"/>
                  </a:lnTo>
                  <a:lnTo>
                    <a:pt x="8471" y="5459"/>
                  </a:lnTo>
                  <a:lnTo>
                    <a:pt x="8570" y="5039"/>
                  </a:lnTo>
                  <a:lnTo>
                    <a:pt x="8619" y="4644"/>
                  </a:lnTo>
                  <a:lnTo>
                    <a:pt x="8619" y="4224"/>
                  </a:lnTo>
                  <a:lnTo>
                    <a:pt x="8595" y="3804"/>
                  </a:lnTo>
                  <a:lnTo>
                    <a:pt x="8521" y="3384"/>
                  </a:lnTo>
                  <a:lnTo>
                    <a:pt x="8422" y="2989"/>
                  </a:lnTo>
                  <a:lnTo>
                    <a:pt x="8274" y="2594"/>
                  </a:lnTo>
                  <a:lnTo>
                    <a:pt x="8076" y="2223"/>
                  </a:lnTo>
                  <a:lnTo>
                    <a:pt x="7854" y="1878"/>
                  </a:lnTo>
                  <a:lnTo>
                    <a:pt x="7607" y="1532"/>
                  </a:lnTo>
                  <a:lnTo>
                    <a:pt x="7335" y="1235"/>
                  </a:lnTo>
                  <a:lnTo>
                    <a:pt x="7014" y="939"/>
                  </a:lnTo>
                  <a:lnTo>
                    <a:pt x="6644" y="692"/>
                  </a:lnTo>
                  <a:lnTo>
                    <a:pt x="6273" y="470"/>
                  </a:lnTo>
                  <a:lnTo>
                    <a:pt x="5853" y="297"/>
                  </a:lnTo>
                  <a:lnTo>
                    <a:pt x="5458" y="149"/>
                  </a:lnTo>
                  <a:lnTo>
                    <a:pt x="5038" y="75"/>
                  </a:lnTo>
                  <a:lnTo>
                    <a:pt x="4619" y="25"/>
                  </a:lnTo>
                  <a:lnTo>
                    <a:pt x="419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 flipH="1" rot="-1257324">
            <a:off x="-198074" y="3942256"/>
            <a:ext cx="1200390" cy="1314354"/>
            <a:chOff x="4217475" y="520275"/>
            <a:chExt cx="793400" cy="868725"/>
          </a:xfrm>
        </p:grpSpPr>
        <p:sp>
          <p:nvSpPr>
            <p:cNvPr id="27" name="Google Shape;27;p2"/>
            <p:cNvSpPr/>
            <p:nvPr/>
          </p:nvSpPr>
          <p:spPr>
            <a:xfrm>
              <a:off x="4501475" y="520275"/>
              <a:ext cx="509400" cy="862550"/>
            </a:xfrm>
            <a:custGeom>
              <a:rect b="b" l="l" r="r" t="t"/>
              <a:pathLst>
                <a:path extrusionOk="0" h="34502" w="20376">
                  <a:moveTo>
                    <a:pt x="1" y="0"/>
                  </a:moveTo>
                  <a:lnTo>
                    <a:pt x="5039" y="9459"/>
                  </a:lnTo>
                  <a:lnTo>
                    <a:pt x="9435" y="9089"/>
                  </a:lnTo>
                  <a:lnTo>
                    <a:pt x="9435" y="9089"/>
                  </a:lnTo>
                  <a:lnTo>
                    <a:pt x="6224" y="11682"/>
                  </a:lnTo>
                  <a:lnTo>
                    <a:pt x="9731" y="18325"/>
                  </a:lnTo>
                  <a:lnTo>
                    <a:pt x="11781" y="17535"/>
                  </a:lnTo>
                  <a:lnTo>
                    <a:pt x="10348" y="19461"/>
                  </a:lnTo>
                  <a:lnTo>
                    <a:pt x="14646" y="27562"/>
                  </a:lnTo>
                  <a:lnTo>
                    <a:pt x="17609" y="25388"/>
                  </a:lnTo>
                  <a:lnTo>
                    <a:pt x="17609" y="25388"/>
                  </a:lnTo>
                  <a:lnTo>
                    <a:pt x="15584" y="29315"/>
                  </a:lnTo>
                  <a:lnTo>
                    <a:pt x="18350" y="34501"/>
                  </a:lnTo>
                  <a:lnTo>
                    <a:pt x="18449" y="34205"/>
                  </a:lnTo>
                  <a:lnTo>
                    <a:pt x="18745" y="33390"/>
                  </a:lnTo>
                  <a:lnTo>
                    <a:pt x="18943" y="32797"/>
                  </a:lnTo>
                  <a:lnTo>
                    <a:pt x="19165" y="32081"/>
                  </a:lnTo>
                  <a:lnTo>
                    <a:pt x="19387" y="31266"/>
                  </a:lnTo>
                  <a:lnTo>
                    <a:pt x="19609" y="30377"/>
                  </a:lnTo>
                  <a:lnTo>
                    <a:pt x="19807" y="29389"/>
                  </a:lnTo>
                  <a:lnTo>
                    <a:pt x="20005" y="28303"/>
                  </a:lnTo>
                  <a:lnTo>
                    <a:pt x="20178" y="27166"/>
                  </a:lnTo>
                  <a:lnTo>
                    <a:pt x="20301" y="25956"/>
                  </a:lnTo>
                  <a:lnTo>
                    <a:pt x="20375" y="24697"/>
                  </a:lnTo>
                  <a:lnTo>
                    <a:pt x="20375" y="24030"/>
                  </a:lnTo>
                  <a:lnTo>
                    <a:pt x="20375" y="23363"/>
                  </a:lnTo>
                  <a:lnTo>
                    <a:pt x="20350" y="22696"/>
                  </a:lnTo>
                  <a:lnTo>
                    <a:pt x="20326" y="22005"/>
                  </a:lnTo>
                  <a:lnTo>
                    <a:pt x="20276" y="21313"/>
                  </a:lnTo>
                  <a:lnTo>
                    <a:pt x="20202" y="20622"/>
                  </a:lnTo>
                  <a:lnTo>
                    <a:pt x="20103" y="19906"/>
                  </a:lnTo>
                  <a:lnTo>
                    <a:pt x="19980" y="19214"/>
                  </a:lnTo>
                  <a:lnTo>
                    <a:pt x="19832" y="18498"/>
                  </a:lnTo>
                  <a:lnTo>
                    <a:pt x="19684" y="17757"/>
                  </a:lnTo>
                  <a:lnTo>
                    <a:pt x="19486" y="17041"/>
                  </a:lnTo>
                  <a:lnTo>
                    <a:pt x="19264" y="16325"/>
                  </a:lnTo>
                  <a:lnTo>
                    <a:pt x="19017" y="15584"/>
                  </a:lnTo>
                  <a:lnTo>
                    <a:pt x="18720" y="14868"/>
                  </a:lnTo>
                  <a:lnTo>
                    <a:pt x="18424" y="14151"/>
                  </a:lnTo>
                  <a:lnTo>
                    <a:pt x="18078" y="13411"/>
                  </a:lnTo>
                  <a:lnTo>
                    <a:pt x="17708" y="12694"/>
                  </a:lnTo>
                  <a:lnTo>
                    <a:pt x="17288" y="11978"/>
                  </a:lnTo>
                  <a:lnTo>
                    <a:pt x="16843" y="11287"/>
                  </a:lnTo>
                  <a:lnTo>
                    <a:pt x="16350" y="10570"/>
                  </a:lnTo>
                  <a:lnTo>
                    <a:pt x="15831" y="9879"/>
                  </a:lnTo>
                  <a:lnTo>
                    <a:pt x="15288" y="9187"/>
                  </a:lnTo>
                  <a:lnTo>
                    <a:pt x="14670" y="8496"/>
                  </a:lnTo>
                  <a:lnTo>
                    <a:pt x="14028" y="7829"/>
                  </a:lnTo>
                  <a:lnTo>
                    <a:pt x="13337" y="7162"/>
                  </a:lnTo>
                  <a:lnTo>
                    <a:pt x="12620" y="6520"/>
                  </a:lnTo>
                  <a:lnTo>
                    <a:pt x="11855" y="5878"/>
                  </a:lnTo>
                  <a:lnTo>
                    <a:pt x="11015" y="5261"/>
                  </a:lnTo>
                  <a:lnTo>
                    <a:pt x="10151" y="4668"/>
                  </a:lnTo>
                  <a:lnTo>
                    <a:pt x="9237" y="4075"/>
                  </a:lnTo>
                  <a:lnTo>
                    <a:pt x="8274" y="3483"/>
                  </a:lnTo>
                  <a:lnTo>
                    <a:pt x="7261" y="2939"/>
                  </a:lnTo>
                  <a:lnTo>
                    <a:pt x="6175" y="2396"/>
                  </a:lnTo>
                  <a:lnTo>
                    <a:pt x="5063" y="1877"/>
                  </a:lnTo>
                  <a:lnTo>
                    <a:pt x="3878" y="1359"/>
                  </a:lnTo>
                  <a:lnTo>
                    <a:pt x="2643" y="889"/>
                  </a:lnTo>
                  <a:lnTo>
                    <a:pt x="1359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93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344650" y="636950"/>
              <a:ext cx="633500" cy="752050"/>
            </a:xfrm>
            <a:custGeom>
              <a:rect b="b" l="l" r="r" t="t"/>
              <a:pathLst>
                <a:path extrusionOk="0" h="30082" w="25340">
                  <a:moveTo>
                    <a:pt x="1" y="1"/>
                  </a:moveTo>
                  <a:lnTo>
                    <a:pt x="6842" y="8250"/>
                  </a:lnTo>
                  <a:lnTo>
                    <a:pt x="11065" y="6990"/>
                  </a:lnTo>
                  <a:lnTo>
                    <a:pt x="8447" y="10176"/>
                  </a:lnTo>
                  <a:lnTo>
                    <a:pt x="13238" y="15980"/>
                  </a:lnTo>
                  <a:lnTo>
                    <a:pt x="15065" y="14794"/>
                  </a:lnTo>
                  <a:lnTo>
                    <a:pt x="14053" y="16967"/>
                  </a:lnTo>
                  <a:lnTo>
                    <a:pt x="19906" y="24031"/>
                  </a:lnTo>
                  <a:lnTo>
                    <a:pt x="22376" y="21314"/>
                  </a:lnTo>
                  <a:lnTo>
                    <a:pt x="21165" y="25562"/>
                  </a:lnTo>
                  <a:lnTo>
                    <a:pt x="24919" y="30081"/>
                  </a:lnTo>
                  <a:lnTo>
                    <a:pt x="24969" y="29785"/>
                  </a:lnTo>
                  <a:lnTo>
                    <a:pt x="25117" y="28921"/>
                  </a:lnTo>
                  <a:lnTo>
                    <a:pt x="25191" y="28303"/>
                  </a:lnTo>
                  <a:lnTo>
                    <a:pt x="25240" y="27562"/>
                  </a:lnTo>
                  <a:lnTo>
                    <a:pt x="25290" y="26723"/>
                  </a:lnTo>
                  <a:lnTo>
                    <a:pt x="25339" y="25784"/>
                  </a:lnTo>
                  <a:lnTo>
                    <a:pt x="25339" y="24772"/>
                  </a:lnTo>
                  <a:lnTo>
                    <a:pt x="25314" y="23685"/>
                  </a:lnTo>
                  <a:lnTo>
                    <a:pt x="25240" y="22549"/>
                  </a:lnTo>
                  <a:lnTo>
                    <a:pt x="25117" y="21339"/>
                  </a:lnTo>
                  <a:lnTo>
                    <a:pt x="24919" y="20079"/>
                  </a:lnTo>
                  <a:lnTo>
                    <a:pt x="24821" y="19437"/>
                  </a:lnTo>
                  <a:lnTo>
                    <a:pt x="24672" y="18770"/>
                  </a:lnTo>
                  <a:lnTo>
                    <a:pt x="24524" y="18128"/>
                  </a:lnTo>
                  <a:lnTo>
                    <a:pt x="24351" y="17461"/>
                  </a:lnTo>
                  <a:lnTo>
                    <a:pt x="24154" y="16795"/>
                  </a:lnTo>
                  <a:lnTo>
                    <a:pt x="23931" y="16128"/>
                  </a:lnTo>
                  <a:lnTo>
                    <a:pt x="23709" y="15461"/>
                  </a:lnTo>
                  <a:lnTo>
                    <a:pt x="23438" y="14769"/>
                  </a:lnTo>
                  <a:lnTo>
                    <a:pt x="23166" y="14103"/>
                  </a:lnTo>
                  <a:lnTo>
                    <a:pt x="22845" y="13436"/>
                  </a:lnTo>
                  <a:lnTo>
                    <a:pt x="22524" y="12769"/>
                  </a:lnTo>
                  <a:lnTo>
                    <a:pt x="22153" y="12102"/>
                  </a:lnTo>
                  <a:lnTo>
                    <a:pt x="21758" y="11435"/>
                  </a:lnTo>
                  <a:lnTo>
                    <a:pt x="21338" y="10793"/>
                  </a:lnTo>
                  <a:lnTo>
                    <a:pt x="20894" y="10127"/>
                  </a:lnTo>
                  <a:lnTo>
                    <a:pt x="20400" y="9509"/>
                  </a:lnTo>
                  <a:lnTo>
                    <a:pt x="19906" y="8867"/>
                  </a:lnTo>
                  <a:lnTo>
                    <a:pt x="19338" y="8250"/>
                  </a:lnTo>
                  <a:lnTo>
                    <a:pt x="18770" y="7657"/>
                  </a:lnTo>
                  <a:lnTo>
                    <a:pt x="18153" y="7064"/>
                  </a:lnTo>
                  <a:lnTo>
                    <a:pt x="17510" y="6471"/>
                  </a:lnTo>
                  <a:lnTo>
                    <a:pt x="16819" y="5903"/>
                  </a:lnTo>
                  <a:lnTo>
                    <a:pt x="16078" y="5360"/>
                  </a:lnTo>
                  <a:lnTo>
                    <a:pt x="15312" y="4841"/>
                  </a:lnTo>
                  <a:lnTo>
                    <a:pt x="14522" y="4323"/>
                  </a:lnTo>
                  <a:lnTo>
                    <a:pt x="13682" y="3854"/>
                  </a:lnTo>
                  <a:lnTo>
                    <a:pt x="12793" y="3384"/>
                  </a:lnTo>
                  <a:lnTo>
                    <a:pt x="11855" y="2940"/>
                  </a:lnTo>
                  <a:lnTo>
                    <a:pt x="10892" y="2520"/>
                  </a:lnTo>
                  <a:lnTo>
                    <a:pt x="9855" y="2125"/>
                  </a:lnTo>
                  <a:lnTo>
                    <a:pt x="8793" y="1754"/>
                  </a:lnTo>
                  <a:lnTo>
                    <a:pt x="7681" y="1409"/>
                  </a:lnTo>
                  <a:lnTo>
                    <a:pt x="6545" y="1088"/>
                  </a:lnTo>
                  <a:lnTo>
                    <a:pt x="5335" y="816"/>
                  </a:lnTo>
                  <a:lnTo>
                    <a:pt x="4076" y="569"/>
                  </a:lnTo>
                  <a:lnTo>
                    <a:pt x="2767" y="347"/>
                  </a:lnTo>
                  <a:lnTo>
                    <a:pt x="1408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217475" y="742550"/>
              <a:ext cx="753875" cy="626075"/>
            </a:xfrm>
            <a:custGeom>
              <a:rect b="b" l="l" r="r" t="t"/>
              <a:pathLst>
                <a:path extrusionOk="0" h="25043" w="30155">
                  <a:moveTo>
                    <a:pt x="4100" y="0"/>
                  </a:moveTo>
                  <a:lnTo>
                    <a:pt x="2766" y="25"/>
                  </a:lnTo>
                  <a:lnTo>
                    <a:pt x="1408" y="99"/>
                  </a:lnTo>
                  <a:lnTo>
                    <a:pt x="0" y="222"/>
                  </a:lnTo>
                  <a:lnTo>
                    <a:pt x="8273" y="7039"/>
                  </a:lnTo>
                  <a:lnTo>
                    <a:pt x="12176" y="4989"/>
                  </a:lnTo>
                  <a:lnTo>
                    <a:pt x="10200" y="8619"/>
                  </a:lnTo>
                  <a:lnTo>
                    <a:pt x="16003" y="13410"/>
                  </a:lnTo>
                  <a:lnTo>
                    <a:pt x="17584" y="11904"/>
                  </a:lnTo>
                  <a:lnTo>
                    <a:pt x="17016" y="14225"/>
                  </a:lnTo>
                  <a:lnTo>
                    <a:pt x="24079" y="20054"/>
                  </a:lnTo>
                  <a:lnTo>
                    <a:pt x="26006" y="16917"/>
                  </a:lnTo>
                  <a:lnTo>
                    <a:pt x="25635" y="21313"/>
                  </a:lnTo>
                  <a:lnTo>
                    <a:pt x="30155" y="25042"/>
                  </a:lnTo>
                  <a:lnTo>
                    <a:pt x="30155" y="24746"/>
                  </a:lnTo>
                  <a:lnTo>
                    <a:pt x="30130" y="23857"/>
                  </a:lnTo>
                  <a:lnTo>
                    <a:pt x="30080" y="23239"/>
                  </a:lnTo>
                  <a:lnTo>
                    <a:pt x="30006" y="22499"/>
                  </a:lnTo>
                  <a:lnTo>
                    <a:pt x="29883" y="21659"/>
                  </a:lnTo>
                  <a:lnTo>
                    <a:pt x="29759" y="20745"/>
                  </a:lnTo>
                  <a:lnTo>
                    <a:pt x="29562" y="19757"/>
                  </a:lnTo>
                  <a:lnTo>
                    <a:pt x="29340" y="18695"/>
                  </a:lnTo>
                  <a:lnTo>
                    <a:pt x="29043" y="17559"/>
                  </a:lnTo>
                  <a:lnTo>
                    <a:pt x="28673" y="16399"/>
                  </a:lnTo>
                  <a:lnTo>
                    <a:pt x="28278" y="15213"/>
                  </a:lnTo>
                  <a:lnTo>
                    <a:pt x="28031" y="14596"/>
                  </a:lnTo>
                  <a:lnTo>
                    <a:pt x="27784" y="13978"/>
                  </a:lnTo>
                  <a:lnTo>
                    <a:pt x="27512" y="13361"/>
                  </a:lnTo>
                  <a:lnTo>
                    <a:pt x="27216" y="12743"/>
                  </a:lnTo>
                  <a:lnTo>
                    <a:pt x="26895" y="12126"/>
                  </a:lnTo>
                  <a:lnTo>
                    <a:pt x="26549" y="11509"/>
                  </a:lnTo>
                  <a:lnTo>
                    <a:pt x="26203" y="10916"/>
                  </a:lnTo>
                  <a:lnTo>
                    <a:pt x="25808" y="10299"/>
                  </a:lnTo>
                  <a:lnTo>
                    <a:pt x="25413" y="9681"/>
                  </a:lnTo>
                  <a:lnTo>
                    <a:pt x="24968" y="9088"/>
                  </a:lnTo>
                  <a:lnTo>
                    <a:pt x="24524" y="8496"/>
                  </a:lnTo>
                  <a:lnTo>
                    <a:pt x="24030" y="7903"/>
                  </a:lnTo>
                  <a:lnTo>
                    <a:pt x="23511" y="7335"/>
                  </a:lnTo>
                  <a:lnTo>
                    <a:pt x="22993" y="6767"/>
                  </a:lnTo>
                  <a:lnTo>
                    <a:pt x="22425" y="6224"/>
                  </a:lnTo>
                  <a:lnTo>
                    <a:pt x="21832" y="5680"/>
                  </a:lnTo>
                  <a:lnTo>
                    <a:pt x="21214" y="5162"/>
                  </a:lnTo>
                  <a:lnTo>
                    <a:pt x="20548" y="4668"/>
                  </a:lnTo>
                  <a:lnTo>
                    <a:pt x="19856" y="4174"/>
                  </a:lnTo>
                  <a:lnTo>
                    <a:pt x="19140" y="3705"/>
                  </a:lnTo>
                  <a:lnTo>
                    <a:pt x="18399" y="3260"/>
                  </a:lnTo>
                  <a:lnTo>
                    <a:pt x="17609" y="2840"/>
                  </a:lnTo>
                  <a:lnTo>
                    <a:pt x="16794" y="2445"/>
                  </a:lnTo>
                  <a:lnTo>
                    <a:pt x="15954" y="2075"/>
                  </a:lnTo>
                  <a:lnTo>
                    <a:pt x="15065" y="1729"/>
                  </a:lnTo>
                  <a:lnTo>
                    <a:pt x="14151" y="1408"/>
                  </a:lnTo>
                  <a:lnTo>
                    <a:pt x="13188" y="1111"/>
                  </a:lnTo>
                  <a:lnTo>
                    <a:pt x="12176" y="864"/>
                  </a:lnTo>
                  <a:lnTo>
                    <a:pt x="11138" y="642"/>
                  </a:lnTo>
                  <a:lnTo>
                    <a:pt x="10076" y="445"/>
                  </a:lnTo>
                  <a:lnTo>
                    <a:pt x="8965" y="272"/>
                  </a:lnTo>
                  <a:lnTo>
                    <a:pt x="7804" y="148"/>
                  </a:lnTo>
                  <a:lnTo>
                    <a:pt x="6619" y="74"/>
                  </a:lnTo>
                  <a:lnTo>
                    <a:pt x="5384" y="0"/>
                  </a:lnTo>
                  <a:close/>
                </a:path>
              </a:pathLst>
            </a:custGeom>
            <a:solidFill>
              <a:srgbClr val="96DC6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2470273" y="4156522"/>
            <a:ext cx="893182" cy="1325705"/>
            <a:chOff x="4430210" y="3758172"/>
            <a:chExt cx="893182" cy="1325705"/>
          </a:xfrm>
        </p:grpSpPr>
        <p:sp>
          <p:nvSpPr>
            <p:cNvPr id="31" name="Google Shape;31;p2"/>
            <p:cNvSpPr/>
            <p:nvPr/>
          </p:nvSpPr>
          <p:spPr>
            <a:xfrm>
              <a:off x="4430210" y="4120000"/>
              <a:ext cx="560232" cy="963878"/>
            </a:xfrm>
            <a:custGeom>
              <a:rect b="b" l="l" r="r" t="t"/>
              <a:pathLst>
                <a:path extrusionOk="0" h="23882" w="13880">
                  <a:moveTo>
                    <a:pt x="4792" y="0"/>
                  </a:moveTo>
                  <a:lnTo>
                    <a:pt x="4520" y="50"/>
                  </a:lnTo>
                  <a:lnTo>
                    <a:pt x="4224" y="99"/>
                  </a:lnTo>
                  <a:lnTo>
                    <a:pt x="3952" y="198"/>
                  </a:lnTo>
                  <a:lnTo>
                    <a:pt x="3483" y="371"/>
                  </a:lnTo>
                  <a:lnTo>
                    <a:pt x="3087" y="568"/>
                  </a:lnTo>
                  <a:lnTo>
                    <a:pt x="2692" y="791"/>
                  </a:lnTo>
                  <a:lnTo>
                    <a:pt x="2347" y="1038"/>
                  </a:lnTo>
                  <a:lnTo>
                    <a:pt x="2001" y="1285"/>
                  </a:lnTo>
                  <a:lnTo>
                    <a:pt x="1704" y="1556"/>
                  </a:lnTo>
                  <a:lnTo>
                    <a:pt x="1433" y="1828"/>
                  </a:lnTo>
                  <a:lnTo>
                    <a:pt x="1186" y="2124"/>
                  </a:lnTo>
                  <a:lnTo>
                    <a:pt x="964" y="2445"/>
                  </a:lnTo>
                  <a:lnTo>
                    <a:pt x="766" y="2766"/>
                  </a:lnTo>
                  <a:lnTo>
                    <a:pt x="618" y="3112"/>
                  </a:lnTo>
                  <a:lnTo>
                    <a:pt x="470" y="3433"/>
                  </a:lnTo>
                  <a:lnTo>
                    <a:pt x="321" y="3779"/>
                  </a:lnTo>
                  <a:lnTo>
                    <a:pt x="223" y="4149"/>
                  </a:lnTo>
                  <a:lnTo>
                    <a:pt x="149" y="4495"/>
                  </a:lnTo>
                  <a:lnTo>
                    <a:pt x="75" y="4866"/>
                  </a:lnTo>
                  <a:lnTo>
                    <a:pt x="25" y="5211"/>
                  </a:lnTo>
                  <a:lnTo>
                    <a:pt x="0" y="5582"/>
                  </a:lnTo>
                  <a:lnTo>
                    <a:pt x="0" y="5952"/>
                  </a:lnTo>
                  <a:lnTo>
                    <a:pt x="0" y="6298"/>
                  </a:lnTo>
                  <a:lnTo>
                    <a:pt x="25" y="6668"/>
                  </a:lnTo>
                  <a:lnTo>
                    <a:pt x="75" y="7014"/>
                  </a:lnTo>
                  <a:lnTo>
                    <a:pt x="173" y="7706"/>
                  </a:lnTo>
                  <a:lnTo>
                    <a:pt x="346" y="8348"/>
                  </a:lnTo>
                  <a:lnTo>
                    <a:pt x="544" y="8940"/>
                  </a:lnTo>
                  <a:lnTo>
                    <a:pt x="791" y="9508"/>
                  </a:lnTo>
                  <a:lnTo>
                    <a:pt x="1062" y="10002"/>
                  </a:lnTo>
                  <a:lnTo>
                    <a:pt x="1680" y="10966"/>
                  </a:lnTo>
                  <a:lnTo>
                    <a:pt x="2322" y="12052"/>
                  </a:lnTo>
                  <a:lnTo>
                    <a:pt x="3013" y="13238"/>
                  </a:lnTo>
                  <a:lnTo>
                    <a:pt x="3730" y="14497"/>
                  </a:lnTo>
                  <a:lnTo>
                    <a:pt x="4421" y="15831"/>
                  </a:lnTo>
                  <a:lnTo>
                    <a:pt x="5088" y="17214"/>
                  </a:lnTo>
                  <a:lnTo>
                    <a:pt x="5730" y="18597"/>
                  </a:lnTo>
                  <a:lnTo>
                    <a:pt x="6026" y="19313"/>
                  </a:lnTo>
                  <a:lnTo>
                    <a:pt x="6298" y="20004"/>
                  </a:lnTo>
                  <a:lnTo>
                    <a:pt x="6594" y="20671"/>
                  </a:lnTo>
                  <a:lnTo>
                    <a:pt x="6891" y="21239"/>
                  </a:lnTo>
                  <a:lnTo>
                    <a:pt x="7236" y="21783"/>
                  </a:lnTo>
                  <a:lnTo>
                    <a:pt x="7582" y="22227"/>
                  </a:lnTo>
                  <a:lnTo>
                    <a:pt x="7953" y="22622"/>
                  </a:lnTo>
                  <a:lnTo>
                    <a:pt x="8348" y="22968"/>
                  </a:lnTo>
                  <a:lnTo>
                    <a:pt x="8743" y="23264"/>
                  </a:lnTo>
                  <a:lnTo>
                    <a:pt x="9138" y="23487"/>
                  </a:lnTo>
                  <a:lnTo>
                    <a:pt x="9533" y="23660"/>
                  </a:lnTo>
                  <a:lnTo>
                    <a:pt x="9904" y="23783"/>
                  </a:lnTo>
                  <a:lnTo>
                    <a:pt x="10299" y="23857"/>
                  </a:lnTo>
                  <a:lnTo>
                    <a:pt x="10669" y="23882"/>
                  </a:lnTo>
                  <a:lnTo>
                    <a:pt x="11040" y="23882"/>
                  </a:lnTo>
                  <a:lnTo>
                    <a:pt x="11385" y="23832"/>
                  </a:lnTo>
                  <a:lnTo>
                    <a:pt x="11707" y="23758"/>
                  </a:lnTo>
                  <a:lnTo>
                    <a:pt x="12028" y="23635"/>
                  </a:lnTo>
                  <a:lnTo>
                    <a:pt x="12299" y="23462"/>
                  </a:lnTo>
                  <a:lnTo>
                    <a:pt x="12571" y="23264"/>
                  </a:lnTo>
                  <a:lnTo>
                    <a:pt x="12843" y="23017"/>
                  </a:lnTo>
                  <a:lnTo>
                    <a:pt x="13090" y="22721"/>
                  </a:lnTo>
                  <a:lnTo>
                    <a:pt x="13312" y="22400"/>
                  </a:lnTo>
                  <a:lnTo>
                    <a:pt x="13509" y="22054"/>
                  </a:lnTo>
                  <a:lnTo>
                    <a:pt x="13658" y="21659"/>
                  </a:lnTo>
                  <a:lnTo>
                    <a:pt x="13781" y="21264"/>
                  </a:lnTo>
                  <a:lnTo>
                    <a:pt x="13855" y="20819"/>
                  </a:lnTo>
                  <a:lnTo>
                    <a:pt x="13880" y="20350"/>
                  </a:lnTo>
                  <a:lnTo>
                    <a:pt x="13855" y="19881"/>
                  </a:lnTo>
                  <a:lnTo>
                    <a:pt x="13830" y="19634"/>
                  </a:lnTo>
                  <a:lnTo>
                    <a:pt x="13781" y="19362"/>
                  </a:lnTo>
                  <a:lnTo>
                    <a:pt x="13707" y="19115"/>
                  </a:lnTo>
                  <a:lnTo>
                    <a:pt x="13608" y="18844"/>
                  </a:lnTo>
                  <a:lnTo>
                    <a:pt x="13509" y="18597"/>
                  </a:lnTo>
                  <a:lnTo>
                    <a:pt x="13386" y="18325"/>
                  </a:lnTo>
                  <a:lnTo>
                    <a:pt x="13262" y="18053"/>
                  </a:lnTo>
                  <a:lnTo>
                    <a:pt x="13090" y="17782"/>
                  </a:lnTo>
                  <a:lnTo>
                    <a:pt x="12917" y="17510"/>
                  </a:lnTo>
                  <a:lnTo>
                    <a:pt x="12719" y="17238"/>
                  </a:lnTo>
                  <a:lnTo>
                    <a:pt x="12497" y="16967"/>
                  </a:lnTo>
                  <a:lnTo>
                    <a:pt x="12299" y="16670"/>
                  </a:lnTo>
                  <a:lnTo>
                    <a:pt x="11929" y="16053"/>
                  </a:lnTo>
                  <a:lnTo>
                    <a:pt x="11608" y="15386"/>
                  </a:lnTo>
                  <a:lnTo>
                    <a:pt x="11287" y="14695"/>
                  </a:lnTo>
                  <a:lnTo>
                    <a:pt x="11015" y="13979"/>
                  </a:lnTo>
                  <a:lnTo>
                    <a:pt x="10768" y="13238"/>
                  </a:lnTo>
                  <a:lnTo>
                    <a:pt x="10546" y="12472"/>
                  </a:lnTo>
                  <a:lnTo>
                    <a:pt x="10348" y="11706"/>
                  </a:lnTo>
                  <a:lnTo>
                    <a:pt x="10175" y="10941"/>
                  </a:lnTo>
                  <a:lnTo>
                    <a:pt x="10027" y="10200"/>
                  </a:lnTo>
                  <a:lnTo>
                    <a:pt x="9756" y="8718"/>
                  </a:lnTo>
                  <a:lnTo>
                    <a:pt x="9558" y="7335"/>
                  </a:lnTo>
                  <a:lnTo>
                    <a:pt x="9410" y="6076"/>
                  </a:lnTo>
                  <a:lnTo>
                    <a:pt x="9311" y="5508"/>
                  </a:lnTo>
                  <a:lnTo>
                    <a:pt x="9187" y="4915"/>
                  </a:lnTo>
                  <a:lnTo>
                    <a:pt x="9015" y="4297"/>
                  </a:lnTo>
                  <a:lnTo>
                    <a:pt x="8817" y="3705"/>
                  </a:lnTo>
                  <a:lnTo>
                    <a:pt x="8570" y="3137"/>
                  </a:lnTo>
                  <a:lnTo>
                    <a:pt x="8323" y="2569"/>
                  </a:lnTo>
                  <a:lnTo>
                    <a:pt x="8027" y="2050"/>
                  </a:lnTo>
                  <a:lnTo>
                    <a:pt x="7681" y="1581"/>
                  </a:lnTo>
                  <a:lnTo>
                    <a:pt x="7311" y="1136"/>
                  </a:lnTo>
                  <a:lnTo>
                    <a:pt x="7138" y="939"/>
                  </a:lnTo>
                  <a:lnTo>
                    <a:pt x="6915" y="766"/>
                  </a:lnTo>
                  <a:lnTo>
                    <a:pt x="6718" y="593"/>
                  </a:lnTo>
                  <a:lnTo>
                    <a:pt x="6496" y="445"/>
                  </a:lnTo>
                  <a:lnTo>
                    <a:pt x="6273" y="321"/>
                  </a:lnTo>
                  <a:lnTo>
                    <a:pt x="6051" y="198"/>
                  </a:lnTo>
                  <a:lnTo>
                    <a:pt x="5804" y="124"/>
                  </a:lnTo>
                  <a:lnTo>
                    <a:pt x="5557" y="50"/>
                  </a:lnTo>
                  <a:lnTo>
                    <a:pt x="5310" y="25"/>
                  </a:lnTo>
                  <a:lnTo>
                    <a:pt x="5038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510935" y="4646294"/>
              <a:ext cx="240278" cy="228276"/>
            </a:xfrm>
            <a:custGeom>
              <a:rect b="b" l="l" r="r" t="t"/>
              <a:pathLst>
                <a:path extrusionOk="0" h="5656" w="5953">
                  <a:moveTo>
                    <a:pt x="1" y="0"/>
                  </a:moveTo>
                  <a:lnTo>
                    <a:pt x="1" y="99"/>
                  </a:lnTo>
                  <a:lnTo>
                    <a:pt x="1" y="371"/>
                  </a:lnTo>
                  <a:lnTo>
                    <a:pt x="26" y="593"/>
                  </a:lnTo>
                  <a:lnTo>
                    <a:pt x="75" y="840"/>
                  </a:lnTo>
                  <a:lnTo>
                    <a:pt x="149" y="1136"/>
                  </a:lnTo>
                  <a:lnTo>
                    <a:pt x="297" y="1482"/>
                  </a:lnTo>
                  <a:lnTo>
                    <a:pt x="445" y="1704"/>
                  </a:lnTo>
                  <a:lnTo>
                    <a:pt x="841" y="2272"/>
                  </a:lnTo>
                  <a:lnTo>
                    <a:pt x="1458" y="3062"/>
                  </a:lnTo>
                  <a:lnTo>
                    <a:pt x="1828" y="3507"/>
                  </a:lnTo>
                  <a:lnTo>
                    <a:pt x="2224" y="3927"/>
                  </a:lnTo>
                  <a:lnTo>
                    <a:pt x="2643" y="4371"/>
                  </a:lnTo>
                  <a:lnTo>
                    <a:pt x="3088" y="4742"/>
                  </a:lnTo>
                  <a:lnTo>
                    <a:pt x="3532" y="5088"/>
                  </a:lnTo>
                  <a:lnTo>
                    <a:pt x="3755" y="5236"/>
                  </a:lnTo>
                  <a:lnTo>
                    <a:pt x="3977" y="5359"/>
                  </a:lnTo>
                  <a:lnTo>
                    <a:pt x="4199" y="5458"/>
                  </a:lnTo>
                  <a:lnTo>
                    <a:pt x="4421" y="5557"/>
                  </a:lnTo>
                  <a:lnTo>
                    <a:pt x="4644" y="5606"/>
                  </a:lnTo>
                  <a:lnTo>
                    <a:pt x="4841" y="5631"/>
                  </a:lnTo>
                  <a:lnTo>
                    <a:pt x="5039" y="5656"/>
                  </a:lnTo>
                  <a:lnTo>
                    <a:pt x="5261" y="5606"/>
                  </a:lnTo>
                  <a:lnTo>
                    <a:pt x="5434" y="5557"/>
                  </a:lnTo>
                  <a:lnTo>
                    <a:pt x="5632" y="5458"/>
                  </a:lnTo>
                  <a:lnTo>
                    <a:pt x="5780" y="5335"/>
                  </a:lnTo>
                  <a:lnTo>
                    <a:pt x="5879" y="5211"/>
                  </a:lnTo>
                  <a:lnTo>
                    <a:pt x="5953" y="5088"/>
                  </a:lnTo>
                  <a:lnTo>
                    <a:pt x="5953" y="4964"/>
                  </a:lnTo>
                  <a:lnTo>
                    <a:pt x="5928" y="4841"/>
                  </a:lnTo>
                  <a:lnTo>
                    <a:pt x="5854" y="4717"/>
                  </a:lnTo>
                  <a:lnTo>
                    <a:pt x="5730" y="4594"/>
                  </a:lnTo>
                  <a:lnTo>
                    <a:pt x="5582" y="4445"/>
                  </a:lnTo>
                  <a:lnTo>
                    <a:pt x="5212" y="4174"/>
                  </a:lnTo>
                  <a:lnTo>
                    <a:pt x="4743" y="3902"/>
                  </a:lnTo>
                  <a:lnTo>
                    <a:pt x="3607" y="3285"/>
                  </a:lnTo>
                  <a:lnTo>
                    <a:pt x="2989" y="2964"/>
                  </a:lnTo>
                  <a:lnTo>
                    <a:pt x="2372" y="2618"/>
                  </a:lnTo>
                  <a:lnTo>
                    <a:pt x="1779" y="2247"/>
                  </a:lnTo>
                  <a:lnTo>
                    <a:pt x="1236" y="1852"/>
                  </a:lnTo>
                  <a:lnTo>
                    <a:pt x="964" y="1630"/>
                  </a:lnTo>
                  <a:lnTo>
                    <a:pt x="742" y="1432"/>
                  </a:lnTo>
                  <a:lnTo>
                    <a:pt x="544" y="1210"/>
                  </a:lnTo>
                  <a:lnTo>
                    <a:pt x="371" y="963"/>
                  </a:lnTo>
                  <a:lnTo>
                    <a:pt x="223" y="741"/>
                  </a:lnTo>
                  <a:lnTo>
                    <a:pt x="124" y="494"/>
                  </a:lnTo>
                  <a:lnTo>
                    <a:pt x="50" y="2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855833" y="4493774"/>
              <a:ext cx="80806" cy="308028"/>
            </a:xfrm>
            <a:custGeom>
              <a:rect b="b" l="l" r="r" t="t"/>
              <a:pathLst>
                <a:path extrusionOk="0" h="7632" w="2002">
                  <a:moveTo>
                    <a:pt x="1" y="0"/>
                  </a:moveTo>
                  <a:lnTo>
                    <a:pt x="198" y="173"/>
                  </a:lnTo>
                  <a:lnTo>
                    <a:pt x="347" y="396"/>
                  </a:lnTo>
                  <a:lnTo>
                    <a:pt x="470" y="618"/>
                  </a:lnTo>
                  <a:lnTo>
                    <a:pt x="569" y="865"/>
                  </a:lnTo>
                  <a:lnTo>
                    <a:pt x="643" y="1137"/>
                  </a:lnTo>
                  <a:lnTo>
                    <a:pt x="717" y="1408"/>
                  </a:lnTo>
                  <a:lnTo>
                    <a:pt x="742" y="1705"/>
                  </a:lnTo>
                  <a:lnTo>
                    <a:pt x="766" y="2026"/>
                  </a:lnTo>
                  <a:lnTo>
                    <a:pt x="766" y="2692"/>
                  </a:lnTo>
                  <a:lnTo>
                    <a:pt x="717" y="3359"/>
                  </a:lnTo>
                  <a:lnTo>
                    <a:pt x="643" y="4051"/>
                  </a:lnTo>
                  <a:lnTo>
                    <a:pt x="544" y="4742"/>
                  </a:lnTo>
                  <a:lnTo>
                    <a:pt x="371" y="5977"/>
                  </a:lnTo>
                  <a:lnTo>
                    <a:pt x="322" y="6520"/>
                  </a:lnTo>
                  <a:lnTo>
                    <a:pt x="322" y="6965"/>
                  </a:lnTo>
                  <a:lnTo>
                    <a:pt x="347" y="7162"/>
                  </a:lnTo>
                  <a:lnTo>
                    <a:pt x="371" y="7311"/>
                  </a:lnTo>
                  <a:lnTo>
                    <a:pt x="445" y="7459"/>
                  </a:lnTo>
                  <a:lnTo>
                    <a:pt x="519" y="7558"/>
                  </a:lnTo>
                  <a:lnTo>
                    <a:pt x="618" y="7607"/>
                  </a:lnTo>
                  <a:lnTo>
                    <a:pt x="742" y="7632"/>
                  </a:lnTo>
                  <a:lnTo>
                    <a:pt x="915" y="7632"/>
                  </a:lnTo>
                  <a:lnTo>
                    <a:pt x="1087" y="7582"/>
                  </a:lnTo>
                  <a:lnTo>
                    <a:pt x="1260" y="7484"/>
                  </a:lnTo>
                  <a:lnTo>
                    <a:pt x="1433" y="7360"/>
                  </a:lnTo>
                  <a:lnTo>
                    <a:pt x="1581" y="7212"/>
                  </a:lnTo>
                  <a:lnTo>
                    <a:pt x="1680" y="7064"/>
                  </a:lnTo>
                  <a:lnTo>
                    <a:pt x="1779" y="6866"/>
                  </a:lnTo>
                  <a:lnTo>
                    <a:pt x="1853" y="6669"/>
                  </a:lnTo>
                  <a:lnTo>
                    <a:pt x="1927" y="6446"/>
                  </a:lnTo>
                  <a:lnTo>
                    <a:pt x="1977" y="6224"/>
                  </a:lnTo>
                  <a:lnTo>
                    <a:pt x="2001" y="5952"/>
                  </a:lnTo>
                  <a:lnTo>
                    <a:pt x="2001" y="5705"/>
                  </a:lnTo>
                  <a:lnTo>
                    <a:pt x="2001" y="5162"/>
                  </a:lnTo>
                  <a:lnTo>
                    <a:pt x="1927" y="4594"/>
                  </a:lnTo>
                  <a:lnTo>
                    <a:pt x="1853" y="4026"/>
                  </a:lnTo>
                  <a:lnTo>
                    <a:pt x="1730" y="3458"/>
                  </a:lnTo>
                  <a:lnTo>
                    <a:pt x="1606" y="2915"/>
                  </a:lnTo>
                  <a:lnTo>
                    <a:pt x="1334" y="1976"/>
                  </a:lnTo>
                  <a:lnTo>
                    <a:pt x="1112" y="1334"/>
                  </a:lnTo>
                  <a:lnTo>
                    <a:pt x="1013" y="1087"/>
                  </a:lnTo>
                  <a:lnTo>
                    <a:pt x="816" y="791"/>
                  </a:lnTo>
                  <a:lnTo>
                    <a:pt x="643" y="544"/>
                  </a:lnTo>
                  <a:lnTo>
                    <a:pt x="470" y="346"/>
                  </a:lnTo>
                  <a:lnTo>
                    <a:pt x="322" y="223"/>
                  </a:lnTo>
                  <a:lnTo>
                    <a:pt x="100" y="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497979" y="4311387"/>
              <a:ext cx="410729" cy="394721"/>
            </a:xfrm>
            <a:custGeom>
              <a:rect b="b" l="l" r="r" t="t"/>
              <a:pathLst>
                <a:path extrusionOk="0" h="9780" w="10176">
                  <a:moveTo>
                    <a:pt x="2890" y="0"/>
                  </a:moveTo>
                  <a:lnTo>
                    <a:pt x="2791" y="25"/>
                  </a:lnTo>
                  <a:lnTo>
                    <a:pt x="2717" y="49"/>
                  </a:lnTo>
                  <a:lnTo>
                    <a:pt x="2619" y="74"/>
                  </a:lnTo>
                  <a:lnTo>
                    <a:pt x="2569" y="148"/>
                  </a:lnTo>
                  <a:lnTo>
                    <a:pt x="2520" y="198"/>
                  </a:lnTo>
                  <a:lnTo>
                    <a:pt x="2470" y="272"/>
                  </a:lnTo>
                  <a:lnTo>
                    <a:pt x="2446" y="370"/>
                  </a:lnTo>
                  <a:lnTo>
                    <a:pt x="2421" y="445"/>
                  </a:lnTo>
                  <a:lnTo>
                    <a:pt x="2446" y="543"/>
                  </a:lnTo>
                  <a:lnTo>
                    <a:pt x="2495" y="692"/>
                  </a:lnTo>
                  <a:lnTo>
                    <a:pt x="2594" y="790"/>
                  </a:lnTo>
                  <a:lnTo>
                    <a:pt x="2149" y="1383"/>
                  </a:lnTo>
                  <a:lnTo>
                    <a:pt x="1902" y="1753"/>
                  </a:lnTo>
                  <a:lnTo>
                    <a:pt x="1606" y="2198"/>
                  </a:lnTo>
                  <a:lnTo>
                    <a:pt x="1334" y="2667"/>
                  </a:lnTo>
                  <a:lnTo>
                    <a:pt x="1063" y="3186"/>
                  </a:lnTo>
                  <a:lnTo>
                    <a:pt x="791" y="3754"/>
                  </a:lnTo>
                  <a:lnTo>
                    <a:pt x="544" y="4371"/>
                  </a:lnTo>
                  <a:lnTo>
                    <a:pt x="322" y="4989"/>
                  </a:lnTo>
                  <a:lnTo>
                    <a:pt x="149" y="5656"/>
                  </a:lnTo>
                  <a:lnTo>
                    <a:pt x="100" y="5977"/>
                  </a:lnTo>
                  <a:lnTo>
                    <a:pt x="50" y="6322"/>
                  </a:lnTo>
                  <a:lnTo>
                    <a:pt x="1" y="6668"/>
                  </a:lnTo>
                  <a:lnTo>
                    <a:pt x="1" y="6989"/>
                  </a:lnTo>
                  <a:lnTo>
                    <a:pt x="1" y="7335"/>
                  </a:lnTo>
                  <a:lnTo>
                    <a:pt x="1" y="7705"/>
                  </a:lnTo>
                  <a:lnTo>
                    <a:pt x="50" y="8051"/>
                  </a:lnTo>
                  <a:lnTo>
                    <a:pt x="124" y="8397"/>
                  </a:lnTo>
                  <a:lnTo>
                    <a:pt x="198" y="8743"/>
                  </a:lnTo>
                  <a:lnTo>
                    <a:pt x="322" y="9088"/>
                  </a:lnTo>
                  <a:lnTo>
                    <a:pt x="445" y="9434"/>
                  </a:lnTo>
                  <a:lnTo>
                    <a:pt x="618" y="9780"/>
                  </a:lnTo>
                  <a:lnTo>
                    <a:pt x="593" y="9656"/>
                  </a:lnTo>
                  <a:lnTo>
                    <a:pt x="544" y="9286"/>
                  </a:lnTo>
                  <a:lnTo>
                    <a:pt x="544" y="9014"/>
                  </a:lnTo>
                  <a:lnTo>
                    <a:pt x="569" y="8693"/>
                  </a:lnTo>
                  <a:lnTo>
                    <a:pt x="593" y="8298"/>
                  </a:lnTo>
                  <a:lnTo>
                    <a:pt x="692" y="7854"/>
                  </a:lnTo>
                  <a:lnTo>
                    <a:pt x="816" y="7335"/>
                  </a:lnTo>
                  <a:lnTo>
                    <a:pt x="989" y="6792"/>
                  </a:lnTo>
                  <a:lnTo>
                    <a:pt x="1211" y="6174"/>
                  </a:lnTo>
                  <a:lnTo>
                    <a:pt x="1507" y="5507"/>
                  </a:lnTo>
                  <a:lnTo>
                    <a:pt x="1878" y="4766"/>
                  </a:lnTo>
                  <a:lnTo>
                    <a:pt x="2347" y="4001"/>
                  </a:lnTo>
                  <a:lnTo>
                    <a:pt x="2890" y="3161"/>
                  </a:lnTo>
                  <a:lnTo>
                    <a:pt x="3532" y="2272"/>
                  </a:lnTo>
                  <a:lnTo>
                    <a:pt x="3779" y="2371"/>
                  </a:lnTo>
                  <a:lnTo>
                    <a:pt x="4446" y="2618"/>
                  </a:lnTo>
                  <a:lnTo>
                    <a:pt x="5409" y="3013"/>
                  </a:lnTo>
                  <a:lnTo>
                    <a:pt x="5953" y="3260"/>
                  </a:lnTo>
                  <a:lnTo>
                    <a:pt x="6521" y="3532"/>
                  </a:lnTo>
                  <a:lnTo>
                    <a:pt x="7113" y="3828"/>
                  </a:lnTo>
                  <a:lnTo>
                    <a:pt x="7681" y="4149"/>
                  </a:lnTo>
                  <a:lnTo>
                    <a:pt x="8249" y="4495"/>
                  </a:lnTo>
                  <a:lnTo>
                    <a:pt x="8768" y="4865"/>
                  </a:lnTo>
                  <a:lnTo>
                    <a:pt x="9237" y="5236"/>
                  </a:lnTo>
                  <a:lnTo>
                    <a:pt x="9435" y="5433"/>
                  </a:lnTo>
                  <a:lnTo>
                    <a:pt x="9632" y="5631"/>
                  </a:lnTo>
                  <a:lnTo>
                    <a:pt x="9805" y="5828"/>
                  </a:lnTo>
                  <a:lnTo>
                    <a:pt x="9953" y="6026"/>
                  </a:lnTo>
                  <a:lnTo>
                    <a:pt x="10077" y="6224"/>
                  </a:lnTo>
                  <a:lnTo>
                    <a:pt x="10176" y="6446"/>
                  </a:lnTo>
                  <a:lnTo>
                    <a:pt x="10102" y="6224"/>
                  </a:lnTo>
                  <a:lnTo>
                    <a:pt x="10003" y="5977"/>
                  </a:lnTo>
                  <a:lnTo>
                    <a:pt x="9879" y="5631"/>
                  </a:lnTo>
                  <a:lnTo>
                    <a:pt x="9682" y="5236"/>
                  </a:lnTo>
                  <a:lnTo>
                    <a:pt x="9435" y="4766"/>
                  </a:lnTo>
                  <a:lnTo>
                    <a:pt x="9163" y="4297"/>
                  </a:lnTo>
                  <a:lnTo>
                    <a:pt x="8793" y="3779"/>
                  </a:lnTo>
                  <a:lnTo>
                    <a:pt x="8373" y="3260"/>
                  </a:lnTo>
                  <a:lnTo>
                    <a:pt x="8151" y="2988"/>
                  </a:lnTo>
                  <a:lnTo>
                    <a:pt x="7904" y="2741"/>
                  </a:lnTo>
                  <a:lnTo>
                    <a:pt x="7632" y="2494"/>
                  </a:lnTo>
                  <a:lnTo>
                    <a:pt x="7336" y="2247"/>
                  </a:lnTo>
                  <a:lnTo>
                    <a:pt x="7039" y="2000"/>
                  </a:lnTo>
                  <a:lnTo>
                    <a:pt x="6694" y="1778"/>
                  </a:lnTo>
                  <a:lnTo>
                    <a:pt x="6348" y="1556"/>
                  </a:lnTo>
                  <a:lnTo>
                    <a:pt x="5977" y="1358"/>
                  </a:lnTo>
                  <a:lnTo>
                    <a:pt x="5607" y="1161"/>
                  </a:lnTo>
                  <a:lnTo>
                    <a:pt x="5187" y="988"/>
                  </a:lnTo>
                  <a:lnTo>
                    <a:pt x="4742" y="840"/>
                  </a:lnTo>
                  <a:lnTo>
                    <a:pt x="4298" y="716"/>
                  </a:lnTo>
                  <a:lnTo>
                    <a:pt x="3804" y="593"/>
                  </a:lnTo>
                  <a:lnTo>
                    <a:pt x="3310" y="519"/>
                  </a:lnTo>
                  <a:lnTo>
                    <a:pt x="3310" y="370"/>
                  </a:lnTo>
                  <a:lnTo>
                    <a:pt x="3285" y="296"/>
                  </a:lnTo>
                  <a:lnTo>
                    <a:pt x="3236" y="198"/>
                  </a:lnTo>
                  <a:lnTo>
                    <a:pt x="3187" y="148"/>
                  </a:lnTo>
                  <a:lnTo>
                    <a:pt x="3113" y="99"/>
                  </a:lnTo>
                  <a:lnTo>
                    <a:pt x="3038" y="49"/>
                  </a:lnTo>
                  <a:lnTo>
                    <a:pt x="2964" y="25"/>
                  </a:lnTo>
                  <a:lnTo>
                    <a:pt x="289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204726" y="4132955"/>
              <a:ext cx="98727" cy="313032"/>
            </a:xfrm>
            <a:custGeom>
              <a:rect b="b" l="l" r="r" t="t"/>
              <a:pathLst>
                <a:path extrusionOk="0" h="7756" w="2446">
                  <a:moveTo>
                    <a:pt x="1705" y="0"/>
                  </a:moveTo>
                  <a:lnTo>
                    <a:pt x="1853" y="223"/>
                  </a:lnTo>
                  <a:lnTo>
                    <a:pt x="1927" y="470"/>
                  </a:lnTo>
                  <a:lnTo>
                    <a:pt x="2001" y="741"/>
                  </a:lnTo>
                  <a:lnTo>
                    <a:pt x="2026" y="1013"/>
                  </a:lnTo>
                  <a:lnTo>
                    <a:pt x="2026" y="1285"/>
                  </a:lnTo>
                  <a:lnTo>
                    <a:pt x="2001" y="1581"/>
                  </a:lnTo>
                  <a:lnTo>
                    <a:pt x="1952" y="1902"/>
                  </a:lnTo>
                  <a:lnTo>
                    <a:pt x="1902" y="2198"/>
                  </a:lnTo>
                  <a:lnTo>
                    <a:pt x="1705" y="2865"/>
                  </a:lnTo>
                  <a:lnTo>
                    <a:pt x="1458" y="3507"/>
                  </a:lnTo>
                  <a:lnTo>
                    <a:pt x="1186" y="4174"/>
                  </a:lnTo>
                  <a:lnTo>
                    <a:pt x="890" y="4816"/>
                  </a:lnTo>
                  <a:lnTo>
                    <a:pt x="371" y="6002"/>
                  </a:lnTo>
                  <a:lnTo>
                    <a:pt x="173" y="6520"/>
                  </a:lnTo>
                  <a:lnTo>
                    <a:pt x="50" y="6940"/>
                  </a:lnTo>
                  <a:lnTo>
                    <a:pt x="1" y="7138"/>
                  </a:lnTo>
                  <a:lnTo>
                    <a:pt x="1" y="7311"/>
                  </a:lnTo>
                  <a:lnTo>
                    <a:pt x="25" y="7459"/>
                  </a:lnTo>
                  <a:lnTo>
                    <a:pt x="75" y="7582"/>
                  </a:lnTo>
                  <a:lnTo>
                    <a:pt x="149" y="7656"/>
                  </a:lnTo>
                  <a:lnTo>
                    <a:pt x="272" y="7730"/>
                  </a:lnTo>
                  <a:lnTo>
                    <a:pt x="420" y="7755"/>
                  </a:lnTo>
                  <a:lnTo>
                    <a:pt x="618" y="7755"/>
                  </a:lnTo>
                  <a:lnTo>
                    <a:pt x="840" y="7730"/>
                  </a:lnTo>
                  <a:lnTo>
                    <a:pt x="1013" y="7656"/>
                  </a:lnTo>
                  <a:lnTo>
                    <a:pt x="1211" y="7557"/>
                  </a:lnTo>
                  <a:lnTo>
                    <a:pt x="1359" y="7434"/>
                  </a:lnTo>
                  <a:lnTo>
                    <a:pt x="1507" y="7286"/>
                  </a:lnTo>
                  <a:lnTo>
                    <a:pt x="1655" y="7088"/>
                  </a:lnTo>
                  <a:lnTo>
                    <a:pt x="1754" y="6891"/>
                  </a:lnTo>
                  <a:lnTo>
                    <a:pt x="1877" y="6668"/>
                  </a:lnTo>
                  <a:lnTo>
                    <a:pt x="1976" y="6446"/>
                  </a:lnTo>
                  <a:lnTo>
                    <a:pt x="2050" y="6199"/>
                  </a:lnTo>
                  <a:lnTo>
                    <a:pt x="2199" y="5656"/>
                  </a:lnTo>
                  <a:lnTo>
                    <a:pt x="2297" y="5063"/>
                  </a:lnTo>
                  <a:lnTo>
                    <a:pt x="2371" y="4495"/>
                  </a:lnTo>
                  <a:lnTo>
                    <a:pt x="2421" y="3902"/>
                  </a:lnTo>
                  <a:lnTo>
                    <a:pt x="2445" y="3334"/>
                  </a:lnTo>
                  <a:lnTo>
                    <a:pt x="2445" y="2322"/>
                  </a:lnTo>
                  <a:lnTo>
                    <a:pt x="2421" y="1630"/>
                  </a:lnTo>
                  <a:lnTo>
                    <a:pt x="2396" y="1359"/>
                  </a:lnTo>
                  <a:lnTo>
                    <a:pt x="2297" y="988"/>
                  </a:lnTo>
                  <a:lnTo>
                    <a:pt x="2174" y="717"/>
                  </a:lnTo>
                  <a:lnTo>
                    <a:pt x="2075" y="470"/>
                  </a:lnTo>
                  <a:lnTo>
                    <a:pt x="1952" y="297"/>
                  </a:lnTo>
                  <a:lnTo>
                    <a:pt x="1779" y="74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901685" y="4224653"/>
              <a:ext cx="177474" cy="270170"/>
            </a:xfrm>
            <a:custGeom>
              <a:rect b="b" l="l" r="r" t="t"/>
              <a:pathLst>
                <a:path extrusionOk="0" h="6694" w="4397">
                  <a:moveTo>
                    <a:pt x="174" y="0"/>
                  </a:moveTo>
                  <a:lnTo>
                    <a:pt x="124" y="75"/>
                  </a:lnTo>
                  <a:lnTo>
                    <a:pt x="50" y="346"/>
                  </a:lnTo>
                  <a:lnTo>
                    <a:pt x="26" y="544"/>
                  </a:lnTo>
                  <a:lnTo>
                    <a:pt x="1" y="815"/>
                  </a:lnTo>
                  <a:lnTo>
                    <a:pt x="1" y="1112"/>
                  </a:lnTo>
                  <a:lnTo>
                    <a:pt x="26" y="1458"/>
                  </a:lnTo>
                  <a:lnTo>
                    <a:pt x="100" y="1704"/>
                  </a:lnTo>
                  <a:lnTo>
                    <a:pt x="347" y="2371"/>
                  </a:lnTo>
                  <a:lnTo>
                    <a:pt x="692" y="3260"/>
                  </a:lnTo>
                  <a:lnTo>
                    <a:pt x="915" y="3779"/>
                  </a:lnTo>
                  <a:lnTo>
                    <a:pt x="1186" y="4298"/>
                  </a:lnTo>
                  <a:lnTo>
                    <a:pt x="1458" y="4792"/>
                  </a:lnTo>
                  <a:lnTo>
                    <a:pt x="1754" y="5285"/>
                  </a:lnTo>
                  <a:lnTo>
                    <a:pt x="2075" y="5730"/>
                  </a:lnTo>
                  <a:lnTo>
                    <a:pt x="2248" y="5928"/>
                  </a:lnTo>
                  <a:lnTo>
                    <a:pt x="2421" y="6100"/>
                  </a:lnTo>
                  <a:lnTo>
                    <a:pt x="2594" y="6249"/>
                  </a:lnTo>
                  <a:lnTo>
                    <a:pt x="2792" y="6397"/>
                  </a:lnTo>
                  <a:lnTo>
                    <a:pt x="2964" y="6520"/>
                  </a:lnTo>
                  <a:lnTo>
                    <a:pt x="3162" y="6594"/>
                  </a:lnTo>
                  <a:lnTo>
                    <a:pt x="3360" y="6644"/>
                  </a:lnTo>
                  <a:lnTo>
                    <a:pt x="3557" y="6693"/>
                  </a:lnTo>
                  <a:lnTo>
                    <a:pt x="3755" y="6668"/>
                  </a:lnTo>
                  <a:lnTo>
                    <a:pt x="3952" y="6644"/>
                  </a:lnTo>
                  <a:lnTo>
                    <a:pt x="4125" y="6570"/>
                  </a:lnTo>
                  <a:lnTo>
                    <a:pt x="4273" y="6471"/>
                  </a:lnTo>
                  <a:lnTo>
                    <a:pt x="4347" y="6372"/>
                  </a:lnTo>
                  <a:lnTo>
                    <a:pt x="4397" y="6273"/>
                  </a:lnTo>
                  <a:lnTo>
                    <a:pt x="4397" y="6150"/>
                  </a:lnTo>
                  <a:lnTo>
                    <a:pt x="4347" y="6002"/>
                  </a:lnTo>
                  <a:lnTo>
                    <a:pt x="4298" y="5854"/>
                  </a:lnTo>
                  <a:lnTo>
                    <a:pt x="4199" y="5681"/>
                  </a:lnTo>
                  <a:lnTo>
                    <a:pt x="3903" y="5335"/>
                  </a:lnTo>
                  <a:lnTo>
                    <a:pt x="3557" y="4940"/>
                  </a:lnTo>
                  <a:lnTo>
                    <a:pt x="2643" y="4051"/>
                  </a:lnTo>
                  <a:lnTo>
                    <a:pt x="2149" y="3581"/>
                  </a:lnTo>
                  <a:lnTo>
                    <a:pt x="1655" y="3087"/>
                  </a:lnTo>
                  <a:lnTo>
                    <a:pt x="1211" y="2569"/>
                  </a:lnTo>
                  <a:lnTo>
                    <a:pt x="791" y="2050"/>
                  </a:lnTo>
                  <a:lnTo>
                    <a:pt x="618" y="1803"/>
                  </a:lnTo>
                  <a:lnTo>
                    <a:pt x="470" y="1532"/>
                  </a:lnTo>
                  <a:lnTo>
                    <a:pt x="347" y="1285"/>
                  </a:lnTo>
                  <a:lnTo>
                    <a:pt x="248" y="1013"/>
                  </a:lnTo>
                  <a:lnTo>
                    <a:pt x="174" y="766"/>
                  </a:lnTo>
                  <a:lnTo>
                    <a:pt x="124" y="494"/>
                  </a:lnTo>
                  <a:lnTo>
                    <a:pt x="124" y="247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809012" y="3758172"/>
              <a:ext cx="514380" cy="962909"/>
            </a:xfrm>
            <a:custGeom>
              <a:rect b="b" l="l" r="r" t="t"/>
              <a:pathLst>
                <a:path extrusionOk="0" h="23858" w="12744">
                  <a:moveTo>
                    <a:pt x="3902" y="0"/>
                  </a:moveTo>
                  <a:lnTo>
                    <a:pt x="3482" y="25"/>
                  </a:lnTo>
                  <a:lnTo>
                    <a:pt x="3038" y="99"/>
                  </a:lnTo>
                  <a:lnTo>
                    <a:pt x="2593" y="198"/>
                  </a:lnTo>
                  <a:lnTo>
                    <a:pt x="2124" y="322"/>
                  </a:lnTo>
                  <a:lnTo>
                    <a:pt x="1828" y="445"/>
                  </a:lnTo>
                  <a:lnTo>
                    <a:pt x="1581" y="568"/>
                  </a:lnTo>
                  <a:lnTo>
                    <a:pt x="1334" y="692"/>
                  </a:lnTo>
                  <a:lnTo>
                    <a:pt x="1136" y="865"/>
                  </a:lnTo>
                  <a:lnTo>
                    <a:pt x="939" y="1038"/>
                  </a:lnTo>
                  <a:lnTo>
                    <a:pt x="766" y="1211"/>
                  </a:lnTo>
                  <a:lnTo>
                    <a:pt x="593" y="1433"/>
                  </a:lnTo>
                  <a:lnTo>
                    <a:pt x="469" y="1630"/>
                  </a:lnTo>
                  <a:lnTo>
                    <a:pt x="346" y="1853"/>
                  </a:lnTo>
                  <a:lnTo>
                    <a:pt x="247" y="2100"/>
                  </a:lnTo>
                  <a:lnTo>
                    <a:pt x="173" y="2347"/>
                  </a:lnTo>
                  <a:lnTo>
                    <a:pt x="99" y="2618"/>
                  </a:lnTo>
                  <a:lnTo>
                    <a:pt x="49" y="2865"/>
                  </a:lnTo>
                  <a:lnTo>
                    <a:pt x="25" y="3137"/>
                  </a:lnTo>
                  <a:lnTo>
                    <a:pt x="0" y="3705"/>
                  </a:lnTo>
                  <a:lnTo>
                    <a:pt x="49" y="4298"/>
                  </a:lnTo>
                  <a:lnTo>
                    <a:pt x="124" y="4890"/>
                  </a:lnTo>
                  <a:lnTo>
                    <a:pt x="247" y="5508"/>
                  </a:lnTo>
                  <a:lnTo>
                    <a:pt x="420" y="6101"/>
                  </a:lnTo>
                  <a:lnTo>
                    <a:pt x="642" y="6693"/>
                  </a:lnTo>
                  <a:lnTo>
                    <a:pt x="864" y="7261"/>
                  </a:lnTo>
                  <a:lnTo>
                    <a:pt x="1136" y="7829"/>
                  </a:lnTo>
                  <a:lnTo>
                    <a:pt x="1432" y="8348"/>
                  </a:lnTo>
                  <a:lnTo>
                    <a:pt x="2050" y="9410"/>
                  </a:lnTo>
                  <a:lnTo>
                    <a:pt x="2741" y="10645"/>
                  </a:lnTo>
                  <a:lnTo>
                    <a:pt x="3433" y="11954"/>
                  </a:lnTo>
                  <a:lnTo>
                    <a:pt x="3779" y="12645"/>
                  </a:lnTo>
                  <a:lnTo>
                    <a:pt x="4124" y="13361"/>
                  </a:lnTo>
                  <a:lnTo>
                    <a:pt x="4421" y="14077"/>
                  </a:lnTo>
                  <a:lnTo>
                    <a:pt x="4717" y="14818"/>
                  </a:lnTo>
                  <a:lnTo>
                    <a:pt x="4989" y="15559"/>
                  </a:lnTo>
                  <a:lnTo>
                    <a:pt x="5211" y="16300"/>
                  </a:lnTo>
                  <a:lnTo>
                    <a:pt x="5384" y="17016"/>
                  </a:lnTo>
                  <a:lnTo>
                    <a:pt x="5532" y="17757"/>
                  </a:lnTo>
                  <a:lnTo>
                    <a:pt x="5606" y="18473"/>
                  </a:lnTo>
                  <a:lnTo>
                    <a:pt x="5631" y="18819"/>
                  </a:lnTo>
                  <a:lnTo>
                    <a:pt x="5656" y="19165"/>
                  </a:lnTo>
                  <a:lnTo>
                    <a:pt x="5656" y="19511"/>
                  </a:lnTo>
                  <a:lnTo>
                    <a:pt x="5680" y="19832"/>
                  </a:lnTo>
                  <a:lnTo>
                    <a:pt x="5730" y="20153"/>
                  </a:lnTo>
                  <a:lnTo>
                    <a:pt x="5779" y="20449"/>
                  </a:lnTo>
                  <a:lnTo>
                    <a:pt x="5853" y="20746"/>
                  </a:lnTo>
                  <a:lnTo>
                    <a:pt x="5927" y="21017"/>
                  </a:lnTo>
                  <a:lnTo>
                    <a:pt x="6001" y="21264"/>
                  </a:lnTo>
                  <a:lnTo>
                    <a:pt x="6125" y="21511"/>
                  </a:lnTo>
                  <a:lnTo>
                    <a:pt x="6224" y="21733"/>
                  </a:lnTo>
                  <a:lnTo>
                    <a:pt x="6347" y="21956"/>
                  </a:lnTo>
                  <a:lnTo>
                    <a:pt x="6619" y="22351"/>
                  </a:lnTo>
                  <a:lnTo>
                    <a:pt x="6940" y="22697"/>
                  </a:lnTo>
                  <a:lnTo>
                    <a:pt x="7261" y="23018"/>
                  </a:lnTo>
                  <a:lnTo>
                    <a:pt x="7607" y="23265"/>
                  </a:lnTo>
                  <a:lnTo>
                    <a:pt x="7977" y="23462"/>
                  </a:lnTo>
                  <a:lnTo>
                    <a:pt x="8347" y="23635"/>
                  </a:lnTo>
                  <a:lnTo>
                    <a:pt x="8718" y="23734"/>
                  </a:lnTo>
                  <a:lnTo>
                    <a:pt x="9088" y="23808"/>
                  </a:lnTo>
                  <a:lnTo>
                    <a:pt x="9434" y="23857"/>
                  </a:lnTo>
                  <a:lnTo>
                    <a:pt x="9780" y="23833"/>
                  </a:lnTo>
                  <a:lnTo>
                    <a:pt x="10101" y="23783"/>
                  </a:lnTo>
                  <a:lnTo>
                    <a:pt x="10422" y="23709"/>
                  </a:lnTo>
                  <a:lnTo>
                    <a:pt x="10743" y="23586"/>
                  </a:lnTo>
                  <a:lnTo>
                    <a:pt x="11039" y="23413"/>
                  </a:lnTo>
                  <a:lnTo>
                    <a:pt x="11336" y="23190"/>
                  </a:lnTo>
                  <a:lnTo>
                    <a:pt x="11607" y="22919"/>
                  </a:lnTo>
                  <a:lnTo>
                    <a:pt x="11879" y="22622"/>
                  </a:lnTo>
                  <a:lnTo>
                    <a:pt x="12101" y="22277"/>
                  </a:lnTo>
                  <a:lnTo>
                    <a:pt x="12299" y="21906"/>
                  </a:lnTo>
                  <a:lnTo>
                    <a:pt x="12472" y="21486"/>
                  </a:lnTo>
                  <a:lnTo>
                    <a:pt x="12620" y="21017"/>
                  </a:lnTo>
                  <a:lnTo>
                    <a:pt x="12719" y="20523"/>
                  </a:lnTo>
                  <a:lnTo>
                    <a:pt x="12743" y="19980"/>
                  </a:lnTo>
                  <a:lnTo>
                    <a:pt x="12743" y="19412"/>
                  </a:lnTo>
                  <a:lnTo>
                    <a:pt x="12694" y="18770"/>
                  </a:lnTo>
                  <a:lnTo>
                    <a:pt x="12571" y="18128"/>
                  </a:lnTo>
                  <a:lnTo>
                    <a:pt x="12398" y="17436"/>
                  </a:lnTo>
                  <a:lnTo>
                    <a:pt x="12200" y="16695"/>
                  </a:lnTo>
                  <a:lnTo>
                    <a:pt x="12003" y="15979"/>
                  </a:lnTo>
                  <a:lnTo>
                    <a:pt x="11657" y="14473"/>
                  </a:lnTo>
                  <a:lnTo>
                    <a:pt x="11336" y="12991"/>
                  </a:lnTo>
                  <a:lnTo>
                    <a:pt x="11064" y="11509"/>
                  </a:lnTo>
                  <a:lnTo>
                    <a:pt x="10842" y="10077"/>
                  </a:lnTo>
                  <a:lnTo>
                    <a:pt x="10669" y="8718"/>
                  </a:lnTo>
                  <a:lnTo>
                    <a:pt x="10521" y="7459"/>
                  </a:lnTo>
                  <a:lnTo>
                    <a:pt x="10397" y="6323"/>
                  </a:lnTo>
                  <a:lnTo>
                    <a:pt x="10323" y="5755"/>
                  </a:lnTo>
                  <a:lnTo>
                    <a:pt x="10175" y="5162"/>
                  </a:lnTo>
                  <a:lnTo>
                    <a:pt x="9953" y="4569"/>
                  </a:lnTo>
                  <a:lnTo>
                    <a:pt x="9681" y="3952"/>
                  </a:lnTo>
                  <a:lnTo>
                    <a:pt x="9360" y="3334"/>
                  </a:lnTo>
                  <a:lnTo>
                    <a:pt x="9162" y="3038"/>
                  </a:lnTo>
                  <a:lnTo>
                    <a:pt x="8965" y="2742"/>
                  </a:lnTo>
                  <a:lnTo>
                    <a:pt x="8767" y="2445"/>
                  </a:lnTo>
                  <a:lnTo>
                    <a:pt x="8520" y="2174"/>
                  </a:lnTo>
                  <a:lnTo>
                    <a:pt x="8298" y="1902"/>
                  </a:lnTo>
                  <a:lnTo>
                    <a:pt x="8026" y="1655"/>
                  </a:lnTo>
                  <a:lnTo>
                    <a:pt x="7755" y="1408"/>
                  </a:lnTo>
                  <a:lnTo>
                    <a:pt x="7483" y="1161"/>
                  </a:lnTo>
                  <a:lnTo>
                    <a:pt x="7162" y="964"/>
                  </a:lnTo>
                  <a:lnTo>
                    <a:pt x="6866" y="766"/>
                  </a:lnTo>
                  <a:lnTo>
                    <a:pt x="6545" y="593"/>
                  </a:lnTo>
                  <a:lnTo>
                    <a:pt x="6199" y="420"/>
                  </a:lnTo>
                  <a:lnTo>
                    <a:pt x="5853" y="297"/>
                  </a:lnTo>
                  <a:lnTo>
                    <a:pt x="5483" y="173"/>
                  </a:lnTo>
                  <a:lnTo>
                    <a:pt x="5112" y="99"/>
                  </a:lnTo>
                  <a:lnTo>
                    <a:pt x="4717" y="25"/>
                  </a:lnTo>
                  <a:lnTo>
                    <a:pt x="4322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91715" y="3928613"/>
              <a:ext cx="409760" cy="388788"/>
            </a:xfrm>
            <a:custGeom>
              <a:rect b="b" l="l" r="r" t="t"/>
              <a:pathLst>
                <a:path extrusionOk="0" h="9633" w="10152">
                  <a:moveTo>
                    <a:pt x="2545" y="1"/>
                  </a:moveTo>
                  <a:lnTo>
                    <a:pt x="2446" y="50"/>
                  </a:lnTo>
                  <a:lnTo>
                    <a:pt x="2372" y="99"/>
                  </a:lnTo>
                  <a:lnTo>
                    <a:pt x="2322" y="149"/>
                  </a:lnTo>
                  <a:lnTo>
                    <a:pt x="2273" y="223"/>
                  </a:lnTo>
                  <a:lnTo>
                    <a:pt x="2224" y="297"/>
                  </a:lnTo>
                  <a:lnTo>
                    <a:pt x="2224" y="396"/>
                  </a:lnTo>
                  <a:lnTo>
                    <a:pt x="2224" y="470"/>
                  </a:lnTo>
                  <a:lnTo>
                    <a:pt x="2224" y="544"/>
                  </a:lnTo>
                  <a:lnTo>
                    <a:pt x="2273" y="643"/>
                  </a:lnTo>
                  <a:lnTo>
                    <a:pt x="2347" y="741"/>
                  </a:lnTo>
                  <a:lnTo>
                    <a:pt x="2001" y="1137"/>
                  </a:lnTo>
                  <a:lnTo>
                    <a:pt x="1680" y="1507"/>
                  </a:lnTo>
                  <a:lnTo>
                    <a:pt x="1409" y="1902"/>
                  </a:lnTo>
                  <a:lnTo>
                    <a:pt x="1162" y="2273"/>
                  </a:lnTo>
                  <a:lnTo>
                    <a:pt x="939" y="2668"/>
                  </a:lnTo>
                  <a:lnTo>
                    <a:pt x="742" y="3063"/>
                  </a:lnTo>
                  <a:lnTo>
                    <a:pt x="594" y="3433"/>
                  </a:lnTo>
                  <a:lnTo>
                    <a:pt x="445" y="3829"/>
                  </a:lnTo>
                  <a:lnTo>
                    <a:pt x="322" y="4199"/>
                  </a:lnTo>
                  <a:lnTo>
                    <a:pt x="223" y="4594"/>
                  </a:lnTo>
                  <a:lnTo>
                    <a:pt x="149" y="4965"/>
                  </a:lnTo>
                  <a:lnTo>
                    <a:pt x="100" y="5310"/>
                  </a:lnTo>
                  <a:lnTo>
                    <a:pt x="50" y="5681"/>
                  </a:lnTo>
                  <a:lnTo>
                    <a:pt x="26" y="6027"/>
                  </a:lnTo>
                  <a:lnTo>
                    <a:pt x="1" y="6693"/>
                  </a:lnTo>
                  <a:lnTo>
                    <a:pt x="50" y="7311"/>
                  </a:lnTo>
                  <a:lnTo>
                    <a:pt x="124" y="7879"/>
                  </a:lnTo>
                  <a:lnTo>
                    <a:pt x="198" y="8373"/>
                  </a:lnTo>
                  <a:lnTo>
                    <a:pt x="297" y="8817"/>
                  </a:lnTo>
                  <a:lnTo>
                    <a:pt x="396" y="9163"/>
                  </a:lnTo>
                  <a:lnTo>
                    <a:pt x="495" y="9410"/>
                  </a:lnTo>
                  <a:lnTo>
                    <a:pt x="569" y="9632"/>
                  </a:lnTo>
                  <a:lnTo>
                    <a:pt x="519" y="9410"/>
                  </a:lnTo>
                  <a:lnTo>
                    <a:pt x="495" y="9188"/>
                  </a:lnTo>
                  <a:lnTo>
                    <a:pt x="470" y="8941"/>
                  </a:lnTo>
                  <a:lnTo>
                    <a:pt x="495" y="8669"/>
                  </a:lnTo>
                  <a:lnTo>
                    <a:pt x="519" y="8397"/>
                  </a:lnTo>
                  <a:lnTo>
                    <a:pt x="569" y="8101"/>
                  </a:lnTo>
                  <a:lnTo>
                    <a:pt x="692" y="7533"/>
                  </a:lnTo>
                  <a:lnTo>
                    <a:pt x="890" y="6916"/>
                  </a:lnTo>
                  <a:lnTo>
                    <a:pt x="1112" y="6298"/>
                  </a:lnTo>
                  <a:lnTo>
                    <a:pt x="1384" y="5705"/>
                  </a:lnTo>
                  <a:lnTo>
                    <a:pt x="1656" y="5113"/>
                  </a:lnTo>
                  <a:lnTo>
                    <a:pt x="1927" y="4545"/>
                  </a:lnTo>
                  <a:lnTo>
                    <a:pt x="2224" y="4001"/>
                  </a:lnTo>
                  <a:lnTo>
                    <a:pt x="2742" y="3112"/>
                  </a:lnTo>
                  <a:lnTo>
                    <a:pt x="3113" y="2495"/>
                  </a:lnTo>
                  <a:lnTo>
                    <a:pt x="3261" y="2273"/>
                  </a:lnTo>
                  <a:lnTo>
                    <a:pt x="4298" y="2594"/>
                  </a:lnTo>
                  <a:lnTo>
                    <a:pt x="5237" y="2915"/>
                  </a:lnTo>
                  <a:lnTo>
                    <a:pt x="6076" y="3236"/>
                  </a:lnTo>
                  <a:lnTo>
                    <a:pt x="6817" y="3582"/>
                  </a:lnTo>
                  <a:lnTo>
                    <a:pt x="7459" y="3927"/>
                  </a:lnTo>
                  <a:lnTo>
                    <a:pt x="8027" y="4273"/>
                  </a:lnTo>
                  <a:lnTo>
                    <a:pt x="8521" y="4619"/>
                  </a:lnTo>
                  <a:lnTo>
                    <a:pt x="8916" y="4940"/>
                  </a:lnTo>
                  <a:lnTo>
                    <a:pt x="9262" y="5236"/>
                  </a:lnTo>
                  <a:lnTo>
                    <a:pt x="9534" y="5508"/>
                  </a:lnTo>
                  <a:lnTo>
                    <a:pt x="9756" y="5780"/>
                  </a:lnTo>
                  <a:lnTo>
                    <a:pt x="9904" y="5977"/>
                  </a:lnTo>
                  <a:lnTo>
                    <a:pt x="10102" y="6298"/>
                  </a:lnTo>
                  <a:lnTo>
                    <a:pt x="10151" y="6422"/>
                  </a:lnTo>
                  <a:lnTo>
                    <a:pt x="10077" y="6051"/>
                  </a:lnTo>
                  <a:lnTo>
                    <a:pt x="9978" y="5681"/>
                  </a:lnTo>
                  <a:lnTo>
                    <a:pt x="9855" y="5335"/>
                  </a:lnTo>
                  <a:lnTo>
                    <a:pt x="9707" y="5014"/>
                  </a:lnTo>
                  <a:lnTo>
                    <a:pt x="9534" y="4693"/>
                  </a:lnTo>
                  <a:lnTo>
                    <a:pt x="9361" y="4397"/>
                  </a:lnTo>
                  <a:lnTo>
                    <a:pt x="9163" y="4125"/>
                  </a:lnTo>
                  <a:lnTo>
                    <a:pt x="8941" y="3829"/>
                  </a:lnTo>
                  <a:lnTo>
                    <a:pt x="8719" y="3582"/>
                  </a:lnTo>
                  <a:lnTo>
                    <a:pt x="8496" y="3335"/>
                  </a:lnTo>
                  <a:lnTo>
                    <a:pt x="8249" y="3088"/>
                  </a:lnTo>
                  <a:lnTo>
                    <a:pt x="7978" y="2865"/>
                  </a:lnTo>
                  <a:lnTo>
                    <a:pt x="7459" y="2470"/>
                  </a:lnTo>
                  <a:lnTo>
                    <a:pt x="6891" y="2100"/>
                  </a:lnTo>
                  <a:lnTo>
                    <a:pt x="6348" y="1779"/>
                  </a:lnTo>
                  <a:lnTo>
                    <a:pt x="5780" y="1482"/>
                  </a:lnTo>
                  <a:lnTo>
                    <a:pt x="5237" y="1235"/>
                  </a:lnTo>
                  <a:lnTo>
                    <a:pt x="4718" y="1038"/>
                  </a:lnTo>
                  <a:lnTo>
                    <a:pt x="4224" y="865"/>
                  </a:lnTo>
                  <a:lnTo>
                    <a:pt x="3779" y="717"/>
                  </a:lnTo>
                  <a:lnTo>
                    <a:pt x="3088" y="544"/>
                  </a:lnTo>
                  <a:lnTo>
                    <a:pt x="3088" y="371"/>
                  </a:lnTo>
                  <a:lnTo>
                    <a:pt x="3039" y="223"/>
                  </a:lnTo>
                  <a:lnTo>
                    <a:pt x="2989" y="149"/>
                  </a:lnTo>
                  <a:lnTo>
                    <a:pt x="2940" y="99"/>
                  </a:lnTo>
                  <a:lnTo>
                    <a:pt x="2866" y="50"/>
                  </a:lnTo>
                  <a:lnTo>
                    <a:pt x="2792" y="25"/>
                  </a:lnTo>
                  <a:lnTo>
                    <a:pt x="271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 flipH="1">
            <a:off x="3935500" y="4567466"/>
            <a:ext cx="468648" cy="503830"/>
            <a:chOff x="6433350" y="2515750"/>
            <a:chExt cx="197600" cy="212425"/>
          </a:xfrm>
        </p:grpSpPr>
        <p:sp>
          <p:nvSpPr>
            <p:cNvPr id="40" name="Google Shape;40;p2"/>
            <p:cNvSpPr/>
            <p:nvPr/>
          </p:nvSpPr>
          <p:spPr>
            <a:xfrm>
              <a:off x="6433350" y="2515750"/>
              <a:ext cx="195125" cy="208700"/>
            </a:xfrm>
            <a:custGeom>
              <a:rect b="b" l="l" r="r" t="t"/>
              <a:pathLst>
                <a:path extrusionOk="0" h="8348" w="7805">
                  <a:moveTo>
                    <a:pt x="1" y="0"/>
                  </a:moveTo>
                  <a:lnTo>
                    <a:pt x="3261" y="8348"/>
                  </a:lnTo>
                  <a:lnTo>
                    <a:pt x="7805" y="44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512375" y="2623175"/>
              <a:ext cx="118575" cy="105000"/>
            </a:xfrm>
            <a:custGeom>
              <a:rect b="b" l="l" r="r" t="t"/>
              <a:pathLst>
                <a:path extrusionOk="0" h="4200" w="4743">
                  <a:moveTo>
                    <a:pt x="4224" y="1"/>
                  </a:moveTo>
                  <a:lnTo>
                    <a:pt x="4076" y="25"/>
                  </a:lnTo>
                  <a:lnTo>
                    <a:pt x="3903" y="50"/>
                  </a:lnTo>
                  <a:lnTo>
                    <a:pt x="3532" y="198"/>
                  </a:lnTo>
                  <a:lnTo>
                    <a:pt x="3113" y="396"/>
                  </a:lnTo>
                  <a:lnTo>
                    <a:pt x="2668" y="667"/>
                  </a:lnTo>
                  <a:lnTo>
                    <a:pt x="2224" y="989"/>
                  </a:lnTo>
                  <a:lnTo>
                    <a:pt x="1730" y="1359"/>
                  </a:lnTo>
                  <a:lnTo>
                    <a:pt x="1285" y="1779"/>
                  </a:lnTo>
                  <a:lnTo>
                    <a:pt x="915" y="2199"/>
                  </a:lnTo>
                  <a:lnTo>
                    <a:pt x="569" y="2594"/>
                  </a:lnTo>
                  <a:lnTo>
                    <a:pt x="322" y="2964"/>
                  </a:lnTo>
                  <a:lnTo>
                    <a:pt x="124" y="3310"/>
                  </a:lnTo>
                  <a:lnTo>
                    <a:pt x="75" y="3483"/>
                  </a:lnTo>
                  <a:lnTo>
                    <a:pt x="26" y="3631"/>
                  </a:lnTo>
                  <a:lnTo>
                    <a:pt x="1" y="3755"/>
                  </a:lnTo>
                  <a:lnTo>
                    <a:pt x="1" y="3878"/>
                  </a:lnTo>
                  <a:lnTo>
                    <a:pt x="50" y="3977"/>
                  </a:lnTo>
                  <a:lnTo>
                    <a:pt x="100" y="4051"/>
                  </a:lnTo>
                  <a:lnTo>
                    <a:pt x="174" y="4125"/>
                  </a:lnTo>
                  <a:lnTo>
                    <a:pt x="272" y="4174"/>
                  </a:lnTo>
                  <a:lnTo>
                    <a:pt x="371" y="4199"/>
                  </a:lnTo>
                  <a:lnTo>
                    <a:pt x="519" y="4199"/>
                  </a:lnTo>
                  <a:lnTo>
                    <a:pt x="668" y="4174"/>
                  </a:lnTo>
                  <a:lnTo>
                    <a:pt x="841" y="4125"/>
                  </a:lnTo>
                  <a:lnTo>
                    <a:pt x="1211" y="4002"/>
                  </a:lnTo>
                  <a:lnTo>
                    <a:pt x="1606" y="3804"/>
                  </a:lnTo>
                  <a:lnTo>
                    <a:pt x="2051" y="3532"/>
                  </a:lnTo>
                  <a:lnTo>
                    <a:pt x="2520" y="3211"/>
                  </a:lnTo>
                  <a:lnTo>
                    <a:pt x="2989" y="2816"/>
                  </a:lnTo>
                  <a:lnTo>
                    <a:pt x="3434" y="2421"/>
                  </a:lnTo>
                  <a:lnTo>
                    <a:pt x="3829" y="2001"/>
                  </a:lnTo>
                  <a:lnTo>
                    <a:pt x="4175" y="1606"/>
                  </a:lnTo>
                  <a:lnTo>
                    <a:pt x="4422" y="1211"/>
                  </a:lnTo>
                  <a:lnTo>
                    <a:pt x="4619" y="865"/>
                  </a:lnTo>
                  <a:lnTo>
                    <a:pt x="4668" y="717"/>
                  </a:lnTo>
                  <a:lnTo>
                    <a:pt x="4718" y="569"/>
                  </a:lnTo>
                  <a:lnTo>
                    <a:pt x="4743" y="445"/>
                  </a:lnTo>
                  <a:lnTo>
                    <a:pt x="4718" y="322"/>
                  </a:lnTo>
                  <a:lnTo>
                    <a:pt x="4693" y="223"/>
                  </a:lnTo>
                  <a:lnTo>
                    <a:pt x="4644" y="124"/>
                  </a:lnTo>
                  <a:lnTo>
                    <a:pt x="4570" y="75"/>
                  </a:lnTo>
                  <a:lnTo>
                    <a:pt x="4471" y="25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1"/>
          <p:cNvSpPr txBox="1"/>
          <p:nvPr>
            <p:ph hasCustomPrompt="1" type="title"/>
          </p:nvPr>
        </p:nvSpPr>
        <p:spPr>
          <a:xfrm>
            <a:off x="708688" y="1673619"/>
            <a:ext cx="77268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7" name="Google Shape;307;p11"/>
          <p:cNvSpPr txBox="1"/>
          <p:nvPr>
            <p:ph idx="1" type="body"/>
          </p:nvPr>
        </p:nvSpPr>
        <p:spPr>
          <a:xfrm>
            <a:off x="708513" y="3286881"/>
            <a:ext cx="77268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grpSp>
        <p:nvGrpSpPr>
          <p:cNvPr id="308" name="Google Shape;308;p11"/>
          <p:cNvGrpSpPr/>
          <p:nvPr/>
        </p:nvGrpSpPr>
        <p:grpSpPr>
          <a:xfrm>
            <a:off x="143960" y="157722"/>
            <a:ext cx="893182" cy="1325705"/>
            <a:chOff x="4430210" y="3758172"/>
            <a:chExt cx="893182" cy="1325705"/>
          </a:xfrm>
        </p:grpSpPr>
        <p:sp>
          <p:nvSpPr>
            <p:cNvPr id="309" name="Google Shape;309;p11"/>
            <p:cNvSpPr/>
            <p:nvPr/>
          </p:nvSpPr>
          <p:spPr>
            <a:xfrm>
              <a:off x="4430210" y="4120000"/>
              <a:ext cx="560232" cy="963878"/>
            </a:xfrm>
            <a:custGeom>
              <a:rect b="b" l="l" r="r" t="t"/>
              <a:pathLst>
                <a:path extrusionOk="0" h="23882" w="13880">
                  <a:moveTo>
                    <a:pt x="4792" y="0"/>
                  </a:moveTo>
                  <a:lnTo>
                    <a:pt x="4520" y="50"/>
                  </a:lnTo>
                  <a:lnTo>
                    <a:pt x="4224" y="99"/>
                  </a:lnTo>
                  <a:lnTo>
                    <a:pt x="3952" y="198"/>
                  </a:lnTo>
                  <a:lnTo>
                    <a:pt x="3483" y="371"/>
                  </a:lnTo>
                  <a:lnTo>
                    <a:pt x="3087" y="568"/>
                  </a:lnTo>
                  <a:lnTo>
                    <a:pt x="2692" y="791"/>
                  </a:lnTo>
                  <a:lnTo>
                    <a:pt x="2347" y="1038"/>
                  </a:lnTo>
                  <a:lnTo>
                    <a:pt x="2001" y="1285"/>
                  </a:lnTo>
                  <a:lnTo>
                    <a:pt x="1704" y="1556"/>
                  </a:lnTo>
                  <a:lnTo>
                    <a:pt x="1433" y="1828"/>
                  </a:lnTo>
                  <a:lnTo>
                    <a:pt x="1186" y="2124"/>
                  </a:lnTo>
                  <a:lnTo>
                    <a:pt x="964" y="2445"/>
                  </a:lnTo>
                  <a:lnTo>
                    <a:pt x="766" y="2766"/>
                  </a:lnTo>
                  <a:lnTo>
                    <a:pt x="618" y="3112"/>
                  </a:lnTo>
                  <a:lnTo>
                    <a:pt x="470" y="3433"/>
                  </a:lnTo>
                  <a:lnTo>
                    <a:pt x="321" y="3779"/>
                  </a:lnTo>
                  <a:lnTo>
                    <a:pt x="223" y="4149"/>
                  </a:lnTo>
                  <a:lnTo>
                    <a:pt x="149" y="4495"/>
                  </a:lnTo>
                  <a:lnTo>
                    <a:pt x="75" y="4866"/>
                  </a:lnTo>
                  <a:lnTo>
                    <a:pt x="25" y="5211"/>
                  </a:lnTo>
                  <a:lnTo>
                    <a:pt x="0" y="5582"/>
                  </a:lnTo>
                  <a:lnTo>
                    <a:pt x="0" y="5952"/>
                  </a:lnTo>
                  <a:lnTo>
                    <a:pt x="0" y="6298"/>
                  </a:lnTo>
                  <a:lnTo>
                    <a:pt x="25" y="6668"/>
                  </a:lnTo>
                  <a:lnTo>
                    <a:pt x="75" y="7014"/>
                  </a:lnTo>
                  <a:lnTo>
                    <a:pt x="173" y="7706"/>
                  </a:lnTo>
                  <a:lnTo>
                    <a:pt x="346" y="8348"/>
                  </a:lnTo>
                  <a:lnTo>
                    <a:pt x="544" y="8940"/>
                  </a:lnTo>
                  <a:lnTo>
                    <a:pt x="791" y="9508"/>
                  </a:lnTo>
                  <a:lnTo>
                    <a:pt x="1062" y="10002"/>
                  </a:lnTo>
                  <a:lnTo>
                    <a:pt x="1680" y="10966"/>
                  </a:lnTo>
                  <a:lnTo>
                    <a:pt x="2322" y="12052"/>
                  </a:lnTo>
                  <a:lnTo>
                    <a:pt x="3013" y="13238"/>
                  </a:lnTo>
                  <a:lnTo>
                    <a:pt x="3730" y="14497"/>
                  </a:lnTo>
                  <a:lnTo>
                    <a:pt x="4421" y="15831"/>
                  </a:lnTo>
                  <a:lnTo>
                    <a:pt x="5088" y="17214"/>
                  </a:lnTo>
                  <a:lnTo>
                    <a:pt x="5730" y="18597"/>
                  </a:lnTo>
                  <a:lnTo>
                    <a:pt x="6026" y="19313"/>
                  </a:lnTo>
                  <a:lnTo>
                    <a:pt x="6298" y="20004"/>
                  </a:lnTo>
                  <a:lnTo>
                    <a:pt x="6594" y="20671"/>
                  </a:lnTo>
                  <a:lnTo>
                    <a:pt x="6891" y="21239"/>
                  </a:lnTo>
                  <a:lnTo>
                    <a:pt x="7236" y="21783"/>
                  </a:lnTo>
                  <a:lnTo>
                    <a:pt x="7582" y="22227"/>
                  </a:lnTo>
                  <a:lnTo>
                    <a:pt x="7953" y="22622"/>
                  </a:lnTo>
                  <a:lnTo>
                    <a:pt x="8348" y="22968"/>
                  </a:lnTo>
                  <a:lnTo>
                    <a:pt x="8743" y="23264"/>
                  </a:lnTo>
                  <a:lnTo>
                    <a:pt x="9138" y="23487"/>
                  </a:lnTo>
                  <a:lnTo>
                    <a:pt x="9533" y="23660"/>
                  </a:lnTo>
                  <a:lnTo>
                    <a:pt x="9904" y="23783"/>
                  </a:lnTo>
                  <a:lnTo>
                    <a:pt x="10299" y="23857"/>
                  </a:lnTo>
                  <a:lnTo>
                    <a:pt x="10669" y="23882"/>
                  </a:lnTo>
                  <a:lnTo>
                    <a:pt x="11040" y="23882"/>
                  </a:lnTo>
                  <a:lnTo>
                    <a:pt x="11385" y="23832"/>
                  </a:lnTo>
                  <a:lnTo>
                    <a:pt x="11707" y="23758"/>
                  </a:lnTo>
                  <a:lnTo>
                    <a:pt x="12028" y="23635"/>
                  </a:lnTo>
                  <a:lnTo>
                    <a:pt x="12299" y="23462"/>
                  </a:lnTo>
                  <a:lnTo>
                    <a:pt x="12571" y="23264"/>
                  </a:lnTo>
                  <a:lnTo>
                    <a:pt x="12843" y="23017"/>
                  </a:lnTo>
                  <a:lnTo>
                    <a:pt x="13090" y="22721"/>
                  </a:lnTo>
                  <a:lnTo>
                    <a:pt x="13312" y="22400"/>
                  </a:lnTo>
                  <a:lnTo>
                    <a:pt x="13509" y="22054"/>
                  </a:lnTo>
                  <a:lnTo>
                    <a:pt x="13658" y="21659"/>
                  </a:lnTo>
                  <a:lnTo>
                    <a:pt x="13781" y="21264"/>
                  </a:lnTo>
                  <a:lnTo>
                    <a:pt x="13855" y="20819"/>
                  </a:lnTo>
                  <a:lnTo>
                    <a:pt x="13880" y="20350"/>
                  </a:lnTo>
                  <a:lnTo>
                    <a:pt x="13855" y="19881"/>
                  </a:lnTo>
                  <a:lnTo>
                    <a:pt x="13830" y="19634"/>
                  </a:lnTo>
                  <a:lnTo>
                    <a:pt x="13781" y="19362"/>
                  </a:lnTo>
                  <a:lnTo>
                    <a:pt x="13707" y="19115"/>
                  </a:lnTo>
                  <a:lnTo>
                    <a:pt x="13608" y="18844"/>
                  </a:lnTo>
                  <a:lnTo>
                    <a:pt x="13509" y="18597"/>
                  </a:lnTo>
                  <a:lnTo>
                    <a:pt x="13386" y="18325"/>
                  </a:lnTo>
                  <a:lnTo>
                    <a:pt x="13262" y="18053"/>
                  </a:lnTo>
                  <a:lnTo>
                    <a:pt x="13090" y="17782"/>
                  </a:lnTo>
                  <a:lnTo>
                    <a:pt x="12917" y="17510"/>
                  </a:lnTo>
                  <a:lnTo>
                    <a:pt x="12719" y="17238"/>
                  </a:lnTo>
                  <a:lnTo>
                    <a:pt x="12497" y="16967"/>
                  </a:lnTo>
                  <a:lnTo>
                    <a:pt x="12299" y="16670"/>
                  </a:lnTo>
                  <a:lnTo>
                    <a:pt x="11929" y="16053"/>
                  </a:lnTo>
                  <a:lnTo>
                    <a:pt x="11608" y="15386"/>
                  </a:lnTo>
                  <a:lnTo>
                    <a:pt x="11287" y="14695"/>
                  </a:lnTo>
                  <a:lnTo>
                    <a:pt x="11015" y="13979"/>
                  </a:lnTo>
                  <a:lnTo>
                    <a:pt x="10768" y="13238"/>
                  </a:lnTo>
                  <a:lnTo>
                    <a:pt x="10546" y="12472"/>
                  </a:lnTo>
                  <a:lnTo>
                    <a:pt x="10348" y="11706"/>
                  </a:lnTo>
                  <a:lnTo>
                    <a:pt x="10175" y="10941"/>
                  </a:lnTo>
                  <a:lnTo>
                    <a:pt x="10027" y="10200"/>
                  </a:lnTo>
                  <a:lnTo>
                    <a:pt x="9756" y="8718"/>
                  </a:lnTo>
                  <a:lnTo>
                    <a:pt x="9558" y="7335"/>
                  </a:lnTo>
                  <a:lnTo>
                    <a:pt x="9410" y="6076"/>
                  </a:lnTo>
                  <a:lnTo>
                    <a:pt x="9311" y="5508"/>
                  </a:lnTo>
                  <a:lnTo>
                    <a:pt x="9187" y="4915"/>
                  </a:lnTo>
                  <a:lnTo>
                    <a:pt x="9015" y="4297"/>
                  </a:lnTo>
                  <a:lnTo>
                    <a:pt x="8817" y="3705"/>
                  </a:lnTo>
                  <a:lnTo>
                    <a:pt x="8570" y="3137"/>
                  </a:lnTo>
                  <a:lnTo>
                    <a:pt x="8323" y="2569"/>
                  </a:lnTo>
                  <a:lnTo>
                    <a:pt x="8027" y="2050"/>
                  </a:lnTo>
                  <a:lnTo>
                    <a:pt x="7681" y="1581"/>
                  </a:lnTo>
                  <a:lnTo>
                    <a:pt x="7311" y="1136"/>
                  </a:lnTo>
                  <a:lnTo>
                    <a:pt x="7138" y="939"/>
                  </a:lnTo>
                  <a:lnTo>
                    <a:pt x="6915" y="766"/>
                  </a:lnTo>
                  <a:lnTo>
                    <a:pt x="6718" y="593"/>
                  </a:lnTo>
                  <a:lnTo>
                    <a:pt x="6496" y="445"/>
                  </a:lnTo>
                  <a:lnTo>
                    <a:pt x="6273" y="321"/>
                  </a:lnTo>
                  <a:lnTo>
                    <a:pt x="6051" y="198"/>
                  </a:lnTo>
                  <a:lnTo>
                    <a:pt x="5804" y="124"/>
                  </a:lnTo>
                  <a:lnTo>
                    <a:pt x="5557" y="50"/>
                  </a:lnTo>
                  <a:lnTo>
                    <a:pt x="5310" y="25"/>
                  </a:lnTo>
                  <a:lnTo>
                    <a:pt x="5038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4510935" y="4646294"/>
              <a:ext cx="240278" cy="228276"/>
            </a:xfrm>
            <a:custGeom>
              <a:rect b="b" l="l" r="r" t="t"/>
              <a:pathLst>
                <a:path extrusionOk="0" h="5656" w="5953">
                  <a:moveTo>
                    <a:pt x="1" y="0"/>
                  </a:moveTo>
                  <a:lnTo>
                    <a:pt x="1" y="99"/>
                  </a:lnTo>
                  <a:lnTo>
                    <a:pt x="1" y="371"/>
                  </a:lnTo>
                  <a:lnTo>
                    <a:pt x="26" y="593"/>
                  </a:lnTo>
                  <a:lnTo>
                    <a:pt x="75" y="840"/>
                  </a:lnTo>
                  <a:lnTo>
                    <a:pt x="149" y="1136"/>
                  </a:lnTo>
                  <a:lnTo>
                    <a:pt x="297" y="1482"/>
                  </a:lnTo>
                  <a:lnTo>
                    <a:pt x="445" y="1704"/>
                  </a:lnTo>
                  <a:lnTo>
                    <a:pt x="841" y="2272"/>
                  </a:lnTo>
                  <a:lnTo>
                    <a:pt x="1458" y="3062"/>
                  </a:lnTo>
                  <a:lnTo>
                    <a:pt x="1828" y="3507"/>
                  </a:lnTo>
                  <a:lnTo>
                    <a:pt x="2224" y="3927"/>
                  </a:lnTo>
                  <a:lnTo>
                    <a:pt x="2643" y="4371"/>
                  </a:lnTo>
                  <a:lnTo>
                    <a:pt x="3088" y="4742"/>
                  </a:lnTo>
                  <a:lnTo>
                    <a:pt x="3532" y="5088"/>
                  </a:lnTo>
                  <a:lnTo>
                    <a:pt x="3755" y="5236"/>
                  </a:lnTo>
                  <a:lnTo>
                    <a:pt x="3977" y="5359"/>
                  </a:lnTo>
                  <a:lnTo>
                    <a:pt x="4199" y="5458"/>
                  </a:lnTo>
                  <a:lnTo>
                    <a:pt x="4421" y="5557"/>
                  </a:lnTo>
                  <a:lnTo>
                    <a:pt x="4644" y="5606"/>
                  </a:lnTo>
                  <a:lnTo>
                    <a:pt x="4841" y="5631"/>
                  </a:lnTo>
                  <a:lnTo>
                    <a:pt x="5039" y="5656"/>
                  </a:lnTo>
                  <a:lnTo>
                    <a:pt x="5261" y="5606"/>
                  </a:lnTo>
                  <a:lnTo>
                    <a:pt x="5434" y="5557"/>
                  </a:lnTo>
                  <a:lnTo>
                    <a:pt x="5632" y="5458"/>
                  </a:lnTo>
                  <a:lnTo>
                    <a:pt x="5780" y="5335"/>
                  </a:lnTo>
                  <a:lnTo>
                    <a:pt x="5879" y="5211"/>
                  </a:lnTo>
                  <a:lnTo>
                    <a:pt x="5953" y="5088"/>
                  </a:lnTo>
                  <a:lnTo>
                    <a:pt x="5953" y="4964"/>
                  </a:lnTo>
                  <a:lnTo>
                    <a:pt x="5928" y="4841"/>
                  </a:lnTo>
                  <a:lnTo>
                    <a:pt x="5854" y="4717"/>
                  </a:lnTo>
                  <a:lnTo>
                    <a:pt x="5730" y="4594"/>
                  </a:lnTo>
                  <a:lnTo>
                    <a:pt x="5582" y="4445"/>
                  </a:lnTo>
                  <a:lnTo>
                    <a:pt x="5212" y="4174"/>
                  </a:lnTo>
                  <a:lnTo>
                    <a:pt x="4743" y="3902"/>
                  </a:lnTo>
                  <a:lnTo>
                    <a:pt x="3607" y="3285"/>
                  </a:lnTo>
                  <a:lnTo>
                    <a:pt x="2989" y="2964"/>
                  </a:lnTo>
                  <a:lnTo>
                    <a:pt x="2372" y="2618"/>
                  </a:lnTo>
                  <a:lnTo>
                    <a:pt x="1779" y="2247"/>
                  </a:lnTo>
                  <a:lnTo>
                    <a:pt x="1236" y="1852"/>
                  </a:lnTo>
                  <a:lnTo>
                    <a:pt x="964" y="1630"/>
                  </a:lnTo>
                  <a:lnTo>
                    <a:pt x="742" y="1432"/>
                  </a:lnTo>
                  <a:lnTo>
                    <a:pt x="544" y="1210"/>
                  </a:lnTo>
                  <a:lnTo>
                    <a:pt x="371" y="963"/>
                  </a:lnTo>
                  <a:lnTo>
                    <a:pt x="223" y="741"/>
                  </a:lnTo>
                  <a:lnTo>
                    <a:pt x="124" y="494"/>
                  </a:lnTo>
                  <a:lnTo>
                    <a:pt x="50" y="2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4855833" y="4493774"/>
              <a:ext cx="80806" cy="308028"/>
            </a:xfrm>
            <a:custGeom>
              <a:rect b="b" l="l" r="r" t="t"/>
              <a:pathLst>
                <a:path extrusionOk="0" h="7632" w="2002">
                  <a:moveTo>
                    <a:pt x="1" y="0"/>
                  </a:moveTo>
                  <a:lnTo>
                    <a:pt x="198" y="173"/>
                  </a:lnTo>
                  <a:lnTo>
                    <a:pt x="347" y="396"/>
                  </a:lnTo>
                  <a:lnTo>
                    <a:pt x="470" y="618"/>
                  </a:lnTo>
                  <a:lnTo>
                    <a:pt x="569" y="865"/>
                  </a:lnTo>
                  <a:lnTo>
                    <a:pt x="643" y="1137"/>
                  </a:lnTo>
                  <a:lnTo>
                    <a:pt x="717" y="1408"/>
                  </a:lnTo>
                  <a:lnTo>
                    <a:pt x="742" y="1705"/>
                  </a:lnTo>
                  <a:lnTo>
                    <a:pt x="766" y="2026"/>
                  </a:lnTo>
                  <a:lnTo>
                    <a:pt x="766" y="2692"/>
                  </a:lnTo>
                  <a:lnTo>
                    <a:pt x="717" y="3359"/>
                  </a:lnTo>
                  <a:lnTo>
                    <a:pt x="643" y="4051"/>
                  </a:lnTo>
                  <a:lnTo>
                    <a:pt x="544" y="4742"/>
                  </a:lnTo>
                  <a:lnTo>
                    <a:pt x="371" y="5977"/>
                  </a:lnTo>
                  <a:lnTo>
                    <a:pt x="322" y="6520"/>
                  </a:lnTo>
                  <a:lnTo>
                    <a:pt x="322" y="6965"/>
                  </a:lnTo>
                  <a:lnTo>
                    <a:pt x="347" y="7162"/>
                  </a:lnTo>
                  <a:lnTo>
                    <a:pt x="371" y="7311"/>
                  </a:lnTo>
                  <a:lnTo>
                    <a:pt x="445" y="7459"/>
                  </a:lnTo>
                  <a:lnTo>
                    <a:pt x="519" y="7558"/>
                  </a:lnTo>
                  <a:lnTo>
                    <a:pt x="618" y="7607"/>
                  </a:lnTo>
                  <a:lnTo>
                    <a:pt x="742" y="7632"/>
                  </a:lnTo>
                  <a:lnTo>
                    <a:pt x="915" y="7632"/>
                  </a:lnTo>
                  <a:lnTo>
                    <a:pt x="1087" y="7582"/>
                  </a:lnTo>
                  <a:lnTo>
                    <a:pt x="1260" y="7484"/>
                  </a:lnTo>
                  <a:lnTo>
                    <a:pt x="1433" y="7360"/>
                  </a:lnTo>
                  <a:lnTo>
                    <a:pt x="1581" y="7212"/>
                  </a:lnTo>
                  <a:lnTo>
                    <a:pt x="1680" y="7064"/>
                  </a:lnTo>
                  <a:lnTo>
                    <a:pt x="1779" y="6866"/>
                  </a:lnTo>
                  <a:lnTo>
                    <a:pt x="1853" y="6669"/>
                  </a:lnTo>
                  <a:lnTo>
                    <a:pt x="1927" y="6446"/>
                  </a:lnTo>
                  <a:lnTo>
                    <a:pt x="1977" y="6224"/>
                  </a:lnTo>
                  <a:lnTo>
                    <a:pt x="2001" y="5952"/>
                  </a:lnTo>
                  <a:lnTo>
                    <a:pt x="2001" y="5705"/>
                  </a:lnTo>
                  <a:lnTo>
                    <a:pt x="2001" y="5162"/>
                  </a:lnTo>
                  <a:lnTo>
                    <a:pt x="1927" y="4594"/>
                  </a:lnTo>
                  <a:lnTo>
                    <a:pt x="1853" y="4026"/>
                  </a:lnTo>
                  <a:lnTo>
                    <a:pt x="1730" y="3458"/>
                  </a:lnTo>
                  <a:lnTo>
                    <a:pt x="1606" y="2915"/>
                  </a:lnTo>
                  <a:lnTo>
                    <a:pt x="1334" y="1976"/>
                  </a:lnTo>
                  <a:lnTo>
                    <a:pt x="1112" y="1334"/>
                  </a:lnTo>
                  <a:lnTo>
                    <a:pt x="1013" y="1087"/>
                  </a:lnTo>
                  <a:lnTo>
                    <a:pt x="816" y="791"/>
                  </a:lnTo>
                  <a:lnTo>
                    <a:pt x="643" y="544"/>
                  </a:lnTo>
                  <a:lnTo>
                    <a:pt x="470" y="346"/>
                  </a:lnTo>
                  <a:lnTo>
                    <a:pt x="322" y="223"/>
                  </a:lnTo>
                  <a:lnTo>
                    <a:pt x="100" y="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1"/>
            <p:cNvSpPr/>
            <p:nvPr/>
          </p:nvSpPr>
          <p:spPr>
            <a:xfrm>
              <a:off x="4497979" y="4311387"/>
              <a:ext cx="410729" cy="394721"/>
            </a:xfrm>
            <a:custGeom>
              <a:rect b="b" l="l" r="r" t="t"/>
              <a:pathLst>
                <a:path extrusionOk="0" h="9780" w="10176">
                  <a:moveTo>
                    <a:pt x="2890" y="0"/>
                  </a:moveTo>
                  <a:lnTo>
                    <a:pt x="2791" y="25"/>
                  </a:lnTo>
                  <a:lnTo>
                    <a:pt x="2717" y="49"/>
                  </a:lnTo>
                  <a:lnTo>
                    <a:pt x="2619" y="74"/>
                  </a:lnTo>
                  <a:lnTo>
                    <a:pt x="2569" y="148"/>
                  </a:lnTo>
                  <a:lnTo>
                    <a:pt x="2520" y="198"/>
                  </a:lnTo>
                  <a:lnTo>
                    <a:pt x="2470" y="272"/>
                  </a:lnTo>
                  <a:lnTo>
                    <a:pt x="2446" y="370"/>
                  </a:lnTo>
                  <a:lnTo>
                    <a:pt x="2421" y="445"/>
                  </a:lnTo>
                  <a:lnTo>
                    <a:pt x="2446" y="543"/>
                  </a:lnTo>
                  <a:lnTo>
                    <a:pt x="2495" y="692"/>
                  </a:lnTo>
                  <a:lnTo>
                    <a:pt x="2594" y="790"/>
                  </a:lnTo>
                  <a:lnTo>
                    <a:pt x="2149" y="1383"/>
                  </a:lnTo>
                  <a:lnTo>
                    <a:pt x="1902" y="1753"/>
                  </a:lnTo>
                  <a:lnTo>
                    <a:pt x="1606" y="2198"/>
                  </a:lnTo>
                  <a:lnTo>
                    <a:pt x="1334" y="2667"/>
                  </a:lnTo>
                  <a:lnTo>
                    <a:pt x="1063" y="3186"/>
                  </a:lnTo>
                  <a:lnTo>
                    <a:pt x="791" y="3754"/>
                  </a:lnTo>
                  <a:lnTo>
                    <a:pt x="544" y="4371"/>
                  </a:lnTo>
                  <a:lnTo>
                    <a:pt x="322" y="4989"/>
                  </a:lnTo>
                  <a:lnTo>
                    <a:pt x="149" y="5656"/>
                  </a:lnTo>
                  <a:lnTo>
                    <a:pt x="100" y="5977"/>
                  </a:lnTo>
                  <a:lnTo>
                    <a:pt x="50" y="6322"/>
                  </a:lnTo>
                  <a:lnTo>
                    <a:pt x="1" y="6668"/>
                  </a:lnTo>
                  <a:lnTo>
                    <a:pt x="1" y="6989"/>
                  </a:lnTo>
                  <a:lnTo>
                    <a:pt x="1" y="7335"/>
                  </a:lnTo>
                  <a:lnTo>
                    <a:pt x="1" y="7705"/>
                  </a:lnTo>
                  <a:lnTo>
                    <a:pt x="50" y="8051"/>
                  </a:lnTo>
                  <a:lnTo>
                    <a:pt x="124" y="8397"/>
                  </a:lnTo>
                  <a:lnTo>
                    <a:pt x="198" y="8743"/>
                  </a:lnTo>
                  <a:lnTo>
                    <a:pt x="322" y="9088"/>
                  </a:lnTo>
                  <a:lnTo>
                    <a:pt x="445" y="9434"/>
                  </a:lnTo>
                  <a:lnTo>
                    <a:pt x="618" y="9780"/>
                  </a:lnTo>
                  <a:lnTo>
                    <a:pt x="593" y="9656"/>
                  </a:lnTo>
                  <a:lnTo>
                    <a:pt x="544" y="9286"/>
                  </a:lnTo>
                  <a:lnTo>
                    <a:pt x="544" y="9014"/>
                  </a:lnTo>
                  <a:lnTo>
                    <a:pt x="569" y="8693"/>
                  </a:lnTo>
                  <a:lnTo>
                    <a:pt x="593" y="8298"/>
                  </a:lnTo>
                  <a:lnTo>
                    <a:pt x="692" y="7854"/>
                  </a:lnTo>
                  <a:lnTo>
                    <a:pt x="816" y="7335"/>
                  </a:lnTo>
                  <a:lnTo>
                    <a:pt x="989" y="6792"/>
                  </a:lnTo>
                  <a:lnTo>
                    <a:pt x="1211" y="6174"/>
                  </a:lnTo>
                  <a:lnTo>
                    <a:pt x="1507" y="5507"/>
                  </a:lnTo>
                  <a:lnTo>
                    <a:pt x="1878" y="4766"/>
                  </a:lnTo>
                  <a:lnTo>
                    <a:pt x="2347" y="4001"/>
                  </a:lnTo>
                  <a:lnTo>
                    <a:pt x="2890" y="3161"/>
                  </a:lnTo>
                  <a:lnTo>
                    <a:pt x="3532" y="2272"/>
                  </a:lnTo>
                  <a:lnTo>
                    <a:pt x="3779" y="2371"/>
                  </a:lnTo>
                  <a:lnTo>
                    <a:pt x="4446" y="2618"/>
                  </a:lnTo>
                  <a:lnTo>
                    <a:pt x="5409" y="3013"/>
                  </a:lnTo>
                  <a:lnTo>
                    <a:pt x="5953" y="3260"/>
                  </a:lnTo>
                  <a:lnTo>
                    <a:pt x="6521" y="3532"/>
                  </a:lnTo>
                  <a:lnTo>
                    <a:pt x="7113" y="3828"/>
                  </a:lnTo>
                  <a:lnTo>
                    <a:pt x="7681" y="4149"/>
                  </a:lnTo>
                  <a:lnTo>
                    <a:pt x="8249" y="4495"/>
                  </a:lnTo>
                  <a:lnTo>
                    <a:pt x="8768" y="4865"/>
                  </a:lnTo>
                  <a:lnTo>
                    <a:pt x="9237" y="5236"/>
                  </a:lnTo>
                  <a:lnTo>
                    <a:pt x="9435" y="5433"/>
                  </a:lnTo>
                  <a:lnTo>
                    <a:pt x="9632" y="5631"/>
                  </a:lnTo>
                  <a:lnTo>
                    <a:pt x="9805" y="5828"/>
                  </a:lnTo>
                  <a:lnTo>
                    <a:pt x="9953" y="6026"/>
                  </a:lnTo>
                  <a:lnTo>
                    <a:pt x="10077" y="6224"/>
                  </a:lnTo>
                  <a:lnTo>
                    <a:pt x="10176" y="6446"/>
                  </a:lnTo>
                  <a:lnTo>
                    <a:pt x="10102" y="6224"/>
                  </a:lnTo>
                  <a:lnTo>
                    <a:pt x="10003" y="5977"/>
                  </a:lnTo>
                  <a:lnTo>
                    <a:pt x="9879" y="5631"/>
                  </a:lnTo>
                  <a:lnTo>
                    <a:pt x="9682" y="5236"/>
                  </a:lnTo>
                  <a:lnTo>
                    <a:pt x="9435" y="4766"/>
                  </a:lnTo>
                  <a:lnTo>
                    <a:pt x="9163" y="4297"/>
                  </a:lnTo>
                  <a:lnTo>
                    <a:pt x="8793" y="3779"/>
                  </a:lnTo>
                  <a:lnTo>
                    <a:pt x="8373" y="3260"/>
                  </a:lnTo>
                  <a:lnTo>
                    <a:pt x="8151" y="2988"/>
                  </a:lnTo>
                  <a:lnTo>
                    <a:pt x="7904" y="2741"/>
                  </a:lnTo>
                  <a:lnTo>
                    <a:pt x="7632" y="2494"/>
                  </a:lnTo>
                  <a:lnTo>
                    <a:pt x="7336" y="2247"/>
                  </a:lnTo>
                  <a:lnTo>
                    <a:pt x="7039" y="2000"/>
                  </a:lnTo>
                  <a:lnTo>
                    <a:pt x="6694" y="1778"/>
                  </a:lnTo>
                  <a:lnTo>
                    <a:pt x="6348" y="1556"/>
                  </a:lnTo>
                  <a:lnTo>
                    <a:pt x="5977" y="1358"/>
                  </a:lnTo>
                  <a:lnTo>
                    <a:pt x="5607" y="1161"/>
                  </a:lnTo>
                  <a:lnTo>
                    <a:pt x="5187" y="988"/>
                  </a:lnTo>
                  <a:lnTo>
                    <a:pt x="4742" y="840"/>
                  </a:lnTo>
                  <a:lnTo>
                    <a:pt x="4298" y="716"/>
                  </a:lnTo>
                  <a:lnTo>
                    <a:pt x="3804" y="593"/>
                  </a:lnTo>
                  <a:lnTo>
                    <a:pt x="3310" y="519"/>
                  </a:lnTo>
                  <a:lnTo>
                    <a:pt x="3310" y="370"/>
                  </a:lnTo>
                  <a:lnTo>
                    <a:pt x="3285" y="296"/>
                  </a:lnTo>
                  <a:lnTo>
                    <a:pt x="3236" y="198"/>
                  </a:lnTo>
                  <a:lnTo>
                    <a:pt x="3187" y="148"/>
                  </a:lnTo>
                  <a:lnTo>
                    <a:pt x="3113" y="99"/>
                  </a:lnTo>
                  <a:lnTo>
                    <a:pt x="3038" y="49"/>
                  </a:lnTo>
                  <a:lnTo>
                    <a:pt x="2964" y="25"/>
                  </a:lnTo>
                  <a:lnTo>
                    <a:pt x="289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5204726" y="4132955"/>
              <a:ext cx="98727" cy="313032"/>
            </a:xfrm>
            <a:custGeom>
              <a:rect b="b" l="l" r="r" t="t"/>
              <a:pathLst>
                <a:path extrusionOk="0" h="7756" w="2446">
                  <a:moveTo>
                    <a:pt x="1705" y="0"/>
                  </a:moveTo>
                  <a:lnTo>
                    <a:pt x="1853" y="223"/>
                  </a:lnTo>
                  <a:lnTo>
                    <a:pt x="1927" y="470"/>
                  </a:lnTo>
                  <a:lnTo>
                    <a:pt x="2001" y="741"/>
                  </a:lnTo>
                  <a:lnTo>
                    <a:pt x="2026" y="1013"/>
                  </a:lnTo>
                  <a:lnTo>
                    <a:pt x="2026" y="1285"/>
                  </a:lnTo>
                  <a:lnTo>
                    <a:pt x="2001" y="1581"/>
                  </a:lnTo>
                  <a:lnTo>
                    <a:pt x="1952" y="1902"/>
                  </a:lnTo>
                  <a:lnTo>
                    <a:pt x="1902" y="2198"/>
                  </a:lnTo>
                  <a:lnTo>
                    <a:pt x="1705" y="2865"/>
                  </a:lnTo>
                  <a:lnTo>
                    <a:pt x="1458" y="3507"/>
                  </a:lnTo>
                  <a:lnTo>
                    <a:pt x="1186" y="4174"/>
                  </a:lnTo>
                  <a:lnTo>
                    <a:pt x="890" y="4816"/>
                  </a:lnTo>
                  <a:lnTo>
                    <a:pt x="371" y="6002"/>
                  </a:lnTo>
                  <a:lnTo>
                    <a:pt x="173" y="6520"/>
                  </a:lnTo>
                  <a:lnTo>
                    <a:pt x="50" y="6940"/>
                  </a:lnTo>
                  <a:lnTo>
                    <a:pt x="1" y="7138"/>
                  </a:lnTo>
                  <a:lnTo>
                    <a:pt x="1" y="7311"/>
                  </a:lnTo>
                  <a:lnTo>
                    <a:pt x="25" y="7459"/>
                  </a:lnTo>
                  <a:lnTo>
                    <a:pt x="75" y="7582"/>
                  </a:lnTo>
                  <a:lnTo>
                    <a:pt x="149" y="7656"/>
                  </a:lnTo>
                  <a:lnTo>
                    <a:pt x="272" y="7730"/>
                  </a:lnTo>
                  <a:lnTo>
                    <a:pt x="420" y="7755"/>
                  </a:lnTo>
                  <a:lnTo>
                    <a:pt x="618" y="7755"/>
                  </a:lnTo>
                  <a:lnTo>
                    <a:pt x="840" y="7730"/>
                  </a:lnTo>
                  <a:lnTo>
                    <a:pt x="1013" y="7656"/>
                  </a:lnTo>
                  <a:lnTo>
                    <a:pt x="1211" y="7557"/>
                  </a:lnTo>
                  <a:lnTo>
                    <a:pt x="1359" y="7434"/>
                  </a:lnTo>
                  <a:lnTo>
                    <a:pt x="1507" y="7286"/>
                  </a:lnTo>
                  <a:lnTo>
                    <a:pt x="1655" y="7088"/>
                  </a:lnTo>
                  <a:lnTo>
                    <a:pt x="1754" y="6891"/>
                  </a:lnTo>
                  <a:lnTo>
                    <a:pt x="1877" y="6668"/>
                  </a:lnTo>
                  <a:lnTo>
                    <a:pt x="1976" y="6446"/>
                  </a:lnTo>
                  <a:lnTo>
                    <a:pt x="2050" y="6199"/>
                  </a:lnTo>
                  <a:lnTo>
                    <a:pt x="2199" y="5656"/>
                  </a:lnTo>
                  <a:lnTo>
                    <a:pt x="2297" y="5063"/>
                  </a:lnTo>
                  <a:lnTo>
                    <a:pt x="2371" y="4495"/>
                  </a:lnTo>
                  <a:lnTo>
                    <a:pt x="2421" y="3902"/>
                  </a:lnTo>
                  <a:lnTo>
                    <a:pt x="2445" y="3334"/>
                  </a:lnTo>
                  <a:lnTo>
                    <a:pt x="2445" y="2322"/>
                  </a:lnTo>
                  <a:lnTo>
                    <a:pt x="2421" y="1630"/>
                  </a:lnTo>
                  <a:lnTo>
                    <a:pt x="2396" y="1359"/>
                  </a:lnTo>
                  <a:lnTo>
                    <a:pt x="2297" y="988"/>
                  </a:lnTo>
                  <a:lnTo>
                    <a:pt x="2174" y="717"/>
                  </a:lnTo>
                  <a:lnTo>
                    <a:pt x="2075" y="470"/>
                  </a:lnTo>
                  <a:lnTo>
                    <a:pt x="1952" y="297"/>
                  </a:lnTo>
                  <a:lnTo>
                    <a:pt x="1779" y="74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4901685" y="4224653"/>
              <a:ext cx="177474" cy="270170"/>
            </a:xfrm>
            <a:custGeom>
              <a:rect b="b" l="l" r="r" t="t"/>
              <a:pathLst>
                <a:path extrusionOk="0" h="6694" w="4397">
                  <a:moveTo>
                    <a:pt x="174" y="0"/>
                  </a:moveTo>
                  <a:lnTo>
                    <a:pt x="124" y="75"/>
                  </a:lnTo>
                  <a:lnTo>
                    <a:pt x="50" y="346"/>
                  </a:lnTo>
                  <a:lnTo>
                    <a:pt x="26" y="544"/>
                  </a:lnTo>
                  <a:lnTo>
                    <a:pt x="1" y="815"/>
                  </a:lnTo>
                  <a:lnTo>
                    <a:pt x="1" y="1112"/>
                  </a:lnTo>
                  <a:lnTo>
                    <a:pt x="26" y="1458"/>
                  </a:lnTo>
                  <a:lnTo>
                    <a:pt x="100" y="1704"/>
                  </a:lnTo>
                  <a:lnTo>
                    <a:pt x="347" y="2371"/>
                  </a:lnTo>
                  <a:lnTo>
                    <a:pt x="692" y="3260"/>
                  </a:lnTo>
                  <a:lnTo>
                    <a:pt x="915" y="3779"/>
                  </a:lnTo>
                  <a:lnTo>
                    <a:pt x="1186" y="4298"/>
                  </a:lnTo>
                  <a:lnTo>
                    <a:pt x="1458" y="4792"/>
                  </a:lnTo>
                  <a:lnTo>
                    <a:pt x="1754" y="5285"/>
                  </a:lnTo>
                  <a:lnTo>
                    <a:pt x="2075" y="5730"/>
                  </a:lnTo>
                  <a:lnTo>
                    <a:pt x="2248" y="5928"/>
                  </a:lnTo>
                  <a:lnTo>
                    <a:pt x="2421" y="6100"/>
                  </a:lnTo>
                  <a:lnTo>
                    <a:pt x="2594" y="6249"/>
                  </a:lnTo>
                  <a:lnTo>
                    <a:pt x="2792" y="6397"/>
                  </a:lnTo>
                  <a:lnTo>
                    <a:pt x="2964" y="6520"/>
                  </a:lnTo>
                  <a:lnTo>
                    <a:pt x="3162" y="6594"/>
                  </a:lnTo>
                  <a:lnTo>
                    <a:pt x="3360" y="6644"/>
                  </a:lnTo>
                  <a:lnTo>
                    <a:pt x="3557" y="6693"/>
                  </a:lnTo>
                  <a:lnTo>
                    <a:pt x="3755" y="6668"/>
                  </a:lnTo>
                  <a:lnTo>
                    <a:pt x="3952" y="6644"/>
                  </a:lnTo>
                  <a:lnTo>
                    <a:pt x="4125" y="6570"/>
                  </a:lnTo>
                  <a:lnTo>
                    <a:pt x="4273" y="6471"/>
                  </a:lnTo>
                  <a:lnTo>
                    <a:pt x="4347" y="6372"/>
                  </a:lnTo>
                  <a:lnTo>
                    <a:pt x="4397" y="6273"/>
                  </a:lnTo>
                  <a:lnTo>
                    <a:pt x="4397" y="6150"/>
                  </a:lnTo>
                  <a:lnTo>
                    <a:pt x="4347" y="6002"/>
                  </a:lnTo>
                  <a:lnTo>
                    <a:pt x="4298" y="5854"/>
                  </a:lnTo>
                  <a:lnTo>
                    <a:pt x="4199" y="5681"/>
                  </a:lnTo>
                  <a:lnTo>
                    <a:pt x="3903" y="5335"/>
                  </a:lnTo>
                  <a:lnTo>
                    <a:pt x="3557" y="4940"/>
                  </a:lnTo>
                  <a:lnTo>
                    <a:pt x="2643" y="4051"/>
                  </a:lnTo>
                  <a:lnTo>
                    <a:pt x="2149" y="3581"/>
                  </a:lnTo>
                  <a:lnTo>
                    <a:pt x="1655" y="3087"/>
                  </a:lnTo>
                  <a:lnTo>
                    <a:pt x="1211" y="2569"/>
                  </a:lnTo>
                  <a:lnTo>
                    <a:pt x="791" y="2050"/>
                  </a:lnTo>
                  <a:lnTo>
                    <a:pt x="618" y="1803"/>
                  </a:lnTo>
                  <a:lnTo>
                    <a:pt x="470" y="1532"/>
                  </a:lnTo>
                  <a:lnTo>
                    <a:pt x="347" y="1285"/>
                  </a:lnTo>
                  <a:lnTo>
                    <a:pt x="248" y="1013"/>
                  </a:lnTo>
                  <a:lnTo>
                    <a:pt x="174" y="766"/>
                  </a:lnTo>
                  <a:lnTo>
                    <a:pt x="124" y="494"/>
                  </a:lnTo>
                  <a:lnTo>
                    <a:pt x="124" y="247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4809012" y="3758172"/>
              <a:ext cx="514380" cy="962909"/>
            </a:xfrm>
            <a:custGeom>
              <a:rect b="b" l="l" r="r" t="t"/>
              <a:pathLst>
                <a:path extrusionOk="0" h="23858" w="12744">
                  <a:moveTo>
                    <a:pt x="3902" y="0"/>
                  </a:moveTo>
                  <a:lnTo>
                    <a:pt x="3482" y="25"/>
                  </a:lnTo>
                  <a:lnTo>
                    <a:pt x="3038" y="99"/>
                  </a:lnTo>
                  <a:lnTo>
                    <a:pt x="2593" y="198"/>
                  </a:lnTo>
                  <a:lnTo>
                    <a:pt x="2124" y="322"/>
                  </a:lnTo>
                  <a:lnTo>
                    <a:pt x="1828" y="445"/>
                  </a:lnTo>
                  <a:lnTo>
                    <a:pt x="1581" y="568"/>
                  </a:lnTo>
                  <a:lnTo>
                    <a:pt x="1334" y="692"/>
                  </a:lnTo>
                  <a:lnTo>
                    <a:pt x="1136" y="865"/>
                  </a:lnTo>
                  <a:lnTo>
                    <a:pt x="939" y="1038"/>
                  </a:lnTo>
                  <a:lnTo>
                    <a:pt x="766" y="1211"/>
                  </a:lnTo>
                  <a:lnTo>
                    <a:pt x="593" y="1433"/>
                  </a:lnTo>
                  <a:lnTo>
                    <a:pt x="469" y="1630"/>
                  </a:lnTo>
                  <a:lnTo>
                    <a:pt x="346" y="1853"/>
                  </a:lnTo>
                  <a:lnTo>
                    <a:pt x="247" y="2100"/>
                  </a:lnTo>
                  <a:lnTo>
                    <a:pt x="173" y="2347"/>
                  </a:lnTo>
                  <a:lnTo>
                    <a:pt x="99" y="2618"/>
                  </a:lnTo>
                  <a:lnTo>
                    <a:pt x="49" y="2865"/>
                  </a:lnTo>
                  <a:lnTo>
                    <a:pt x="25" y="3137"/>
                  </a:lnTo>
                  <a:lnTo>
                    <a:pt x="0" y="3705"/>
                  </a:lnTo>
                  <a:lnTo>
                    <a:pt x="49" y="4298"/>
                  </a:lnTo>
                  <a:lnTo>
                    <a:pt x="124" y="4890"/>
                  </a:lnTo>
                  <a:lnTo>
                    <a:pt x="247" y="5508"/>
                  </a:lnTo>
                  <a:lnTo>
                    <a:pt x="420" y="6101"/>
                  </a:lnTo>
                  <a:lnTo>
                    <a:pt x="642" y="6693"/>
                  </a:lnTo>
                  <a:lnTo>
                    <a:pt x="864" y="7261"/>
                  </a:lnTo>
                  <a:lnTo>
                    <a:pt x="1136" y="7829"/>
                  </a:lnTo>
                  <a:lnTo>
                    <a:pt x="1432" y="8348"/>
                  </a:lnTo>
                  <a:lnTo>
                    <a:pt x="2050" y="9410"/>
                  </a:lnTo>
                  <a:lnTo>
                    <a:pt x="2741" y="10645"/>
                  </a:lnTo>
                  <a:lnTo>
                    <a:pt x="3433" y="11954"/>
                  </a:lnTo>
                  <a:lnTo>
                    <a:pt x="3779" y="12645"/>
                  </a:lnTo>
                  <a:lnTo>
                    <a:pt x="4124" y="13361"/>
                  </a:lnTo>
                  <a:lnTo>
                    <a:pt x="4421" y="14077"/>
                  </a:lnTo>
                  <a:lnTo>
                    <a:pt x="4717" y="14818"/>
                  </a:lnTo>
                  <a:lnTo>
                    <a:pt x="4989" y="15559"/>
                  </a:lnTo>
                  <a:lnTo>
                    <a:pt x="5211" y="16300"/>
                  </a:lnTo>
                  <a:lnTo>
                    <a:pt x="5384" y="17016"/>
                  </a:lnTo>
                  <a:lnTo>
                    <a:pt x="5532" y="17757"/>
                  </a:lnTo>
                  <a:lnTo>
                    <a:pt x="5606" y="18473"/>
                  </a:lnTo>
                  <a:lnTo>
                    <a:pt x="5631" y="18819"/>
                  </a:lnTo>
                  <a:lnTo>
                    <a:pt x="5656" y="19165"/>
                  </a:lnTo>
                  <a:lnTo>
                    <a:pt x="5656" y="19511"/>
                  </a:lnTo>
                  <a:lnTo>
                    <a:pt x="5680" y="19832"/>
                  </a:lnTo>
                  <a:lnTo>
                    <a:pt x="5730" y="20153"/>
                  </a:lnTo>
                  <a:lnTo>
                    <a:pt x="5779" y="20449"/>
                  </a:lnTo>
                  <a:lnTo>
                    <a:pt x="5853" y="20746"/>
                  </a:lnTo>
                  <a:lnTo>
                    <a:pt x="5927" y="21017"/>
                  </a:lnTo>
                  <a:lnTo>
                    <a:pt x="6001" y="21264"/>
                  </a:lnTo>
                  <a:lnTo>
                    <a:pt x="6125" y="21511"/>
                  </a:lnTo>
                  <a:lnTo>
                    <a:pt x="6224" y="21733"/>
                  </a:lnTo>
                  <a:lnTo>
                    <a:pt x="6347" y="21956"/>
                  </a:lnTo>
                  <a:lnTo>
                    <a:pt x="6619" y="22351"/>
                  </a:lnTo>
                  <a:lnTo>
                    <a:pt x="6940" y="22697"/>
                  </a:lnTo>
                  <a:lnTo>
                    <a:pt x="7261" y="23018"/>
                  </a:lnTo>
                  <a:lnTo>
                    <a:pt x="7607" y="23265"/>
                  </a:lnTo>
                  <a:lnTo>
                    <a:pt x="7977" y="23462"/>
                  </a:lnTo>
                  <a:lnTo>
                    <a:pt x="8347" y="23635"/>
                  </a:lnTo>
                  <a:lnTo>
                    <a:pt x="8718" y="23734"/>
                  </a:lnTo>
                  <a:lnTo>
                    <a:pt x="9088" y="23808"/>
                  </a:lnTo>
                  <a:lnTo>
                    <a:pt x="9434" y="23857"/>
                  </a:lnTo>
                  <a:lnTo>
                    <a:pt x="9780" y="23833"/>
                  </a:lnTo>
                  <a:lnTo>
                    <a:pt x="10101" y="23783"/>
                  </a:lnTo>
                  <a:lnTo>
                    <a:pt x="10422" y="23709"/>
                  </a:lnTo>
                  <a:lnTo>
                    <a:pt x="10743" y="23586"/>
                  </a:lnTo>
                  <a:lnTo>
                    <a:pt x="11039" y="23413"/>
                  </a:lnTo>
                  <a:lnTo>
                    <a:pt x="11336" y="23190"/>
                  </a:lnTo>
                  <a:lnTo>
                    <a:pt x="11607" y="22919"/>
                  </a:lnTo>
                  <a:lnTo>
                    <a:pt x="11879" y="22622"/>
                  </a:lnTo>
                  <a:lnTo>
                    <a:pt x="12101" y="22277"/>
                  </a:lnTo>
                  <a:lnTo>
                    <a:pt x="12299" y="21906"/>
                  </a:lnTo>
                  <a:lnTo>
                    <a:pt x="12472" y="21486"/>
                  </a:lnTo>
                  <a:lnTo>
                    <a:pt x="12620" y="21017"/>
                  </a:lnTo>
                  <a:lnTo>
                    <a:pt x="12719" y="20523"/>
                  </a:lnTo>
                  <a:lnTo>
                    <a:pt x="12743" y="19980"/>
                  </a:lnTo>
                  <a:lnTo>
                    <a:pt x="12743" y="19412"/>
                  </a:lnTo>
                  <a:lnTo>
                    <a:pt x="12694" y="18770"/>
                  </a:lnTo>
                  <a:lnTo>
                    <a:pt x="12571" y="18128"/>
                  </a:lnTo>
                  <a:lnTo>
                    <a:pt x="12398" y="17436"/>
                  </a:lnTo>
                  <a:lnTo>
                    <a:pt x="12200" y="16695"/>
                  </a:lnTo>
                  <a:lnTo>
                    <a:pt x="12003" y="15979"/>
                  </a:lnTo>
                  <a:lnTo>
                    <a:pt x="11657" y="14473"/>
                  </a:lnTo>
                  <a:lnTo>
                    <a:pt x="11336" y="12991"/>
                  </a:lnTo>
                  <a:lnTo>
                    <a:pt x="11064" y="11509"/>
                  </a:lnTo>
                  <a:lnTo>
                    <a:pt x="10842" y="10077"/>
                  </a:lnTo>
                  <a:lnTo>
                    <a:pt x="10669" y="8718"/>
                  </a:lnTo>
                  <a:lnTo>
                    <a:pt x="10521" y="7459"/>
                  </a:lnTo>
                  <a:lnTo>
                    <a:pt x="10397" y="6323"/>
                  </a:lnTo>
                  <a:lnTo>
                    <a:pt x="10323" y="5755"/>
                  </a:lnTo>
                  <a:lnTo>
                    <a:pt x="10175" y="5162"/>
                  </a:lnTo>
                  <a:lnTo>
                    <a:pt x="9953" y="4569"/>
                  </a:lnTo>
                  <a:lnTo>
                    <a:pt x="9681" y="3952"/>
                  </a:lnTo>
                  <a:lnTo>
                    <a:pt x="9360" y="3334"/>
                  </a:lnTo>
                  <a:lnTo>
                    <a:pt x="9162" y="3038"/>
                  </a:lnTo>
                  <a:lnTo>
                    <a:pt x="8965" y="2742"/>
                  </a:lnTo>
                  <a:lnTo>
                    <a:pt x="8767" y="2445"/>
                  </a:lnTo>
                  <a:lnTo>
                    <a:pt x="8520" y="2174"/>
                  </a:lnTo>
                  <a:lnTo>
                    <a:pt x="8298" y="1902"/>
                  </a:lnTo>
                  <a:lnTo>
                    <a:pt x="8026" y="1655"/>
                  </a:lnTo>
                  <a:lnTo>
                    <a:pt x="7755" y="1408"/>
                  </a:lnTo>
                  <a:lnTo>
                    <a:pt x="7483" y="1161"/>
                  </a:lnTo>
                  <a:lnTo>
                    <a:pt x="7162" y="964"/>
                  </a:lnTo>
                  <a:lnTo>
                    <a:pt x="6866" y="766"/>
                  </a:lnTo>
                  <a:lnTo>
                    <a:pt x="6545" y="593"/>
                  </a:lnTo>
                  <a:lnTo>
                    <a:pt x="6199" y="420"/>
                  </a:lnTo>
                  <a:lnTo>
                    <a:pt x="5853" y="297"/>
                  </a:lnTo>
                  <a:lnTo>
                    <a:pt x="5483" y="173"/>
                  </a:lnTo>
                  <a:lnTo>
                    <a:pt x="5112" y="99"/>
                  </a:lnTo>
                  <a:lnTo>
                    <a:pt x="4717" y="25"/>
                  </a:lnTo>
                  <a:lnTo>
                    <a:pt x="4322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4891715" y="3928613"/>
              <a:ext cx="409760" cy="388788"/>
            </a:xfrm>
            <a:custGeom>
              <a:rect b="b" l="l" r="r" t="t"/>
              <a:pathLst>
                <a:path extrusionOk="0" h="9633" w="10152">
                  <a:moveTo>
                    <a:pt x="2545" y="1"/>
                  </a:moveTo>
                  <a:lnTo>
                    <a:pt x="2446" y="50"/>
                  </a:lnTo>
                  <a:lnTo>
                    <a:pt x="2372" y="99"/>
                  </a:lnTo>
                  <a:lnTo>
                    <a:pt x="2322" y="149"/>
                  </a:lnTo>
                  <a:lnTo>
                    <a:pt x="2273" y="223"/>
                  </a:lnTo>
                  <a:lnTo>
                    <a:pt x="2224" y="297"/>
                  </a:lnTo>
                  <a:lnTo>
                    <a:pt x="2224" y="396"/>
                  </a:lnTo>
                  <a:lnTo>
                    <a:pt x="2224" y="470"/>
                  </a:lnTo>
                  <a:lnTo>
                    <a:pt x="2224" y="544"/>
                  </a:lnTo>
                  <a:lnTo>
                    <a:pt x="2273" y="643"/>
                  </a:lnTo>
                  <a:lnTo>
                    <a:pt x="2347" y="741"/>
                  </a:lnTo>
                  <a:lnTo>
                    <a:pt x="2001" y="1137"/>
                  </a:lnTo>
                  <a:lnTo>
                    <a:pt x="1680" y="1507"/>
                  </a:lnTo>
                  <a:lnTo>
                    <a:pt x="1409" y="1902"/>
                  </a:lnTo>
                  <a:lnTo>
                    <a:pt x="1162" y="2273"/>
                  </a:lnTo>
                  <a:lnTo>
                    <a:pt x="939" y="2668"/>
                  </a:lnTo>
                  <a:lnTo>
                    <a:pt x="742" y="3063"/>
                  </a:lnTo>
                  <a:lnTo>
                    <a:pt x="594" y="3433"/>
                  </a:lnTo>
                  <a:lnTo>
                    <a:pt x="445" y="3829"/>
                  </a:lnTo>
                  <a:lnTo>
                    <a:pt x="322" y="4199"/>
                  </a:lnTo>
                  <a:lnTo>
                    <a:pt x="223" y="4594"/>
                  </a:lnTo>
                  <a:lnTo>
                    <a:pt x="149" y="4965"/>
                  </a:lnTo>
                  <a:lnTo>
                    <a:pt x="100" y="5310"/>
                  </a:lnTo>
                  <a:lnTo>
                    <a:pt x="50" y="5681"/>
                  </a:lnTo>
                  <a:lnTo>
                    <a:pt x="26" y="6027"/>
                  </a:lnTo>
                  <a:lnTo>
                    <a:pt x="1" y="6693"/>
                  </a:lnTo>
                  <a:lnTo>
                    <a:pt x="50" y="7311"/>
                  </a:lnTo>
                  <a:lnTo>
                    <a:pt x="124" y="7879"/>
                  </a:lnTo>
                  <a:lnTo>
                    <a:pt x="198" y="8373"/>
                  </a:lnTo>
                  <a:lnTo>
                    <a:pt x="297" y="8817"/>
                  </a:lnTo>
                  <a:lnTo>
                    <a:pt x="396" y="9163"/>
                  </a:lnTo>
                  <a:lnTo>
                    <a:pt x="495" y="9410"/>
                  </a:lnTo>
                  <a:lnTo>
                    <a:pt x="569" y="9632"/>
                  </a:lnTo>
                  <a:lnTo>
                    <a:pt x="519" y="9410"/>
                  </a:lnTo>
                  <a:lnTo>
                    <a:pt x="495" y="9188"/>
                  </a:lnTo>
                  <a:lnTo>
                    <a:pt x="470" y="8941"/>
                  </a:lnTo>
                  <a:lnTo>
                    <a:pt x="495" y="8669"/>
                  </a:lnTo>
                  <a:lnTo>
                    <a:pt x="519" y="8397"/>
                  </a:lnTo>
                  <a:lnTo>
                    <a:pt x="569" y="8101"/>
                  </a:lnTo>
                  <a:lnTo>
                    <a:pt x="692" y="7533"/>
                  </a:lnTo>
                  <a:lnTo>
                    <a:pt x="890" y="6916"/>
                  </a:lnTo>
                  <a:lnTo>
                    <a:pt x="1112" y="6298"/>
                  </a:lnTo>
                  <a:lnTo>
                    <a:pt x="1384" y="5705"/>
                  </a:lnTo>
                  <a:lnTo>
                    <a:pt x="1656" y="5113"/>
                  </a:lnTo>
                  <a:lnTo>
                    <a:pt x="1927" y="4545"/>
                  </a:lnTo>
                  <a:lnTo>
                    <a:pt x="2224" y="4001"/>
                  </a:lnTo>
                  <a:lnTo>
                    <a:pt x="2742" y="3112"/>
                  </a:lnTo>
                  <a:lnTo>
                    <a:pt x="3113" y="2495"/>
                  </a:lnTo>
                  <a:lnTo>
                    <a:pt x="3261" y="2273"/>
                  </a:lnTo>
                  <a:lnTo>
                    <a:pt x="4298" y="2594"/>
                  </a:lnTo>
                  <a:lnTo>
                    <a:pt x="5237" y="2915"/>
                  </a:lnTo>
                  <a:lnTo>
                    <a:pt x="6076" y="3236"/>
                  </a:lnTo>
                  <a:lnTo>
                    <a:pt x="6817" y="3582"/>
                  </a:lnTo>
                  <a:lnTo>
                    <a:pt x="7459" y="3927"/>
                  </a:lnTo>
                  <a:lnTo>
                    <a:pt x="8027" y="4273"/>
                  </a:lnTo>
                  <a:lnTo>
                    <a:pt x="8521" y="4619"/>
                  </a:lnTo>
                  <a:lnTo>
                    <a:pt x="8916" y="4940"/>
                  </a:lnTo>
                  <a:lnTo>
                    <a:pt x="9262" y="5236"/>
                  </a:lnTo>
                  <a:lnTo>
                    <a:pt x="9534" y="5508"/>
                  </a:lnTo>
                  <a:lnTo>
                    <a:pt x="9756" y="5780"/>
                  </a:lnTo>
                  <a:lnTo>
                    <a:pt x="9904" y="5977"/>
                  </a:lnTo>
                  <a:lnTo>
                    <a:pt x="10102" y="6298"/>
                  </a:lnTo>
                  <a:lnTo>
                    <a:pt x="10151" y="6422"/>
                  </a:lnTo>
                  <a:lnTo>
                    <a:pt x="10077" y="6051"/>
                  </a:lnTo>
                  <a:lnTo>
                    <a:pt x="9978" y="5681"/>
                  </a:lnTo>
                  <a:lnTo>
                    <a:pt x="9855" y="5335"/>
                  </a:lnTo>
                  <a:lnTo>
                    <a:pt x="9707" y="5014"/>
                  </a:lnTo>
                  <a:lnTo>
                    <a:pt x="9534" y="4693"/>
                  </a:lnTo>
                  <a:lnTo>
                    <a:pt x="9361" y="4397"/>
                  </a:lnTo>
                  <a:lnTo>
                    <a:pt x="9163" y="4125"/>
                  </a:lnTo>
                  <a:lnTo>
                    <a:pt x="8941" y="3829"/>
                  </a:lnTo>
                  <a:lnTo>
                    <a:pt x="8719" y="3582"/>
                  </a:lnTo>
                  <a:lnTo>
                    <a:pt x="8496" y="3335"/>
                  </a:lnTo>
                  <a:lnTo>
                    <a:pt x="8249" y="3088"/>
                  </a:lnTo>
                  <a:lnTo>
                    <a:pt x="7978" y="2865"/>
                  </a:lnTo>
                  <a:lnTo>
                    <a:pt x="7459" y="2470"/>
                  </a:lnTo>
                  <a:lnTo>
                    <a:pt x="6891" y="2100"/>
                  </a:lnTo>
                  <a:lnTo>
                    <a:pt x="6348" y="1779"/>
                  </a:lnTo>
                  <a:lnTo>
                    <a:pt x="5780" y="1482"/>
                  </a:lnTo>
                  <a:lnTo>
                    <a:pt x="5237" y="1235"/>
                  </a:lnTo>
                  <a:lnTo>
                    <a:pt x="4718" y="1038"/>
                  </a:lnTo>
                  <a:lnTo>
                    <a:pt x="4224" y="865"/>
                  </a:lnTo>
                  <a:lnTo>
                    <a:pt x="3779" y="717"/>
                  </a:lnTo>
                  <a:lnTo>
                    <a:pt x="3088" y="544"/>
                  </a:lnTo>
                  <a:lnTo>
                    <a:pt x="3088" y="371"/>
                  </a:lnTo>
                  <a:lnTo>
                    <a:pt x="3039" y="223"/>
                  </a:lnTo>
                  <a:lnTo>
                    <a:pt x="2989" y="149"/>
                  </a:lnTo>
                  <a:lnTo>
                    <a:pt x="2940" y="99"/>
                  </a:lnTo>
                  <a:lnTo>
                    <a:pt x="2866" y="50"/>
                  </a:lnTo>
                  <a:lnTo>
                    <a:pt x="2792" y="25"/>
                  </a:lnTo>
                  <a:lnTo>
                    <a:pt x="271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" name="Google Shape;317;p11"/>
          <p:cNvGrpSpPr/>
          <p:nvPr/>
        </p:nvGrpSpPr>
        <p:grpSpPr>
          <a:xfrm flipH="1" rot="9542676">
            <a:off x="8134951" y="-209294"/>
            <a:ext cx="1200390" cy="1314354"/>
            <a:chOff x="4217475" y="520275"/>
            <a:chExt cx="793400" cy="868725"/>
          </a:xfrm>
        </p:grpSpPr>
        <p:sp>
          <p:nvSpPr>
            <p:cNvPr id="318" name="Google Shape;318;p11"/>
            <p:cNvSpPr/>
            <p:nvPr/>
          </p:nvSpPr>
          <p:spPr>
            <a:xfrm>
              <a:off x="4501475" y="520275"/>
              <a:ext cx="509400" cy="862550"/>
            </a:xfrm>
            <a:custGeom>
              <a:rect b="b" l="l" r="r" t="t"/>
              <a:pathLst>
                <a:path extrusionOk="0" h="34502" w="20376">
                  <a:moveTo>
                    <a:pt x="1" y="0"/>
                  </a:moveTo>
                  <a:lnTo>
                    <a:pt x="5039" y="9459"/>
                  </a:lnTo>
                  <a:lnTo>
                    <a:pt x="9435" y="9089"/>
                  </a:lnTo>
                  <a:lnTo>
                    <a:pt x="9435" y="9089"/>
                  </a:lnTo>
                  <a:lnTo>
                    <a:pt x="6224" y="11682"/>
                  </a:lnTo>
                  <a:lnTo>
                    <a:pt x="9731" y="18325"/>
                  </a:lnTo>
                  <a:lnTo>
                    <a:pt x="11781" y="17535"/>
                  </a:lnTo>
                  <a:lnTo>
                    <a:pt x="10348" y="19461"/>
                  </a:lnTo>
                  <a:lnTo>
                    <a:pt x="14646" y="27562"/>
                  </a:lnTo>
                  <a:lnTo>
                    <a:pt x="17609" y="25388"/>
                  </a:lnTo>
                  <a:lnTo>
                    <a:pt x="17609" y="25388"/>
                  </a:lnTo>
                  <a:lnTo>
                    <a:pt x="15584" y="29315"/>
                  </a:lnTo>
                  <a:lnTo>
                    <a:pt x="18350" y="34501"/>
                  </a:lnTo>
                  <a:lnTo>
                    <a:pt x="18449" y="34205"/>
                  </a:lnTo>
                  <a:lnTo>
                    <a:pt x="18745" y="33390"/>
                  </a:lnTo>
                  <a:lnTo>
                    <a:pt x="18943" y="32797"/>
                  </a:lnTo>
                  <a:lnTo>
                    <a:pt x="19165" y="32081"/>
                  </a:lnTo>
                  <a:lnTo>
                    <a:pt x="19387" y="31266"/>
                  </a:lnTo>
                  <a:lnTo>
                    <a:pt x="19609" y="30377"/>
                  </a:lnTo>
                  <a:lnTo>
                    <a:pt x="19807" y="29389"/>
                  </a:lnTo>
                  <a:lnTo>
                    <a:pt x="20005" y="28303"/>
                  </a:lnTo>
                  <a:lnTo>
                    <a:pt x="20178" y="27166"/>
                  </a:lnTo>
                  <a:lnTo>
                    <a:pt x="20301" y="25956"/>
                  </a:lnTo>
                  <a:lnTo>
                    <a:pt x="20375" y="24697"/>
                  </a:lnTo>
                  <a:lnTo>
                    <a:pt x="20375" y="24030"/>
                  </a:lnTo>
                  <a:lnTo>
                    <a:pt x="20375" y="23363"/>
                  </a:lnTo>
                  <a:lnTo>
                    <a:pt x="20350" y="22696"/>
                  </a:lnTo>
                  <a:lnTo>
                    <a:pt x="20326" y="22005"/>
                  </a:lnTo>
                  <a:lnTo>
                    <a:pt x="20276" y="21313"/>
                  </a:lnTo>
                  <a:lnTo>
                    <a:pt x="20202" y="20622"/>
                  </a:lnTo>
                  <a:lnTo>
                    <a:pt x="20103" y="19906"/>
                  </a:lnTo>
                  <a:lnTo>
                    <a:pt x="19980" y="19214"/>
                  </a:lnTo>
                  <a:lnTo>
                    <a:pt x="19832" y="18498"/>
                  </a:lnTo>
                  <a:lnTo>
                    <a:pt x="19684" y="17757"/>
                  </a:lnTo>
                  <a:lnTo>
                    <a:pt x="19486" y="17041"/>
                  </a:lnTo>
                  <a:lnTo>
                    <a:pt x="19264" y="16325"/>
                  </a:lnTo>
                  <a:lnTo>
                    <a:pt x="19017" y="15584"/>
                  </a:lnTo>
                  <a:lnTo>
                    <a:pt x="18720" y="14868"/>
                  </a:lnTo>
                  <a:lnTo>
                    <a:pt x="18424" y="14151"/>
                  </a:lnTo>
                  <a:lnTo>
                    <a:pt x="18078" y="13411"/>
                  </a:lnTo>
                  <a:lnTo>
                    <a:pt x="17708" y="12694"/>
                  </a:lnTo>
                  <a:lnTo>
                    <a:pt x="17288" y="11978"/>
                  </a:lnTo>
                  <a:lnTo>
                    <a:pt x="16843" y="11287"/>
                  </a:lnTo>
                  <a:lnTo>
                    <a:pt x="16350" y="10570"/>
                  </a:lnTo>
                  <a:lnTo>
                    <a:pt x="15831" y="9879"/>
                  </a:lnTo>
                  <a:lnTo>
                    <a:pt x="15288" y="9187"/>
                  </a:lnTo>
                  <a:lnTo>
                    <a:pt x="14670" y="8496"/>
                  </a:lnTo>
                  <a:lnTo>
                    <a:pt x="14028" y="7829"/>
                  </a:lnTo>
                  <a:lnTo>
                    <a:pt x="13337" y="7162"/>
                  </a:lnTo>
                  <a:lnTo>
                    <a:pt x="12620" y="6520"/>
                  </a:lnTo>
                  <a:lnTo>
                    <a:pt x="11855" y="5878"/>
                  </a:lnTo>
                  <a:lnTo>
                    <a:pt x="11015" y="5261"/>
                  </a:lnTo>
                  <a:lnTo>
                    <a:pt x="10151" y="4668"/>
                  </a:lnTo>
                  <a:lnTo>
                    <a:pt x="9237" y="4075"/>
                  </a:lnTo>
                  <a:lnTo>
                    <a:pt x="8274" y="3483"/>
                  </a:lnTo>
                  <a:lnTo>
                    <a:pt x="7261" y="2939"/>
                  </a:lnTo>
                  <a:lnTo>
                    <a:pt x="6175" y="2396"/>
                  </a:lnTo>
                  <a:lnTo>
                    <a:pt x="5063" y="1877"/>
                  </a:lnTo>
                  <a:lnTo>
                    <a:pt x="3878" y="1359"/>
                  </a:lnTo>
                  <a:lnTo>
                    <a:pt x="2643" y="889"/>
                  </a:lnTo>
                  <a:lnTo>
                    <a:pt x="1359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93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4344650" y="636950"/>
              <a:ext cx="633500" cy="752050"/>
            </a:xfrm>
            <a:custGeom>
              <a:rect b="b" l="l" r="r" t="t"/>
              <a:pathLst>
                <a:path extrusionOk="0" h="30082" w="25340">
                  <a:moveTo>
                    <a:pt x="1" y="1"/>
                  </a:moveTo>
                  <a:lnTo>
                    <a:pt x="6842" y="8250"/>
                  </a:lnTo>
                  <a:lnTo>
                    <a:pt x="11065" y="6990"/>
                  </a:lnTo>
                  <a:lnTo>
                    <a:pt x="8447" y="10176"/>
                  </a:lnTo>
                  <a:lnTo>
                    <a:pt x="13238" y="15980"/>
                  </a:lnTo>
                  <a:lnTo>
                    <a:pt x="15065" y="14794"/>
                  </a:lnTo>
                  <a:lnTo>
                    <a:pt x="14053" y="16967"/>
                  </a:lnTo>
                  <a:lnTo>
                    <a:pt x="19906" y="24031"/>
                  </a:lnTo>
                  <a:lnTo>
                    <a:pt x="22376" y="21314"/>
                  </a:lnTo>
                  <a:lnTo>
                    <a:pt x="21165" y="25562"/>
                  </a:lnTo>
                  <a:lnTo>
                    <a:pt x="24919" y="30081"/>
                  </a:lnTo>
                  <a:lnTo>
                    <a:pt x="24969" y="29785"/>
                  </a:lnTo>
                  <a:lnTo>
                    <a:pt x="25117" y="28921"/>
                  </a:lnTo>
                  <a:lnTo>
                    <a:pt x="25191" y="28303"/>
                  </a:lnTo>
                  <a:lnTo>
                    <a:pt x="25240" y="27562"/>
                  </a:lnTo>
                  <a:lnTo>
                    <a:pt x="25290" y="26723"/>
                  </a:lnTo>
                  <a:lnTo>
                    <a:pt x="25339" y="25784"/>
                  </a:lnTo>
                  <a:lnTo>
                    <a:pt x="25339" y="24772"/>
                  </a:lnTo>
                  <a:lnTo>
                    <a:pt x="25314" y="23685"/>
                  </a:lnTo>
                  <a:lnTo>
                    <a:pt x="25240" y="22549"/>
                  </a:lnTo>
                  <a:lnTo>
                    <a:pt x="25117" y="21339"/>
                  </a:lnTo>
                  <a:lnTo>
                    <a:pt x="24919" y="20079"/>
                  </a:lnTo>
                  <a:lnTo>
                    <a:pt x="24821" y="19437"/>
                  </a:lnTo>
                  <a:lnTo>
                    <a:pt x="24672" y="18770"/>
                  </a:lnTo>
                  <a:lnTo>
                    <a:pt x="24524" y="18128"/>
                  </a:lnTo>
                  <a:lnTo>
                    <a:pt x="24351" y="17461"/>
                  </a:lnTo>
                  <a:lnTo>
                    <a:pt x="24154" y="16795"/>
                  </a:lnTo>
                  <a:lnTo>
                    <a:pt x="23931" y="16128"/>
                  </a:lnTo>
                  <a:lnTo>
                    <a:pt x="23709" y="15461"/>
                  </a:lnTo>
                  <a:lnTo>
                    <a:pt x="23438" y="14769"/>
                  </a:lnTo>
                  <a:lnTo>
                    <a:pt x="23166" y="14103"/>
                  </a:lnTo>
                  <a:lnTo>
                    <a:pt x="22845" y="13436"/>
                  </a:lnTo>
                  <a:lnTo>
                    <a:pt x="22524" y="12769"/>
                  </a:lnTo>
                  <a:lnTo>
                    <a:pt x="22153" y="12102"/>
                  </a:lnTo>
                  <a:lnTo>
                    <a:pt x="21758" y="11435"/>
                  </a:lnTo>
                  <a:lnTo>
                    <a:pt x="21338" y="10793"/>
                  </a:lnTo>
                  <a:lnTo>
                    <a:pt x="20894" y="10127"/>
                  </a:lnTo>
                  <a:lnTo>
                    <a:pt x="20400" y="9509"/>
                  </a:lnTo>
                  <a:lnTo>
                    <a:pt x="19906" y="8867"/>
                  </a:lnTo>
                  <a:lnTo>
                    <a:pt x="19338" y="8250"/>
                  </a:lnTo>
                  <a:lnTo>
                    <a:pt x="18770" y="7657"/>
                  </a:lnTo>
                  <a:lnTo>
                    <a:pt x="18153" y="7064"/>
                  </a:lnTo>
                  <a:lnTo>
                    <a:pt x="17510" y="6471"/>
                  </a:lnTo>
                  <a:lnTo>
                    <a:pt x="16819" y="5903"/>
                  </a:lnTo>
                  <a:lnTo>
                    <a:pt x="16078" y="5360"/>
                  </a:lnTo>
                  <a:lnTo>
                    <a:pt x="15312" y="4841"/>
                  </a:lnTo>
                  <a:lnTo>
                    <a:pt x="14522" y="4323"/>
                  </a:lnTo>
                  <a:lnTo>
                    <a:pt x="13682" y="3854"/>
                  </a:lnTo>
                  <a:lnTo>
                    <a:pt x="12793" y="3384"/>
                  </a:lnTo>
                  <a:lnTo>
                    <a:pt x="11855" y="2940"/>
                  </a:lnTo>
                  <a:lnTo>
                    <a:pt x="10892" y="2520"/>
                  </a:lnTo>
                  <a:lnTo>
                    <a:pt x="9855" y="2125"/>
                  </a:lnTo>
                  <a:lnTo>
                    <a:pt x="8793" y="1754"/>
                  </a:lnTo>
                  <a:lnTo>
                    <a:pt x="7681" y="1409"/>
                  </a:lnTo>
                  <a:lnTo>
                    <a:pt x="6545" y="1088"/>
                  </a:lnTo>
                  <a:lnTo>
                    <a:pt x="5335" y="816"/>
                  </a:lnTo>
                  <a:lnTo>
                    <a:pt x="4076" y="569"/>
                  </a:lnTo>
                  <a:lnTo>
                    <a:pt x="2767" y="347"/>
                  </a:lnTo>
                  <a:lnTo>
                    <a:pt x="1408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4217475" y="742550"/>
              <a:ext cx="753875" cy="626075"/>
            </a:xfrm>
            <a:custGeom>
              <a:rect b="b" l="l" r="r" t="t"/>
              <a:pathLst>
                <a:path extrusionOk="0" h="25043" w="30155">
                  <a:moveTo>
                    <a:pt x="4100" y="0"/>
                  </a:moveTo>
                  <a:lnTo>
                    <a:pt x="2766" y="25"/>
                  </a:lnTo>
                  <a:lnTo>
                    <a:pt x="1408" y="99"/>
                  </a:lnTo>
                  <a:lnTo>
                    <a:pt x="0" y="222"/>
                  </a:lnTo>
                  <a:lnTo>
                    <a:pt x="8273" y="7039"/>
                  </a:lnTo>
                  <a:lnTo>
                    <a:pt x="12176" y="4989"/>
                  </a:lnTo>
                  <a:lnTo>
                    <a:pt x="10200" y="8619"/>
                  </a:lnTo>
                  <a:lnTo>
                    <a:pt x="16003" y="13410"/>
                  </a:lnTo>
                  <a:lnTo>
                    <a:pt x="17584" y="11904"/>
                  </a:lnTo>
                  <a:lnTo>
                    <a:pt x="17016" y="14225"/>
                  </a:lnTo>
                  <a:lnTo>
                    <a:pt x="24079" y="20054"/>
                  </a:lnTo>
                  <a:lnTo>
                    <a:pt x="26006" y="16917"/>
                  </a:lnTo>
                  <a:lnTo>
                    <a:pt x="25635" y="21313"/>
                  </a:lnTo>
                  <a:lnTo>
                    <a:pt x="30155" y="25042"/>
                  </a:lnTo>
                  <a:lnTo>
                    <a:pt x="30155" y="24746"/>
                  </a:lnTo>
                  <a:lnTo>
                    <a:pt x="30130" y="23857"/>
                  </a:lnTo>
                  <a:lnTo>
                    <a:pt x="30080" y="23239"/>
                  </a:lnTo>
                  <a:lnTo>
                    <a:pt x="30006" y="22499"/>
                  </a:lnTo>
                  <a:lnTo>
                    <a:pt x="29883" y="21659"/>
                  </a:lnTo>
                  <a:lnTo>
                    <a:pt x="29759" y="20745"/>
                  </a:lnTo>
                  <a:lnTo>
                    <a:pt x="29562" y="19757"/>
                  </a:lnTo>
                  <a:lnTo>
                    <a:pt x="29340" y="18695"/>
                  </a:lnTo>
                  <a:lnTo>
                    <a:pt x="29043" y="17559"/>
                  </a:lnTo>
                  <a:lnTo>
                    <a:pt x="28673" y="16399"/>
                  </a:lnTo>
                  <a:lnTo>
                    <a:pt x="28278" y="15213"/>
                  </a:lnTo>
                  <a:lnTo>
                    <a:pt x="28031" y="14596"/>
                  </a:lnTo>
                  <a:lnTo>
                    <a:pt x="27784" y="13978"/>
                  </a:lnTo>
                  <a:lnTo>
                    <a:pt x="27512" y="13361"/>
                  </a:lnTo>
                  <a:lnTo>
                    <a:pt x="27216" y="12743"/>
                  </a:lnTo>
                  <a:lnTo>
                    <a:pt x="26895" y="12126"/>
                  </a:lnTo>
                  <a:lnTo>
                    <a:pt x="26549" y="11509"/>
                  </a:lnTo>
                  <a:lnTo>
                    <a:pt x="26203" y="10916"/>
                  </a:lnTo>
                  <a:lnTo>
                    <a:pt x="25808" y="10299"/>
                  </a:lnTo>
                  <a:lnTo>
                    <a:pt x="25413" y="9681"/>
                  </a:lnTo>
                  <a:lnTo>
                    <a:pt x="24968" y="9088"/>
                  </a:lnTo>
                  <a:lnTo>
                    <a:pt x="24524" y="8496"/>
                  </a:lnTo>
                  <a:lnTo>
                    <a:pt x="24030" y="7903"/>
                  </a:lnTo>
                  <a:lnTo>
                    <a:pt x="23511" y="7335"/>
                  </a:lnTo>
                  <a:lnTo>
                    <a:pt x="22993" y="6767"/>
                  </a:lnTo>
                  <a:lnTo>
                    <a:pt x="22425" y="6224"/>
                  </a:lnTo>
                  <a:lnTo>
                    <a:pt x="21832" y="5680"/>
                  </a:lnTo>
                  <a:lnTo>
                    <a:pt x="21214" y="5162"/>
                  </a:lnTo>
                  <a:lnTo>
                    <a:pt x="20548" y="4668"/>
                  </a:lnTo>
                  <a:lnTo>
                    <a:pt x="19856" y="4174"/>
                  </a:lnTo>
                  <a:lnTo>
                    <a:pt x="19140" y="3705"/>
                  </a:lnTo>
                  <a:lnTo>
                    <a:pt x="18399" y="3260"/>
                  </a:lnTo>
                  <a:lnTo>
                    <a:pt x="17609" y="2840"/>
                  </a:lnTo>
                  <a:lnTo>
                    <a:pt x="16794" y="2445"/>
                  </a:lnTo>
                  <a:lnTo>
                    <a:pt x="15954" y="2075"/>
                  </a:lnTo>
                  <a:lnTo>
                    <a:pt x="15065" y="1729"/>
                  </a:lnTo>
                  <a:lnTo>
                    <a:pt x="14151" y="1408"/>
                  </a:lnTo>
                  <a:lnTo>
                    <a:pt x="13188" y="1111"/>
                  </a:lnTo>
                  <a:lnTo>
                    <a:pt x="12176" y="864"/>
                  </a:lnTo>
                  <a:lnTo>
                    <a:pt x="11138" y="642"/>
                  </a:lnTo>
                  <a:lnTo>
                    <a:pt x="10076" y="445"/>
                  </a:lnTo>
                  <a:lnTo>
                    <a:pt x="8965" y="272"/>
                  </a:lnTo>
                  <a:lnTo>
                    <a:pt x="7804" y="148"/>
                  </a:lnTo>
                  <a:lnTo>
                    <a:pt x="6619" y="74"/>
                  </a:lnTo>
                  <a:lnTo>
                    <a:pt x="5384" y="0"/>
                  </a:lnTo>
                  <a:close/>
                </a:path>
              </a:pathLst>
            </a:custGeom>
            <a:solidFill>
              <a:srgbClr val="96DC6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" name="Google Shape;321;p11"/>
          <p:cNvGrpSpPr/>
          <p:nvPr/>
        </p:nvGrpSpPr>
        <p:grpSpPr>
          <a:xfrm flipH="1" rot="-1257324">
            <a:off x="-198074" y="3942256"/>
            <a:ext cx="1200390" cy="1314354"/>
            <a:chOff x="4217475" y="520275"/>
            <a:chExt cx="793400" cy="868725"/>
          </a:xfrm>
        </p:grpSpPr>
        <p:sp>
          <p:nvSpPr>
            <p:cNvPr id="322" name="Google Shape;322;p11"/>
            <p:cNvSpPr/>
            <p:nvPr/>
          </p:nvSpPr>
          <p:spPr>
            <a:xfrm>
              <a:off x="4501475" y="520275"/>
              <a:ext cx="509400" cy="862550"/>
            </a:xfrm>
            <a:custGeom>
              <a:rect b="b" l="l" r="r" t="t"/>
              <a:pathLst>
                <a:path extrusionOk="0" h="34502" w="20376">
                  <a:moveTo>
                    <a:pt x="1" y="0"/>
                  </a:moveTo>
                  <a:lnTo>
                    <a:pt x="5039" y="9459"/>
                  </a:lnTo>
                  <a:lnTo>
                    <a:pt x="9435" y="9089"/>
                  </a:lnTo>
                  <a:lnTo>
                    <a:pt x="9435" y="9089"/>
                  </a:lnTo>
                  <a:lnTo>
                    <a:pt x="6224" y="11682"/>
                  </a:lnTo>
                  <a:lnTo>
                    <a:pt x="9731" y="18325"/>
                  </a:lnTo>
                  <a:lnTo>
                    <a:pt x="11781" y="17535"/>
                  </a:lnTo>
                  <a:lnTo>
                    <a:pt x="10348" y="19461"/>
                  </a:lnTo>
                  <a:lnTo>
                    <a:pt x="14646" y="27562"/>
                  </a:lnTo>
                  <a:lnTo>
                    <a:pt x="17609" y="25388"/>
                  </a:lnTo>
                  <a:lnTo>
                    <a:pt x="17609" y="25388"/>
                  </a:lnTo>
                  <a:lnTo>
                    <a:pt x="15584" y="29315"/>
                  </a:lnTo>
                  <a:lnTo>
                    <a:pt x="18350" y="34501"/>
                  </a:lnTo>
                  <a:lnTo>
                    <a:pt x="18449" y="34205"/>
                  </a:lnTo>
                  <a:lnTo>
                    <a:pt x="18745" y="33390"/>
                  </a:lnTo>
                  <a:lnTo>
                    <a:pt x="18943" y="32797"/>
                  </a:lnTo>
                  <a:lnTo>
                    <a:pt x="19165" y="32081"/>
                  </a:lnTo>
                  <a:lnTo>
                    <a:pt x="19387" y="31266"/>
                  </a:lnTo>
                  <a:lnTo>
                    <a:pt x="19609" y="30377"/>
                  </a:lnTo>
                  <a:lnTo>
                    <a:pt x="19807" y="29389"/>
                  </a:lnTo>
                  <a:lnTo>
                    <a:pt x="20005" y="28303"/>
                  </a:lnTo>
                  <a:lnTo>
                    <a:pt x="20178" y="27166"/>
                  </a:lnTo>
                  <a:lnTo>
                    <a:pt x="20301" y="25956"/>
                  </a:lnTo>
                  <a:lnTo>
                    <a:pt x="20375" y="24697"/>
                  </a:lnTo>
                  <a:lnTo>
                    <a:pt x="20375" y="24030"/>
                  </a:lnTo>
                  <a:lnTo>
                    <a:pt x="20375" y="23363"/>
                  </a:lnTo>
                  <a:lnTo>
                    <a:pt x="20350" y="22696"/>
                  </a:lnTo>
                  <a:lnTo>
                    <a:pt x="20326" y="22005"/>
                  </a:lnTo>
                  <a:lnTo>
                    <a:pt x="20276" y="21313"/>
                  </a:lnTo>
                  <a:lnTo>
                    <a:pt x="20202" y="20622"/>
                  </a:lnTo>
                  <a:lnTo>
                    <a:pt x="20103" y="19906"/>
                  </a:lnTo>
                  <a:lnTo>
                    <a:pt x="19980" y="19214"/>
                  </a:lnTo>
                  <a:lnTo>
                    <a:pt x="19832" y="18498"/>
                  </a:lnTo>
                  <a:lnTo>
                    <a:pt x="19684" y="17757"/>
                  </a:lnTo>
                  <a:lnTo>
                    <a:pt x="19486" y="17041"/>
                  </a:lnTo>
                  <a:lnTo>
                    <a:pt x="19264" y="16325"/>
                  </a:lnTo>
                  <a:lnTo>
                    <a:pt x="19017" y="15584"/>
                  </a:lnTo>
                  <a:lnTo>
                    <a:pt x="18720" y="14868"/>
                  </a:lnTo>
                  <a:lnTo>
                    <a:pt x="18424" y="14151"/>
                  </a:lnTo>
                  <a:lnTo>
                    <a:pt x="18078" y="13411"/>
                  </a:lnTo>
                  <a:lnTo>
                    <a:pt x="17708" y="12694"/>
                  </a:lnTo>
                  <a:lnTo>
                    <a:pt x="17288" y="11978"/>
                  </a:lnTo>
                  <a:lnTo>
                    <a:pt x="16843" y="11287"/>
                  </a:lnTo>
                  <a:lnTo>
                    <a:pt x="16350" y="10570"/>
                  </a:lnTo>
                  <a:lnTo>
                    <a:pt x="15831" y="9879"/>
                  </a:lnTo>
                  <a:lnTo>
                    <a:pt x="15288" y="9187"/>
                  </a:lnTo>
                  <a:lnTo>
                    <a:pt x="14670" y="8496"/>
                  </a:lnTo>
                  <a:lnTo>
                    <a:pt x="14028" y="7829"/>
                  </a:lnTo>
                  <a:lnTo>
                    <a:pt x="13337" y="7162"/>
                  </a:lnTo>
                  <a:lnTo>
                    <a:pt x="12620" y="6520"/>
                  </a:lnTo>
                  <a:lnTo>
                    <a:pt x="11855" y="5878"/>
                  </a:lnTo>
                  <a:lnTo>
                    <a:pt x="11015" y="5261"/>
                  </a:lnTo>
                  <a:lnTo>
                    <a:pt x="10151" y="4668"/>
                  </a:lnTo>
                  <a:lnTo>
                    <a:pt x="9237" y="4075"/>
                  </a:lnTo>
                  <a:lnTo>
                    <a:pt x="8274" y="3483"/>
                  </a:lnTo>
                  <a:lnTo>
                    <a:pt x="7261" y="2939"/>
                  </a:lnTo>
                  <a:lnTo>
                    <a:pt x="6175" y="2396"/>
                  </a:lnTo>
                  <a:lnTo>
                    <a:pt x="5063" y="1877"/>
                  </a:lnTo>
                  <a:lnTo>
                    <a:pt x="3878" y="1359"/>
                  </a:lnTo>
                  <a:lnTo>
                    <a:pt x="2643" y="889"/>
                  </a:lnTo>
                  <a:lnTo>
                    <a:pt x="1359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93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4344650" y="636950"/>
              <a:ext cx="633500" cy="752050"/>
            </a:xfrm>
            <a:custGeom>
              <a:rect b="b" l="l" r="r" t="t"/>
              <a:pathLst>
                <a:path extrusionOk="0" h="30082" w="25340">
                  <a:moveTo>
                    <a:pt x="1" y="1"/>
                  </a:moveTo>
                  <a:lnTo>
                    <a:pt x="6842" y="8250"/>
                  </a:lnTo>
                  <a:lnTo>
                    <a:pt x="11065" y="6990"/>
                  </a:lnTo>
                  <a:lnTo>
                    <a:pt x="8447" y="10176"/>
                  </a:lnTo>
                  <a:lnTo>
                    <a:pt x="13238" y="15980"/>
                  </a:lnTo>
                  <a:lnTo>
                    <a:pt x="15065" y="14794"/>
                  </a:lnTo>
                  <a:lnTo>
                    <a:pt x="14053" y="16967"/>
                  </a:lnTo>
                  <a:lnTo>
                    <a:pt x="19906" y="24031"/>
                  </a:lnTo>
                  <a:lnTo>
                    <a:pt x="22376" y="21314"/>
                  </a:lnTo>
                  <a:lnTo>
                    <a:pt x="21165" y="25562"/>
                  </a:lnTo>
                  <a:lnTo>
                    <a:pt x="24919" y="30081"/>
                  </a:lnTo>
                  <a:lnTo>
                    <a:pt x="24969" y="29785"/>
                  </a:lnTo>
                  <a:lnTo>
                    <a:pt x="25117" y="28921"/>
                  </a:lnTo>
                  <a:lnTo>
                    <a:pt x="25191" y="28303"/>
                  </a:lnTo>
                  <a:lnTo>
                    <a:pt x="25240" y="27562"/>
                  </a:lnTo>
                  <a:lnTo>
                    <a:pt x="25290" y="26723"/>
                  </a:lnTo>
                  <a:lnTo>
                    <a:pt x="25339" y="25784"/>
                  </a:lnTo>
                  <a:lnTo>
                    <a:pt x="25339" y="24772"/>
                  </a:lnTo>
                  <a:lnTo>
                    <a:pt x="25314" y="23685"/>
                  </a:lnTo>
                  <a:lnTo>
                    <a:pt x="25240" y="22549"/>
                  </a:lnTo>
                  <a:lnTo>
                    <a:pt x="25117" y="21339"/>
                  </a:lnTo>
                  <a:lnTo>
                    <a:pt x="24919" y="20079"/>
                  </a:lnTo>
                  <a:lnTo>
                    <a:pt x="24821" y="19437"/>
                  </a:lnTo>
                  <a:lnTo>
                    <a:pt x="24672" y="18770"/>
                  </a:lnTo>
                  <a:lnTo>
                    <a:pt x="24524" y="18128"/>
                  </a:lnTo>
                  <a:lnTo>
                    <a:pt x="24351" y="17461"/>
                  </a:lnTo>
                  <a:lnTo>
                    <a:pt x="24154" y="16795"/>
                  </a:lnTo>
                  <a:lnTo>
                    <a:pt x="23931" y="16128"/>
                  </a:lnTo>
                  <a:lnTo>
                    <a:pt x="23709" y="15461"/>
                  </a:lnTo>
                  <a:lnTo>
                    <a:pt x="23438" y="14769"/>
                  </a:lnTo>
                  <a:lnTo>
                    <a:pt x="23166" y="14103"/>
                  </a:lnTo>
                  <a:lnTo>
                    <a:pt x="22845" y="13436"/>
                  </a:lnTo>
                  <a:lnTo>
                    <a:pt x="22524" y="12769"/>
                  </a:lnTo>
                  <a:lnTo>
                    <a:pt x="22153" y="12102"/>
                  </a:lnTo>
                  <a:lnTo>
                    <a:pt x="21758" y="11435"/>
                  </a:lnTo>
                  <a:lnTo>
                    <a:pt x="21338" y="10793"/>
                  </a:lnTo>
                  <a:lnTo>
                    <a:pt x="20894" y="10127"/>
                  </a:lnTo>
                  <a:lnTo>
                    <a:pt x="20400" y="9509"/>
                  </a:lnTo>
                  <a:lnTo>
                    <a:pt x="19906" y="8867"/>
                  </a:lnTo>
                  <a:lnTo>
                    <a:pt x="19338" y="8250"/>
                  </a:lnTo>
                  <a:lnTo>
                    <a:pt x="18770" y="7657"/>
                  </a:lnTo>
                  <a:lnTo>
                    <a:pt x="18153" y="7064"/>
                  </a:lnTo>
                  <a:lnTo>
                    <a:pt x="17510" y="6471"/>
                  </a:lnTo>
                  <a:lnTo>
                    <a:pt x="16819" y="5903"/>
                  </a:lnTo>
                  <a:lnTo>
                    <a:pt x="16078" y="5360"/>
                  </a:lnTo>
                  <a:lnTo>
                    <a:pt x="15312" y="4841"/>
                  </a:lnTo>
                  <a:lnTo>
                    <a:pt x="14522" y="4323"/>
                  </a:lnTo>
                  <a:lnTo>
                    <a:pt x="13682" y="3854"/>
                  </a:lnTo>
                  <a:lnTo>
                    <a:pt x="12793" y="3384"/>
                  </a:lnTo>
                  <a:lnTo>
                    <a:pt x="11855" y="2940"/>
                  </a:lnTo>
                  <a:lnTo>
                    <a:pt x="10892" y="2520"/>
                  </a:lnTo>
                  <a:lnTo>
                    <a:pt x="9855" y="2125"/>
                  </a:lnTo>
                  <a:lnTo>
                    <a:pt x="8793" y="1754"/>
                  </a:lnTo>
                  <a:lnTo>
                    <a:pt x="7681" y="1409"/>
                  </a:lnTo>
                  <a:lnTo>
                    <a:pt x="6545" y="1088"/>
                  </a:lnTo>
                  <a:lnTo>
                    <a:pt x="5335" y="816"/>
                  </a:lnTo>
                  <a:lnTo>
                    <a:pt x="4076" y="569"/>
                  </a:lnTo>
                  <a:lnTo>
                    <a:pt x="2767" y="347"/>
                  </a:lnTo>
                  <a:lnTo>
                    <a:pt x="1408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4217475" y="742550"/>
              <a:ext cx="753875" cy="626075"/>
            </a:xfrm>
            <a:custGeom>
              <a:rect b="b" l="l" r="r" t="t"/>
              <a:pathLst>
                <a:path extrusionOk="0" h="25043" w="30155">
                  <a:moveTo>
                    <a:pt x="4100" y="0"/>
                  </a:moveTo>
                  <a:lnTo>
                    <a:pt x="2766" y="25"/>
                  </a:lnTo>
                  <a:lnTo>
                    <a:pt x="1408" y="99"/>
                  </a:lnTo>
                  <a:lnTo>
                    <a:pt x="0" y="222"/>
                  </a:lnTo>
                  <a:lnTo>
                    <a:pt x="8273" y="7039"/>
                  </a:lnTo>
                  <a:lnTo>
                    <a:pt x="12176" y="4989"/>
                  </a:lnTo>
                  <a:lnTo>
                    <a:pt x="10200" y="8619"/>
                  </a:lnTo>
                  <a:lnTo>
                    <a:pt x="16003" y="13410"/>
                  </a:lnTo>
                  <a:lnTo>
                    <a:pt x="17584" y="11904"/>
                  </a:lnTo>
                  <a:lnTo>
                    <a:pt x="17016" y="14225"/>
                  </a:lnTo>
                  <a:lnTo>
                    <a:pt x="24079" y="20054"/>
                  </a:lnTo>
                  <a:lnTo>
                    <a:pt x="26006" y="16917"/>
                  </a:lnTo>
                  <a:lnTo>
                    <a:pt x="25635" y="21313"/>
                  </a:lnTo>
                  <a:lnTo>
                    <a:pt x="30155" y="25042"/>
                  </a:lnTo>
                  <a:lnTo>
                    <a:pt x="30155" y="24746"/>
                  </a:lnTo>
                  <a:lnTo>
                    <a:pt x="30130" y="23857"/>
                  </a:lnTo>
                  <a:lnTo>
                    <a:pt x="30080" y="23239"/>
                  </a:lnTo>
                  <a:lnTo>
                    <a:pt x="30006" y="22499"/>
                  </a:lnTo>
                  <a:lnTo>
                    <a:pt x="29883" y="21659"/>
                  </a:lnTo>
                  <a:lnTo>
                    <a:pt x="29759" y="20745"/>
                  </a:lnTo>
                  <a:lnTo>
                    <a:pt x="29562" y="19757"/>
                  </a:lnTo>
                  <a:lnTo>
                    <a:pt x="29340" y="18695"/>
                  </a:lnTo>
                  <a:lnTo>
                    <a:pt x="29043" y="17559"/>
                  </a:lnTo>
                  <a:lnTo>
                    <a:pt x="28673" y="16399"/>
                  </a:lnTo>
                  <a:lnTo>
                    <a:pt x="28278" y="15213"/>
                  </a:lnTo>
                  <a:lnTo>
                    <a:pt x="28031" y="14596"/>
                  </a:lnTo>
                  <a:lnTo>
                    <a:pt x="27784" y="13978"/>
                  </a:lnTo>
                  <a:lnTo>
                    <a:pt x="27512" y="13361"/>
                  </a:lnTo>
                  <a:lnTo>
                    <a:pt x="27216" y="12743"/>
                  </a:lnTo>
                  <a:lnTo>
                    <a:pt x="26895" y="12126"/>
                  </a:lnTo>
                  <a:lnTo>
                    <a:pt x="26549" y="11509"/>
                  </a:lnTo>
                  <a:lnTo>
                    <a:pt x="26203" y="10916"/>
                  </a:lnTo>
                  <a:lnTo>
                    <a:pt x="25808" y="10299"/>
                  </a:lnTo>
                  <a:lnTo>
                    <a:pt x="25413" y="9681"/>
                  </a:lnTo>
                  <a:lnTo>
                    <a:pt x="24968" y="9088"/>
                  </a:lnTo>
                  <a:lnTo>
                    <a:pt x="24524" y="8496"/>
                  </a:lnTo>
                  <a:lnTo>
                    <a:pt x="24030" y="7903"/>
                  </a:lnTo>
                  <a:lnTo>
                    <a:pt x="23511" y="7335"/>
                  </a:lnTo>
                  <a:lnTo>
                    <a:pt x="22993" y="6767"/>
                  </a:lnTo>
                  <a:lnTo>
                    <a:pt x="22425" y="6224"/>
                  </a:lnTo>
                  <a:lnTo>
                    <a:pt x="21832" y="5680"/>
                  </a:lnTo>
                  <a:lnTo>
                    <a:pt x="21214" y="5162"/>
                  </a:lnTo>
                  <a:lnTo>
                    <a:pt x="20548" y="4668"/>
                  </a:lnTo>
                  <a:lnTo>
                    <a:pt x="19856" y="4174"/>
                  </a:lnTo>
                  <a:lnTo>
                    <a:pt x="19140" y="3705"/>
                  </a:lnTo>
                  <a:lnTo>
                    <a:pt x="18399" y="3260"/>
                  </a:lnTo>
                  <a:lnTo>
                    <a:pt x="17609" y="2840"/>
                  </a:lnTo>
                  <a:lnTo>
                    <a:pt x="16794" y="2445"/>
                  </a:lnTo>
                  <a:lnTo>
                    <a:pt x="15954" y="2075"/>
                  </a:lnTo>
                  <a:lnTo>
                    <a:pt x="15065" y="1729"/>
                  </a:lnTo>
                  <a:lnTo>
                    <a:pt x="14151" y="1408"/>
                  </a:lnTo>
                  <a:lnTo>
                    <a:pt x="13188" y="1111"/>
                  </a:lnTo>
                  <a:lnTo>
                    <a:pt x="12176" y="864"/>
                  </a:lnTo>
                  <a:lnTo>
                    <a:pt x="11138" y="642"/>
                  </a:lnTo>
                  <a:lnTo>
                    <a:pt x="10076" y="445"/>
                  </a:lnTo>
                  <a:lnTo>
                    <a:pt x="8965" y="272"/>
                  </a:lnTo>
                  <a:lnTo>
                    <a:pt x="7804" y="148"/>
                  </a:lnTo>
                  <a:lnTo>
                    <a:pt x="6619" y="74"/>
                  </a:lnTo>
                  <a:lnTo>
                    <a:pt x="5384" y="0"/>
                  </a:lnTo>
                  <a:close/>
                </a:path>
              </a:pathLst>
            </a:custGeom>
            <a:solidFill>
              <a:srgbClr val="96DC6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11"/>
          <p:cNvGrpSpPr/>
          <p:nvPr/>
        </p:nvGrpSpPr>
        <p:grpSpPr>
          <a:xfrm>
            <a:off x="8175173" y="4157323"/>
            <a:ext cx="1355497" cy="1270466"/>
            <a:chOff x="8195600" y="-957775"/>
            <a:chExt cx="895900" cy="839700"/>
          </a:xfrm>
        </p:grpSpPr>
        <p:sp>
          <p:nvSpPr>
            <p:cNvPr id="326" name="Google Shape;326;p11"/>
            <p:cNvSpPr/>
            <p:nvPr/>
          </p:nvSpPr>
          <p:spPr>
            <a:xfrm>
              <a:off x="8195600" y="-957775"/>
              <a:ext cx="895900" cy="839700"/>
            </a:xfrm>
            <a:custGeom>
              <a:rect b="b" l="l" r="r" t="t"/>
              <a:pathLst>
                <a:path extrusionOk="0" h="33588" w="35836">
                  <a:moveTo>
                    <a:pt x="21882" y="1334"/>
                  </a:moveTo>
                  <a:lnTo>
                    <a:pt x="22524" y="1358"/>
                  </a:lnTo>
                  <a:lnTo>
                    <a:pt x="23141" y="1433"/>
                  </a:lnTo>
                  <a:lnTo>
                    <a:pt x="23758" y="1531"/>
                  </a:lnTo>
                  <a:lnTo>
                    <a:pt x="24351" y="1704"/>
                  </a:lnTo>
                  <a:lnTo>
                    <a:pt x="24944" y="1902"/>
                  </a:lnTo>
                  <a:lnTo>
                    <a:pt x="25512" y="2173"/>
                  </a:lnTo>
                  <a:lnTo>
                    <a:pt x="26055" y="2470"/>
                  </a:lnTo>
                  <a:lnTo>
                    <a:pt x="26574" y="2816"/>
                  </a:lnTo>
                  <a:lnTo>
                    <a:pt x="27092" y="3211"/>
                  </a:lnTo>
                  <a:lnTo>
                    <a:pt x="27562" y="3655"/>
                  </a:lnTo>
                  <a:lnTo>
                    <a:pt x="27982" y="4124"/>
                  </a:lnTo>
                  <a:lnTo>
                    <a:pt x="28377" y="4668"/>
                  </a:lnTo>
                  <a:lnTo>
                    <a:pt x="28747" y="5211"/>
                  </a:lnTo>
                  <a:lnTo>
                    <a:pt x="28920" y="5557"/>
                  </a:lnTo>
                  <a:lnTo>
                    <a:pt x="29093" y="5903"/>
                  </a:lnTo>
                  <a:lnTo>
                    <a:pt x="29241" y="6273"/>
                  </a:lnTo>
                  <a:lnTo>
                    <a:pt x="29365" y="6619"/>
                  </a:lnTo>
                  <a:lnTo>
                    <a:pt x="29439" y="6792"/>
                  </a:lnTo>
                  <a:lnTo>
                    <a:pt x="29537" y="7162"/>
                  </a:lnTo>
                  <a:lnTo>
                    <a:pt x="29612" y="7508"/>
                  </a:lnTo>
                  <a:lnTo>
                    <a:pt x="29686" y="7878"/>
                  </a:lnTo>
                  <a:lnTo>
                    <a:pt x="29735" y="8249"/>
                  </a:lnTo>
                  <a:lnTo>
                    <a:pt x="29241" y="8076"/>
                  </a:lnTo>
                  <a:lnTo>
                    <a:pt x="28722" y="7952"/>
                  </a:lnTo>
                  <a:lnTo>
                    <a:pt x="28229" y="7854"/>
                  </a:lnTo>
                  <a:lnTo>
                    <a:pt x="27710" y="7780"/>
                  </a:lnTo>
                  <a:lnTo>
                    <a:pt x="27043" y="7730"/>
                  </a:lnTo>
                  <a:lnTo>
                    <a:pt x="26376" y="7730"/>
                  </a:lnTo>
                  <a:lnTo>
                    <a:pt x="25734" y="7780"/>
                  </a:lnTo>
                  <a:lnTo>
                    <a:pt x="25067" y="7878"/>
                  </a:lnTo>
                  <a:lnTo>
                    <a:pt x="24425" y="8027"/>
                  </a:lnTo>
                  <a:lnTo>
                    <a:pt x="23783" y="8224"/>
                  </a:lnTo>
                  <a:lnTo>
                    <a:pt x="23166" y="8446"/>
                  </a:lnTo>
                  <a:lnTo>
                    <a:pt x="22573" y="8743"/>
                  </a:lnTo>
                  <a:lnTo>
                    <a:pt x="22499" y="8051"/>
                  </a:lnTo>
                  <a:lnTo>
                    <a:pt x="22400" y="7360"/>
                  </a:lnTo>
                  <a:lnTo>
                    <a:pt x="22252" y="6718"/>
                  </a:lnTo>
                  <a:lnTo>
                    <a:pt x="22054" y="6075"/>
                  </a:lnTo>
                  <a:lnTo>
                    <a:pt x="21807" y="5433"/>
                  </a:lnTo>
                  <a:lnTo>
                    <a:pt x="21511" y="4841"/>
                  </a:lnTo>
                  <a:lnTo>
                    <a:pt x="21190" y="4273"/>
                  </a:lnTo>
                  <a:lnTo>
                    <a:pt x="20820" y="3729"/>
                  </a:lnTo>
                  <a:lnTo>
                    <a:pt x="20424" y="3235"/>
                  </a:lnTo>
                  <a:lnTo>
                    <a:pt x="20005" y="2766"/>
                  </a:lnTo>
                  <a:lnTo>
                    <a:pt x="19535" y="2346"/>
                  </a:lnTo>
                  <a:lnTo>
                    <a:pt x="19041" y="1926"/>
                  </a:lnTo>
                  <a:lnTo>
                    <a:pt x="19535" y="1754"/>
                  </a:lnTo>
                  <a:lnTo>
                    <a:pt x="20005" y="1605"/>
                  </a:lnTo>
                  <a:lnTo>
                    <a:pt x="20622" y="1457"/>
                  </a:lnTo>
                  <a:lnTo>
                    <a:pt x="21264" y="1383"/>
                  </a:lnTo>
                  <a:lnTo>
                    <a:pt x="21882" y="1334"/>
                  </a:lnTo>
                  <a:close/>
                  <a:moveTo>
                    <a:pt x="13460" y="1358"/>
                  </a:moveTo>
                  <a:lnTo>
                    <a:pt x="14003" y="1383"/>
                  </a:lnTo>
                  <a:lnTo>
                    <a:pt x="14547" y="1433"/>
                  </a:lnTo>
                  <a:lnTo>
                    <a:pt x="15065" y="1531"/>
                  </a:lnTo>
                  <a:lnTo>
                    <a:pt x="15584" y="1655"/>
                  </a:lnTo>
                  <a:lnTo>
                    <a:pt x="15979" y="1778"/>
                  </a:lnTo>
                  <a:lnTo>
                    <a:pt x="16399" y="1926"/>
                  </a:lnTo>
                  <a:lnTo>
                    <a:pt x="16053" y="2223"/>
                  </a:lnTo>
                  <a:lnTo>
                    <a:pt x="15732" y="2519"/>
                  </a:lnTo>
                  <a:lnTo>
                    <a:pt x="15411" y="2816"/>
                  </a:lnTo>
                  <a:lnTo>
                    <a:pt x="15115" y="3137"/>
                  </a:lnTo>
                  <a:lnTo>
                    <a:pt x="14868" y="3458"/>
                  </a:lnTo>
                  <a:lnTo>
                    <a:pt x="14645" y="3754"/>
                  </a:lnTo>
                  <a:lnTo>
                    <a:pt x="14423" y="4075"/>
                  </a:lnTo>
                  <a:lnTo>
                    <a:pt x="14201" y="4396"/>
                  </a:lnTo>
                  <a:lnTo>
                    <a:pt x="14003" y="4742"/>
                  </a:lnTo>
                  <a:lnTo>
                    <a:pt x="13830" y="5088"/>
                  </a:lnTo>
                  <a:lnTo>
                    <a:pt x="13682" y="5433"/>
                  </a:lnTo>
                  <a:lnTo>
                    <a:pt x="13534" y="5779"/>
                  </a:lnTo>
                  <a:lnTo>
                    <a:pt x="13386" y="6150"/>
                  </a:lnTo>
                  <a:lnTo>
                    <a:pt x="13287" y="6520"/>
                  </a:lnTo>
                  <a:lnTo>
                    <a:pt x="13188" y="6890"/>
                  </a:lnTo>
                  <a:lnTo>
                    <a:pt x="13090" y="7261"/>
                  </a:lnTo>
                  <a:lnTo>
                    <a:pt x="13016" y="7631"/>
                  </a:lnTo>
                  <a:lnTo>
                    <a:pt x="12966" y="8027"/>
                  </a:lnTo>
                  <a:lnTo>
                    <a:pt x="12941" y="8397"/>
                  </a:lnTo>
                  <a:lnTo>
                    <a:pt x="12917" y="8792"/>
                  </a:lnTo>
                  <a:lnTo>
                    <a:pt x="12373" y="8570"/>
                  </a:lnTo>
                  <a:lnTo>
                    <a:pt x="11830" y="8372"/>
                  </a:lnTo>
                  <a:lnTo>
                    <a:pt x="11287" y="8224"/>
                  </a:lnTo>
                  <a:lnTo>
                    <a:pt x="10743" y="8101"/>
                  </a:lnTo>
                  <a:lnTo>
                    <a:pt x="10200" y="8027"/>
                  </a:lnTo>
                  <a:lnTo>
                    <a:pt x="9657" y="7977"/>
                  </a:lnTo>
                  <a:lnTo>
                    <a:pt x="9089" y="7952"/>
                  </a:lnTo>
                  <a:lnTo>
                    <a:pt x="8545" y="7977"/>
                  </a:lnTo>
                  <a:lnTo>
                    <a:pt x="7829" y="8051"/>
                  </a:lnTo>
                  <a:lnTo>
                    <a:pt x="7113" y="8199"/>
                  </a:lnTo>
                  <a:lnTo>
                    <a:pt x="6397" y="8372"/>
                  </a:lnTo>
                  <a:lnTo>
                    <a:pt x="5705" y="8619"/>
                  </a:lnTo>
                  <a:lnTo>
                    <a:pt x="5779" y="8027"/>
                  </a:lnTo>
                  <a:lnTo>
                    <a:pt x="5878" y="7434"/>
                  </a:lnTo>
                  <a:lnTo>
                    <a:pt x="6051" y="6792"/>
                  </a:lnTo>
                  <a:lnTo>
                    <a:pt x="6273" y="6174"/>
                  </a:lnTo>
                  <a:lnTo>
                    <a:pt x="6545" y="5582"/>
                  </a:lnTo>
                  <a:lnTo>
                    <a:pt x="6866" y="5038"/>
                  </a:lnTo>
                  <a:lnTo>
                    <a:pt x="7237" y="4495"/>
                  </a:lnTo>
                  <a:lnTo>
                    <a:pt x="7632" y="4001"/>
                  </a:lnTo>
                  <a:lnTo>
                    <a:pt x="8076" y="3532"/>
                  </a:lnTo>
                  <a:lnTo>
                    <a:pt x="8570" y="3087"/>
                  </a:lnTo>
                  <a:lnTo>
                    <a:pt x="9089" y="2717"/>
                  </a:lnTo>
                  <a:lnTo>
                    <a:pt x="9632" y="2371"/>
                  </a:lnTo>
                  <a:lnTo>
                    <a:pt x="10225" y="2075"/>
                  </a:lnTo>
                  <a:lnTo>
                    <a:pt x="10818" y="1828"/>
                  </a:lnTo>
                  <a:lnTo>
                    <a:pt x="11460" y="1630"/>
                  </a:lnTo>
                  <a:lnTo>
                    <a:pt x="12102" y="1482"/>
                  </a:lnTo>
                  <a:lnTo>
                    <a:pt x="12423" y="1433"/>
                  </a:lnTo>
                  <a:lnTo>
                    <a:pt x="12769" y="1383"/>
                  </a:lnTo>
                  <a:lnTo>
                    <a:pt x="13114" y="1358"/>
                  </a:lnTo>
                  <a:close/>
                  <a:moveTo>
                    <a:pt x="31044" y="10397"/>
                  </a:moveTo>
                  <a:lnTo>
                    <a:pt x="31365" y="10620"/>
                  </a:lnTo>
                  <a:lnTo>
                    <a:pt x="31661" y="10842"/>
                  </a:lnTo>
                  <a:lnTo>
                    <a:pt x="31958" y="11089"/>
                  </a:lnTo>
                  <a:lnTo>
                    <a:pt x="32229" y="11361"/>
                  </a:lnTo>
                  <a:lnTo>
                    <a:pt x="32649" y="11830"/>
                  </a:lnTo>
                  <a:lnTo>
                    <a:pt x="33044" y="12324"/>
                  </a:lnTo>
                  <a:lnTo>
                    <a:pt x="33390" y="12867"/>
                  </a:lnTo>
                  <a:lnTo>
                    <a:pt x="33686" y="13410"/>
                  </a:lnTo>
                  <a:lnTo>
                    <a:pt x="33958" y="13978"/>
                  </a:lnTo>
                  <a:lnTo>
                    <a:pt x="34156" y="14571"/>
                  </a:lnTo>
                  <a:lnTo>
                    <a:pt x="34304" y="15164"/>
                  </a:lnTo>
                  <a:lnTo>
                    <a:pt x="34427" y="15781"/>
                  </a:lnTo>
                  <a:lnTo>
                    <a:pt x="34477" y="16399"/>
                  </a:lnTo>
                  <a:lnTo>
                    <a:pt x="34501" y="17041"/>
                  </a:lnTo>
                  <a:lnTo>
                    <a:pt x="34452" y="17658"/>
                  </a:lnTo>
                  <a:lnTo>
                    <a:pt x="34353" y="18300"/>
                  </a:lnTo>
                  <a:lnTo>
                    <a:pt x="34205" y="18918"/>
                  </a:lnTo>
                  <a:lnTo>
                    <a:pt x="34007" y="19535"/>
                  </a:lnTo>
                  <a:lnTo>
                    <a:pt x="33761" y="20128"/>
                  </a:lnTo>
                  <a:lnTo>
                    <a:pt x="33464" y="20721"/>
                  </a:lnTo>
                  <a:lnTo>
                    <a:pt x="33143" y="21214"/>
                  </a:lnTo>
                  <a:lnTo>
                    <a:pt x="32797" y="21684"/>
                  </a:lnTo>
                  <a:lnTo>
                    <a:pt x="32427" y="22128"/>
                  </a:lnTo>
                  <a:lnTo>
                    <a:pt x="32032" y="22523"/>
                  </a:lnTo>
                  <a:lnTo>
                    <a:pt x="31760" y="22746"/>
                  </a:lnTo>
                  <a:lnTo>
                    <a:pt x="31488" y="22968"/>
                  </a:lnTo>
                  <a:lnTo>
                    <a:pt x="31414" y="22449"/>
                  </a:lnTo>
                  <a:lnTo>
                    <a:pt x="31291" y="21931"/>
                  </a:lnTo>
                  <a:lnTo>
                    <a:pt x="31118" y="21412"/>
                  </a:lnTo>
                  <a:lnTo>
                    <a:pt x="30945" y="20918"/>
                  </a:lnTo>
                  <a:lnTo>
                    <a:pt x="30649" y="20251"/>
                  </a:lnTo>
                  <a:lnTo>
                    <a:pt x="30303" y="19609"/>
                  </a:lnTo>
                  <a:lnTo>
                    <a:pt x="29908" y="18992"/>
                  </a:lnTo>
                  <a:lnTo>
                    <a:pt x="29463" y="18424"/>
                  </a:lnTo>
                  <a:lnTo>
                    <a:pt x="28994" y="17880"/>
                  </a:lnTo>
                  <a:lnTo>
                    <a:pt x="28451" y="17387"/>
                  </a:lnTo>
                  <a:lnTo>
                    <a:pt x="27907" y="16942"/>
                  </a:lnTo>
                  <a:lnTo>
                    <a:pt x="27290" y="16547"/>
                  </a:lnTo>
                  <a:lnTo>
                    <a:pt x="27784" y="16152"/>
                  </a:lnTo>
                  <a:lnTo>
                    <a:pt x="28253" y="15757"/>
                  </a:lnTo>
                  <a:lnTo>
                    <a:pt x="28698" y="15312"/>
                  </a:lnTo>
                  <a:lnTo>
                    <a:pt x="29093" y="14867"/>
                  </a:lnTo>
                  <a:lnTo>
                    <a:pt x="29439" y="14398"/>
                  </a:lnTo>
                  <a:lnTo>
                    <a:pt x="29784" y="13880"/>
                  </a:lnTo>
                  <a:lnTo>
                    <a:pt x="30081" y="13386"/>
                  </a:lnTo>
                  <a:lnTo>
                    <a:pt x="30328" y="12842"/>
                  </a:lnTo>
                  <a:lnTo>
                    <a:pt x="30575" y="12250"/>
                  </a:lnTo>
                  <a:lnTo>
                    <a:pt x="30772" y="11632"/>
                  </a:lnTo>
                  <a:lnTo>
                    <a:pt x="30920" y="11015"/>
                  </a:lnTo>
                  <a:lnTo>
                    <a:pt x="31044" y="10397"/>
                  </a:lnTo>
                  <a:close/>
                  <a:moveTo>
                    <a:pt x="4495" y="10842"/>
                  </a:moveTo>
                  <a:lnTo>
                    <a:pt x="4594" y="11262"/>
                  </a:lnTo>
                  <a:lnTo>
                    <a:pt x="4718" y="11682"/>
                  </a:lnTo>
                  <a:lnTo>
                    <a:pt x="4841" y="12077"/>
                  </a:lnTo>
                  <a:lnTo>
                    <a:pt x="4989" y="12497"/>
                  </a:lnTo>
                  <a:lnTo>
                    <a:pt x="5286" y="13139"/>
                  </a:lnTo>
                  <a:lnTo>
                    <a:pt x="5607" y="13756"/>
                  </a:lnTo>
                  <a:lnTo>
                    <a:pt x="6002" y="14349"/>
                  </a:lnTo>
                  <a:lnTo>
                    <a:pt x="6422" y="14917"/>
                  </a:lnTo>
                  <a:lnTo>
                    <a:pt x="6891" y="15435"/>
                  </a:lnTo>
                  <a:lnTo>
                    <a:pt x="7385" y="15929"/>
                  </a:lnTo>
                  <a:lnTo>
                    <a:pt x="7953" y="16374"/>
                  </a:lnTo>
                  <a:lnTo>
                    <a:pt x="8521" y="16794"/>
                  </a:lnTo>
                  <a:lnTo>
                    <a:pt x="7928" y="17189"/>
                  </a:lnTo>
                  <a:lnTo>
                    <a:pt x="7409" y="17633"/>
                  </a:lnTo>
                  <a:lnTo>
                    <a:pt x="6891" y="18103"/>
                  </a:lnTo>
                  <a:lnTo>
                    <a:pt x="6446" y="18597"/>
                  </a:lnTo>
                  <a:lnTo>
                    <a:pt x="6026" y="19140"/>
                  </a:lnTo>
                  <a:lnTo>
                    <a:pt x="5656" y="19683"/>
                  </a:lnTo>
                  <a:lnTo>
                    <a:pt x="5335" y="20276"/>
                  </a:lnTo>
                  <a:lnTo>
                    <a:pt x="5039" y="20869"/>
                  </a:lnTo>
                  <a:lnTo>
                    <a:pt x="4816" y="21437"/>
                  </a:lnTo>
                  <a:lnTo>
                    <a:pt x="4643" y="22029"/>
                  </a:lnTo>
                  <a:lnTo>
                    <a:pt x="4495" y="22622"/>
                  </a:lnTo>
                  <a:lnTo>
                    <a:pt x="4372" y="23240"/>
                  </a:lnTo>
                  <a:lnTo>
                    <a:pt x="4100" y="23017"/>
                  </a:lnTo>
                  <a:lnTo>
                    <a:pt x="3853" y="22795"/>
                  </a:lnTo>
                  <a:lnTo>
                    <a:pt x="3606" y="22548"/>
                  </a:lnTo>
                  <a:lnTo>
                    <a:pt x="3359" y="22301"/>
                  </a:lnTo>
                  <a:lnTo>
                    <a:pt x="3137" y="22054"/>
                  </a:lnTo>
                  <a:lnTo>
                    <a:pt x="2742" y="21511"/>
                  </a:lnTo>
                  <a:lnTo>
                    <a:pt x="2371" y="20943"/>
                  </a:lnTo>
                  <a:lnTo>
                    <a:pt x="2075" y="20350"/>
                  </a:lnTo>
                  <a:lnTo>
                    <a:pt x="1828" y="19733"/>
                  </a:lnTo>
                  <a:lnTo>
                    <a:pt x="1630" y="19115"/>
                  </a:lnTo>
                  <a:lnTo>
                    <a:pt x="1482" y="18448"/>
                  </a:lnTo>
                  <a:lnTo>
                    <a:pt x="1383" y="17806"/>
                  </a:lnTo>
                  <a:lnTo>
                    <a:pt x="1359" y="17140"/>
                  </a:lnTo>
                  <a:lnTo>
                    <a:pt x="1383" y="16473"/>
                  </a:lnTo>
                  <a:lnTo>
                    <a:pt x="1458" y="15781"/>
                  </a:lnTo>
                  <a:lnTo>
                    <a:pt x="1507" y="15460"/>
                  </a:lnTo>
                  <a:lnTo>
                    <a:pt x="1606" y="15139"/>
                  </a:lnTo>
                  <a:lnTo>
                    <a:pt x="1680" y="14793"/>
                  </a:lnTo>
                  <a:lnTo>
                    <a:pt x="1803" y="14472"/>
                  </a:lnTo>
                  <a:lnTo>
                    <a:pt x="1927" y="14151"/>
                  </a:lnTo>
                  <a:lnTo>
                    <a:pt x="2050" y="13830"/>
                  </a:lnTo>
                  <a:lnTo>
                    <a:pt x="2223" y="13509"/>
                  </a:lnTo>
                  <a:lnTo>
                    <a:pt x="2396" y="13188"/>
                  </a:lnTo>
                  <a:lnTo>
                    <a:pt x="2668" y="12744"/>
                  </a:lnTo>
                  <a:lnTo>
                    <a:pt x="2964" y="12348"/>
                  </a:lnTo>
                  <a:lnTo>
                    <a:pt x="3285" y="11953"/>
                  </a:lnTo>
                  <a:lnTo>
                    <a:pt x="3631" y="11583"/>
                  </a:lnTo>
                  <a:lnTo>
                    <a:pt x="4051" y="11188"/>
                  </a:lnTo>
                  <a:lnTo>
                    <a:pt x="4495" y="10842"/>
                  </a:lnTo>
                  <a:close/>
                  <a:moveTo>
                    <a:pt x="17733" y="2643"/>
                  </a:moveTo>
                  <a:lnTo>
                    <a:pt x="18251" y="3013"/>
                  </a:lnTo>
                  <a:lnTo>
                    <a:pt x="18720" y="3433"/>
                  </a:lnTo>
                  <a:lnTo>
                    <a:pt x="19165" y="3878"/>
                  </a:lnTo>
                  <a:lnTo>
                    <a:pt x="19585" y="4371"/>
                  </a:lnTo>
                  <a:lnTo>
                    <a:pt x="19955" y="4890"/>
                  </a:lnTo>
                  <a:lnTo>
                    <a:pt x="20301" y="5433"/>
                  </a:lnTo>
                  <a:lnTo>
                    <a:pt x="20573" y="6001"/>
                  </a:lnTo>
                  <a:lnTo>
                    <a:pt x="20820" y="6619"/>
                  </a:lnTo>
                  <a:lnTo>
                    <a:pt x="20992" y="7212"/>
                  </a:lnTo>
                  <a:lnTo>
                    <a:pt x="21116" y="7829"/>
                  </a:lnTo>
                  <a:lnTo>
                    <a:pt x="21190" y="8471"/>
                  </a:lnTo>
                  <a:lnTo>
                    <a:pt x="21215" y="9138"/>
                  </a:lnTo>
                  <a:lnTo>
                    <a:pt x="21215" y="9459"/>
                  </a:lnTo>
                  <a:lnTo>
                    <a:pt x="21585" y="9632"/>
                  </a:lnTo>
                  <a:lnTo>
                    <a:pt x="21931" y="9829"/>
                  </a:lnTo>
                  <a:lnTo>
                    <a:pt x="22277" y="10027"/>
                  </a:lnTo>
                  <a:lnTo>
                    <a:pt x="22622" y="10249"/>
                  </a:lnTo>
                  <a:lnTo>
                    <a:pt x="22919" y="10076"/>
                  </a:lnTo>
                  <a:lnTo>
                    <a:pt x="23240" y="9903"/>
                  </a:lnTo>
                  <a:lnTo>
                    <a:pt x="23536" y="9755"/>
                  </a:lnTo>
                  <a:lnTo>
                    <a:pt x="23857" y="9632"/>
                  </a:lnTo>
                  <a:lnTo>
                    <a:pt x="24203" y="9508"/>
                  </a:lnTo>
                  <a:lnTo>
                    <a:pt x="24524" y="9410"/>
                  </a:lnTo>
                  <a:lnTo>
                    <a:pt x="24870" y="9311"/>
                  </a:lnTo>
                  <a:lnTo>
                    <a:pt x="25216" y="9237"/>
                  </a:lnTo>
                  <a:lnTo>
                    <a:pt x="25759" y="9138"/>
                  </a:lnTo>
                  <a:lnTo>
                    <a:pt x="26352" y="9088"/>
                  </a:lnTo>
                  <a:lnTo>
                    <a:pt x="26920" y="9088"/>
                  </a:lnTo>
                  <a:lnTo>
                    <a:pt x="27488" y="9113"/>
                  </a:lnTo>
                  <a:lnTo>
                    <a:pt x="28056" y="9187"/>
                  </a:lnTo>
                  <a:lnTo>
                    <a:pt x="28648" y="9311"/>
                  </a:lnTo>
                  <a:lnTo>
                    <a:pt x="29192" y="9484"/>
                  </a:lnTo>
                  <a:lnTo>
                    <a:pt x="29760" y="9706"/>
                  </a:lnTo>
                  <a:lnTo>
                    <a:pt x="29686" y="10323"/>
                  </a:lnTo>
                  <a:lnTo>
                    <a:pt x="29562" y="10965"/>
                  </a:lnTo>
                  <a:lnTo>
                    <a:pt x="29389" y="11558"/>
                  </a:lnTo>
                  <a:lnTo>
                    <a:pt x="29167" y="12151"/>
                  </a:lnTo>
                  <a:lnTo>
                    <a:pt x="28895" y="12744"/>
                  </a:lnTo>
                  <a:lnTo>
                    <a:pt x="28550" y="13287"/>
                  </a:lnTo>
                  <a:lnTo>
                    <a:pt x="28204" y="13806"/>
                  </a:lnTo>
                  <a:lnTo>
                    <a:pt x="27784" y="14324"/>
                  </a:lnTo>
                  <a:lnTo>
                    <a:pt x="27364" y="14744"/>
                  </a:lnTo>
                  <a:lnTo>
                    <a:pt x="26920" y="15139"/>
                  </a:lnTo>
                  <a:lnTo>
                    <a:pt x="26426" y="15485"/>
                  </a:lnTo>
                  <a:lnTo>
                    <a:pt x="25907" y="15831"/>
                  </a:lnTo>
                  <a:lnTo>
                    <a:pt x="25858" y="15806"/>
                  </a:lnTo>
                  <a:lnTo>
                    <a:pt x="25907" y="16250"/>
                  </a:lnTo>
                  <a:lnTo>
                    <a:pt x="25907" y="16695"/>
                  </a:lnTo>
                  <a:lnTo>
                    <a:pt x="25882" y="17362"/>
                  </a:lnTo>
                  <a:lnTo>
                    <a:pt x="25956" y="17337"/>
                  </a:lnTo>
                  <a:lnTo>
                    <a:pt x="26352" y="17535"/>
                  </a:lnTo>
                  <a:lnTo>
                    <a:pt x="26722" y="17782"/>
                  </a:lnTo>
                  <a:lnTo>
                    <a:pt x="27092" y="18029"/>
                  </a:lnTo>
                  <a:lnTo>
                    <a:pt x="27438" y="18300"/>
                  </a:lnTo>
                  <a:lnTo>
                    <a:pt x="27784" y="18597"/>
                  </a:lnTo>
                  <a:lnTo>
                    <a:pt x="28105" y="18918"/>
                  </a:lnTo>
                  <a:lnTo>
                    <a:pt x="28401" y="19239"/>
                  </a:lnTo>
                  <a:lnTo>
                    <a:pt x="28673" y="19584"/>
                  </a:lnTo>
                  <a:lnTo>
                    <a:pt x="28994" y="20054"/>
                  </a:lnTo>
                  <a:lnTo>
                    <a:pt x="29266" y="20523"/>
                  </a:lnTo>
                  <a:lnTo>
                    <a:pt x="29513" y="21017"/>
                  </a:lnTo>
                  <a:lnTo>
                    <a:pt x="29735" y="21536"/>
                  </a:lnTo>
                  <a:lnTo>
                    <a:pt x="29908" y="22079"/>
                  </a:lnTo>
                  <a:lnTo>
                    <a:pt x="30056" y="22622"/>
                  </a:lnTo>
                  <a:lnTo>
                    <a:pt x="30155" y="23190"/>
                  </a:lnTo>
                  <a:lnTo>
                    <a:pt x="30229" y="23783"/>
                  </a:lnTo>
                  <a:lnTo>
                    <a:pt x="29710" y="24005"/>
                  </a:lnTo>
                  <a:lnTo>
                    <a:pt x="29192" y="24203"/>
                  </a:lnTo>
                  <a:lnTo>
                    <a:pt x="28673" y="24376"/>
                  </a:lnTo>
                  <a:lnTo>
                    <a:pt x="28130" y="24474"/>
                  </a:lnTo>
                  <a:lnTo>
                    <a:pt x="27586" y="24573"/>
                  </a:lnTo>
                  <a:lnTo>
                    <a:pt x="27018" y="24598"/>
                  </a:lnTo>
                  <a:lnTo>
                    <a:pt x="26475" y="24598"/>
                  </a:lnTo>
                  <a:lnTo>
                    <a:pt x="25907" y="24573"/>
                  </a:lnTo>
                  <a:lnTo>
                    <a:pt x="25512" y="24524"/>
                  </a:lnTo>
                  <a:lnTo>
                    <a:pt x="25117" y="24450"/>
                  </a:lnTo>
                  <a:lnTo>
                    <a:pt x="24746" y="24351"/>
                  </a:lnTo>
                  <a:lnTo>
                    <a:pt x="24351" y="24227"/>
                  </a:lnTo>
                  <a:lnTo>
                    <a:pt x="23956" y="24104"/>
                  </a:lnTo>
                  <a:lnTo>
                    <a:pt x="23586" y="23956"/>
                  </a:lnTo>
                  <a:lnTo>
                    <a:pt x="23215" y="23783"/>
                  </a:lnTo>
                  <a:lnTo>
                    <a:pt x="22845" y="23561"/>
                  </a:lnTo>
                  <a:lnTo>
                    <a:pt x="22450" y="23338"/>
                  </a:lnTo>
                  <a:lnTo>
                    <a:pt x="22450" y="23264"/>
                  </a:lnTo>
                  <a:lnTo>
                    <a:pt x="22129" y="23462"/>
                  </a:lnTo>
                  <a:lnTo>
                    <a:pt x="21783" y="23659"/>
                  </a:lnTo>
                  <a:lnTo>
                    <a:pt x="21437" y="23832"/>
                  </a:lnTo>
                  <a:lnTo>
                    <a:pt x="21091" y="24005"/>
                  </a:lnTo>
                  <a:lnTo>
                    <a:pt x="21165" y="24055"/>
                  </a:lnTo>
                  <a:lnTo>
                    <a:pt x="21165" y="24425"/>
                  </a:lnTo>
                  <a:lnTo>
                    <a:pt x="21165" y="24771"/>
                  </a:lnTo>
                  <a:lnTo>
                    <a:pt x="21141" y="25117"/>
                  </a:lnTo>
                  <a:lnTo>
                    <a:pt x="21116" y="25462"/>
                  </a:lnTo>
                  <a:lnTo>
                    <a:pt x="21067" y="25808"/>
                  </a:lnTo>
                  <a:lnTo>
                    <a:pt x="20992" y="26154"/>
                  </a:lnTo>
                  <a:lnTo>
                    <a:pt x="20918" y="26500"/>
                  </a:lnTo>
                  <a:lnTo>
                    <a:pt x="20820" y="26821"/>
                  </a:lnTo>
                  <a:lnTo>
                    <a:pt x="20622" y="27389"/>
                  </a:lnTo>
                  <a:lnTo>
                    <a:pt x="20375" y="27932"/>
                  </a:lnTo>
                  <a:lnTo>
                    <a:pt x="20079" y="28451"/>
                  </a:lnTo>
                  <a:lnTo>
                    <a:pt x="19758" y="28944"/>
                  </a:lnTo>
                  <a:lnTo>
                    <a:pt x="19412" y="29414"/>
                  </a:lnTo>
                  <a:lnTo>
                    <a:pt x="18992" y="29858"/>
                  </a:lnTo>
                  <a:lnTo>
                    <a:pt x="18572" y="30278"/>
                  </a:lnTo>
                  <a:lnTo>
                    <a:pt x="18078" y="30673"/>
                  </a:lnTo>
                  <a:lnTo>
                    <a:pt x="17584" y="30303"/>
                  </a:lnTo>
                  <a:lnTo>
                    <a:pt x="17115" y="29908"/>
                  </a:lnTo>
                  <a:lnTo>
                    <a:pt x="16695" y="29463"/>
                  </a:lnTo>
                  <a:lnTo>
                    <a:pt x="16300" y="28969"/>
                  </a:lnTo>
                  <a:lnTo>
                    <a:pt x="15930" y="28475"/>
                  </a:lnTo>
                  <a:lnTo>
                    <a:pt x="15609" y="27932"/>
                  </a:lnTo>
                  <a:lnTo>
                    <a:pt x="15337" y="27364"/>
                  </a:lnTo>
                  <a:lnTo>
                    <a:pt x="15115" y="26771"/>
                  </a:lnTo>
                  <a:lnTo>
                    <a:pt x="14942" y="26178"/>
                  </a:lnTo>
                  <a:lnTo>
                    <a:pt x="14818" y="25561"/>
                  </a:lnTo>
                  <a:lnTo>
                    <a:pt x="14744" y="24919"/>
                  </a:lnTo>
                  <a:lnTo>
                    <a:pt x="14695" y="24277"/>
                  </a:lnTo>
                  <a:lnTo>
                    <a:pt x="14967" y="24055"/>
                  </a:lnTo>
                  <a:lnTo>
                    <a:pt x="14571" y="23882"/>
                  </a:lnTo>
                  <a:lnTo>
                    <a:pt x="14176" y="23684"/>
                  </a:lnTo>
                  <a:lnTo>
                    <a:pt x="13781" y="23462"/>
                  </a:lnTo>
                  <a:lnTo>
                    <a:pt x="13411" y="23215"/>
                  </a:lnTo>
                  <a:lnTo>
                    <a:pt x="13386" y="23561"/>
                  </a:lnTo>
                  <a:lnTo>
                    <a:pt x="12941" y="23832"/>
                  </a:lnTo>
                  <a:lnTo>
                    <a:pt x="12497" y="24079"/>
                  </a:lnTo>
                  <a:lnTo>
                    <a:pt x="12028" y="24277"/>
                  </a:lnTo>
                  <a:lnTo>
                    <a:pt x="11558" y="24450"/>
                  </a:lnTo>
                  <a:lnTo>
                    <a:pt x="11064" y="24598"/>
                  </a:lnTo>
                  <a:lnTo>
                    <a:pt x="10571" y="24697"/>
                  </a:lnTo>
                  <a:lnTo>
                    <a:pt x="10077" y="24771"/>
                  </a:lnTo>
                  <a:lnTo>
                    <a:pt x="9583" y="24820"/>
                  </a:lnTo>
                  <a:lnTo>
                    <a:pt x="9089" y="24845"/>
                  </a:lnTo>
                  <a:lnTo>
                    <a:pt x="8570" y="24820"/>
                  </a:lnTo>
                  <a:lnTo>
                    <a:pt x="8076" y="24771"/>
                  </a:lnTo>
                  <a:lnTo>
                    <a:pt x="7582" y="24697"/>
                  </a:lnTo>
                  <a:lnTo>
                    <a:pt x="7088" y="24573"/>
                  </a:lnTo>
                  <a:lnTo>
                    <a:pt x="6619" y="24425"/>
                  </a:lnTo>
                  <a:lnTo>
                    <a:pt x="6125" y="24252"/>
                  </a:lnTo>
                  <a:lnTo>
                    <a:pt x="5656" y="24030"/>
                  </a:lnTo>
                  <a:lnTo>
                    <a:pt x="5730" y="23412"/>
                  </a:lnTo>
                  <a:lnTo>
                    <a:pt x="5829" y="22795"/>
                  </a:lnTo>
                  <a:lnTo>
                    <a:pt x="5977" y="22202"/>
                  </a:lnTo>
                  <a:lnTo>
                    <a:pt x="6199" y="21610"/>
                  </a:lnTo>
                  <a:lnTo>
                    <a:pt x="6446" y="21042"/>
                  </a:lnTo>
                  <a:lnTo>
                    <a:pt x="6743" y="20498"/>
                  </a:lnTo>
                  <a:lnTo>
                    <a:pt x="7088" y="19980"/>
                  </a:lnTo>
                  <a:lnTo>
                    <a:pt x="7484" y="19461"/>
                  </a:lnTo>
                  <a:lnTo>
                    <a:pt x="7928" y="18992"/>
                  </a:lnTo>
                  <a:lnTo>
                    <a:pt x="8422" y="18547"/>
                  </a:lnTo>
                  <a:lnTo>
                    <a:pt x="8669" y="18325"/>
                  </a:lnTo>
                  <a:lnTo>
                    <a:pt x="8941" y="18127"/>
                  </a:lnTo>
                  <a:lnTo>
                    <a:pt x="9237" y="17930"/>
                  </a:lnTo>
                  <a:lnTo>
                    <a:pt x="9533" y="17757"/>
                  </a:lnTo>
                  <a:lnTo>
                    <a:pt x="9928" y="17535"/>
                  </a:lnTo>
                  <a:lnTo>
                    <a:pt x="10077" y="17584"/>
                  </a:lnTo>
                  <a:lnTo>
                    <a:pt x="10027" y="17140"/>
                  </a:lnTo>
                  <a:lnTo>
                    <a:pt x="10027" y="16695"/>
                  </a:lnTo>
                  <a:lnTo>
                    <a:pt x="10027" y="16349"/>
                  </a:lnTo>
                  <a:lnTo>
                    <a:pt x="10052" y="16004"/>
                  </a:lnTo>
                  <a:lnTo>
                    <a:pt x="9953" y="16053"/>
                  </a:lnTo>
                  <a:lnTo>
                    <a:pt x="9558" y="15831"/>
                  </a:lnTo>
                  <a:lnTo>
                    <a:pt x="9188" y="15608"/>
                  </a:lnTo>
                  <a:lnTo>
                    <a:pt x="8817" y="15361"/>
                  </a:lnTo>
                  <a:lnTo>
                    <a:pt x="8471" y="15065"/>
                  </a:lnTo>
                  <a:lnTo>
                    <a:pt x="8150" y="14793"/>
                  </a:lnTo>
                  <a:lnTo>
                    <a:pt x="7829" y="14472"/>
                  </a:lnTo>
                  <a:lnTo>
                    <a:pt x="7533" y="14151"/>
                  </a:lnTo>
                  <a:lnTo>
                    <a:pt x="7261" y="13806"/>
                  </a:lnTo>
                  <a:lnTo>
                    <a:pt x="6965" y="13386"/>
                  </a:lnTo>
                  <a:lnTo>
                    <a:pt x="6718" y="12966"/>
                  </a:lnTo>
                  <a:lnTo>
                    <a:pt x="6471" y="12521"/>
                  </a:lnTo>
                  <a:lnTo>
                    <a:pt x="6273" y="12052"/>
                  </a:lnTo>
                  <a:lnTo>
                    <a:pt x="6101" y="11583"/>
                  </a:lnTo>
                  <a:lnTo>
                    <a:pt x="5952" y="11089"/>
                  </a:lnTo>
                  <a:lnTo>
                    <a:pt x="5829" y="10595"/>
                  </a:lnTo>
                  <a:lnTo>
                    <a:pt x="5755" y="10076"/>
                  </a:lnTo>
                  <a:lnTo>
                    <a:pt x="6101" y="9928"/>
                  </a:lnTo>
                  <a:lnTo>
                    <a:pt x="6422" y="9780"/>
                  </a:lnTo>
                  <a:lnTo>
                    <a:pt x="6792" y="9681"/>
                  </a:lnTo>
                  <a:lnTo>
                    <a:pt x="7138" y="9558"/>
                  </a:lnTo>
                  <a:lnTo>
                    <a:pt x="7484" y="9484"/>
                  </a:lnTo>
                  <a:lnTo>
                    <a:pt x="7854" y="9410"/>
                  </a:lnTo>
                  <a:lnTo>
                    <a:pt x="8224" y="9360"/>
                  </a:lnTo>
                  <a:lnTo>
                    <a:pt x="8570" y="9335"/>
                  </a:lnTo>
                  <a:lnTo>
                    <a:pt x="8941" y="9311"/>
                  </a:lnTo>
                  <a:lnTo>
                    <a:pt x="9311" y="9311"/>
                  </a:lnTo>
                  <a:lnTo>
                    <a:pt x="9681" y="9335"/>
                  </a:lnTo>
                  <a:lnTo>
                    <a:pt x="10052" y="9360"/>
                  </a:lnTo>
                  <a:lnTo>
                    <a:pt x="10422" y="9434"/>
                  </a:lnTo>
                  <a:lnTo>
                    <a:pt x="10793" y="9508"/>
                  </a:lnTo>
                  <a:lnTo>
                    <a:pt x="11163" y="9582"/>
                  </a:lnTo>
                  <a:lnTo>
                    <a:pt x="11534" y="9706"/>
                  </a:lnTo>
                  <a:lnTo>
                    <a:pt x="11904" y="9829"/>
                  </a:lnTo>
                  <a:lnTo>
                    <a:pt x="12275" y="9978"/>
                  </a:lnTo>
                  <a:lnTo>
                    <a:pt x="12620" y="10150"/>
                  </a:lnTo>
                  <a:lnTo>
                    <a:pt x="12991" y="10348"/>
                  </a:lnTo>
                  <a:lnTo>
                    <a:pt x="13016" y="10496"/>
                  </a:lnTo>
                  <a:lnTo>
                    <a:pt x="13337" y="10249"/>
                  </a:lnTo>
                  <a:lnTo>
                    <a:pt x="13658" y="10027"/>
                  </a:lnTo>
                  <a:lnTo>
                    <a:pt x="14003" y="9805"/>
                  </a:lnTo>
                  <a:lnTo>
                    <a:pt x="14349" y="9632"/>
                  </a:lnTo>
                  <a:lnTo>
                    <a:pt x="14275" y="9558"/>
                  </a:lnTo>
                  <a:lnTo>
                    <a:pt x="14250" y="9039"/>
                  </a:lnTo>
                  <a:lnTo>
                    <a:pt x="14275" y="8520"/>
                  </a:lnTo>
                  <a:lnTo>
                    <a:pt x="14324" y="8002"/>
                  </a:lnTo>
                  <a:lnTo>
                    <a:pt x="14423" y="7483"/>
                  </a:lnTo>
                  <a:lnTo>
                    <a:pt x="14547" y="6989"/>
                  </a:lnTo>
                  <a:lnTo>
                    <a:pt x="14695" y="6495"/>
                  </a:lnTo>
                  <a:lnTo>
                    <a:pt x="14892" y="6026"/>
                  </a:lnTo>
                  <a:lnTo>
                    <a:pt x="15115" y="5557"/>
                  </a:lnTo>
                  <a:lnTo>
                    <a:pt x="15362" y="5112"/>
                  </a:lnTo>
                  <a:lnTo>
                    <a:pt x="15609" y="4717"/>
                  </a:lnTo>
                  <a:lnTo>
                    <a:pt x="15905" y="4322"/>
                  </a:lnTo>
                  <a:lnTo>
                    <a:pt x="16226" y="3952"/>
                  </a:lnTo>
                  <a:lnTo>
                    <a:pt x="16547" y="3581"/>
                  </a:lnTo>
                  <a:lnTo>
                    <a:pt x="16918" y="3260"/>
                  </a:lnTo>
                  <a:lnTo>
                    <a:pt x="17313" y="2939"/>
                  </a:lnTo>
                  <a:lnTo>
                    <a:pt x="17733" y="2643"/>
                  </a:lnTo>
                  <a:close/>
                  <a:moveTo>
                    <a:pt x="22524" y="24919"/>
                  </a:moveTo>
                  <a:lnTo>
                    <a:pt x="22845" y="25092"/>
                  </a:lnTo>
                  <a:lnTo>
                    <a:pt x="23190" y="25240"/>
                  </a:lnTo>
                  <a:lnTo>
                    <a:pt x="23536" y="25388"/>
                  </a:lnTo>
                  <a:lnTo>
                    <a:pt x="23882" y="25512"/>
                  </a:lnTo>
                  <a:lnTo>
                    <a:pt x="24573" y="25709"/>
                  </a:lnTo>
                  <a:lnTo>
                    <a:pt x="25290" y="25857"/>
                  </a:lnTo>
                  <a:lnTo>
                    <a:pt x="26006" y="25932"/>
                  </a:lnTo>
                  <a:lnTo>
                    <a:pt x="26722" y="25956"/>
                  </a:lnTo>
                  <a:lnTo>
                    <a:pt x="27414" y="25932"/>
                  </a:lnTo>
                  <a:lnTo>
                    <a:pt x="28130" y="25857"/>
                  </a:lnTo>
                  <a:lnTo>
                    <a:pt x="28648" y="25759"/>
                  </a:lnTo>
                  <a:lnTo>
                    <a:pt x="29167" y="25635"/>
                  </a:lnTo>
                  <a:lnTo>
                    <a:pt x="29661" y="25462"/>
                  </a:lnTo>
                  <a:lnTo>
                    <a:pt x="30155" y="25289"/>
                  </a:lnTo>
                  <a:lnTo>
                    <a:pt x="30105" y="25635"/>
                  </a:lnTo>
                  <a:lnTo>
                    <a:pt x="30056" y="25956"/>
                  </a:lnTo>
                  <a:lnTo>
                    <a:pt x="29883" y="26598"/>
                  </a:lnTo>
                  <a:lnTo>
                    <a:pt x="29661" y="27216"/>
                  </a:lnTo>
                  <a:lnTo>
                    <a:pt x="29389" y="27808"/>
                  </a:lnTo>
                  <a:lnTo>
                    <a:pt x="29068" y="28376"/>
                  </a:lnTo>
                  <a:lnTo>
                    <a:pt x="28698" y="28895"/>
                  </a:lnTo>
                  <a:lnTo>
                    <a:pt x="28278" y="29414"/>
                  </a:lnTo>
                  <a:lnTo>
                    <a:pt x="27833" y="29883"/>
                  </a:lnTo>
                  <a:lnTo>
                    <a:pt x="27364" y="30303"/>
                  </a:lnTo>
                  <a:lnTo>
                    <a:pt x="26846" y="30673"/>
                  </a:lnTo>
                  <a:lnTo>
                    <a:pt x="26302" y="31019"/>
                  </a:lnTo>
                  <a:lnTo>
                    <a:pt x="25709" y="31315"/>
                  </a:lnTo>
                  <a:lnTo>
                    <a:pt x="25117" y="31562"/>
                  </a:lnTo>
                  <a:lnTo>
                    <a:pt x="24475" y="31760"/>
                  </a:lnTo>
                  <a:lnTo>
                    <a:pt x="23833" y="31908"/>
                  </a:lnTo>
                  <a:lnTo>
                    <a:pt x="23487" y="31957"/>
                  </a:lnTo>
                  <a:lnTo>
                    <a:pt x="23166" y="32007"/>
                  </a:lnTo>
                  <a:lnTo>
                    <a:pt x="22820" y="32032"/>
                  </a:lnTo>
                  <a:lnTo>
                    <a:pt x="22474" y="32032"/>
                  </a:lnTo>
                  <a:lnTo>
                    <a:pt x="21931" y="32007"/>
                  </a:lnTo>
                  <a:lnTo>
                    <a:pt x="21388" y="31957"/>
                  </a:lnTo>
                  <a:lnTo>
                    <a:pt x="20844" y="31859"/>
                  </a:lnTo>
                  <a:lnTo>
                    <a:pt x="20350" y="31735"/>
                  </a:lnTo>
                  <a:lnTo>
                    <a:pt x="19856" y="31587"/>
                  </a:lnTo>
                  <a:lnTo>
                    <a:pt x="19362" y="31389"/>
                  </a:lnTo>
                  <a:lnTo>
                    <a:pt x="19758" y="31019"/>
                  </a:lnTo>
                  <a:lnTo>
                    <a:pt x="20128" y="30624"/>
                  </a:lnTo>
                  <a:lnTo>
                    <a:pt x="20499" y="30229"/>
                  </a:lnTo>
                  <a:lnTo>
                    <a:pt x="20820" y="29809"/>
                  </a:lnTo>
                  <a:lnTo>
                    <a:pt x="21165" y="29266"/>
                  </a:lnTo>
                  <a:lnTo>
                    <a:pt x="21486" y="28698"/>
                  </a:lnTo>
                  <a:lnTo>
                    <a:pt x="21783" y="28105"/>
                  </a:lnTo>
                  <a:lnTo>
                    <a:pt x="22005" y="27487"/>
                  </a:lnTo>
                  <a:lnTo>
                    <a:pt x="22203" y="26870"/>
                  </a:lnTo>
                  <a:lnTo>
                    <a:pt x="22351" y="26228"/>
                  </a:lnTo>
                  <a:lnTo>
                    <a:pt x="22450" y="25586"/>
                  </a:lnTo>
                  <a:lnTo>
                    <a:pt x="22524" y="24919"/>
                  </a:lnTo>
                  <a:close/>
                  <a:moveTo>
                    <a:pt x="13386" y="25117"/>
                  </a:moveTo>
                  <a:lnTo>
                    <a:pt x="13485" y="25759"/>
                  </a:lnTo>
                  <a:lnTo>
                    <a:pt x="13608" y="26351"/>
                  </a:lnTo>
                  <a:lnTo>
                    <a:pt x="13756" y="26969"/>
                  </a:lnTo>
                  <a:lnTo>
                    <a:pt x="13954" y="27537"/>
                  </a:lnTo>
                  <a:lnTo>
                    <a:pt x="14201" y="28105"/>
                  </a:lnTo>
                  <a:lnTo>
                    <a:pt x="14473" y="28623"/>
                  </a:lnTo>
                  <a:lnTo>
                    <a:pt x="14769" y="29142"/>
                  </a:lnTo>
                  <a:lnTo>
                    <a:pt x="15115" y="29661"/>
                  </a:lnTo>
                  <a:lnTo>
                    <a:pt x="15510" y="30130"/>
                  </a:lnTo>
                  <a:lnTo>
                    <a:pt x="15930" y="30599"/>
                  </a:lnTo>
                  <a:lnTo>
                    <a:pt x="16374" y="31044"/>
                  </a:lnTo>
                  <a:lnTo>
                    <a:pt x="16843" y="31439"/>
                  </a:lnTo>
                  <a:lnTo>
                    <a:pt x="16424" y="31636"/>
                  </a:lnTo>
                  <a:lnTo>
                    <a:pt x="16004" y="31785"/>
                  </a:lnTo>
                  <a:lnTo>
                    <a:pt x="15683" y="31908"/>
                  </a:lnTo>
                  <a:lnTo>
                    <a:pt x="15362" y="32007"/>
                  </a:lnTo>
                  <a:lnTo>
                    <a:pt x="15016" y="32081"/>
                  </a:lnTo>
                  <a:lnTo>
                    <a:pt x="14695" y="32130"/>
                  </a:lnTo>
                  <a:lnTo>
                    <a:pt x="14028" y="32229"/>
                  </a:lnTo>
                  <a:lnTo>
                    <a:pt x="13361" y="32254"/>
                  </a:lnTo>
                  <a:lnTo>
                    <a:pt x="12694" y="32204"/>
                  </a:lnTo>
                  <a:lnTo>
                    <a:pt x="12028" y="32130"/>
                  </a:lnTo>
                  <a:lnTo>
                    <a:pt x="11386" y="31982"/>
                  </a:lnTo>
                  <a:lnTo>
                    <a:pt x="10768" y="31785"/>
                  </a:lnTo>
                  <a:lnTo>
                    <a:pt x="10151" y="31538"/>
                  </a:lnTo>
                  <a:lnTo>
                    <a:pt x="9558" y="31217"/>
                  </a:lnTo>
                  <a:lnTo>
                    <a:pt x="8990" y="30871"/>
                  </a:lnTo>
                  <a:lnTo>
                    <a:pt x="8471" y="30451"/>
                  </a:lnTo>
                  <a:lnTo>
                    <a:pt x="8200" y="30253"/>
                  </a:lnTo>
                  <a:lnTo>
                    <a:pt x="7953" y="30006"/>
                  </a:lnTo>
                  <a:lnTo>
                    <a:pt x="7730" y="29759"/>
                  </a:lnTo>
                  <a:lnTo>
                    <a:pt x="7484" y="29512"/>
                  </a:lnTo>
                  <a:lnTo>
                    <a:pt x="7286" y="29241"/>
                  </a:lnTo>
                  <a:lnTo>
                    <a:pt x="7064" y="28944"/>
                  </a:lnTo>
                  <a:lnTo>
                    <a:pt x="6866" y="28673"/>
                  </a:lnTo>
                  <a:lnTo>
                    <a:pt x="6693" y="28352"/>
                  </a:lnTo>
                  <a:lnTo>
                    <a:pt x="6520" y="28055"/>
                  </a:lnTo>
                  <a:lnTo>
                    <a:pt x="6372" y="27734"/>
                  </a:lnTo>
                  <a:lnTo>
                    <a:pt x="6224" y="27413"/>
                  </a:lnTo>
                  <a:lnTo>
                    <a:pt x="6101" y="27092"/>
                  </a:lnTo>
                  <a:lnTo>
                    <a:pt x="6002" y="26771"/>
                  </a:lnTo>
                  <a:lnTo>
                    <a:pt x="5903" y="26450"/>
                  </a:lnTo>
                  <a:lnTo>
                    <a:pt x="5755" y="25783"/>
                  </a:lnTo>
                  <a:lnTo>
                    <a:pt x="5730" y="25536"/>
                  </a:lnTo>
                  <a:lnTo>
                    <a:pt x="6150" y="25709"/>
                  </a:lnTo>
                  <a:lnTo>
                    <a:pt x="6594" y="25833"/>
                  </a:lnTo>
                  <a:lnTo>
                    <a:pt x="7014" y="25956"/>
                  </a:lnTo>
                  <a:lnTo>
                    <a:pt x="7459" y="26055"/>
                  </a:lnTo>
                  <a:lnTo>
                    <a:pt x="7854" y="26104"/>
                  </a:lnTo>
                  <a:lnTo>
                    <a:pt x="8224" y="26154"/>
                  </a:lnTo>
                  <a:lnTo>
                    <a:pt x="8620" y="26178"/>
                  </a:lnTo>
                  <a:lnTo>
                    <a:pt x="8990" y="26203"/>
                  </a:lnTo>
                  <a:lnTo>
                    <a:pt x="9385" y="26178"/>
                  </a:lnTo>
                  <a:lnTo>
                    <a:pt x="9756" y="26178"/>
                  </a:lnTo>
                  <a:lnTo>
                    <a:pt x="10151" y="26129"/>
                  </a:lnTo>
                  <a:lnTo>
                    <a:pt x="10521" y="26080"/>
                  </a:lnTo>
                  <a:lnTo>
                    <a:pt x="10892" y="26006"/>
                  </a:lnTo>
                  <a:lnTo>
                    <a:pt x="11262" y="25932"/>
                  </a:lnTo>
                  <a:lnTo>
                    <a:pt x="11633" y="25833"/>
                  </a:lnTo>
                  <a:lnTo>
                    <a:pt x="12003" y="25734"/>
                  </a:lnTo>
                  <a:lnTo>
                    <a:pt x="12349" y="25586"/>
                  </a:lnTo>
                  <a:lnTo>
                    <a:pt x="12694" y="25462"/>
                  </a:lnTo>
                  <a:lnTo>
                    <a:pt x="13065" y="25289"/>
                  </a:lnTo>
                  <a:lnTo>
                    <a:pt x="13386" y="25117"/>
                  </a:lnTo>
                  <a:close/>
                  <a:moveTo>
                    <a:pt x="21536" y="0"/>
                  </a:moveTo>
                  <a:lnTo>
                    <a:pt x="21091" y="25"/>
                  </a:lnTo>
                  <a:lnTo>
                    <a:pt x="20671" y="99"/>
                  </a:lnTo>
                  <a:lnTo>
                    <a:pt x="20227" y="173"/>
                  </a:lnTo>
                  <a:lnTo>
                    <a:pt x="19807" y="272"/>
                  </a:lnTo>
                  <a:lnTo>
                    <a:pt x="19387" y="371"/>
                  </a:lnTo>
                  <a:lnTo>
                    <a:pt x="18967" y="519"/>
                  </a:lnTo>
                  <a:lnTo>
                    <a:pt x="18548" y="667"/>
                  </a:lnTo>
                  <a:lnTo>
                    <a:pt x="18128" y="865"/>
                  </a:lnTo>
                  <a:lnTo>
                    <a:pt x="17708" y="1062"/>
                  </a:lnTo>
                  <a:lnTo>
                    <a:pt x="17239" y="840"/>
                  </a:lnTo>
                  <a:lnTo>
                    <a:pt x="16745" y="618"/>
                  </a:lnTo>
                  <a:lnTo>
                    <a:pt x="16226" y="445"/>
                  </a:lnTo>
                  <a:lnTo>
                    <a:pt x="15683" y="297"/>
                  </a:lnTo>
                  <a:lnTo>
                    <a:pt x="15139" y="173"/>
                  </a:lnTo>
                  <a:lnTo>
                    <a:pt x="14596" y="74"/>
                  </a:lnTo>
                  <a:lnTo>
                    <a:pt x="14028" y="25"/>
                  </a:lnTo>
                  <a:lnTo>
                    <a:pt x="12991" y="25"/>
                  </a:lnTo>
                  <a:lnTo>
                    <a:pt x="12522" y="50"/>
                  </a:lnTo>
                  <a:lnTo>
                    <a:pt x="12077" y="124"/>
                  </a:lnTo>
                  <a:lnTo>
                    <a:pt x="11633" y="198"/>
                  </a:lnTo>
                  <a:lnTo>
                    <a:pt x="11188" y="297"/>
                  </a:lnTo>
                  <a:lnTo>
                    <a:pt x="10743" y="420"/>
                  </a:lnTo>
                  <a:lnTo>
                    <a:pt x="10324" y="568"/>
                  </a:lnTo>
                  <a:lnTo>
                    <a:pt x="9904" y="741"/>
                  </a:lnTo>
                  <a:lnTo>
                    <a:pt x="9509" y="914"/>
                  </a:lnTo>
                  <a:lnTo>
                    <a:pt x="9113" y="1111"/>
                  </a:lnTo>
                  <a:lnTo>
                    <a:pt x="8743" y="1334"/>
                  </a:lnTo>
                  <a:lnTo>
                    <a:pt x="8373" y="1581"/>
                  </a:lnTo>
                  <a:lnTo>
                    <a:pt x="8002" y="1828"/>
                  </a:lnTo>
                  <a:lnTo>
                    <a:pt x="7656" y="2099"/>
                  </a:lnTo>
                  <a:lnTo>
                    <a:pt x="7335" y="2371"/>
                  </a:lnTo>
                  <a:lnTo>
                    <a:pt x="7014" y="2692"/>
                  </a:lnTo>
                  <a:lnTo>
                    <a:pt x="6718" y="2988"/>
                  </a:lnTo>
                  <a:lnTo>
                    <a:pt x="6422" y="3334"/>
                  </a:lnTo>
                  <a:lnTo>
                    <a:pt x="6150" y="3680"/>
                  </a:lnTo>
                  <a:lnTo>
                    <a:pt x="5903" y="4026"/>
                  </a:lnTo>
                  <a:lnTo>
                    <a:pt x="5656" y="4396"/>
                  </a:lnTo>
                  <a:lnTo>
                    <a:pt x="5434" y="4791"/>
                  </a:lnTo>
                  <a:lnTo>
                    <a:pt x="5236" y="5186"/>
                  </a:lnTo>
                  <a:lnTo>
                    <a:pt x="5063" y="5582"/>
                  </a:lnTo>
                  <a:lnTo>
                    <a:pt x="4890" y="6001"/>
                  </a:lnTo>
                  <a:lnTo>
                    <a:pt x="4742" y="6421"/>
                  </a:lnTo>
                  <a:lnTo>
                    <a:pt x="4619" y="6841"/>
                  </a:lnTo>
                  <a:lnTo>
                    <a:pt x="4520" y="7286"/>
                  </a:lnTo>
                  <a:lnTo>
                    <a:pt x="4446" y="7730"/>
                  </a:lnTo>
                  <a:lnTo>
                    <a:pt x="4396" y="8199"/>
                  </a:lnTo>
                  <a:lnTo>
                    <a:pt x="4347" y="8669"/>
                  </a:lnTo>
                  <a:lnTo>
                    <a:pt x="4347" y="9138"/>
                  </a:lnTo>
                  <a:lnTo>
                    <a:pt x="4347" y="9311"/>
                  </a:lnTo>
                  <a:lnTo>
                    <a:pt x="3878" y="9607"/>
                  </a:lnTo>
                  <a:lnTo>
                    <a:pt x="3433" y="9953"/>
                  </a:lnTo>
                  <a:lnTo>
                    <a:pt x="3013" y="10299"/>
                  </a:lnTo>
                  <a:lnTo>
                    <a:pt x="2618" y="10694"/>
                  </a:lnTo>
                  <a:lnTo>
                    <a:pt x="2223" y="11114"/>
                  </a:lnTo>
                  <a:lnTo>
                    <a:pt x="1853" y="11558"/>
                  </a:lnTo>
                  <a:lnTo>
                    <a:pt x="1532" y="12027"/>
                  </a:lnTo>
                  <a:lnTo>
                    <a:pt x="1211" y="12521"/>
                  </a:lnTo>
                  <a:lnTo>
                    <a:pt x="988" y="12916"/>
                  </a:lnTo>
                  <a:lnTo>
                    <a:pt x="791" y="13336"/>
                  </a:lnTo>
                  <a:lnTo>
                    <a:pt x="618" y="13756"/>
                  </a:lnTo>
                  <a:lnTo>
                    <a:pt x="470" y="14176"/>
                  </a:lnTo>
                  <a:lnTo>
                    <a:pt x="346" y="14596"/>
                  </a:lnTo>
                  <a:lnTo>
                    <a:pt x="223" y="15016"/>
                  </a:lnTo>
                  <a:lnTo>
                    <a:pt x="149" y="15460"/>
                  </a:lnTo>
                  <a:lnTo>
                    <a:pt x="75" y="15880"/>
                  </a:lnTo>
                  <a:lnTo>
                    <a:pt x="25" y="16325"/>
                  </a:lnTo>
                  <a:lnTo>
                    <a:pt x="0" y="16744"/>
                  </a:lnTo>
                  <a:lnTo>
                    <a:pt x="0" y="17189"/>
                  </a:lnTo>
                  <a:lnTo>
                    <a:pt x="0" y="17609"/>
                  </a:lnTo>
                  <a:lnTo>
                    <a:pt x="50" y="18029"/>
                  </a:lnTo>
                  <a:lnTo>
                    <a:pt x="99" y="18473"/>
                  </a:lnTo>
                  <a:lnTo>
                    <a:pt x="173" y="18893"/>
                  </a:lnTo>
                  <a:lnTo>
                    <a:pt x="272" y="19313"/>
                  </a:lnTo>
                  <a:lnTo>
                    <a:pt x="396" y="19708"/>
                  </a:lnTo>
                  <a:lnTo>
                    <a:pt x="519" y="20128"/>
                  </a:lnTo>
                  <a:lnTo>
                    <a:pt x="667" y="20523"/>
                  </a:lnTo>
                  <a:lnTo>
                    <a:pt x="840" y="20918"/>
                  </a:lnTo>
                  <a:lnTo>
                    <a:pt x="1038" y="21313"/>
                  </a:lnTo>
                  <a:lnTo>
                    <a:pt x="1235" y="21684"/>
                  </a:lnTo>
                  <a:lnTo>
                    <a:pt x="1482" y="22054"/>
                  </a:lnTo>
                  <a:lnTo>
                    <a:pt x="1729" y="22400"/>
                  </a:lnTo>
                  <a:lnTo>
                    <a:pt x="1976" y="22746"/>
                  </a:lnTo>
                  <a:lnTo>
                    <a:pt x="2273" y="23091"/>
                  </a:lnTo>
                  <a:lnTo>
                    <a:pt x="2569" y="23412"/>
                  </a:lnTo>
                  <a:lnTo>
                    <a:pt x="2865" y="23734"/>
                  </a:lnTo>
                  <a:lnTo>
                    <a:pt x="3211" y="24030"/>
                  </a:lnTo>
                  <a:lnTo>
                    <a:pt x="3557" y="24302"/>
                  </a:lnTo>
                  <a:lnTo>
                    <a:pt x="3927" y="24573"/>
                  </a:lnTo>
                  <a:lnTo>
                    <a:pt x="4298" y="24820"/>
                  </a:lnTo>
                  <a:lnTo>
                    <a:pt x="4347" y="25363"/>
                  </a:lnTo>
                  <a:lnTo>
                    <a:pt x="4396" y="25907"/>
                  </a:lnTo>
                  <a:lnTo>
                    <a:pt x="4495" y="26425"/>
                  </a:lnTo>
                  <a:lnTo>
                    <a:pt x="4643" y="26969"/>
                  </a:lnTo>
                  <a:lnTo>
                    <a:pt x="4816" y="27487"/>
                  </a:lnTo>
                  <a:lnTo>
                    <a:pt x="5014" y="28006"/>
                  </a:lnTo>
                  <a:lnTo>
                    <a:pt x="5236" y="28525"/>
                  </a:lnTo>
                  <a:lnTo>
                    <a:pt x="5508" y="29043"/>
                  </a:lnTo>
                  <a:lnTo>
                    <a:pt x="5755" y="29438"/>
                  </a:lnTo>
                  <a:lnTo>
                    <a:pt x="6026" y="29809"/>
                  </a:lnTo>
                  <a:lnTo>
                    <a:pt x="6298" y="30179"/>
                  </a:lnTo>
                  <a:lnTo>
                    <a:pt x="6594" y="30525"/>
                  </a:lnTo>
                  <a:lnTo>
                    <a:pt x="6915" y="30871"/>
                  </a:lnTo>
                  <a:lnTo>
                    <a:pt x="7237" y="31192"/>
                  </a:lnTo>
                  <a:lnTo>
                    <a:pt x="7558" y="31464"/>
                  </a:lnTo>
                  <a:lnTo>
                    <a:pt x="7903" y="31760"/>
                  </a:lnTo>
                  <a:lnTo>
                    <a:pt x="8274" y="32007"/>
                  </a:lnTo>
                  <a:lnTo>
                    <a:pt x="8644" y="32254"/>
                  </a:lnTo>
                  <a:lnTo>
                    <a:pt x="9015" y="32476"/>
                  </a:lnTo>
                  <a:lnTo>
                    <a:pt x="9410" y="32674"/>
                  </a:lnTo>
                  <a:lnTo>
                    <a:pt x="9805" y="32847"/>
                  </a:lnTo>
                  <a:lnTo>
                    <a:pt x="10225" y="33019"/>
                  </a:lnTo>
                  <a:lnTo>
                    <a:pt x="10645" y="33168"/>
                  </a:lnTo>
                  <a:lnTo>
                    <a:pt x="11064" y="33291"/>
                  </a:lnTo>
                  <a:lnTo>
                    <a:pt x="11484" y="33390"/>
                  </a:lnTo>
                  <a:lnTo>
                    <a:pt x="11904" y="33464"/>
                  </a:lnTo>
                  <a:lnTo>
                    <a:pt x="12349" y="33538"/>
                  </a:lnTo>
                  <a:lnTo>
                    <a:pt x="12769" y="33563"/>
                  </a:lnTo>
                  <a:lnTo>
                    <a:pt x="13213" y="33587"/>
                  </a:lnTo>
                  <a:lnTo>
                    <a:pt x="13658" y="33587"/>
                  </a:lnTo>
                  <a:lnTo>
                    <a:pt x="14102" y="33563"/>
                  </a:lnTo>
                  <a:lnTo>
                    <a:pt x="14547" y="33538"/>
                  </a:lnTo>
                  <a:lnTo>
                    <a:pt x="14991" y="33464"/>
                  </a:lnTo>
                  <a:lnTo>
                    <a:pt x="15411" y="33365"/>
                  </a:lnTo>
                  <a:lnTo>
                    <a:pt x="15856" y="33266"/>
                  </a:lnTo>
                  <a:lnTo>
                    <a:pt x="16275" y="33143"/>
                  </a:lnTo>
                  <a:lnTo>
                    <a:pt x="16720" y="32970"/>
                  </a:lnTo>
                  <a:lnTo>
                    <a:pt x="17140" y="32797"/>
                  </a:lnTo>
                  <a:lnTo>
                    <a:pt x="17560" y="32600"/>
                  </a:lnTo>
                  <a:lnTo>
                    <a:pt x="17979" y="32377"/>
                  </a:lnTo>
                  <a:lnTo>
                    <a:pt x="18128" y="32279"/>
                  </a:lnTo>
                  <a:lnTo>
                    <a:pt x="18622" y="32525"/>
                  </a:lnTo>
                  <a:lnTo>
                    <a:pt x="19116" y="32748"/>
                  </a:lnTo>
                  <a:lnTo>
                    <a:pt x="19659" y="32945"/>
                  </a:lnTo>
                  <a:lnTo>
                    <a:pt x="20202" y="33093"/>
                  </a:lnTo>
                  <a:lnTo>
                    <a:pt x="20745" y="33217"/>
                  </a:lnTo>
                  <a:lnTo>
                    <a:pt x="21314" y="33316"/>
                  </a:lnTo>
                  <a:lnTo>
                    <a:pt x="21882" y="33365"/>
                  </a:lnTo>
                  <a:lnTo>
                    <a:pt x="22474" y="33390"/>
                  </a:lnTo>
                  <a:lnTo>
                    <a:pt x="22919" y="33365"/>
                  </a:lnTo>
                  <a:lnTo>
                    <a:pt x="23388" y="33340"/>
                  </a:lnTo>
                  <a:lnTo>
                    <a:pt x="23833" y="33291"/>
                  </a:lnTo>
                  <a:lnTo>
                    <a:pt x="24277" y="33192"/>
                  </a:lnTo>
                  <a:lnTo>
                    <a:pt x="24697" y="33118"/>
                  </a:lnTo>
                  <a:lnTo>
                    <a:pt x="25141" y="32995"/>
                  </a:lnTo>
                  <a:lnTo>
                    <a:pt x="25537" y="32847"/>
                  </a:lnTo>
                  <a:lnTo>
                    <a:pt x="25956" y="32698"/>
                  </a:lnTo>
                  <a:lnTo>
                    <a:pt x="26352" y="32525"/>
                  </a:lnTo>
                  <a:lnTo>
                    <a:pt x="26747" y="32328"/>
                  </a:lnTo>
                  <a:lnTo>
                    <a:pt x="27117" y="32106"/>
                  </a:lnTo>
                  <a:lnTo>
                    <a:pt x="27488" y="31883"/>
                  </a:lnTo>
                  <a:lnTo>
                    <a:pt x="27833" y="31636"/>
                  </a:lnTo>
                  <a:lnTo>
                    <a:pt x="28179" y="31365"/>
                  </a:lnTo>
                  <a:lnTo>
                    <a:pt x="28500" y="31093"/>
                  </a:lnTo>
                  <a:lnTo>
                    <a:pt x="28821" y="30797"/>
                  </a:lnTo>
                  <a:lnTo>
                    <a:pt x="29118" y="30500"/>
                  </a:lnTo>
                  <a:lnTo>
                    <a:pt x="29414" y="30179"/>
                  </a:lnTo>
                  <a:lnTo>
                    <a:pt x="29686" y="29858"/>
                  </a:lnTo>
                  <a:lnTo>
                    <a:pt x="29933" y="29512"/>
                  </a:lnTo>
                  <a:lnTo>
                    <a:pt x="30180" y="29142"/>
                  </a:lnTo>
                  <a:lnTo>
                    <a:pt x="30402" y="28772"/>
                  </a:lnTo>
                  <a:lnTo>
                    <a:pt x="30599" y="28401"/>
                  </a:lnTo>
                  <a:lnTo>
                    <a:pt x="30797" y="28006"/>
                  </a:lnTo>
                  <a:lnTo>
                    <a:pt x="30945" y="27611"/>
                  </a:lnTo>
                  <a:lnTo>
                    <a:pt x="31093" y="27191"/>
                  </a:lnTo>
                  <a:lnTo>
                    <a:pt x="31241" y="26771"/>
                  </a:lnTo>
                  <a:lnTo>
                    <a:pt x="31340" y="26351"/>
                  </a:lnTo>
                  <a:lnTo>
                    <a:pt x="31439" y="25907"/>
                  </a:lnTo>
                  <a:lnTo>
                    <a:pt x="31513" y="25462"/>
                  </a:lnTo>
                  <a:lnTo>
                    <a:pt x="31563" y="25018"/>
                  </a:lnTo>
                  <a:lnTo>
                    <a:pt x="31587" y="24573"/>
                  </a:lnTo>
                  <a:lnTo>
                    <a:pt x="32032" y="24252"/>
                  </a:lnTo>
                  <a:lnTo>
                    <a:pt x="32452" y="23931"/>
                  </a:lnTo>
                  <a:lnTo>
                    <a:pt x="32871" y="23585"/>
                  </a:lnTo>
                  <a:lnTo>
                    <a:pt x="33267" y="23190"/>
                  </a:lnTo>
                  <a:lnTo>
                    <a:pt x="33637" y="22795"/>
                  </a:lnTo>
                  <a:lnTo>
                    <a:pt x="34007" y="22351"/>
                  </a:lnTo>
                  <a:lnTo>
                    <a:pt x="34329" y="21881"/>
                  </a:lnTo>
                  <a:lnTo>
                    <a:pt x="34625" y="21412"/>
                  </a:lnTo>
                  <a:lnTo>
                    <a:pt x="34847" y="20992"/>
                  </a:lnTo>
                  <a:lnTo>
                    <a:pt x="35045" y="20572"/>
                  </a:lnTo>
                  <a:lnTo>
                    <a:pt x="35218" y="20153"/>
                  </a:lnTo>
                  <a:lnTo>
                    <a:pt x="35390" y="19708"/>
                  </a:lnTo>
                  <a:lnTo>
                    <a:pt x="35514" y="19288"/>
                  </a:lnTo>
                  <a:lnTo>
                    <a:pt x="35637" y="18844"/>
                  </a:lnTo>
                  <a:lnTo>
                    <a:pt x="35712" y="18399"/>
                  </a:lnTo>
                  <a:lnTo>
                    <a:pt x="35786" y="17979"/>
                  </a:lnTo>
                  <a:lnTo>
                    <a:pt x="35810" y="17535"/>
                  </a:lnTo>
                  <a:lnTo>
                    <a:pt x="35835" y="17090"/>
                  </a:lnTo>
                  <a:lnTo>
                    <a:pt x="35835" y="16646"/>
                  </a:lnTo>
                  <a:lnTo>
                    <a:pt x="35835" y="16201"/>
                  </a:lnTo>
                  <a:lnTo>
                    <a:pt x="35786" y="15781"/>
                  </a:lnTo>
                  <a:lnTo>
                    <a:pt x="35712" y="15337"/>
                  </a:lnTo>
                  <a:lnTo>
                    <a:pt x="35637" y="14917"/>
                  </a:lnTo>
                  <a:lnTo>
                    <a:pt x="35539" y="14472"/>
                  </a:lnTo>
                  <a:lnTo>
                    <a:pt x="35415" y="14052"/>
                  </a:lnTo>
                  <a:lnTo>
                    <a:pt x="35267" y="13657"/>
                  </a:lnTo>
                  <a:lnTo>
                    <a:pt x="35094" y="13237"/>
                  </a:lnTo>
                  <a:lnTo>
                    <a:pt x="34921" y="12842"/>
                  </a:lnTo>
                  <a:lnTo>
                    <a:pt x="34724" y="12447"/>
                  </a:lnTo>
                  <a:lnTo>
                    <a:pt x="34501" y="12077"/>
                  </a:lnTo>
                  <a:lnTo>
                    <a:pt x="34254" y="11706"/>
                  </a:lnTo>
                  <a:lnTo>
                    <a:pt x="34007" y="11336"/>
                  </a:lnTo>
                  <a:lnTo>
                    <a:pt x="33736" y="10990"/>
                  </a:lnTo>
                  <a:lnTo>
                    <a:pt x="33439" y="10669"/>
                  </a:lnTo>
                  <a:lnTo>
                    <a:pt x="33118" y="10323"/>
                  </a:lnTo>
                  <a:lnTo>
                    <a:pt x="32797" y="10027"/>
                  </a:lnTo>
                  <a:lnTo>
                    <a:pt x="32427" y="9731"/>
                  </a:lnTo>
                  <a:lnTo>
                    <a:pt x="32081" y="9459"/>
                  </a:lnTo>
                  <a:lnTo>
                    <a:pt x="31686" y="9187"/>
                  </a:lnTo>
                  <a:lnTo>
                    <a:pt x="31291" y="8940"/>
                  </a:lnTo>
                  <a:lnTo>
                    <a:pt x="31143" y="8866"/>
                  </a:lnTo>
                  <a:lnTo>
                    <a:pt x="31093" y="8323"/>
                  </a:lnTo>
                  <a:lnTo>
                    <a:pt x="31044" y="7755"/>
                  </a:lnTo>
                  <a:lnTo>
                    <a:pt x="30945" y="7212"/>
                  </a:lnTo>
                  <a:lnTo>
                    <a:pt x="30797" y="6668"/>
                  </a:lnTo>
                  <a:lnTo>
                    <a:pt x="30624" y="6125"/>
                  </a:lnTo>
                  <a:lnTo>
                    <a:pt x="30427" y="5582"/>
                  </a:lnTo>
                  <a:lnTo>
                    <a:pt x="30180" y="5063"/>
                  </a:lnTo>
                  <a:lnTo>
                    <a:pt x="29908" y="4544"/>
                  </a:lnTo>
                  <a:lnTo>
                    <a:pt x="29661" y="4149"/>
                  </a:lnTo>
                  <a:lnTo>
                    <a:pt x="29414" y="3779"/>
                  </a:lnTo>
                  <a:lnTo>
                    <a:pt x="29142" y="3408"/>
                  </a:lnTo>
                  <a:lnTo>
                    <a:pt x="28846" y="3087"/>
                  </a:lnTo>
                  <a:lnTo>
                    <a:pt x="28550" y="2741"/>
                  </a:lnTo>
                  <a:lnTo>
                    <a:pt x="28229" y="2445"/>
                  </a:lnTo>
                  <a:lnTo>
                    <a:pt x="27907" y="2149"/>
                  </a:lnTo>
                  <a:lnTo>
                    <a:pt x="27562" y="1877"/>
                  </a:lnTo>
                  <a:lnTo>
                    <a:pt x="27216" y="1630"/>
                  </a:lnTo>
                  <a:lnTo>
                    <a:pt x="26870" y="1383"/>
                  </a:lnTo>
                  <a:lnTo>
                    <a:pt x="26500" y="1161"/>
                  </a:lnTo>
                  <a:lnTo>
                    <a:pt x="26105" y="963"/>
                  </a:lnTo>
                  <a:lnTo>
                    <a:pt x="25709" y="766"/>
                  </a:lnTo>
                  <a:lnTo>
                    <a:pt x="25314" y="618"/>
                  </a:lnTo>
                  <a:lnTo>
                    <a:pt x="24919" y="469"/>
                  </a:lnTo>
                  <a:lnTo>
                    <a:pt x="24499" y="346"/>
                  </a:lnTo>
                  <a:lnTo>
                    <a:pt x="24104" y="222"/>
                  </a:lnTo>
                  <a:lnTo>
                    <a:pt x="23684" y="148"/>
                  </a:lnTo>
                  <a:lnTo>
                    <a:pt x="23240" y="74"/>
                  </a:lnTo>
                  <a:lnTo>
                    <a:pt x="22820" y="25"/>
                  </a:lnTo>
                  <a:lnTo>
                    <a:pt x="2240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300000" dist="285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8609875" y="-955325"/>
              <a:ext cx="69800" cy="69175"/>
            </a:xfrm>
            <a:custGeom>
              <a:rect b="b" l="l" r="r" t="t"/>
              <a:pathLst>
                <a:path extrusionOk="0" h="2767" w="2792">
                  <a:moveTo>
                    <a:pt x="1384" y="1"/>
                  </a:moveTo>
                  <a:lnTo>
                    <a:pt x="1112" y="26"/>
                  </a:lnTo>
                  <a:lnTo>
                    <a:pt x="865" y="100"/>
                  </a:lnTo>
                  <a:lnTo>
                    <a:pt x="618" y="223"/>
                  </a:lnTo>
                  <a:lnTo>
                    <a:pt x="421" y="396"/>
                  </a:lnTo>
                  <a:lnTo>
                    <a:pt x="248" y="594"/>
                  </a:lnTo>
                  <a:lnTo>
                    <a:pt x="124" y="841"/>
                  </a:lnTo>
                  <a:lnTo>
                    <a:pt x="25" y="1088"/>
                  </a:lnTo>
                  <a:lnTo>
                    <a:pt x="1" y="1384"/>
                  </a:lnTo>
                  <a:lnTo>
                    <a:pt x="25" y="1656"/>
                  </a:lnTo>
                  <a:lnTo>
                    <a:pt x="124" y="1927"/>
                  </a:lnTo>
                  <a:lnTo>
                    <a:pt x="248" y="2150"/>
                  </a:lnTo>
                  <a:lnTo>
                    <a:pt x="421" y="2347"/>
                  </a:lnTo>
                  <a:lnTo>
                    <a:pt x="618" y="2520"/>
                  </a:lnTo>
                  <a:lnTo>
                    <a:pt x="865" y="2668"/>
                  </a:lnTo>
                  <a:lnTo>
                    <a:pt x="1112" y="2742"/>
                  </a:lnTo>
                  <a:lnTo>
                    <a:pt x="1384" y="2767"/>
                  </a:lnTo>
                  <a:lnTo>
                    <a:pt x="1680" y="2742"/>
                  </a:lnTo>
                  <a:lnTo>
                    <a:pt x="1927" y="2668"/>
                  </a:lnTo>
                  <a:lnTo>
                    <a:pt x="2174" y="2520"/>
                  </a:lnTo>
                  <a:lnTo>
                    <a:pt x="2372" y="2347"/>
                  </a:lnTo>
                  <a:lnTo>
                    <a:pt x="2545" y="2150"/>
                  </a:lnTo>
                  <a:lnTo>
                    <a:pt x="2668" y="1927"/>
                  </a:lnTo>
                  <a:lnTo>
                    <a:pt x="2767" y="1656"/>
                  </a:lnTo>
                  <a:lnTo>
                    <a:pt x="2791" y="1384"/>
                  </a:lnTo>
                  <a:lnTo>
                    <a:pt x="2767" y="1088"/>
                  </a:lnTo>
                  <a:lnTo>
                    <a:pt x="2668" y="841"/>
                  </a:lnTo>
                  <a:lnTo>
                    <a:pt x="2545" y="594"/>
                  </a:lnTo>
                  <a:lnTo>
                    <a:pt x="2372" y="396"/>
                  </a:lnTo>
                  <a:lnTo>
                    <a:pt x="2174" y="223"/>
                  </a:lnTo>
                  <a:lnTo>
                    <a:pt x="1927" y="100"/>
                  </a:lnTo>
                  <a:lnTo>
                    <a:pt x="1680" y="26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8609875" y="-194650"/>
              <a:ext cx="69800" cy="69775"/>
            </a:xfrm>
            <a:custGeom>
              <a:rect b="b" l="l" r="r" t="t"/>
              <a:pathLst>
                <a:path extrusionOk="0" h="2791" w="2792">
                  <a:moveTo>
                    <a:pt x="1384" y="0"/>
                  </a:moveTo>
                  <a:lnTo>
                    <a:pt x="1112" y="25"/>
                  </a:lnTo>
                  <a:lnTo>
                    <a:pt x="865" y="124"/>
                  </a:lnTo>
                  <a:lnTo>
                    <a:pt x="618" y="247"/>
                  </a:lnTo>
                  <a:lnTo>
                    <a:pt x="421" y="420"/>
                  </a:lnTo>
                  <a:lnTo>
                    <a:pt x="248" y="617"/>
                  </a:lnTo>
                  <a:lnTo>
                    <a:pt x="124" y="864"/>
                  </a:lnTo>
                  <a:lnTo>
                    <a:pt x="25" y="1111"/>
                  </a:lnTo>
                  <a:lnTo>
                    <a:pt x="1" y="1383"/>
                  </a:lnTo>
                  <a:lnTo>
                    <a:pt x="25" y="1679"/>
                  </a:lnTo>
                  <a:lnTo>
                    <a:pt x="124" y="1926"/>
                  </a:lnTo>
                  <a:lnTo>
                    <a:pt x="248" y="2173"/>
                  </a:lnTo>
                  <a:lnTo>
                    <a:pt x="421" y="2371"/>
                  </a:lnTo>
                  <a:lnTo>
                    <a:pt x="618" y="2544"/>
                  </a:lnTo>
                  <a:lnTo>
                    <a:pt x="865" y="2667"/>
                  </a:lnTo>
                  <a:lnTo>
                    <a:pt x="1112" y="2766"/>
                  </a:lnTo>
                  <a:lnTo>
                    <a:pt x="1384" y="2791"/>
                  </a:lnTo>
                  <a:lnTo>
                    <a:pt x="1680" y="2766"/>
                  </a:lnTo>
                  <a:lnTo>
                    <a:pt x="1927" y="2667"/>
                  </a:lnTo>
                  <a:lnTo>
                    <a:pt x="2174" y="2544"/>
                  </a:lnTo>
                  <a:lnTo>
                    <a:pt x="2372" y="2371"/>
                  </a:lnTo>
                  <a:lnTo>
                    <a:pt x="2545" y="2173"/>
                  </a:lnTo>
                  <a:lnTo>
                    <a:pt x="2668" y="1926"/>
                  </a:lnTo>
                  <a:lnTo>
                    <a:pt x="2767" y="1679"/>
                  </a:lnTo>
                  <a:lnTo>
                    <a:pt x="2791" y="1383"/>
                  </a:lnTo>
                  <a:lnTo>
                    <a:pt x="2767" y="1111"/>
                  </a:lnTo>
                  <a:lnTo>
                    <a:pt x="2668" y="864"/>
                  </a:lnTo>
                  <a:lnTo>
                    <a:pt x="2545" y="617"/>
                  </a:lnTo>
                  <a:lnTo>
                    <a:pt x="2372" y="420"/>
                  </a:lnTo>
                  <a:lnTo>
                    <a:pt x="2174" y="247"/>
                  </a:lnTo>
                  <a:lnTo>
                    <a:pt x="1927" y="124"/>
                  </a:lnTo>
                  <a:lnTo>
                    <a:pt x="1680" y="25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8278950" y="-383600"/>
              <a:ext cx="69800" cy="69175"/>
            </a:xfrm>
            <a:custGeom>
              <a:rect b="b" l="l" r="r" t="t"/>
              <a:pathLst>
                <a:path extrusionOk="0" h="2767" w="2792">
                  <a:moveTo>
                    <a:pt x="1235" y="1"/>
                  </a:moveTo>
                  <a:lnTo>
                    <a:pt x="964" y="75"/>
                  </a:lnTo>
                  <a:lnTo>
                    <a:pt x="692" y="174"/>
                  </a:lnTo>
                  <a:lnTo>
                    <a:pt x="470" y="347"/>
                  </a:lnTo>
                  <a:lnTo>
                    <a:pt x="297" y="544"/>
                  </a:lnTo>
                  <a:lnTo>
                    <a:pt x="149" y="767"/>
                  </a:lnTo>
                  <a:lnTo>
                    <a:pt x="50" y="1013"/>
                  </a:lnTo>
                  <a:lnTo>
                    <a:pt x="1" y="1285"/>
                  </a:lnTo>
                  <a:lnTo>
                    <a:pt x="25" y="1557"/>
                  </a:lnTo>
                  <a:lnTo>
                    <a:pt x="75" y="1828"/>
                  </a:lnTo>
                  <a:lnTo>
                    <a:pt x="198" y="2075"/>
                  </a:lnTo>
                  <a:lnTo>
                    <a:pt x="346" y="2298"/>
                  </a:lnTo>
                  <a:lnTo>
                    <a:pt x="569" y="2495"/>
                  </a:lnTo>
                  <a:lnTo>
                    <a:pt x="791" y="2643"/>
                  </a:lnTo>
                  <a:lnTo>
                    <a:pt x="1038" y="2718"/>
                  </a:lnTo>
                  <a:lnTo>
                    <a:pt x="1309" y="2767"/>
                  </a:lnTo>
                  <a:lnTo>
                    <a:pt x="1556" y="2767"/>
                  </a:lnTo>
                  <a:lnTo>
                    <a:pt x="1828" y="2693"/>
                  </a:lnTo>
                  <a:lnTo>
                    <a:pt x="2100" y="2594"/>
                  </a:lnTo>
                  <a:lnTo>
                    <a:pt x="2322" y="2421"/>
                  </a:lnTo>
                  <a:lnTo>
                    <a:pt x="2495" y="2224"/>
                  </a:lnTo>
                  <a:lnTo>
                    <a:pt x="2643" y="2001"/>
                  </a:lnTo>
                  <a:lnTo>
                    <a:pt x="2742" y="1754"/>
                  </a:lnTo>
                  <a:lnTo>
                    <a:pt x="2791" y="1483"/>
                  </a:lnTo>
                  <a:lnTo>
                    <a:pt x="2767" y="1211"/>
                  </a:lnTo>
                  <a:lnTo>
                    <a:pt x="2717" y="939"/>
                  </a:lnTo>
                  <a:lnTo>
                    <a:pt x="2594" y="692"/>
                  </a:lnTo>
                  <a:lnTo>
                    <a:pt x="2445" y="470"/>
                  </a:lnTo>
                  <a:lnTo>
                    <a:pt x="2223" y="273"/>
                  </a:lnTo>
                  <a:lnTo>
                    <a:pt x="2001" y="124"/>
                  </a:lnTo>
                  <a:lnTo>
                    <a:pt x="1754" y="50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8938350" y="-763925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210" y="1"/>
                  </a:moveTo>
                  <a:lnTo>
                    <a:pt x="939" y="50"/>
                  </a:lnTo>
                  <a:lnTo>
                    <a:pt x="692" y="174"/>
                  </a:lnTo>
                  <a:lnTo>
                    <a:pt x="470" y="347"/>
                  </a:lnTo>
                  <a:lnTo>
                    <a:pt x="272" y="544"/>
                  </a:lnTo>
                  <a:lnTo>
                    <a:pt x="148" y="766"/>
                  </a:lnTo>
                  <a:lnTo>
                    <a:pt x="50" y="1013"/>
                  </a:lnTo>
                  <a:lnTo>
                    <a:pt x="0" y="1285"/>
                  </a:lnTo>
                  <a:lnTo>
                    <a:pt x="0" y="1557"/>
                  </a:lnTo>
                  <a:lnTo>
                    <a:pt x="74" y="1804"/>
                  </a:lnTo>
                  <a:lnTo>
                    <a:pt x="173" y="2075"/>
                  </a:lnTo>
                  <a:lnTo>
                    <a:pt x="346" y="2298"/>
                  </a:lnTo>
                  <a:lnTo>
                    <a:pt x="544" y="2471"/>
                  </a:lnTo>
                  <a:lnTo>
                    <a:pt x="766" y="2619"/>
                  </a:lnTo>
                  <a:lnTo>
                    <a:pt x="1038" y="2717"/>
                  </a:lnTo>
                  <a:lnTo>
                    <a:pt x="1285" y="2767"/>
                  </a:lnTo>
                  <a:lnTo>
                    <a:pt x="1556" y="2742"/>
                  </a:lnTo>
                  <a:lnTo>
                    <a:pt x="1828" y="2693"/>
                  </a:lnTo>
                  <a:lnTo>
                    <a:pt x="2075" y="2569"/>
                  </a:lnTo>
                  <a:lnTo>
                    <a:pt x="2297" y="2421"/>
                  </a:lnTo>
                  <a:lnTo>
                    <a:pt x="2495" y="2224"/>
                  </a:lnTo>
                  <a:lnTo>
                    <a:pt x="2643" y="1977"/>
                  </a:lnTo>
                  <a:lnTo>
                    <a:pt x="2717" y="1730"/>
                  </a:lnTo>
                  <a:lnTo>
                    <a:pt x="2766" y="1483"/>
                  </a:lnTo>
                  <a:lnTo>
                    <a:pt x="2766" y="1211"/>
                  </a:lnTo>
                  <a:lnTo>
                    <a:pt x="2692" y="939"/>
                  </a:lnTo>
                  <a:lnTo>
                    <a:pt x="2593" y="668"/>
                  </a:lnTo>
                  <a:lnTo>
                    <a:pt x="2421" y="445"/>
                  </a:lnTo>
                  <a:lnTo>
                    <a:pt x="2223" y="273"/>
                  </a:lnTo>
                  <a:lnTo>
                    <a:pt x="2001" y="124"/>
                  </a:lnTo>
                  <a:lnTo>
                    <a:pt x="1754" y="26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8940200" y="-382975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285" y="1"/>
                  </a:moveTo>
                  <a:lnTo>
                    <a:pt x="1013" y="50"/>
                  </a:lnTo>
                  <a:lnTo>
                    <a:pt x="766" y="124"/>
                  </a:lnTo>
                  <a:lnTo>
                    <a:pt x="544" y="272"/>
                  </a:lnTo>
                  <a:lnTo>
                    <a:pt x="346" y="470"/>
                  </a:lnTo>
                  <a:lnTo>
                    <a:pt x="173" y="692"/>
                  </a:lnTo>
                  <a:lnTo>
                    <a:pt x="50" y="939"/>
                  </a:lnTo>
                  <a:lnTo>
                    <a:pt x="0" y="1211"/>
                  </a:lnTo>
                  <a:lnTo>
                    <a:pt x="0" y="1482"/>
                  </a:lnTo>
                  <a:lnTo>
                    <a:pt x="25" y="1754"/>
                  </a:lnTo>
                  <a:lnTo>
                    <a:pt x="124" y="2001"/>
                  </a:lnTo>
                  <a:lnTo>
                    <a:pt x="272" y="2223"/>
                  </a:lnTo>
                  <a:lnTo>
                    <a:pt x="445" y="2421"/>
                  </a:lnTo>
                  <a:lnTo>
                    <a:pt x="692" y="2594"/>
                  </a:lnTo>
                  <a:lnTo>
                    <a:pt x="939" y="2693"/>
                  </a:lnTo>
                  <a:lnTo>
                    <a:pt x="1211" y="2767"/>
                  </a:lnTo>
                  <a:lnTo>
                    <a:pt x="1482" y="2767"/>
                  </a:lnTo>
                  <a:lnTo>
                    <a:pt x="1729" y="2717"/>
                  </a:lnTo>
                  <a:lnTo>
                    <a:pt x="1976" y="2643"/>
                  </a:lnTo>
                  <a:lnTo>
                    <a:pt x="2223" y="2495"/>
                  </a:lnTo>
                  <a:lnTo>
                    <a:pt x="2421" y="2297"/>
                  </a:lnTo>
                  <a:lnTo>
                    <a:pt x="2569" y="2075"/>
                  </a:lnTo>
                  <a:lnTo>
                    <a:pt x="2692" y="1828"/>
                  </a:lnTo>
                  <a:lnTo>
                    <a:pt x="2742" y="1556"/>
                  </a:lnTo>
                  <a:lnTo>
                    <a:pt x="2766" y="1285"/>
                  </a:lnTo>
                  <a:lnTo>
                    <a:pt x="2717" y="1013"/>
                  </a:lnTo>
                  <a:lnTo>
                    <a:pt x="2618" y="766"/>
                  </a:lnTo>
                  <a:lnTo>
                    <a:pt x="2470" y="544"/>
                  </a:lnTo>
                  <a:lnTo>
                    <a:pt x="2297" y="346"/>
                  </a:lnTo>
                  <a:lnTo>
                    <a:pt x="2075" y="173"/>
                  </a:lnTo>
                  <a:lnTo>
                    <a:pt x="1803" y="75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8280800" y="-763300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285" y="1"/>
                  </a:moveTo>
                  <a:lnTo>
                    <a:pt x="1013" y="25"/>
                  </a:lnTo>
                  <a:lnTo>
                    <a:pt x="766" y="124"/>
                  </a:lnTo>
                  <a:lnTo>
                    <a:pt x="544" y="272"/>
                  </a:lnTo>
                  <a:lnTo>
                    <a:pt x="346" y="445"/>
                  </a:lnTo>
                  <a:lnTo>
                    <a:pt x="173" y="692"/>
                  </a:lnTo>
                  <a:lnTo>
                    <a:pt x="75" y="939"/>
                  </a:lnTo>
                  <a:lnTo>
                    <a:pt x="1" y="1211"/>
                  </a:lnTo>
                  <a:lnTo>
                    <a:pt x="1" y="1482"/>
                  </a:lnTo>
                  <a:lnTo>
                    <a:pt x="50" y="1729"/>
                  </a:lnTo>
                  <a:lnTo>
                    <a:pt x="124" y="1976"/>
                  </a:lnTo>
                  <a:lnTo>
                    <a:pt x="272" y="2223"/>
                  </a:lnTo>
                  <a:lnTo>
                    <a:pt x="470" y="2421"/>
                  </a:lnTo>
                  <a:lnTo>
                    <a:pt x="692" y="2569"/>
                  </a:lnTo>
                  <a:lnTo>
                    <a:pt x="939" y="2692"/>
                  </a:lnTo>
                  <a:lnTo>
                    <a:pt x="1211" y="2742"/>
                  </a:lnTo>
                  <a:lnTo>
                    <a:pt x="1482" y="2767"/>
                  </a:lnTo>
                  <a:lnTo>
                    <a:pt x="1754" y="2717"/>
                  </a:lnTo>
                  <a:lnTo>
                    <a:pt x="2001" y="2618"/>
                  </a:lnTo>
                  <a:lnTo>
                    <a:pt x="2223" y="2470"/>
                  </a:lnTo>
                  <a:lnTo>
                    <a:pt x="2421" y="2297"/>
                  </a:lnTo>
                  <a:lnTo>
                    <a:pt x="2594" y="2075"/>
                  </a:lnTo>
                  <a:lnTo>
                    <a:pt x="2693" y="1803"/>
                  </a:lnTo>
                  <a:lnTo>
                    <a:pt x="2767" y="1556"/>
                  </a:lnTo>
                  <a:lnTo>
                    <a:pt x="2767" y="1285"/>
                  </a:lnTo>
                  <a:lnTo>
                    <a:pt x="2717" y="1013"/>
                  </a:lnTo>
                  <a:lnTo>
                    <a:pt x="2643" y="766"/>
                  </a:lnTo>
                  <a:lnTo>
                    <a:pt x="2495" y="544"/>
                  </a:lnTo>
                  <a:lnTo>
                    <a:pt x="2297" y="346"/>
                  </a:lnTo>
                  <a:lnTo>
                    <a:pt x="2075" y="173"/>
                  </a:lnTo>
                  <a:lnTo>
                    <a:pt x="1828" y="50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8264125" y="-920750"/>
              <a:ext cx="761300" cy="760700"/>
            </a:xfrm>
            <a:custGeom>
              <a:rect b="b" l="l" r="r" t="t"/>
              <a:pathLst>
                <a:path extrusionOk="0" h="30428" w="30452">
                  <a:moveTo>
                    <a:pt x="15214" y="7262"/>
                  </a:moveTo>
                  <a:lnTo>
                    <a:pt x="15609" y="7286"/>
                  </a:lnTo>
                  <a:lnTo>
                    <a:pt x="15979" y="7311"/>
                  </a:lnTo>
                  <a:lnTo>
                    <a:pt x="16325" y="7336"/>
                  </a:lnTo>
                  <a:lnTo>
                    <a:pt x="16696" y="7410"/>
                  </a:lnTo>
                  <a:lnTo>
                    <a:pt x="17041" y="7484"/>
                  </a:lnTo>
                  <a:lnTo>
                    <a:pt x="17387" y="7558"/>
                  </a:lnTo>
                  <a:lnTo>
                    <a:pt x="17733" y="7682"/>
                  </a:lnTo>
                  <a:lnTo>
                    <a:pt x="18079" y="7805"/>
                  </a:lnTo>
                  <a:lnTo>
                    <a:pt x="18474" y="7978"/>
                  </a:lnTo>
                  <a:lnTo>
                    <a:pt x="18844" y="8151"/>
                  </a:lnTo>
                  <a:lnTo>
                    <a:pt x="19190" y="8348"/>
                  </a:lnTo>
                  <a:lnTo>
                    <a:pt x="19536" y="8546"/>
                  </a:lnTo>
                  <a:lnTo>
                    <a:pt x="19881" y="8768"/>
                  </a:lnTo>
                  <a:lnTo>
                    <a:pt x="20227" y="9040"/>
                  </a:lnTo>
                  <a:lnTo>
                    <a:pt x="20499" y="9287"/>
                  </a:lnTo>
                  <a:lnTo>
                    <a:pt x="20771" y="9509"/>
                  </a:lnTo>
                  <a:lnTo>
                    <a:pt x="21017" y="9781"/>
                  </a:lnTo>
                  <a:lnTo>
                    <a:pt x="21264" y="10052"/>
                  </a:lnTo>
                  <a:lnTo>
                    <a:pt x="21487" y="10324"/>
                  </a:lnTo>
                  <a:lnTo>
                    <a:pt x="21709" y="10620"/>
                  </a:lnTo>
                  <a:lnTo>
                    <a:pt x="21907" y="10917"/>
                  </a:lnTo>
                  <a:lnTo>
                    <a:pt x="22104" y="11213"/>
                  </a:lnTo>
                  <a:lnTo>
                    <a:pt x="22277" y="11534"/>
                  </a:lnTo>
                  <a:lnTo>
                    <a:pt x="22425" y="11855"/>
                  </a:lnTo>
                  <a:lnTo>
                    <a:pt x="22573" y="12201"/>
                  </a:lnTo>
                  <a:lnTo>
                    <a:pt x="22697" y="12522"/>
                  </a:lnTo>
                  <a:lnTo>
                    <a:pt x="22820" y="12893"/>
                  </a:lnTo>
                  <a:lnTo>
                    <a:pt x="22919" y="13238"/>
                  </a:lnTo>
                  <a:lnTo>
                    <a:pt x="22993" y="13609"/>
                  </a:lnTo>
                  <a:lnTo>
                    <a:pt x="23067" y="13979"/>
                  </a:lnTo>
                  <a:lnTo>
                    <a:pt x="23117" y="14325"/>
                  </a:lnTo>
                  <a:lnTo>
                    <a:pt x="23166" y="14769"/>
                  </a:lnTo>
                  <a:lnTo>
                    <a:pt x="23166" y="15214"/>
                  </a:lnTo>
                  <a:lnTo>
                    <a:pt x="23141" y="15881"/>
                  </a:lnTo>
                  <a:lnTo>
                    <a:pt x="23067" y="16474"/>
                  </a:lnTo>
                  <a:lnTo>
                    <a:pt x="22993" y="16844"/>
                  </a:lnTo>
                  <a:lnTo>
                    <a:pt x="22919" y="17190"/>
                  </a:lnTo>
                  <a:lnTo>
                    <a:pt x="22820" y="17560"/>
                  </a:lnTo>
                  <a:lnTo>
                    <a:pt x="22697" y="17906"/>
                  </a:lnTo>
                  <a:lnTo>
                    <a:pt x="22573" y="18252"/>
                  </a:lnTo>
                  <a:lnTo>
                    <a:pt x="22425" y="18573"/>
                  </a:lnTo>
                  <a:lnTo>
                    <a:pt x="22277" y="18894"/>
                  </a:lnTo>
                  <a:lnTo>
                    <a:pt x="22104" y="19215"/>
                  </a:lnTo>
                  <a:lnTo>
                    <a:pt x="21907" y="19536"/>
                  </a:lnTo>
                  <a:lnTo>
                    <a:pt x="21709" y="19832"/>
                  </a:lnTo>
                  <a:lnTo>
                    <a:pt x="21487" y="20104"/>
                  </a:lnTo>
                  <a:lnTo>
                    <a:pt x="21264" y="20400"/>
                  </a:lnTo>
                  <a:lnTo>
                    <a:pt x="21017" y="20647"/>
                  </a:lnTo>
                  <a:lnTo>
                    <a:pt x="20771" y="20919"/>
                  </a:lnTo>
                  <a:lnTo>
                    <a:pt x="20499" y="21166"/>
                  </a:lnTo>
                  <a:lnTo>
                    <a:pt x="20227" y="21388"/>
                  </a:lnTo>
                  <a:lnTo>
                    <a:pt x="19980" y="21586"/>
                  </a:lnTo>
                  <a:lnTo>
                    <a:pt x="19709" y="21783"/>
                  </a:lnTo>
                  <a:lnTo>
                    <a:pt x="19388" y="21981"/>
                  </a:lnTo>
                  <a:lnTo>
                    <a:pt x="19042" y="22178"/>
                  </a:lnTo>
                  <a:lnTo>
                    <a:pt x="18696" y="22351"/>
                  </a:lnTo>
                  <a:lnTo>
                    <a:pt x="18350" y="22524"/>
                  </a:lnTo>
                  <a:lnTo>
                    <a:pt x="18079" y="22648"/>
                  </a:lnTo>
                  <a:lnTo>
                    <a:pt x="17733" y="22746"/>
                  </a:lnTo>
                  <a:lnTo>
                    <a:pt x="17387" y="22870"/>
                  </a:lnTo>
                  <a:lnTo>
                    <a:pt x="17041" y="22944"/>
                  </a:lnTo>
                  <a:lnTo>
                    <a:pt x="16696" y="23018"/>
                  </a:lnTo>
                  <a:lnTo>
                    <a:pt x="16325" y="23092"/>
                  </a:lnTo>
                  <a:lnTo>
                    <a:pt x="15979" y="23117"/>
                  </a:lnTo>
                  <a:lnTo>
                    <a:pt x="15609" y="23166"/>
                  </a:lnTo>
                  <a:lnTo>
                    <a:pt x="14843" y="23166"/>
                  </a:lnTo>
                  <a:lnTo>
                    <a:pt x="14473" y="23117"/>
                  </a:lnTo>
                  <a:lnTo>
                    <a:pt x="14127" y="23092"/>
                  </a:lnTo>
                  <a:lnTo>
                    <a:pt x="13757" y="23018"/>
                  </a:lnTo>
                  <a:lnTo>
                    <a:pt x="13411" y="22944"/>
                  </a:lnTo>
                  <a:lnTo>
                    <a:pt x="13065" y="22870"/>
                  </a:lnTo>
                  <a:lnTo>
                    <a:pt x="12719" y="22746"/>
                  </a:lnTo>
                  <a:lnTo>
                    <a:pt x="12374" y="22648"/>
                  </a:lnTo>
                  <a:lnTo>
                    <a:pt x="12226" y="22574"/>
                  </a:lnTo>
                  <a:lnTo>
                    <a:pt x="11830" y="22401"/>
                  </a:lnTo>
                  <a:lnTo>
                    <a:pt x="11435" y="22203"/>
                  </a:lnTo>
                  <a:lnTo>
                    <a:pt x="11040" y="21981"/>
                  </a:lnTo>
                  <a:lnTo>
                    <a:pt x="10670" y="21734"/>
                  </a:lnTo>
                  <a:lnTo>
                    <a:pt x="10225" y="21388"/>
                  </a:lnTo>
                  <a:lnTo>
                    <a:pt x="9953" y="21166"/>
                  </a:lnTo>
                  <a:lnTo>
                    <a:pt x="9682" y="20919"/>
                  </a:lnTo>
                  <a:lnTo>
                    <a:pt x="9435" y="20647"/>
                  </a:lnTo>
                  <a:lnTo>
                    <a:pt x="9188" y="20400"/>
                  </a:lnTo>
                  <a:lnTo>
                    <a:pt x="8966" y="20104"/>
                  </a:lnTo>
                  <a:lnTo>
                    <a:pt x="8743" y="19832"/>
                  </a:lnTo>
                  <a:lnTo>
                    <a:pt x="8546" y="19536"/>
                  </a:lnTo>
                  <a:lnTo>
                    <a:pt x="8348" y="19215"/>
                  </a:lnTo>
                  <a:lnTo>
                    <a:pt x="8175" y="18894"/>
                  </a:lnTo>
                  <a:lnTo>
                    <a:pt x="8027" y="18573"/>
                  </a:lnTo>
                  <a:lnTo>
                    <a:pt x="7879" y="18252"/>
                  </a:lnTo>
                  <a:lnTo>
                    <a:pt x="7731" y="17906"/>
                  </a:lnTo>
                  <a:lnTo>
                    <a:pt x="7632" y="17560"/>
                  </a:lnTo>
                  <a:lnTo>
                    <a:pt x="7533" y="17190"/>
                  </a:lnTo>
                  <a:lnTo>
                    <a:pt x="7434" y="16844"/>
                  </a:lnTo>
                  <a:lnTo>
                    <a:pt x="7385" y="16474"/>
                  </a:lnTo>
                  <a:lnTo>
                    <a:pt x="7336" y="16103"/>
                  </a:lnTo>
                  <a:lnTo>
                    <a:pt x="7286" y="15659"/>
                  </a:lnTo>
                  <a:lnTo>
                    <a:pt x="7286" y="15214"/>
                  </a:lnTo>
                  <a:lnTo>
                    <a:pt x="7286" y="14868"/>
                  </a:lnTo>
                  <a:lnTo>
                    <a:pt x="7311" y="14523"/>
                  </a:lnTo>
                  <a:lnTo>
                    <a:pt x="7385" y="13979"/>
                  </a:lnTo>
                  <a:lnTo>
                    <a:pt x="7434" y="13609"/>
                  </a:lnTo>
                  <a:lnTo>
                    <a:pt x="7533" y="13238"/>
                  </a:lnTo>
                  <a:lnTo>
                    <a:pt x="7632" y="12893"/>
                  </a:lnTo>
                  <a:lnTo>
                    <a:pt x="7731" y="12522"/>
                  </a:lnTo>
                  <a:lnTo>
                    <a:pt x="7879" y="12201"/>
                  </a:lnTo>
                  <a:lnTo>
                    <a:pt x="8027" y="11855"/>
                  </a:lnTo>
                  <a:lnTo>
                    <a:pt x="8175" y="11534"/>
                  </a:lnTo>
                  <a:lnTo>
                    <a:pt x="8348" y="11213"/>
                  </a:lnTo>
                  <a:lnTo>
                    <a:pt x="8546" y="10917"/>
                  </a:lnTo>
                  <a:lnTo>
                    <a:pt x="8743" y="10620"/>
                  </a:lnTo>
                  <a:lnTo>
                    <a:pt x="8966" y="10324"/>
                  </a:lnTo>
                  <a:lnTo>
                    <a:pt x="9188" y="10052"/>
                  </a:lnTo>
                  <a:lnTo>
                    <a:pt x="9435" y="9781"/>
                  </a:lnTo>
                  <a:lnTo>
                    <a:pt x="9682" y="9509"/>
                  </a:lnTo>
                  <a:lnTo>
                    <a:pt x="9953" y="9287"/>
                  </a:lnTo>
                  <a:lnTo>
                    <a:pt x="10225" y="9040"/>
                  </a:lnTo>
                  <a:lnTo>
                    <a:pt x="10275" y="9015"/>
                  </a:lnTo>
                  <a:lnTo>
                    <a:pt x="10596" y="8768"/>
                  </a:lnTo>
                  <a:lnTo>
                    <a:pt x="10917" y="8546"/>
                  </a:lnTo>
                  <a:lnTo>
                    <a:pt x="11262" y="8324"/>
                  </a:lnTo>
                  <a:lnTo>
                    <a:pt x="11608" y="8151"/>
                  </a:lnTo>
                  <a:lnTo>
                    <a:pt x="11979" y="7953"/>
                  </a:lnTo>
                  <a:lnTo>
                    <a:pt x="12374" y="7805"/>
                  </a:lnTo>
                  <a:lnTo>
                    <a:pt x="12719" y="7682"/>
                  </a:lnTo>
                  <a:lnTo>
                    <a:pt x="13065" y="7558"/>
                  </a:lnTo>
                  <a:lnTo>
                    <a:pt x="13411" y="7484"/>
                  </a:lnTo>
                  <a:lnTo>
                    <a:pt x="13757" y="7410"/>
                  </a:lnTo>
                  <a:lnTo>
                    <a:pt x="14127" y="7336"/>
                  </a:lnTo>
                  <a:lnTo>
                    <a:pt x="14473" y="7311"/>
                  </a:lnTo>
                  <a:lnTo>
                    <a:pt x="14843" y="7286"/>
                  </a:lnTo>
                  <a:lnTo>
                    <a:pt x="15214" y="7262"/>
                  </a:lnTo>
                  <a:close/>
                  <a:moveTo>
                    <a:pt x="14621" y="1"/>
                  </a:moveTo>
                  <a:lnTo>
                    <a:pt x="14028" y="50"/>
                  </a:lnTo>
                  <a:lnTo>
                    <a:pt x="13436" y="100"/>
                  </a:lnTo>
                  <a:lnTo>
                    <a:pt x="12843" y="174"/>
                  </a:lnTo>
                  <a:lnTo>
                    <a:pt x="12374" y="248"/>
                  </a:lnTo>
                  <a:lnTo>
                    <a:pt x="11732" y="396"/>
                  </a:lnTo>
                  <a:lnTo>
                    <a:pt x="11114" y="569"/>
                  </a:lnTo>
                  <a:lnTo>
                    <a:pt x="10497" y="742"/>
                  </a:lnTo>
                  <a:lnTo>
                    <a:pt x="9879" y="964"/>
                  </a:lnTo>
                  <a:lnTo>
                    <a:pt x="9287" y="1186"/>
                  </a:lnTo>
                  <a:lnTo>
                    <a:pt x="8694" y="1458"/>
                  </a:lnTo>
                  <a:lnTo>
                    <a:pt x="8126" y="1754"/>
                  </a:lnTo>
                  <a:lnTo>
                    <a:pt x="7558" y="2051"/>
                  </a:lnTo>
                  <a:lnTo>
                    <a:pt x="7039" y="2397"/>
                  </a:lnTo>
                  <a:lnTo>
                    <a:pt x="6496" y="2742"/>
                  </a:lnTo>
                  <a:lnTo>
                    <a:pt x="6002" y="3113"/>
                  </a:lnTo>
                  <a:lnTo>
                    <a:pt x="5483" y="3508"/>
                  </a:lnTo>
                  <a:lnTo>
                    <a:pt x="5014" y="3928"/>
                  </a:lnTo>
                  <a:lnTo>
                    <a:pt x="4570" y="4348"/>
                  </a:lnTo>
                  <a:lnTo>
                    <a:pt x="4125" y="4817"/>
                  </a:lnTo>
                  <a:lnTo>
                    <a:pt x="3705" y="5286"/>
                  </a:lnTo>
                  <a:lnTo>
                    <a:pt x="3409" y="5607"/>
                  </a:lnTo>
                  <a:lnTo>
                    <a:pt x="3137" y="5953"/>
                  </a:lnTo>
                  <a:lnTo>
                    <a:pt x="2791" y="6447"/>
                  </a:lnTo>
                  <a:lnTo>
                    <a:pt x="2470" y="6916"/>
                  </a:lnTo>
                  <a:lnTo>
                    <a:pt x="2149" y="7435"/>
                  </a:lnTo>
                  <a:lnTo>
                    <a:pt x="1853" y="7929"/>
                  </a:lnTo>
                  <a:lnTo>
                    <a:pt x="1581" y="8472"/>
                  </a:lnTo>
                  <a:lnTo>
                    <a:pt x="1334" y="8990"/>
                  </a:lnTo>
                  <a:lnTo>
                    <a:pt x="1087" y="9558"/>
                  </a:lnTo>
                  <a:lnTo>
                    <a:pt x="890" y="10102"/>
                  </a:lnTo>
                  <a:lnTo>
                    <a:pt x="840" y="10201"/>
                  </a:lnTo>
                  <a:lnTo>
                    <a:pt x="643" y="10793"/>
                  </a:lnTo>
                  <a:lnTo>
                    <a:pt x="495" y="11411"/>
                  </a:lnTo>
                  <a:lnTo>
                    <a:pt x="347" y="12003"/>
                  </a:lnTo>
                  <a:lnTo>
                    <a:pt x="223" y="12646"/>
                  </a:lnTo>
                  <a:lnTo>
                    <a:pt x="124" y="13263"/>
                  </a:lnTo>
                  <a:lnTo>
                    <a:pt x="50" y="13905"/>
                  </a:lnTo>
                  <a:lnTo>
                    <a:pt x="25" y="14572"/>
                  </a:lnTo>
                  <a:lnTo>
                    <a:pt x="1" y="15214"/>
                  </a:lnTo>
                  <a:lnTo>
                    <a:pt x="25" y="15881"/>
                  </a:lnTo>
                  <a:lnTo>
                    <a:pt x="50" y="16523"/>
                  </a:lnTo>
                  <a:lnTo>
                    <a:pt x="124" y="17165"/>
                  </a:lnTo>
                  <a:lnTo>
                    <a:pt x="223" y="17807"/>
                  </a:lnTo>
                  <a:lnTo>
                    <a:pt x="347" y="18425"/>
                  </a:lnTo>
                  <a:lnTo>
                    <a:pt x="495" y="19042"/>
                  </a:lnTo>
                  <a:lnTo>
                    <a:pt x="643" y="19635"/>
                  </a:lnTo>
                  <a:lnTo>
                    <a:pt x="840" y="20227"/>
                  </a:lnTo>
                  <a:lnTo>
                    <a:pt x="1087" y="20894"/>
                  </a:lnTo>
                  <a:lnTo>
                    <a:pt x="1359" y="21536"/>
                  </a:lnTo>
                  <a:lnTo>
                    <a:pt x="1730" y="22253"/>
                  </a:lnTo>
                  <a:lnTo>
                    <a:pt x="2125" y="22969"/>
                  </a:lnTo>
                  <a:lnTo>
                    <a:pt x="2545" y="23660"/>
                  </a:lnTo>
                  <a:lnTo>
                    <a:pt x="3014" y="24302"/>
                  </a:lnTo>
                  <a:lnTo>
                    <a:pt x="3360" y="24747"/>
                  </a:lnTo>
                  <a:lnTo>
                    <a:pt x="3705" y="25167"/>
                  </a:lnTo>
                  <a:lnTo>
                    <a:pt x="4125" y="25636"/>
                  </a:lnTo>
                  <a:lnTo>
                    <a:pt x="4570" y="26080"/>
                  </a:lnTo>
                  <a:lnTo>
                    <a:pt x="5014" y="26500"/>
                  </a:lnTo>
                  <a:lnTo>
                    <a:pt x="5483" y="26920"/>
                  </a:lnTo>
                  <a:lnTo>
                    <a:pt x="6002" y="27315"/>
                  </a:lnTo>
                  <a:lnTo>
                    <a:pt x="6496" y="27686"/>
                  </a:lnTo>
                  <a:lnTo>
                    <a:pt x="7039" y="28056"/>
                  </a:lnTo>
                  <a:lnTo>
                    <a:pt x="7558" y="28377"/>
                  </a:lnTo>
                  <a:lnTo>
                    <a:pt x="8126" y="28698"/>
                  </a:lnTo>
                  <a:lnTo>
                    <a:pt x="8694" y="28970"/>
                  </a:lnTo>
                  <a:lnTo>
                    <a:pt x="9287" y="29242"/>
                  </a:lnTo>
                  <a:lnTo>
                    <a:pt x="9879" y="29464"/>
                  </a:lnTo>
                  <a:lnTo>
                    <a:pt x="10497" y="29686"/>
                  </a:lnTo>
                  <a:lnTo>
                    <a:pt x="11114" y="29884"/>
                  </a:lnTo>
                  <a:lnTo>
                    <a:pt x="11732" y="30032"/>
                  </a:lnTo>
                  <a:lnTo>
                    <a:pt x="12374" y="30180"/>
                  </a:lnTo>
                  <a:lnTo>
                    <a:pt x="13263" y="30304"/>
                  </a:lnTo>
                  <a:lnTo>
                    <a:pt x="13757" y="30378"/>
                  </a:lnTo>
                  <a:lnTo>
                    <a:pt x="14226" y="30402"/>
                  </a:lnTo>
                  <a:lnTo>
                    <a:pt x="14720" y="30427"/>
                  </a:lnTo>
                  <a:lnTo>
                    <a:pt x="15831" y="30427"/>
                  </a:lnTo>
                  <a:lnTo>
                    <a:pt x="16424" y="30402"/>
                  </a:lnTo>
                  <a:lnTo>
                    <a:pt x="17017" y="30328"/>
                  </a:lnTo>
                  <a:lnTo>
                    <a:pt x="17609" y="30254"/>
                  </a:lnTo>
                  <a:lnTo>
                    <a:pt x="18079" y="30180"/>
                  </a:lnTo>
                  <a:lnTo>
                    <a:pt x="18721" y="30032"/>
                  </a:lnTo>
                  <a:lnTo>
                    <a:pt x="19338" y="29884"/>
                  </a:lnTo>
                  <a:lnTo>
                    <a:pt x="19956" y="29686"/>
                  </a:lnTo>
                  <a:lnTo>
                    <a:pt x="20573" y="29464"/>
                  </a:lnTo>
                  <a:lnTo>
                    <a:pt x="21166" y="29242"/>
                  </a:lnTo>
                  <a:lnTo>
                    <a:pt x="21758" y="28970"/>
                  </a:lnTo>
                  <a:lnTo>
                    <a:pt x="22326" y="28698"/>
                  </a:lnTo>
                  <a:lnTo>
                    <a:pt x="22870" y="28377"/>
                  </a:lnTo>
                  <a:lnTo>
                    <a:pt x="23413" y="28056"/>
                  </a:lnTo>
                  <a:lnTo>
                    <a:pt x="23956" y="27686"/>
                  </a:lnTo>
                  <a:lnTo>
                    <a:pt x="24450" y="27315"/>
                  </a:lnTo>
                  <a:lnTo>
                    <a:pt x="24944" y="26920"/>
                  </a:lnTo>
                  <a:lnTo>
                    <a:pt x="25438" y="26525"/>
                  </a:lnTo>
                  <a:lnTo>
                    <a:pt x="25883" y="26080"/>
                  </a:lnTo>
                  <a:lnTo>
                    <a:pt x="26327" y="25636"/>
                  </a:lnTo>
                  <a:lnTo>
                    <a:pt x="26747" y="25167"/>
                  </a:lnTo>
                  <a:lnTo>
                    <a:pt x="27315" y="24475"/>
                  </a:lnTo>
                  <a:lnTo>
                    <a:pt x="27611" y="24080"/>
                  </a:lnTo>
                  <a:lnTo>
                    <a:pt x="27883" y="23660"/>
                  </a:lnTo>
                  <a:lnTo>
                    <a:pt x="28155" y="23265"/>
                  </a:lnTo>
                  <a:lnTo>
                    <a:pt x="28402" y="22821"/>
                  </a:lnTo>
                  <a:lnTo>
                    <a:pt x="28649" y="22401"/>
                  </a:lnTo>
                  <a:lnTo>
                    <a:pt x="28871" y="21956"/>
                  </a:lnTo>
                  <a:lnTo>
                    <a:pt x="29093" y="21487"/>
                  </a:lnTo>
                  <a:lnTo>
                    <a:pt x="29291" y="21042"/>
                  </a:lnTo>
                  <a:lnTo>
                    <a:pt x="29439" y="20647"/>
                  </a:lnTo>
                  <a:lnTo>
                    <a:pt x="29587" y="20227"/>
                  </a:lnTo>
                  <a:lnTo>
                    <a:pt x="29785" y="19635"/>
                  </a:lnTo>
                  <a:lnTo>
                    <a:pt x="29958" y="19042"/>
                  </a:lnTo>
                  <a:lnTo>
                    <a:pt x="30106" y="18425"/>
                  </a:lnTo>
                  <a:lnTo>
                    <a:pt x="30229" y="17807"/>
                  </a:lnTo>
                  <a:lnTo>
                    <a:pt x="30328" y="17165"/>
                  </a:lnTo>
                  <a:lnTo>
                    <a:pt x="30402" y="16523"/>
                  </a:lnTo>
                  <a:lnTo>
                    <a:pt x="30427" y="15881"/>
                  </a:lnTo>
                  <a:lnTo>
                    <a:pt x="30452" y="15214"/>
                  </a:lnTo>
                  <a:lnTo>
                    <a:pt x="30427" y="14572"/>
                  </a:lnTo>
                  <a:lnTo>
                    <a:pt x="30402" y="13905"/>
                  </a:lnTo>
                  <a:lnTo>
                    <a:pt x="30328" y="13263"/>
                  </a:lnTo>
                  <a:lnTo>
                    <a:pt x="30229" y="12646"/>
                  </a:lnTo>
                  <a:lnTo>
                    <a:pt x="30106" y="12003"/>
                  </a:lnTo>
                  <a:lnTo>
                    <a:pt x="29958" y="11411"/>
                  </a:lnTo>
                  <a:lnTo>
                    <a:pt x="29785" y="10793"/>
                  </a:lnTo>
                  <a:lnTo>
                    <a:pt x="29587" y="10201"/>
                  </a:lnTo>
                  <a:lnTo>
                    <a:pt x="29488" y="9880"/>
                  </a:lnTo>
                  <a:lnTo>
                    <a:pt x="29241" y="9237"/>
                  </a:lnTo>
                  <a:lnTo>
                    <a:pt x="28945" y="8620"/>
                  </a:lnTo>
                  <a:lnTo>
                    <a:pt x="28649" y="8027"/>
                  </a:lnTo>
                  <a:lnTo>
                    <a:pt x="28328" y="7435"/>
                  </a:lnTo>
                  <a:lnTo>
                    <a:pt x="27957" y="6867"/>
                  </a:lnTo>
                  <a:lnTo>
                    <a:pt x="27587" y="6323"/>
                  </a:lnTo>
                  <a:lnTo>
                    <a:pt x="27167" y="5780"/>
                  </a:lnTo>
                  <a:lnTo>
                    <a:pt x="26747" y="5286"/>
                  </a:lnTo>
                  <a:lnTo>
                    <a:pt x="26624" y="5138"/>
                  </a:lnTo>
                  <a:lnTo>
                    <a:pt x="26204" y="4693"/>
                  </a:lnTo>
                  <a:lnTo>
                    <a:pt x="25784" y="4249"/>
                  </a:lnTo>
                  <a:lnTo>
                    <a:pt x="25315" y="3829"/>
                  </a:lnTo>
                  <a:lnTo>
                    <a:pt x="24845" y="3409"/>
                  </a:lnTo>
                  <a:lnTo>
                    <a:pt x="24351" y="3039"/>
                  </a:lnTo>
                  <a:lnTo>
                    <a:pt x="23858" y="2668"/>
                  </a:lnTo>
                  <a:lnTo>
                    <a:pt x="23339" y="2322"/>
                  </a:lnTo>
                  <a:lnTo>
                    <a:pt x="22796" y="2001"/>
                  </a:lnTo>
                  <a:lnTo>
                    <a:pt x="22252" y="1705"/>
                  </a:lnTo>
                  <a:lnTo>
                    <a:pt x="21684" y="1433"/>
                  </a:lnTo>
                  <a:lnTo>
                    <a:pt x="21116" y="1186"/>
                  </a:lnTo>
                  <a:lnTo>
                    <a:pt x="20524" y="939"/>
                  </a:lnTo>
                  <a:lnTo>
                    <a:pt x="19931" y="742"/>
                  </a:lnTo>
                  <a:lnTo>
                    <a:pt x="19313" y="544"/>
                  </a:lnTo>
                  <a:lnTo>
                    <a:pt x="18696" y="396"/>
                  </a:lnTo>
                  <a:lnTo>
                    <a:pt x="18079" y="248"/>
                  </a:lnTo>
                  <a:lnTo>
                    <a:pt x="17264" y="124"/>
                  </a:lnTo>
                  <a:lnTo>
                    <a:pt x="16770" y="75"/>
                  </a:lnTo>
                  <a:lnTo>
                    <a:pt x="16251" y="26"/>
                  </a:lnTo>
                  <a:lnTo>
                    <a:pt x="15732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30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8285125" y="-788600"/>
              <a:ext cx="234650" cy="217350"/>
            </a:xfrm>
            <a:custGeom>
              <a:rect b="b" l="l" r="r" t="t"/>
              <a:pathLst>
                <a:path extrusionOk="0" h="8694" w="9386">
                  <a:moveTo>
                    <a:pt x="2865" y="0"/>
                  </a:moveTo>
                  <a:lnTo>
                    <a:pt x="2569" y="321"/>
                  </a:lnTo>
                  <a:lnTo>
                    <a:pt x="2297" y="667"/>
                  </a:lnTo>
                  <a:lnTo>
                    <a:pt x="1951" y="1161"/>
                  </a:lnTo>
                  <a:lnTo>
                    <a:pt x="1630" y="1630"/>
                  </a:lnTo>
                  <a:lnTo>
                    <a:pt x="1309" y="2149"/>
                  </a:lnTo>
                  <a:lnTo>
                    <a:pt x="1013" y="2643"/>
                  </a:lnTo>
                  <a:lnTo>
                    <a:pt x="741" y="3186"/>
                  </a:lnTo>
                  <a:lnTo>
                    <a:pt x="494" y="3704"/>
                  </a:lnTo>
                  <a:lnTo>
                    <a:pt x="247" y="4272"/>
                  </a:lnTo>
                  <a:lnTo>
                    <a:pt x="50" y="4816"/>
                  </a:lnTo>
                  <a:lnTo>
                    <a:pt x="0" y="4915"/>
                  </a:lnTo>
                  <a:lnTo>
                    <a:pt x="1408" y="5730"/>
                  </a:lnTo>
                  <a:lnTo>
                    <a:pt x="3680" y="7039"/>
                  </a:lnTo>
                  <a:lnTo>
                    <a:pt x="6545" y="8693"/>
                  </a:lnTo>
                  <a:lnTo>
                    <a:pt x="6594" y="8323"/>
                  </a:lnTo>
                  <a:lnTo>
                    <a:pt x="6693" y="7952"/>
                  </a:lnTo>
                  <a:lnTo>
                    <a:pt x="6792" y="7607"/>
                  </a:lnTo>
                  <a:lnTo>
                    <a:pt x="6891" y="7236"/>
                  </a:lnTo>
                  <a:lnTo>
                    <a:pt x="7039" y="6915"/>
                  </a:lnTo>
                  <a:lnTo>
                    <a:pt x="7187" y="6569"/>
                  </a:lnTo>
                  <a:lnTo>
                    <a:pt x="7335" y="6248"/>
                  </a:lnTo>
                  <a:lnTo>
                    <a:pt x="7508" y="5927"/>
                  </a:lnTo>
                  <a:lnTo>
                    <a:pt x="7706" y="5631"/>
                  </a:lnTo>
                  <a:lnTo>
                    <a:pt x="7903" y="5334"/>
                  </a:lnTo>
                  <a:lnTo>
                    <a:pt x="8126" y="5038"/>
                  </a:lnTo>
                  <a:lnTo>
                    <a:pt x="8348" y="4766"/>
                  </a:lnTo>
                  <a:lnTo>
                    <a:pt x="8595" y="4495"/>
                  </a:lnTo>
                  <a:lnTo>
                    <a:pt x="8842" y="4223"/>
                  </a:lnTo>
                  <a:lnTo>
                    <a:pt x="9113" y="4001"/>
                  </a:lnTo>
                  <a:lnTo>
                    <a:pt x="9385" y="3754"/>
                  </a:lnTo>
                  <a:lnTo>
                    <a:pt x="7953" y="2939"/>
                  </a:lnTo>
                  <a:lnTo>
                    <a:pt x="4964" y="1210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8285125" y="-508925"/>
              <a:ext cx="234650" cy="217350"/>
            </a:xfrm>
            <a:custGeom>
              <a:rect b="b" l="l" r="r" t="t"/>
              <a:pathLst>
                <a:path extrusionOk="0" h="8694" w="9386">
                  <a:moveTo>
                    <a:pt x="6545" y="1"/>
                  </a:moveTo>
                  <a:lnTo>
                    <a:pt x="0" y="3754"/>
                  </a:lnTo>
                  <a:lnTo>
                    <a:pt x="272" y="4446"/>
                  </a:lnTo>
                  <a:lnTo>
                    <a:pt x="544" y="5088"/>
                  </a:lnTo>
                  <a:lnTo>
                    <a:pt x="865" y="5730"/>
                  </a:lnTo>
                  <a:lnTo>
                    <a:pt x="1211" y="6372"/>
                  </a:lnTo>
                  <a:lnTo>
                    <a:pt x="1581" y="6965"/>
                  </a:lnTo>
                  <a:lnTo>
                    <a:pt x="1976" y="7558"/>
                  </a:lnTo>
                  <a:lnTo>
                    <a:pt x="2396" y="8126"/>
                  </a:lnTo>
                  <a:lnTo>
                    <a:pt x="2865" y="8694"/>
                  </a:lnTo>
                  <a:lnTo>
                    <a:pt x="9385" y="4915"/>
                  </a:lnTo>
                  <a:lnTo>
                    <a:pt x="9113" y="4693"/>
                  </a:lnTo>
                  <a:lnTo>
                    <a:pt x="8842" y="4446"/>
                  </a:lnTo>
                  <a:lnTo>
                    <a:pt x="8595" y="4174"/>
                  </a:lnTo>
                  <a:lnTo>
                    <a:pt x="8348" y="3927"/>
                  </a:lnTo>
                  <a:lnTo>
                    <a:pt x="8126" y="3631"/>
                  </a:lnTo>
                  <a:lnTo>
                    <a:pt x="7903" y="3359"/>
                  </a:lnTo>
                  <a:lnTo>
                    <a:pt x="7706" y="3063"/>
                  </a:lnTo>
                  <a:lnTo>
                    <a:pt x="7508" y="2742"/>
                  </a:lnTo>
                  <a:lnTo>
                    <a:pt x="7335" y="2421"/>
                  </a:lnTo>
                  <a:lnTo>
                    <a:pt x="7187" y="2100"/>
                  </a:lnTo>
                  <a:lnTo>
                    <a:pt x="7039" y="1779"/>
                  </a:lnTo>
                  <a:lnTo>
                    <a:pt x="6891" y="1433"/>
                  </a:lnTo>
                  <a:lnTo>
                    <a:pt x="6792" y="1087"/>
                  </a:lnTo>
                  <a:lnTo>
                    <a:pt x="6693" y="717"/>
                  </a:lnTo>
                  <a:lnTo>
                    <a:pt x="6594" y="371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8573450" y="-920750"/>
              <a:ext cx="142650" cy="195150"/>
            </a:xfrm>
            <a:custGeom>
              <a:rect b="b" l="l" r="r" t="t"/>
              <a:pathLst>
                <a:path extrusionOk="0" h="7806" w="5706">
                  <a:moveTo>
                    <a:pt x="2248" y="1"/>
                  </a:moveTo>
                  <a:lnTo>
                    <a:pt x="1655" y="50"/>
                  </a:lnTo>
                  <a:lnTo>
                    <a:pt x="1063" y="100"/>
                  </a:lnTo>
                  <a:lnTo>
                    <a:pt x="470" y="174"/>
                  </a:lnTo>
                  <a:lnTo>
                    <a:pt x="1" y="248"/>
                  </a:lnTo>
                  <a:lnTo>
                    <a:pt x="1" y="7805"/>
                  </a:lnTo>
                  <a:lnTo>
                    <a:pt x="346" y="7682"/>
                  </a:lnTo>
                  <a:lnTo>
                    <a:pt x="692" y="7558"/>
                  </a:lnTo>
                  <a:lnTo>
                    <a:pt x="1038" y="7484"/>
                  </a:lnTo>
                  <a:lnTo>
                    <a:pt x="1384" y="7410"/>
                  </a:lnTo>
                  <a:lnTo>
                    <a:pt x="1754" y="7336"/>
                  </a:lnTo>
                  <a:lnTo>
                    <a:pt x="2100" y="7311"/>
                  </a:lnTo>
                  <a:lnTo>
                    <a:pt x="2470" y="7286"/>
                  </a:lnTo>
                  <a:lnTo>
                    <a:pt x="2841" y="7262"/>
                  </a:lnTo>
                  <a:lnTo>
                    <a:pt x="3236" y="7286"/>
                  </a:lnTo>
                  <a:lnTo>
                    <a:pt x="3606" y="7311"/>
                  </a:lnTo>
                  <a:lnTo>
                    <a:pt x="3952" y="7336"/>
                  </a:lnTo>
                  <a:lnTo>
                    <a:pt x="4323" y="7410"/>
                  </a:lnTo>
                  <a:lnTo>
                    <a:pt x="4668" y="7484"/>
                  </a:lnTo>
                  <a:lnTo>
                    <a:pt x="5014" y="7558"/>
                  </a:lnTo>
                  <a:lnTo>
                    <a:pt x="5360" y="7682"/>
                  </a:lnTo>
                  <a:lnTo>
                    <a:pt x="5706" y="7805"/>
                  </a:lnTo>
                  <a:lnTo>
                    <a:pt x="5706" y="248"/>
                  </a:lnTo>
                  <a:lnTo>
                    <a:pt x="4891" y="124"/>
                  </a:lnTo>
                  <a:lnTo>
                    <a:pt x="4397" y="75"/>
                  </a:lnTo>
                  <a:lnTo>
                    <a:pt x="3878" y="26"/>
                  </a:lnTo>
                  <a:lnTo>
                    <a:pt x="335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8573450" y="-354575"/>
              <a:ext cx="142650" cy="194525"/>
            </a:xfrm>
            <a:custGeom>
              <a:rect b="b" l="l" r="r" t="t"/>
              <a:pathLst>
                <a:path extrusionOk="0" h="7781" w="5706">
                  <a:moveTo>
                    <a:pt x="1" y="1"/>
                  </a:moveTo>
                  <a:lnTo>
                    <a:pt x="1" y="7533"/>
                  </a:lnTo>
                  <a:lnTo>
                    <a:pt x="692" y="7632"/>
                  </a:lnTo>
                  <a:lnTo>
                    <a:pt x="1408" y="7731"/>
                  </a:lnTo>
                  <a:lnTo>
                    <a:pt x="2125" y="7780"/>
                  </a:lnTo>
                  <a:lnTo>
                    <a:pt x="3582" y="7780"/>
                  </a:lnTo>
                  <a:lnTo>
                    <a:pt x="4298" y="7731"/>
                  </a:lnTo>
                  <a:lnTo>
                    <a:pt x="4989" y="7632"/>
                  </a:lnTo>
                  <a:lnTo>
                    <a:pt x="5706" y="7533"/>
                  </a:lnTo>
                  <a:lnTo>
                    <a:pt x="5706" y="1"/>
                  </a:lnTo>
                  <a:lnTo>
                    <a:pt x="5360" y="99"/>
                  </a:lnTo>
                  <a:lnTo>
                    <a:pt x="5014" y="223"/>
                  </a:lnTo>
                  <a:lnTo>
                    <a:pt x="4668" y="297"/>
                  </a:lnTo>
                  <a:lnTo>
                    <a:pt x="4323" y="371"/>
                  </a:lnTo>
                  <a:lnTo>
                    <a:pt x="3952" y="445"/>
                  </a:lnTo>
                  <a:lnTo>
                    <a:pt x="3606" y="470"/>
                  </a:lnTo>
                  <a:lnTo>
                    <a:pt x="3236" y="519"/>
                  </a:lnTo>
                  <a:lnTo>
                    <a:pt x="2470" y="519"/>
                  </a:lnTo>
                  <a:lnTo>
                    <a:pt x="2100" y="470"/>
                  </a:lnTo>
                  <a:lnTo>
                    <a:pt x="1754" y="445"/>
                  </a:lnTo>
                  <a:lnTo>
                    <a:pt x="1384" y="371"/>
                  </a:lnTo>
                  <a:lnTo>
                    <a:pt x="1038" y="297"/>
                  </a:lnTo>
                  <a:lnTo>
                    <a:pt x="692" y="223"/>
                  </a:lnTo>
                  <a:lnTo>
                    <a:pt x="346" y="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8769800" y="-508925"/>
              <a:ext cx="234025" cy="217350"/>
            </a:xfrm>
            <a:custGeom>
              <a:rect b="b" l="l" r="r" t="t"/>
              <a:pathLst>
                <a:path extrusionOk="0" h="8694" w="9361">
                  <a:moveTo>
                    <a:pt x="2840" y="1"/>
                  </a:moveTo>
                  <a:lnTo>
                    <a:pt x="2766" y="371"/>
                  </a:lnTo>
                  <a:lnTo>
                    <a:pt x="2692" y="717"/>
                  </a:lnTo>
                  <a:lnTo>
                    <a:pt x="2593" y="1087"/>
                  </a:lnTo>
                  <a:lnTo>
                    <a:pt x="2470" y="1433"/>
                  </a:lnTo>
                  <a:lnTo>
                    <a:pt x="2346" y="1779"/>
                  </a:lnTo>
                  <a:lnTo>
                    <a:pt x="2198" y="2100"/>
                  </a:lnTo>
                  <a:lnTo>
                    <a:pt x="2050" y="2421"/>
                  </a:lnTo>
                  <a:lnTo>
                    <a:pt x="1877" y="2742"/>
                  </a:lnTo>
                  <a:lnTo>
                    <a:pt x="1680" y="3063"/>
                  </a:lnTo>
                  <a:lnTo>
                    <a:pt x="1482" y="3359"/>
                  </a:lnTo>
                  <a:lnTo>
                    <a:pt x="1260" y="3631"/>
                  </a:lnTo>
                  <a:lnTo>
                    <a:pt x="1037" y="3927"/>
                  </a:lnTo>
                  <a:lnTo>
                    <a:pt x="790" y="4174"/>
                  </a:lnTo>
                  <a:lnTo>
                    <a:pt x="544" y="4446"/>
                  </a:lnTo>
                  <a:lnTo>
                    <a:pt x="272" y="4693"/>
                  </a:lnTo>
                  <a:lnTo>
                    <a:pt x="0" y="4915"/>
                  </a:lnTo>
                  <a:lnTo>
                    <a:pt x="6520" y="8694"/>
                  </a:lnTo>
                  <a:lnTo>
                    <a:pt x="6965" y="8126"/>
                  </a:lnTo>
                  <a:lnTo>
                    <a:pt x="7409" y="7558"/>
                  </a:lnTo>
                  <a:lnTo>
                    <a:pt x="7804" y="6990"/>
                  </a:lnTo>
                  <a:lnTo>
                    <a:pt x="8175" y="6372"/>
                  </a:lnTo>
                  <a:lnTo>
                    <a:pt x="8520" y="5755"/>
                  </a:lnTo>
                  <a:lnTo>
                    <a:pt x="8842" y="5088"/>
                  </a:lnTo>
                  <a:lnTo>
                    <a:pt x="9113" y="4446"/>
                  </a:lnTo>
                  <a:lnTo>
                    <a:pt x="9360" y="3754"/>
                  </a:lnTo>
                  <a:lnTo>
                    <a:pt x="284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8769800" y="-788600"/>
              <a:ext cx="234025" cy="217350"/>
            </a:xfrm>
            <a:custGeom>
              <a:rect b="b" l="l" r="r" t="t"/>
              <a:pathLst>
                <a:path extrusionOk="0" h="8694" w="9361">
                  <a:moveTo>
                    <a:pt x="6520" y="0"/>
                  </a:moveTo>
                  <a:lnTo>
                    <a:pt x="6471" y="25"/>
                  </a:lnTo>
                  <a:lnTo>
                    <a:pt x="4742" y="1013"/>
                  </a:lnTo>
                  <a:lnTo>
                    <a:pt x="2248" y="2470"/>
                  </a:lnTo>
                  <a:lnTo>
                    <a:pt x="0" y="3754"/>
                  </a:lnTo>
                  <a:lnTo>
                    <a:pt x="272" y="4001"/>
                  </a:lnTo>
                  <a:lnTo>
                    <a:pt x="544" y="4223"/>
                  </a:lnTo>
                  <a:lnTo>
                    <a:pt x="790" y="4495"/>
                  </a:lnTo>
                  <a:lnTo>
                    <a:pt x="1037" y="4766"/>
                  </a:lnTo>
                  <a:lnTo>
                    <a:pt x="1260" y="5038"/>
                  </a:lnTo>
                  <a:lnTo>
                    <a:pt x="1482" y="5334"/>
                  </a:lnTo>
                  <a:lnTo>
                    <a:pt x="1680" y="5631"/>
                  </a:lnTo>
                  <a:lnTo>
                    <a:pt x="1877" y="5927"/>
                  </a:lnTo>
                  <a:lnTo>
                    <a:pt x="2050" y="6248"/>
                  </a:lnTo>
                  <a:lnTo>
                    <a:pt x="2198" y="6569"/>
                  </a:lnTo>
                  <a:lnTo>
                    <a:pt x="2346" y="6915"/>
                  </a:lnTo>
                  <a:lnTo>
                    <a:pt x="2470" y="7236"/>
                  </a:lnTo>
                  <a:lnTo>
                    <a:pt x="2593" y="7607"/>
                  </a:lnTo>
                  <a:lnTo>
                    <a:pt x="2692" y="7952"/>
                  </a:lnTo>
                  <a:lnTo>
                    <a:pt x="2766" y="8323"/>
                  </a:lnTo>
                  <a:lnTo>
                    <a:pt x="2840" y="8693"/>
                  </a:lnTo>
                  <a:lnTo>
                    <a:pt x="4816" y="7557"/>
                  </a:lnTo>
                  <a:lnTo>
                    <a:pt x="7360" y="6075"/>
                  </a:lnTo>
                  <a:lnTo>
                    <a:pt x="9360" y="4915"/>
                  </a:lnTo>
                  <a:lnTo>
                    <a:pt x="9261" y="4594"/>
                  </a:lnTo>
                  <a:lnTo>
                    <a:pt x="9014" y="3951"/>
                  </a:lnTo>
                  <a:lnTo>
                    <a:pt x="8718" y="3334"/>
                  </a:lnTo>
                  <a:lnTo>
                    <a:pt x="8422" y="2741"/>
                  </a:lnTo>
                  <a:lnTo>
                    <a:pt x="8101" y="2149"/>
                  </a:lnTo>
                  <a:lnTo>
                    <a:pt x="7730" y="1581"/>
                  </a:lnTo>
                  <a:lnTo>
                    <a:pt x="7360" y="1037"/>
                  </a:lnTo>
                  <a:lnTo>
                    <a:pt x="6940" y="494"/>
                  </a:lnTo>
                  <a:lnTo>
                    <a:pt x="65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" name="Google Shape;340;p11"/>
          <p:cNvGrpSpPr/>
          <p:nvPr/>
        </p:nvGrpSpPr>
        <p:grpSpPr>
          <a:xfrm flipH="1">
            <a:off x="4103351" y="35678"/>
            <a:ext cx="468648" cy="503830"/>
            <a:chOff x="6433350" y="2515750"/>
            <a:chExt cx="197600" cy="212425"/>
          </a:xfrm>
        </p:grpSpPr>
        <p:sp>
          <p:nvSpPr>
            <p:cNvPr id="341" name="Google Shape;341;p11"/>
            <p:cNvSpPr/>
            <p:nvPr/>
          </p:nvSpPr>
          <p:spPr>
            <a:xfrm>
              <a:off x="6433350" y="2515750"/>
              <a:ext cx="195125" cy="208700"/>
            </a:xfrm>
            <a:custGeom>
              <a:rect b="b" l="l" r="r" t="t"/>
              <a:pathLst>
                <a:path extrusionOk="0" h="8348" w="7805">
                  <a:moveTo>
                    <a:pt x="1" y="0"/>
                  </a:moveTo>
                  <a:lnTo>
                    <a:pt x="3261" y="8348"/>
                  </a:lnTo>
                  <a:lnTo>
                    <a:pt x="7805" y="44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6512375" y="2623175"/>
              <a:ext cx="118575" cy="105000"/>
            </a:xfrm>
            <a:custGeom>
              <a:rect b="b" l="l" r="r" t="t"/>
              <a:pathLst>
                <a:path extrusionOk="0" h="4200" w="4743">
                  <a:moveTo>
                    <a:pt x="4224" y="1"/>
                  </a:moveTo>
                  <a:lnTo>
                    <a:pt x="4076" y="25"/>
                  </a:lnTo>
                  <a:lnTo>
                    <a:pt x="3903" y="50"/>
                  </a:lnTo>
                  <a:lnTo>
                    <a:pt x="3532" y="198"/>
                  </a:lnTo>
                  <a:lnTo>
                    <a:pt x="3113" y="396"/>
                  </a:lnTo>
                  <a:lnTo>
                    <a:pt x="2668" y="667"/>
                  </a:lnTo>
                  <a:lnTo>
                    <a:pt x="2224" y="989"/>
                  </a:lnTo>
                  <a:lnTo>
                    <a:pt x="1730" y="1359"/>
                  </a:lnTo>
                  <a:lnTo>
                    <a:pt x="1285" y="1779"/>
                  </a:lnTo>
                  <a:lnTo>
                    <a:pt x="915" y="2199"/>
                  </a:lnTo>
                  <a:lnTo>
                    <a:pt x="569" y="2594"/>
                  </a:lnTo>
                  <a:lnTo>
                    <a:pt x="322" y="2964"/>
                  </a:lnTo>
                  <a:lnTo>
                    <a:pt x="124" y="3310"/>
                  </a:lnTo>
                  <a:lnTo>
                    <a:pt x="75" y="3483"/>
                  </a:lnTo>
                  <a:lnTo>
                    <a:pt x="26" y="3631"/>
                  </a:lnTo>
                  <a:lnTo>
                    <a:pt x="1" y="3755"/>
                  </a:lnTo>
                  <a:lnTo>
                    <a:pt x="1" y="3878"/>
                  </a:lnTo>
                  <a:lnTo>
                    <a:pt x="50" y="3977"/>
                  </a:lnTo>
                  <a:lnTo>
                    <a:pt x="100" y="4051"/>
                  </a:lnTo>
                  <a:lnTo>
                    <a:pt x="174" y="4125"/>
                  </a:lnTo>
                  <a:lnTo>
                    <a:pt x="272" y="4174"/>
                  </a:lnTo>
                  <a:lnTo>
                    <a:pt x="371" y="4199"/>
                  </a:lnTo>
                  <a:lnTo>
                    <a:pt x="519" y="4199"/>
                  </a:lnTo>
                  <a:lnTo>
                    <a:pt x="668" y="4174"/>
                  </a:lnTo>
                  <a:lnTo>
                    <a:pt x="841" y="4125"/>
                  </a:lnTo>
                  <a:lnTo>
                    <a:pt x="1211" y="4002"/>
                  </a:lnTo>
                  <a:lnTo>
                    <a:pt x="1606" y="3804"/>
                  </a:lnTo>
                  <a:lnTo>
                    <a:pt x="2051" y="3532"/>
                  </a:lnTo>
                  <a:lnTo>
                    <a:pt x="2520" y="3211"/>
                  </a:lnTo>
                  <a:lnTo>
                    <a:pt x="2989" y="2816"/>
                  </a:lnTo>
                  <a:lnTo>
                    <a:pt x="3434" y="2421"/>
                  </a:lnTo>
                  <a:lnTo>
                    <a:pt x="3829" y="2001"/>
                  </a:lnTo>
                  <a:lnTo>
                    <a:pt x="4175" y="1606"/>
                  </a:lnTo>
                  <a:lnTo>
                    <a:pt x="4422" y="1211"/>
                  </a:lnTo>
                  <a:lnTo>
                    <a:pt x="4619" y="865"/>
                  </a:lnTo>
                  <a:lnTo>
                    <a:pt x="4668" y="717"/>
                  </a:lnTo>
                  <a:lnTo>
                    <a:pt x="4718" y="569"/>
                  </a:lnTo>
                  <a:lnTo>
                    <a:pt x="4743" y="445"/>
                  </a:lnTo>
                  <a:lnTo>
                    <a:pt x="4718" y="322"/>
                  </a:lnTo>
                  <a:lnTo>
                    <a:pt x="4693" y="223"/>
                  </a:lnTo>
                  <a:lnTo>
                    <a:pt x="4644" y="124"/>
                  </a:lnTo>
                  <a:lnTo>
                    <a:pt x="4570" y="75"/>
                  </a:lnTo>
                  <a:lnTo>
                    <a:pt x="4471" y="25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" name="Google Shape;343;p11"/>
          <p:cNvGrpSpPr/>
          <p:nvPr/>
        </p:nvGrpSpPr>
        <p:grpSpPr>
          <a:xfrm>
            <a:off x="4572001" y="368053"/>
            <a:ext cx="468648" cy="503830"/>
            <a:chOff x="6433350" y="2515750"/>
            <a:chExt cx="197600" cy="212425"/>
          </a:xfrm>
        </p:grpSpPr>
        <p:sp>
          <p:nvSpPr>
            <p:cNvPr id="344" name="Google Shape;344;p11"/>
            <p:cNvSpPr/>
            <p:nvPr/>
          </p:nvSpPr>
          <p:spPr>
            <a:xfrm>
              <a:off x="6433350" y="2515750"/>
              <a:ext cx="195125" cy="208700"/>
            </a:xfrm>
            <a:custGeom>
              <a:rect b="b" l="l" r="r" t="t"/>
              <a:pathLst>
                <a:path extrusionOk="0" h="8348" w="7805">
                  <a:moveTo>
                    <a:pt x="1" y="0"/>
                  </a:moveTo>
                  <a:lnTo>
                    <a:pt x="3261" y="8348"/>
                  </a:lnTo>
                  <a:lnTo>
                    <a:pt x="7805" y="44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6512375" y="2623175"/>
              <a:ext cx="118575" cy="105000"/>
            </a:xfrm>
            <a:custGeom>
              <a:rect b="b" l="l" r="r" t="t"/>
              <a:pathLst>
                <a:path extrusionOk="0" h="4200" w="4743">
                  <a:moveTo>
                    <a:pt x="4224" y="1"/>
                  </a:moveTo>
                  <a:lnTo>
                    <a:pt x="4076" y="25"/>
                  </a:lnTo>
                  <a:lnTo>
                    <a:pt x="3903" y="50"/>
                  </a:lnTo>
                  <a:lnTo>
                    <a:pt x="3532" y="198"/>
                  </a:lnTo>
                  <a:lnTo>
                    <a:pt x="3113" y="396"/>
                  </a:lnTo>
                  <a:lnTo>
                    <a:pt x="2668" y="667"/>
                  </a:lnTo>
                  <a:lnTo>
                    <a:pt x="2224" y="989"/>
                  </a:lnTo>
                  <a:lnTo>
                    <a:pt x="1730" y="1359"/>
                  </a:lnTo>
                  <a:lnTo>
                    <a:pt x="1285" y="1779"/>
                  </a:lnTo>
                  <a:lnTo>
                    <a:pt x="915" y="2199"/>
                  </a:lnTo>
                  <a:lnTo>
                    <a:pt x="569" y="2594"/>
                  </a:lnTo>
                  <a:lnTo>
                    <a:pt x="322" y="2964"/>
                  </a:lnTo>
                  <a:lnTo>
                    <a:pt x="124" y="3310"/>
                  </a:lnTo>
                  <a:lnTo>
                    <a:pt x="75" y="3483"/>
                  </a:lnTo>
                  <a:lnTo>
                    <a:pt x="26" y="3631"/>
                  </a:lnTo>
                  <a:lnTo>
                    <a:pt x="1" y="3755"/>
                  </a:lnTo>
                  <a:lnTo>
                    <a:pt x="1" y="3878"/>
                  </a:lnTo>
                  <a:lnTo>
                    <a:pt x="50" y="3977"/>
                  </a:lnTo>
                  <a:lnTo>
                    <a:pt x="100" y="4051"/>
                  </a:lnTo>
                  <a:lnTo>
                    <a:pt x="174" y="4125"/>
                  </a:lnTo>
                  <a:lnTo>
                    <a:pt x="272" y="4174"/>
                  </a:lnTo>
                  <a:lnTo>
                    <a:pt x="371" y="4199"/>
                  </a:lnTo>
                  <a:lnTo>
                    <a:pt x="519" y="4199"/>
                  </a:lnTo>
                  <a:lnTo>
                    <a:pt x="668" y="4174"/>
                  </a:lnTo>
                  <a:lnTo>
                    <a:pt x="841" y="4125"/>
                  </a:lnTo>
                  <a:lnTo>
                    <a:pt x="1211" y="4002"/>
                  </a:lnTo>
                  <a:lnTo>
                    <a:pt x="1606" y="3804"/>
                  </a:lnTo>
                  <a:lnTo>
                    <a:pt x="2051" y="3532"/>
                  </a:lnTo>
                  <a:lnTo>
                    <a:pt x="2520" y="3211"/>
                  </a:lnTo>
                  <a:lnTo>
                    <a:pt x="2989" y="2816"/>
                  </a:lnTo>
                  <a:lnTo>
                    <a:pt x="3434" y="2421"/>
                  </a:lnTo>
                  <a:lnTo>
                    <a:pt x="3829" y="2001"/>
                  </a:lnTo>
                  <a:lnTo>
                    <a:pt x="4175" y="1606"/>
                  </a:lnTo>
                  <a:lnTo>
                    <a:pt x="4422" y="1211"/>
                  </a:lnTo>
                  <a:lnTo>
                    <a:pt x="4619" y="865"/>
                  </a:lnTo>
                  <a:lnTo>
                    <a:pt x="4668" y="717"/>
                  </a:lnTo>
                  <a:lnTo>
                    <a:pt x="4718" y="569"/>
                  </a:lnTo>
                  <a:lnTo>
                    <a:pt x="4743" y="445"/>
                  </a:lnTo>
                  <a:lnTo>
                    <a:pt x="4718" y="322"/>
                  </a:lnTo>
                  <a:lnTo>
                    <a:pt x="4693" y="223"/>
                  </a:lnTo>
                  <a:lnTo>
                    <a:pt x="4644" y="124"/>
                  </a:lnTo>
                  <a:lnTo>
                    <a:pt x="4570" y="75"/>
                  </a:lnTo>
                  <a:lnTo>
                    <a:pt x="4471" y="25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" name="Google Shape;346;p11"/>
          <p:cNvGrpSpPr/>
          <p:nvPr/>
        </p:nvGrpSpPr>
        <p:grpSpPr>
          <a:xfrm>
            <a:off x="6982740" y="4274149"/>
            <a:ext cx="1065909" cy="1348007"/>
            <a:chOff x="4025100" y="-1112800"/>
            <a:chExt cx="704500" cy="890950"/>
          </a:xfrm>
        </p:grpSpPr>
        <p:sp>
          <p:nvSpPr>
            <p:cNvPr id="347" name="Google Shape;347;p11"/>
            <p:cNvSpPr/>
            <p:nvPr/>
          </p:nvSpPr>
          <p:spPr>
            <a:xfrm>
              <a:off x="4047325" y="-1109100"/>
              <a:ext cx="682275" cy="887250"/>
            </a:xfrm>
            <a:custGeom>
              <a:rect b="b" l="l" r="r" t="t"/>
              <a:pathLst>
                <a:path extrusionOk="0" h="35490" w="27291">
                  <a:moveTo>
                    <a:pt x="17041" y="1"/>
                  </a:moveTo>
                  <a:lnTo>
                    <a:pt x="15065" y="3878"/>
                  </a:lnTo>
                  <a:lnTo>
                    <a:pt x="15707" y="4249"/>
                  </a:lnTo>
                  <a:lnTo>
                    <a:pt x="16350" y="4619"/>
                  </a:lnTo>
                  <a:lnTo>
                    <a:pt x="16942" y="5039"/>
                  </a:lnTo>
                  <a:lnTo>
                    <a:pt x="17510" y="5459"/>
                  </a:lnTo>
                  <a:lnTo>
                    <a:pt x="18078" y="5928"/>
                  </a:lnTo>
                  <a:lnTo>
                    <a:pt x="18597" y="6422"/>
                  </a:lnTo>
                  <a:lnTo>
                    <a:pt x="19091" y="6916"/>
                  </a:lnTo>
                  <a:lnTo>
                    <a:pt x="19560" y="7434"/>
                  </a:lnTo>
                  <a:lnTo>
                    <a:pt x="19980" y="7978"/>
                  </a:lnTo>
                  <a:lnTo>
                    <a:pt x="20400" y="8546"/>
                  </a:lnTo>
                  <a:lnTo>
                    <a:pt x="20770" y="9138"/>
                  </a:lnTo>
                  <a:lnTo>
                    <a:pt x="21141" y="9731"/>
                  </a:lnTo>
                  <a:lnTo>
                    <a:pt x="21462" y="10349"/>
                  </a:lnTo>
                  <a:lnTo>
                    <a:pt x="21733" y="10991"/>
                  </a:lnTo>
                  <a:lnTo>
                    <a:pt x="22005" y="11633"/>
                  </a:lnTo>
                  <a:lnTo>
                    <a:pt x="22227" y="12275"/>
                  </a:lnTo>
                  <a:lnTo>
                    <a:pt x="22425" y="12942"/>
                  </a:lnTo>
                  <a:lnTo>
                    <a:pt x="22598" y="13609"/>
                  </a:lnTo>
                  <a:lnTo>
                    <a:pt x="22721" y="14300"/>
                  </a:lnTo>
                  <a:lnTo>
                    <a:pt x="22845" y="14967"/>
                  </a:lnTo>
                  <a:lnTo>
                    <a:pt x="22894" y="15658"/>
                  </a:lnTo>
                  <a:lnTo>
                    <a:pt x="22944" y="16350"/>
                  </a:lnTo>
                  <a:lnTo>
                    <a:pt x="22944" y="17066"/>
                  </a:lnTo>
                  <a:lnTo>
                    <a:pt x="22919" y="17758"/>
                  </a:lnTo>
                  <a:lnTo>
                    <a:pt x="22845" y="18449"/>
                  </a:lnTo>
                  <a:lnTo>
                    <a:pt x="22746" y="19165"/>
                  </a:lnTo>
                  <a:lnTo>
                    <a:pt x="22598" y="19857"/>
                  </a:lnTo>
                  <a:lnTo>
                    <a:pt x="22425" y="20548"/>
                  </a:lnTo>
                  <a:lnTo>
                    <a:pt x="22227" y="21240"/>
                  </a:lnTo>
                  <a:lnTo>
                    <a:pt x="21980" y="21931"/>
                  </a:lnTo>
                  <a:lnTo>
                    <a:pt x="21684" y="22598"/>
                  </a:lnTo>
                  <a:lnTo>
                    <a:pt x="21363" y="23265"/>
                  </a:lnTo>
                  <a:lnTo>
                    <a:pt x="21017" y="23932"/>
                  </a:lnTo>
                  <a:lnTo>
                    <a:pt x="20647" y="24549"/>
                  </a:lnTo>
                  <a:lnTo>
                    <a:pt x="20227" y="25166"/>
                  </a:lnTo>
                  <a:lnTo>
                    <a:pt x="19782" y="25735"/>
                  </a:lnTo>
                  <a:lnTo>
                    <a:pt x="19338" y="26278"/>
                  </a:lnTo>
                  <a:lnTo>
                    <a:pt x="18844" y="26796"/>
                  </a:lnTo>
                  <a:lnTo>
                    <a:pt x="18350" y="27290"/>
                  </a:lnTo>
                  <a:lnTo>
                    <a:pt x="17807" y="27760"/>
                  </a:lnTo>
                  <a:lnTo>
                    <a:pt x="17263" y="28204"/>
                  </a:lnTo>
                  <a:lnTo>
                    <a:pt x="16695" y="28599"/>
                  </a:lnTo>
                  <a:lnTo>
                    <a:pt x="16127" y="28994"/>
                  </a:lnTo>
                  <a:lnTo>
                    <a:pt x="15510" y="29340"/>
                  </a:lnTo>
                  <a:lnTo>
                    <a:pt x="14892" y="29661"/>
                  </a:lnTo>
                  <a:lnTo>
                    <a:pt x="14275" y="29958"/>
                  </a:lnTo>
                  <a:lnTo>
                    <a:pt x="13633" y="30205"/>
                  </a:lnTo>
                  <a:lnTo>
                    <a:pt x="12991" y="30452"/>
                  </a:lnTo>
                  <a:lnTo>
                    <a:pt x="12324" y="30649"/>
                  </a:lnTo>
                  <a:lnTo>
                    <a:pt x="11657" y="30797"/>
                  </a:lnTo>
                  <a:lnTo>
                    <a:pt x="10966" y="30945"/>
                  </a:lnTo>
                  <a:lnTo>
                    <a:pt x="10274" y="31044"/>
                  </a:lnTo>
                  <a:lnTo>
                    <a:pt x="9583" y="31118"/>
                  </a:lnTo>
                  <a:lnTo>
                    <a:pt x="8891" y="31143"/>
                  </a:lnTo>
                  <a:lnTo>
                    <a:pt x="8200" y="31143"/>
                  </a:lnTo>
                  <a:lnTo>
                    <a:pt x="7508" y="31118"/>
                  </a:lnTo>
                  <a:lnTo>
                    <a:pt x="6792" y="31044"/>
                  </a:lnTo>
                  <a:lnTo>
                    <a:pt x="6101" y="30945"/>
                  </a:lnTo>
                  <a:lnTo>
                    <a:pt x="5409" y="30797"/>
                  </a:lnTo>
                  <a:lnTo>
                    <a:pt x="4718" y="30624"/>
                  </a:lnTo>
                  <a:lnTo>
                    <a:pt x="4026" y="30427"/>
                  </a:lnTo>
                  <a:lnTo>
                    <a:pt x="3335" y="30180"/>
                  </a:lnTo>
                  <a:lnTo>
                    <a:pt x="2643" y="29908"/>
                  </a:lnTo>
                  <a:lnTo>
                    <a:pt x="1976" y="29587"/>
                  </a:lnTo>
                  <a:lnTo>
                    <a:pt x="1" y="33465"/>
                  </a:lnTo>
                  <a:lnTo>
                    <a:pt x="890" y="33860"/>
                  </a:lnTo>
                  <a:lnTo>
                    <a:pt x="1754" y="34230"/>
                  </a:lnTo>
                  <a:lnTo>
                    <a:pt x="2643" y="34551"/>
                  </a:lnTo>
                  <a:lnTo>
                    <a:pt x="3557" y="34823"/>
                  </a:lnTo>
                  <a:lnTo>
                    <a:pt x="4446" y="35045"/>
                  </a:lnTo>
                  <a:lnTo>
                    <a:pt x="5360" y="35243"/>
                  </a:lnTo>
                  <a:lnTo>
                    <a:pt x="6273" y="35366"/>
                  </a:lnTo>
                  <a:lnTo>
                    <a:pt x="7187" y="35465"/>
                  </a:lnTo>
                  <a:lnTo>
                    <a:pt x="8101" y="35490"/>
                  </a:lnTo>
                  <a:lnTo>
                    <a:pt x="9015" y="35490"/>
                  </a:lnTo>
                  <a:lnTo>
                    <a:pt x="9904" y="35440"/>
                  </a:lnTo>
                  <a:lnTo>
                    <a:pt x="10818" y="35366"/>
                  </a:lnTo>
                  <a:lnTo>
                    <a:pt x="11707" y="35218"/>
                  </a:lnTo>
                  <a:lnTo>
                    <a:pt x="12596" y="35045"/>
                  </a:lnTo>
                  <a:lnTo>
                    <a:pt x="13460" y="34848"/>
                  </a:lnTo>
                  <a:lnTo>
                    <a:pt x="14324" y="34576"/>
                  </a:lnTo>
                  <a:lnTo>
                    <a:pt x="15189" y="34280"/>
                  </a:lnTo>
                  <a:lnTo>
                    <a:pt x="16004" y="33934"/>
                  </a:lnTo>
                  <a:lnTo>
                    <a:pt x="16819" y="33563"/>
                  </a:lnTo>
                  <a:lnTo>
                    <a:pt x="17634" y="33143"/>
                  </a:lnTo>
                  <a:lnTo>
                    <a:pt x="18399" y="32674"/>
                  </a:lnTo>
                  <a:lnTo>
                    <a:pt x="19165" y="32180"/>
                  </a:lnTo>
                  <a:lnTo>
                    <a:pt x="19906" y="31662"/>
                  </a:lnTo>
                  <a:lnTo>
                    <a:pt x="20622" y="31094"/>
                  </a:lnTo>
                  <a:lnTo>
                    <a:pt x="21314" y="30476"/>
                  </a:lnTo>
                  <a:lnTo>
                    <a:pt x="21956" y="29834"/>
                  </a:lnTo>
                  <a:lnTo>
                    <a:pt x="22598" y="29167"/>
                  </a:lnTo>
                  <a:lnTo>
                    <a:pt x="23190" y="28451"/>
                  </a:lnTo>
                  <a:lnTo>
                    <a:pt x="23759" y="27686"/>
                  </a:lnTo>
                  <a:lnTo>
                    <a:pt x="24302" y="26920"/>
                  </a:lnTo>
                  <a:lnTo>
                    <a:pt x="24796" y="26105"/>
                  </a:lnTo>
                  <a:lnTo>
                    <a:pt x="25240" y="25241"/>
                  </a:lnTo>
                  <a:lnTo>
                    <a:pt x="25660" y="24376"/>
                  </a:lnTo>
                  <a:lnTo>
                    <a:pt x="26031" y="23487"/>
                  </a:lnTo>
                  <a:lnTo>
                    <a:pt x="26352" y="22598"/>
                  </a:lnTo>
                  <a:lnTo>
                    <a:pt x="26623" y="21709"/>
                  </a:lnTo>
                  <a:lnTo>
                    <a:pt x="26846" y="20795"/>
                  </a:lnTo>
                  <a:lnTo>
                    <a:pt x="27018" y="19881"/>
                  </a:lnTo>
                  <a:lnTo>
                    <a:pt x="27167" y="18992"/>
                  </a:lnTo>
                  <a:lnTo>
                    <a:pt x="27241" y="18079"/>
                  </a:lnTo>
                  <a:lnTo>
                    <a:pt x="27290" y="17165"/>
                  </a:lnTo>
                  <a:lnTo>
                    <a:pt x="27290" y="16251"/>
                  </a:lnTo>
                  <a:lnTo>
                    <a:pt x="27241" y="15337"/>
                  </a:lnTo>
                  <a:lnTo>
                    <a:pt x="27142" y="14448"/>
                  </a:lnTo>
                  <a:lnTo>
                    <a:pt x="27018" y="13559"/>
                  </a:lnTo>
                  <a:lnTo>
                    <a:pt x="26846" y="12670"/>
                  </a:lnTo>
                  <a:lnTo>
                    <a:pt x="26623" y="11781"/>
                  </a:lnTo>
                  <a:lnTo>
                    <a:pt x="26376" y="10941"/>
                  </a:lnTo>
                  <a:lnTo>
                    <a:pt x="26080" y="10077"/>
                  </a:lnTo>
                  <a:lnTo>
                    <a:pt x="25734" y="9237"/>
                  </a:lnTo>
                  <a:lnTo>
                    <a:pt x="25364" y="8422"/>
                  </a:lnTo>
                  <a:lnTo>
                    <a:pt x="24944" y="7632"/>
                  </a:lnTo>
                  <a:lnTo>
                    <a:pt x="24475" y="6842"/>
                  </a:lnTo>
                  <a:lnTo>
                    <a:pt x="23981" y="6101"/>
                  </a:lnTo>
                  <a:lnTo>
                    <a:pt x="23462" y="5360"/>
                  </a:lnTo>
                  <a:lnTo>
                    <a:pt x="22869" y="4644"/>
                  </a:lnTo>
                  <a:lnTo>
                    <a:pt x="22277" y="3952"/>
                  </a:lnTo>
                  <a:lnTo>
                    <a:pt x="21635" y="3285"/>
                  </a:lnTo>
                  <a:lnTo>
                    <a:pt x="20943" y="2668"/>
                  </a:lnTo>
                  <a:lnTo>
                    <a:pt x="20227" y="2075"/>
                  </a:lnTo>
                  <a:lnTo>
                    <a:pt x="19486" y="1507"/>
                  </a:lnTo>
                  <a:lnTo>
                    <a:pt x="18696" y="964"/>
                  </a:lnTo>
                  <a:lnTo>
                    <a:pt x="17881" y="470"/>
                  </a:lnTo>
                  <a:lnTo>
                    <a:pt x="17041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4025100" y="-373750"/>
              <a:ext cx="93875" cy="104975"/>
            </a:xfrm>
            <a:custGeom>
              <a:rect b="b" l="l" r="r" t="t"/>
              <a:pathLst>
                <a:path extrusionOk="0" h="4199" w="3755">
                  <a:moveTo>
                    <a:pt x="2001" y="0"/>
                  </a:moveTo>
                  <a:lnTo>
                    <a:pt x="1803" y="50"/>
                  </a:lnTo>
                  <a:lnTo>
                    <a:pt x="1630" y="99"/>
                  </a:lnTo>
                  <a:lnTo>
                    <a:pt x="1458" y="148"/>
                  </a:lnTo>
                  <a:lnTo>
                    <a:pt x="1285" y="247"/>
                  </a:lnTo>
                  <a:lnTo>
                    <a:pt x="1112" y="346"/>
                  </a:lnTo>
                  <a:lnTo>
                    <a:pt x="964" y="470"/>
                  </a:lnTo>
                  <a:lnTo>
                    <a:pt x="791" y="593"/>
                  </a:lnTo>
                  <a:lnTo>
                    <a:pt x="643" y="741"/>
                  </a:lnTo>
                  <a:lnTo>
                    <a:pt x="519" y="914"/>
                  </a:lnTo>
                  <a:lnTo>
                    <a:pt x="396" y="1087"/>
                  </a:lnTo>
                  <a:lnTo>
                    <a:pt x="297" y="1285"/>
                  </a:lnTo>
                  <a:lnTo>
                    <a:pt x="198" y="1482"/>
                  </a:lnTo>
                  <a:lnTo>
                    <a:pt x="124" y="1704"/>
                  </a:lnTo>
                  <a:lnTo>
                    <a:pt x="75" y="1902"/>
                  </a:lnTo>
                  <a:lnTo>
                    <a:pt x="25" y="2100"/>
                  </a:lnTo>
                  <a:lnTo>
                    <a:pt x="0" y="2322"/>
                  </a:lnTo>
                  <a:lnTo>
                    <a:pt x="0" y="2519"/>
                  </a:lnTo>
                  <a:lnTo>
                    <a:pt x="25" y="2717"/>
                  </a:lnTo>
                  <a:lnTo>
                    <a:pt x="50" y="2890"/>
                  </a:lnTo>
                  <a:lnTo>
                    <a:pt x="99" y="3087"/>
                  </a:lnTo>
                  <a:lnTo>
                    <a:pt x="173" y="3260"/>
                  </a:lnTo>
                  <a:lnTo>
                    <a:pt x="247" y="3408"/>
                  </a:lnTo>
                  <a:lnTo>
                    <a:pt x="346" y="3581"/>
                  </a:lnTo>
                  <a:lnTo>
                    <a:pt x="470" y="3705"/>
                  </a:lnTo>
                  <a:lnTo>
                    <a:pt x="593" y="3828"/>
                  </a:lnTo>
                  <a:lnTo>
                    <a:pt x="741" y="3952"/>
                  </a:lnTo>
                  <a:lnTo>
                    <a:pt x="890" y="4051"/>
                  </a:lnTo>
                  <a:lnTo>
                    <a:pt x="1062" y="4125"/>
                  </a:lnTo>
                  <a:lnTo>
                    <a:pt x="1235" y="4174"/>
                  </a:lnTo>
                  <a:lnTo>
                    <a:pt x="1408" y="4199"/>
                  </a:lnTo>
                  <a:lnTo>
                    <a:pt x="1779" y="4199"/>
                  </a:lnTo>
                  <a:lnTo>
                    <a:pt x="1951" y="4174"/>
                  </a:lnTo>
                  <a:lnTo>
                    <a:pt x="2149" y="4125"/>
                  </a:lnTo>
                  <a:lnTo>
                    <a:pt x="2322" y="4051"/>
                  </a:lnTo>
                  <a:lnTo>
                    <a:pt x="2495" y="3952"/>
                  </a:lnTo>
                  <a:lnTo>
                    <a:pt x="2668" y="3853"/>
                  </a:lnTo>
                  <a:lnTo>
                    <a:pt x="2816" y="3729"/>
                  </a:lnTo>
                  <a:lnTo>
                    <a:pt x="2964" y="3606"/>
                  </a:lnTo>
                  <a:lnTo>
                    <a:pt x="3112" y="3458"/>
                  </a:lnTo>
                  <a:lnTo>
                    <a:pt x="3260" y="3285"/>
                  </a:lnTo>
                  <a:lnTo>
                    <a:pt x="3384" y="3112"/>
                  </a:lnTo>
                  <a:lnTo>
                    <a:pt x="3483" y="2914"/>
                  </a:lnTo>
                  <a:lnTo>
                    <a:pt x="3581" y="2717"/>
                  </a:lnTo>
                  <a:lnTo>
                    <a:pt x="3656" y="2519"/>
                  </a:lnTo>
                  <a:lnTo>
                    <a:pt x="3705" y="2297"/>
                  </a:lnTo>
                  <a:lnTo>
                    <a:pt x="3730" y="2100"/>
                  </a:lnTo>
                  <a:lnTo>
                    <a:pt x="3754" y="1902"/>
                  </a:lnTo>
                  <a:lnTo>
                    <a:pt x="3754" y="1680"/>
                  </a:lnTo>
                  <a:lnTo>
                    <a:pt x="3754" y="1507"/>
                  </a:lnTo>
                  <a:lnTo>
                    <a:pt x="3705" y="1309"/>
                  </a:lnTo>
                  <a:lnTo>
                    <a:pt x="3656" y="1112"/>
                  </a:lnTo>
                  <a:lnTo>
                    <a:pt x="3606" y="939"/>
                  </a:lnTo>
                  <a:lnTo>
                    <a:pt x="3507" y="791"/>
                  </a:lnTo>
                  <a:lnTo>
                    <a:pt x="3409" y="642"/>
                  </a:lnTo>
                  <a:lnTo>
                    <a:pt x="3310" y="494"/>
                  </a:lnTo>
                  <a:lnTo>
                    <a:pt x="3186" y="371"/>
                  </a:lnTo>
                  <a:lnTo>
                    <a:pt x="3038" y="247"/>
                  </a:lnTo>
                  <a:lnTo>
                    <a:pt x="2865" y="173"/>
                  </a:lnTo>
                  <a:lnTo>
                    <a:pt x="2692" y="99"/>
                  </a:lnTo>
                  <a:lnTo>
                    <a:pt x="2519" y="50"/>
                  </a:lnTo>
                  <a:lnTo>
                    <a:pt x="234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4401725" y="-1112800"/>
              <a:ext cx="93875" cy="104975"/>
            </a:xfrm>
            <a:custGeom>
              <a:rect b="b" l="l" r="r" t="t"/>
              <a:pathLst>
                <a:path extrusionOk="0" h="4199" w="3755">
                  <a:moveTo>
                    <a:pt x="1976" y="1"/>
                  </a:moveTo>
                  <a:lnTo>
                    <a:pt x="1803" y="25"/>
                  </a:lnTo>
                  <a:lnTo>
                    <a:pt x="1630" y="75"/>
                  </a:lnTo>
                  <a:lnTo>
                    <a:pt x="1457" y="149"/>
                  </a:lnTo>
                  <a:lnTo>
                    <a:pt x="1284" y="248"/>
                  </a:lnTo>
                  <a:lnTo>
                    <a:pt x="1112" y="346"/>
                  </a:lnTo>
                  <a:lnTo>
                    <a:pt x="939" y="470"/>
                  </a:lnTo>
                  <a:lnTo>
                    <a:pt x="791" y="593"/>
                  </a:lnTo>
                  <a:lnTo>
                    <a:pt x="642" y="741"/>
                  </a:lnTo>
                  <a:lnTo>
                    <a:pt x="519" y="914"/>
                  </a:lnTo>
                  <a:lnTo>
                    <a:pt x="395" y="1087"/>
                  </a:lnTo>
                  <a:lnTo>
                    <a:pt x="272" y="1285"/>
                  </a:lnTo>
                  <a:lnTo>
                    <a:pt x="198" y="1482"/>
                  </a:lnTo>
                  <a:lnTo>
                    <a:pt x="124" y="1705"/>
                  </a:lnTo>
                  <a:lnTo>
                    <a:pt x="50" y="1902"/>
                  </a:lnTo>
                  <a:lnTo>
                    <a:pt x="25" y="2100"/>
                  </a:lnTo>
                  <a:lnTo>
                    <a:pt x="0" y="2297"/>
                  </a:lnTo>
                  <a:lnTo>
                    <a:pt x="0" y="2520"/>
                  </a:lnTo>
                  <a:lnTo>
                    <a:pt x="25" y="2692"/>
                  </a:lnTo>
                  <a:lnTo>
                    <a:pt x="50" y="2890"/>
                  </a:lnTo>
                  <a:lnTo>
                    <a:pt x="99" y="3088"/>
                  </a:lnTo>
                  <a:lnTo>
                    <a:pt x="173" y="3261"/>
                  </a:lnTo>
                  <a:lnTo>
                    <a:pt x="247" y="3409"/>
                  </a:lnTo>
                  <a:lnTo>
                    <a:pt x="346" y="3557"/>
                  </a:lnTo>
                  <a:lnTo>
                    <a:pt x="470" y="3705"/>
                  </a:lnTo>
                  <a:lnTo>
                    <a:pt x="593" y="3829"/>
                  </a:lnTo>
                  <a:lnTo>
                    <a:pt x="741" y="3952"/>
                  </a:lnTo>
                  <a:lnTo>
                    <a:pt x="889" y="4026"/>
                  </a:lnTo>
                  <a:lnTo>
                    <a:pt x="1062" y="4100"/>
                  </a:lnTo>
                  <a:lnTo>
                    <a:pt x="1235" y="4150"/>
                  </a:lnTo>
                  <a:lnTo>
                    <a:pt x="1408" y="4199"/>
                  </a:lnTo>
                  <a:lnTo>
                    <a:pt x="1778" y="4199"/>
                  </a:lnTo>
                  <a:lnTo>
                    <a:pt x="1951" y="4150"/>
                  </a:lnTo>
                  <a:lnTo>
                    <a:pt x="2124" y="4100"/>
                  </a:lnTo>
                  <a:lnTo>
                    <a:pt x="2297" y="4051"/>
                  </a:lnTo>
                  <a:lnTo>
                    <a:pt x="2470" y="3952"/>
                  </a:lnTo>
                  <a:lnTo>
                    <a:pt x="2643" y="3853"/>
                  </a:lnTo>
                  <a:lnTo>
                    <a:pt x="2816" y="3730"/>
                  </a:lnTo>
                  <a:lnTo>
                    <a:pt x="2964" y="3606"/>
                  </a:lnTo>
                  <a:lnTo>
                    <a:pt x="3112" y="3458"/>
                  </a:lnTo>
                  <a:lnTo>
                    <a:pt x="3236" y="3285"/>
                  </a:lnTo>
                  <a:lnTo>
                    <a:pt x="3359" y="3112"/>
                  </a:lnTo>
                  <a:lnTo>
                    <a:pt x="3482" y="2915"/>
                  </a:lnTo>
                  <a:lnTo>
                    <a:pt x="3557" y="2717"/>
                  </a:lnTo>
                  <a:lnTo>
                    <a:pt x="3631" y="2495"/>
                  </a:lnTo>
                  <a:lnTo>
                    <a:pt x="3705" y="2297"/>
                  </a:lnTo>
                  <a:lnTo>
                    <a:pt x="3729" y="2100"/>
                  </a:lnTo>
                  <a:lnTo>
                    <a:pt x="3754" y="1877"/>
                  </a:lnTo>
                  <a:lnTo>
                    <a:pt x="3754" y="1680"/>
                  </a:lnTo>
                  <a:lnTo>
                    <a:pt x="3729" y="1482"/>
                  </a:lnTo>
                  <a:lnTo>
                    <a:pt x="3705" y="1309"/>
                  </a:lnTo>
                  <a:lnTo>
                    <a:pt x="3655" y="1112"/>
                  </a:lnTo>
                  <a:lnTo>
                    <a:pt x="3581" y="939"/>
                  </a:lnTo>
                  <a:lnTo>
                    <a:pt x="3507" y="791"/>
                  </a:lnTo>
                  <a:lnTo>
                    <a:pt x="3408" y="618"/>
                  </a:lnTo>
                  <a:lnTo>
                    <a:pt x="3285" y="494"/>
                  </a:lnTo>
                  <a:lnTo>
                    <a:pt x="3161" y="371"/>
                  </a:lnTo>
                  <a:lnTo>
                    <a:pt x="3013" y="248"/>
                  </a:lnTo>
                  <a:lnTo>
                    <a:pt x="2865" y="149"/>
                  </a:lnTo>
                  <a:lnTo>
                    <a:pt x="2692" y="75"/>
                  </a:lnTo>
                  <a:lnTo>
                    <a:pt x="2519" y="25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" name="Google Shape;350;p11"/>
          <p:cNvSpPr/>
          <p:nvPr/>
        </p:nvSpPr>
        <p:spPr>
          <a:xfrm flipH="1" rot="-2458331">
            <a:off x="8466372" y="1546291"/>
            <a:ext cx="610972" cy="603520"/>
          </a:xfrm>
          <a:custGeom>
            <a:rect b="b" l="l" r="r" t="t"/>
            <a:pathLst>
              <a:path extrusionOk="0" h="15955" w="16152">
                <a:moveTo>
                  <a:pt x="4347" y="0"/>
                </a:moveTo>
                <a:lnTo>
                  <a:pt x="4224" y="50"/>
                </a:lnTo>
                <a:lnTo>
                  <a:pt x="4100" y="149"/>
                </a:lnTo>
                <a:lnTo>
                  <a:pt x="4026" y="272"/>
                </a:lnTo>
                <a:lnTo>
                  <a:pt x="4001" y="396"/>
                </a:lnTo>
                <a:lnTo>
                  <a:pt x="4001" y="494"/>
                </a:lnTo>
                <a:lnTo>
                  <a:pt x="4001" y="568"/>
                </a:lnTo>
                <a:lnTo>
                  <a:pt x="5755" y="5952"/>
                </a:lnTo>
                <a:lnTo>
                  <a:pt x="5779" y="6051"/>
                </a:lnTo>
                <a:lnTo>
                  <a:pt x="5779" y="6125"/>
                </a:lnTo>
                <a:lnTo>
                  <a:pt x="5779" y="6199"/>
                </a:lnTo>
                <a:lnTo>
                  <a:pt x="5730" y="6273"/>
                </a:lnTo>
                <a:lnTo>
                  <a:pt x="5705" y="6347"/>
                </a:lnTo>
                <a:lnTo>
                  <a:pt x="5656" y="6397"/>
                </a:lnTo>
                <a:lnTo>
                  <a:pt x="5582" y="6471"/>
                </a:lnTo>
                <a:lnTo>
                  <a:pt x="5508" y="6496"/>
                </a:lnTo>
                <a:lnTo>
                  <a:pt x="272" y="8644"/>
                </a:lnTo>
                <a:lnTo>
                  <a:pt x="198" y="8694"/>
                </a:lnTo>
                <a:lnTo>
                  <a:pt x="124" y="8743"/>
                </a:lnTo>
                <a:lnTo>
                  <a:pt x="50" y="8866"/>
                </a:lnTo>
                <a:lnTo>
                  <a:pt x="0" y="8990"/>
                </a:lnTo>
                <a:lnTo>
                  <a:pt x="0" y="9138"/>
                </a:lnTo>
                <a:lnTo>
                  <a:pt x="50" y="9286"/>
                </a:lnTo>
                <a:lnTo>
                  <a:pt x="149" y="9385"/>
                </a:lnTo>
                <a:lnTo>
                  <a:pt x="272" y="9459"/>
                </a:lnTo>
                <a:lnTo>
                  <a:pt x="346" y="9484"/>
                </a:lnTo>
                <a:lnTo>
                  <a:pt x="445" y="9509"/>
                </a:lnTo>
                <a:lnTo>
                  <a:pt x="6175" y="9509"/>
                </a:lnTo>
                <a:lnTo>
                  <a:pt x="6273" y="9533"/>
                </a:lnTo>
                <a:lnTo>
                  <a:pt x="6347" y="9583"/>
                </a:lnTo>
                <a:lnTo>
                  <a:pt x="6397" y="9632"/>
                </a:lnTo>
                <a:lnTo>
                  <a:pt x="6446" y="9681"/>
                </a:lnTo>
                <a:lnTo>
                  <a:pt x="6496" y="9756"/>
                </a:lnTo>
                <a:lnTo>
                  <a:pt x="6520" y="9830"/>
                </a:lnTo>
                <a:lnTo>
                  <a:pt x="6545" y="9904"/>
                </a:lnTo>
                <a:lnTo>
                  <a:pt x="6965" y="15559"/>
                </a:lnTo>
                <a:lnTo>
                  <a:pt x="6990" y="15633"/>
                </a:lnTo>
                <a:lnTo>
                  <a:pt x="7014" y="15707"/>
                </a:lnTo>
                <a:lnTo>
                  <a:pt x="7113" y="15831"/>
                </a:lnTo>
                <a:lnTo>
                  <a:pt x="7212" y="15930"/>
                </a:lnTo>
                <a:lnTo>
                  <a:pt x="7360" y="15954"/>
                </a:lnTo>
                <a:lnTo>
                  <a:pt x="7508" y="15954"/>
                </a:lnTo>
                <a:lnTo>
                  <a:pt x="7632" y="15905"/>
                </a:lnTo>
                <a:lnTo>
                  <a:pt x="7755" y="15806"/>
                </a:lnTo>
                <a:lnTo>
                  <a:pt x="7804" y="15732"/>
                </a:lnTo>
                <a:lnTo>
                  <a:pt x="7829" y="15658"/>
                </a:lnTo>
                <a:lnTo>
                  <a:pt x="9583" y="10274"/>
                </a:lnTo>
                <a:lnTo>
                  <a:pt x="9607" y="10200"/>
                </a:lnTo>
                <a:lnTo>
                  <a:pt x="9657" y="10126"/>
                </a:lnTo>
                <a:lnTo>
                  <a:pt x="9731" y="10077"/>
                </a:lnTo>
                <a:lnTo>
                  <a:pt x="9780" y="10027"/>
                </a:lnTo>
                <a:lnTo>
                  <a:pt x="9854" y="10003"/>
                </a:lnTo>
                <a:lnTo>
                  <a:pt x="9928" y="9978"/>
                </a:lnTo>
                <a:lnTo>
                  <a:pt x="10101" y="9978"/>
                </a:lnTo>
                <a:lnTo>
                  <a:pt x="15609" y="11311"/>
                </a:lnTo>
                <a:lnTo>
                  <a:pt x="15683" y="11336"/>
                </a:lnTo>
                <a:lnTo>
                  <a:pt x="15781" y="11336"/>
                </a:lnTo>
                <a:lnTo>
                  <a:pt x="15905" y="11287"/>
                </a:lnTo>
                <a:lnTo>
                  <a:pt x="16028" y="11188"/>
                </a:lnTo>
                <a:lnTo>
                  <a:pt x="16102" y="11064"/>
                </a:lnTo>
                <a:lnTo>
                  <a:pt x="16152" y="10941"/>
                </a:lnTo>
                <a:lnTo>
                  <a:pt x="16152" y="10793"/>
                </a:lnTo>
                <a:lnTo>
                  <a:pt x="16078" y="10645"/>
                </a:lnTo>
                <a:lnTo>
                  <a:pt x="16028" y="10595"/>
                </a:lnTo>
                <a:lnTo>
                  <a:pt x="15954" y="10521"/>
                </a:lnTo>
                <a:lnTo>
                  <a:pt x="11385" y="7212"/>
                </a:lnTo>
                <a:lnTo>
                  <a:pt x="11336" y="7138"/>
                </a:lnTo>
                <a:lnTo>
                  <a:pt x="11287" y="7088"/>
                </a:lnTo>
                <a:lnTo>
                  <a:pt x="11237" y="7014"/>
                </a:lnTo>
                <a:lnTo>
                  <a:pt x="11213" y="6940"/>
                </a:lnTo>
                <a:lnTo>
                  <a:pt x="11213" y="6841"/>
                </a:lnTo>
                <a:lnTo>
                  <a:pt x="11213" y="6767"/>
                </a:lnTo>
                <a:lnTo>
                  <a:pt x="11237" y="6693"/>
                </a:lnTo>
                <a:lnTo>
                  <a:pt x="11262" y="6619"/>
                </a:lnTo>
                <a:lnTo>
                  <a:pt x="14250" y="1803"/>
                </a:lnTo>
                <a:lnTo>
                  <a:pt x="14275" y="1729"/>
                </a:lnTo>
                <a:lnTo>
                  <a:pt x="14300" y="1630"/>
                </a:lnTo>
                <a:lnTo>
                  <a:pt x="14300" y="1482"/>
                </a:lnTo>
                <a:lnTo>
                  <a:pt x="14250" y="1359"/>
                </a:lnTo>
                <a:lnTo>
                  <a:pt x="14176" y="1235"/>
                </a:lnTo>
                <a:lnTo>
                  <a:pt x="14053" y="1161"/>
                </a:lnTo>
                <a:lnTo>
                  <a:pt x="13905" y="1136"/>
                </a:lnTo>
                <a:lnTo>
                  <a:pt x="13756" y="1136"/>
                </a:lnTo>
                <a:lnTo>
                  <a:pt x="13682" y="1161"/>
                </a:lnTo>
                <a:lnTo>
                  <a:pt x="13608" y="1211"/>
                </a:lnTo>
                <a:lnTo>
                  <a:pt x="9015" y="4545"/>
                </a:lnTo>
                <a:lnTo>
                  <a:pt x="8965" y="4569"/>
                </a:lnTo>
                <a:lnTo>
                  <a:pt x="8866" y="4594"/>
                </a:lnTo>
                <a:lnTo>
                  <a:pt x="8792" y="4619"/>
                </a:lnTo>
                <a:lnTo>
                  <a:pt x="8718" y="4619"/>
                </a:lnTo>
                <a:lnTo>
                  <a:pt x="8644" y="4594"/>
                </a:lnTo>
                <a:lnTo>
                  <a:pt x="8570" y="4569"/>
                </a:lnTo>
                <a:lnTo>
                  <a:pt x="8496" y="4520"/>
                </a:lnTo>
                <a:lnTo>
                  <a:pt x="8422" y="4471"/>
                </a:lnTo>
                <a:lnTo>
                  <a:pt x="4767" y="149"/>
                </a:lnTo>
                <a:lnTo>
                  <a:pt x="4693" y="99"/>
                </a:lnTo>
                <a:lnTo>
                  <a:pt x="4643" y="50"/>
                </a:lnTo>
                <a:lnTo>
                  <a:pt x="4495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546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1"/>
          <p:cNvSpPr/>
          <p:nvPr/>
        </p:nvSpPr>
        <p:spPr>
          <a:xfrm flipH="1" rot="461404">
            <a:off x="8670903" y="2403199"/>
            <a:ext cx="341292" cy="337096"/>
          </a:xfrm>
          <a:custGeom>
            <a:rect b="b" l="l" r="r" t="t"/>
            <a:pathLst>
              <a:path extrusionOk="0" h="15955" w="16152">
                <a:moveTo>
                  <a:pt x="4347" y="0"/>
                </a:moveTo>
                <a:lnTo>
                  <a:pt x="4224" y="50"/>
                </a:lnTo>
                <a:lnTo>
                  <a:pt x="4100" y="149"/>
                </a:lnTo>
                <a:lnTo>
                  <a:pt x="4026" y="272"/>
                </a:lnTo>
                <a:lnTo>
                  <a:pt x="4001" y="396"/>
                </a:lnTo>
                <a:lnTo>
                  <a:pt x="4001" y="494"/>
                </a:lnTo>
                <a:lnTo>
                  <a:pt x="4001" y="568"/>
                </a:lnTo>
                <a:lnTo>
                  <a:pt x="5755" y="5952"/>
                </a:lnTo>
                <a:lnTo>
                  <a:pt x="5779" y="6051"/>
                </a:lnTo>
                <a:lnTo>
                  <a:pt x="5779" y="6125"/>
                </a:lnTo>
                <a:lnTo>
                  <a:pt x="5779" y="6199"/>
                </a:lnTo>
                <a:lnTo>
                  <a:pt x="5730" y="6273"/>
                </a:lnTo>
                <a:lnTo>
                  <a:pt x="5705" y="6347"/>
                </a:lnTo>
                <a:lnTo>
                  <a:pt x="5656" y="6397"/>
                </a:lnTo>
                <a:lnTo>
                  <a:pt x="5582" y="6471"/>
                </a:lnTo>
                <a:lnTo>
                  <a:pt x="5508" y="6496"/>
                </a:lnTo>
                <a:lnTo>
                  <a:pt x="272" y="8644"/>
                </a:lnTo>
                <a:lnTo>
                  <a:pt x="198" y="8694"/>
                </a:lnTo>
                <a:lnTo>
                  <a:pt x="124" y="8743"/>
                </a:lnTo>
                <a:lnTo>
                  <a:pt x="50" y="8866"/>
                </a:lnTo>
                <a:lnTo>
                  <a:pt x="0" y="8990"/>
                </a:lnTo>
                <a:lnTo>
                  <a:pt x="0" y="9138"/>
                </a:lnTo>
                <a:lnTo>
                  <a:pt x="50" y="9286"/>
                </a:lnTo>
                <a:lnTo>
                  <a:pt x="149" y="9385"/>
                </a:lnTo>
                <a:lnTo>
                  <a:pt x="272" y="9459"/>
                </a:lnTo>
                <a:lnTo>
                  <a:pt x="346" y="9484"/>
                </a:lnTo>
                <a:lnTo>
                  <a:pt x="445" y="9509"/>
                </a:lnTo>
                <a:lnTo>
                  <a:pt x="6175" y="9509"/>
                </a:lnTo>
                <a:lnTo>
                  <a:pt x="6273" y="9533"/>
                </a:lnTo>
                <a:lnTo>
                  <a:pt x="6347" y="9583"/>
                </a:lnTo>
                <a:lnTo>
                  <a:pt x="6397" y="9632"/>
                </a:lnTo>
                <a:lnTo>
                  <a:pt x="6446" y="9681"/>
                </a:lnTo>
                <a:lnTo>
                  <a:pt x="6496" y="9756"/>
                </a:lnTo>
                <a:lnTo>
                  <a:pt x="6520" y="9830"/>
                </a:lnTo>
                <a:lnTo>
                  <a:pt x="6545" y="9904"/>
                </a:lnTo>
                <a:lnTo>
                  <a:pt x="6965" y="15559"/>
                </a:lnTo>
                <a:lnTo>
                  <a:pt x="6990" y="15633"/>
                </a:lnTo>
                <a:lnTo>
                  <a:pt x="7014" y="15707"/>
                </a:lnTo>
                <a:lnTo>
                  <a:pt x="7113" y="15831"/>
                </a:lnTo>
                <a:lnTo>
                  <a:pt x="7212" y="15930"/>
                </a:lnTo>
                <a:lnTo>
                  <a:pt x="7360" y="15954"/>
                </a:lnTo>
                <a:lnTo>
                  <a:pt x="7508" y="15954"/>
                </a:lnTo>
                <a:lnTo>
                  <a:pt x="7632" y="15905"/>
                </a:lnTo>
                <a:lnTo>
                  <a:pt x="7755" y="15806"/>
                </a:lnTo>
                <a:lnTo>
                  <a:pt x="7804" y="15732"/>
                </a:lnTo>
                <a:lnTo>
                  <a:pt x="7829" y="15658"/>
                </a:lnTo>
                <a:lnTo>
                  <a:pt x="9583" y="10274"/>
                </a:lnTo>
                <a:lnTo>
                  <a:pt x="9607" y="10200"/>
                </a:lnTo>
                <a:lnTo>
                  <a:pt x="9657" y="10126"/>
                </a:lnTo>
                <a:lnTo>
                  <a:pt x="9731" y="10077"/>
                </a:lnTo>
                <a:lnTo>
                  <a:pt x="9780" y="10027"/>
                </a:lnTo>
                <a:lnTo>
                  <a:pt x="9854" y="10003"/>
                </a:lnTo>
                <a:lnTo>
                  <a:pt x="9928" y="9978"/>
                </a:lnTo>
                <a:lnTo>
                  <a:pt x="10101" y="9978"/>
                </a:lnTo>
                <a:lnTo>
                  <a:pt x="15609" y="11311"/>
                </a:lnTo>
                <a:lnTo>
                  <a:pt x="15683" y="11336"/>
                </a:lnTo>
                <a:lnTo>
                  <a:pt x="15781" y="11336"/>
                </a:lnTo>
                <a:lnTo>
                  <a:pt x="15905" y="11287"/>
                </a:lnTo>
                <a:lnTo>
                  <a:pt x="16028" y="11188"/>
                </a:lnTo>
                <a:lnTo>
                  <a:pt x="16102" y="11064"/>
                </a:lnTo>
                <a:lnTo>
                  <a:pt x="16152" y="10941"/>
                </a:lnTo>
                <a:lnTo>
                  <a:pt x="16152" y="10793"/>
                </a:lnTo>
                <a:lnTo>
                  <a:pt x="16078" y="10645"/>
                </a:lnTo>
                <a:lnTo>
                  <a:pt x="16028" y="10595"/>
                </a:lnTo>
                <a:lnTo>
                  <a:pt x="15954" y="10521"/>
                </a:lnTo>
                <a:lnTo>
                  <a:pt x="11385" y="7212"/>
                </a:lnTo>
                <a:lnTo>
                  <a:pt x="11336" y="7138"/>
                </a:lnTo>
                <a:lnTo>
                  <a:pt x="11287" y="7088"/>
                </a:lnTo>
                <a:lnTo>
                  <a:pt x="11237" y="7014"/>
                </a:lnTo>
                <a:lnTo>
                  <a:pt x="11213" y="6940"/>
                </a:lnTo>
                <a:lnTo>
                  <a:pt x="11213" y="6841"/>
                </a:lnTo>
                <a:lnTo>
                  <a:pt x="11213" y="6767"/>
                </a:lnTo>
                <a:lnTo>
                  <a:pt x="11237" y="6693"/>
                </a:lnTo>
                <a:lnTo>
                  <a:pt x="11262" y="6619"/>
                </a:lnTo>
                <a:lnTo>
                  <a:pt x="14250" y="1803"/>
                </a:lnTo>
                <a:lnTo>
                  <a:pt x="14275" y="1729"/>
                </a:lnTo>
                <a:lnTo>
                  <a:pt x="14300" y="1630"/>
                </a:lnTo>
                <a:lnTo>
                  <a:pt x="14300" y="1482"/>
                </a:lnTo>
                <a:lnTo>
                  <a:pt x="14250" y="1359"/>
                </a:lnTo>
                <a:lnTo>
                  <a:pt x="14176" y="1235"/>
                </a:lnTo>
                <a:lnTo>
                  <a:pt x="14053" y="1161"/>
                </a:lnTo>
                <a:lnTo>
                  <a:pt x="13905" y="1136"/>
                </a:lnTo>
                <a:lnTo>
                  <a:pt x="13756" y="1136"/>
                </a:lnTo>
                <a:lnTo>
                  <a:pt x="13682" y="1161"/>
                </a:lnTo>
                <a:lnTo>
                  <a:pt x="13608" y="1211"/>
                </a:lnTo>
                <a:lnTo>
                  <a:pt x="9015" y="4545"/>
                </a:lnTo>
                <a:lnTo>
                  <a:pt x="8965" y="4569"/>
                </a:lnTo>
                <a:lnTo>
                  <a:pt x="8866" y="4594"/>
                </a:lnTo>
                <a:lnTo>
                  <a:pt x="8792" y="4619"/>
                </a:lnTo>
                <a:lnTo>
                  <a:pt x="8718" y="4619"/>
                </a:lnTo>
                <a:lnTo>
                  <a:pt x="8644" y="4594"/>
                </a:lnTo>
                <a:lnTo>
                  <a:pt x="8570" y="4569"/>
                </a:lnTo>
                <a:lnTo>
                  <a:pt x="8496" y="4520"/>
                </a:lnTo>
                <a:lnTo>
                  <a:pt x="8422" y="4471"/>
                </a:lnTo>
                <a:lnTo>
                  <a:pt x="4767" y="149"/>
                </a:lnTo>
                <a:lnTo>
                  <a:pt x="4693" y="99"/>
                </a:lnTo>
                <a:lnTo>
                  <a:pt x="4643" y="50"/>
                </a:lnTo>
                <a:lnTo>
                  <a:pt x="4495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546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/>
          <p:nvPr>
            <p:ph idx="1" type="subTitle"/>
          </p:nvPr>
        </p:nvSpPr>
        <p:spPr>
          <a:xfrm>
            <a:off x="2000425" y="1213215"/>
            <a:ext cx="22587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accent3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55" name="Google Shape;355;p13"/>
          <p:cNvSpPr txBox="1"/>
          <p:nvPr>
            <p:ph idx="2" type="subTitle"/>
          </p:nvPr>
        </p:nvSpPr>
        <p:spPr>
          <a:xfrm>
            <a:off x="2000425" y="1581113"/>
            <a:ext cx="22557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56" name="Google Shape;356;p13"/>
          <p:cNvSpPr txBox="1"/>
          <p:nvPr>
            <p:ph idx="3" type="subTitle"/>
          </p:nvPr>
        </p:nvSpPr>
        <p:spPr>
          <a:xfrm>
            <a:off x="2000425" y="2449522"/>
            <a:ext cx="22557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accent3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57" name="Google Shape;357;p13"/>
          <p:cNvSpPr txBox="1"/>
          <p:nvPr>
            <p:ph idx="4" type="subTitle"/>
          </p:nvPr>
        </p:nvSpPr>
        <p:spPr>
          <a:xfrm>
            <a:off x="2000425" y="2813584"/>
            <a:ext cx="2255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58" name="Google Shape;358;p13"/>
          <p:cNvSpPr txBox="1"/>
          <p:nvPr>
            <p:ph hasCustomPrompt="1" type="title"/>
          </p:nvPr>
        </p:nvSpPr>
        <p:spPr>
          <a:xfrm>
            <a:off x="894357" y="1407015"/>
            <a:ext cx="993300" cy="363600"/>
          </a:xfrm>
          <a:prstGeom prst="rect">
            <a:avLst/>
          </a:prstGeom>
          <a:effectLst>
            <a:outerShdw rotWithShape="0" algn="bl" dir="2400000" dist="476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359" name="Google Shape;359;p13"/>
          <p:cNvSpPr txBox="1"/>
          <p:nvPr>
            <p:ph hasCustomPrompt="1" idx="5" type="title"/>
          </p:nvPr>
        </p:nvSpPr>
        <p:spPr>
          <a:xfrm>
            <a:off x="993207" y="2686903"/>
            <a:ext cx="795600" cy="292500"/>
          </a:xfrm>
          <a:prstGeom prst="rect">
            <a:avLst/>
          </a:prstGeom>
          <a:effectLst>
            <a:outerShdw rotWithShape="0" algn="bl" dir="2400000" dist="476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360" name="Google Shape;360;p13"/>
          <p:cNvSpPr txBox="1"/>
          <p:nvPr>
            <p:ph idx="6" type="title"/>
          </p:nvPr>
        </p:nvSpPr>
        <p:spPr>
          <a:xfrm>
            <a:off x="713225" y="594360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1" name="Google Shape;361;p13"/>
          <p:cNvSpPr txBox="1"/>
          <p:nvPr>
            <p:ph idx="7" type="subTitle"/>
          </p:nvPr>
        </p:nvSpPr>
        <p:spPr>
          <a:xfrm>
            <a:off x="5990943" y="1213215"/>
            <a:ext cx="22587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accent3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2" name="Google Shape;362;p13"/>
          <p:cNvSpPr txBox="1"/>
          <p:nvPr>
            <p:ph idx="8" type="subTitle"/>
          </p:nvPr>
        </p:nvSpPr>
        <p:spPr>
          <a:xfrm>
            <a:off x="5990943" y="1581113"/>
            <a:ext cx="22557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3" name="Google Shape;363;p13"/>
          <p:cNvSpPr txBox="1"/>
          <p:nvPr>
            <p:ph idx="9" type="subTitle"/>
          </p:nvPr>
        </p:nvSpPr>
        <p:spPr>
          <a:xfrm>
            <a:off x="5990943" y="2449518"/>
            <a:ext cx="22587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accent3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4" name="Google Shape;364;p13"/>
          <p:cNvSpPr txBox="1"/>
          <p:nvPr>
            <p:ph idx="13" type="subTitle"/>
          </p:nvPr>
        </p:nvSpPr>
        <p:spPr>
          <a:xfrm>
            <a:off x="5990943" y="2813584"/>
            <a:ext cx="2255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5" name="Google Shape;365;p13"/>
          <p:cNvSpPr txBox="1"/>
          <p:nvPr>
            <p:ph hasCustomPrompt="1" idx="14" type="title"/>
          </p:nvPr>
        </p:nvSpPr>
        <p:spPr>
          <a:xfrm>
            <a:off x="4984257" y="1442565"/>
            <a:ext cx="797100" cy="292500"/>
          </a:xfrm>
          <a:prstGeom prst="rect">
            <a:avLst/>
          </a:prstGeom>
          <a:effectLst>
            <a:outerShdw rotWithShape="0" algn="bl" dir="2400000" dist="476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366" name="Google Shape;366;p13"/>
          <p:cNvSpPr txBox="1"/>
          <p:nvPr>
            <p:ph hasCustomPrompt="1" idx="15" type="title"/>
          </p:nvPr>
        </p:nvSpPr>
        <p:spPr>
          <a:xfrm>
            <a:off x="4983357" y="2686903"/>
            <a:ext cx="798900" cy="292500"/>
          </a:xfrm>
          <a:prstGeom prst="rect">
            <a:avLst/>
          </a:prstGeom>
          <a:effectLst>
            <a:outerShdw rotWithShape="0" algn="bl" dir="2400000" dist="476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367" name="Google Shape;367;p13"/>
          <p:cNvSpPr txBox="1"/>
          <p:nvPr>
            <p:ph idx="16" type="subTitle"/>
          </p:nvPr>
        </p:nvSpPr>
        <p:spPr>
          <a:xfrm>
            <a:off x="2000425" y="3685828"/>
            <a:ext cx="22557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accent3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8" name="Google Shape;368;p13"/>
          <p:cNvSpPr txBox="1"/>
          <p:nvPr>
            <p:ph idx="17" type="subTitle"/>
          </p:nvPr>
        </p:nvSpPr>
        <p:spPr>
          <a:xfrm>
            <a:off x="2000425" y="4050255"/>
            <a:ext cx="2255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9" name="Google Shape;369;p13"/>
          <p:cNvSpPr txBox="1"/>
          <p:nvPr>
            <p:ph hasCustomPrompt="1" idx="18" type="title"/>
          </p:nvPr>
        </p:nvSpPr>
        <p:spPr>
          <a:xfrm>
            <a:off x="993207" y="3930490"/>
            <a:ext cx="795600" cy="292500"/>
          </a:xfrm>
          <a:prstGeom prst="rect">
            <a:avLst/>
          </a:prstGeom>
          <a:effectLst>
            <a:outerShdw rotWithShape="0" algn="bl" dir="2400000" dist="476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370" name="Google Shape;370;p13"/>
          <p:cNvSpPr txBox="1"/>
          <p:nvPr>
            <p:ph idx="19" type="subTitle"/>
          </p:nvPr>
        </p:nvSpPr>
        <p:spPr>
          <a:xfrm>
            <a:off x="5990943" y="3685820"/>
            <a:ext cx="22587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accent3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1" name="Google Shape;371;p13"/>
          <p:cNvSpPr txBox="1"/>
          <p:nvPr>
            <p:ph idx="20" type="subTitle"/>
          </p:nvPr>
        </p:nvSpPr>
        <p:spPr>
          <a:xfrm>
            <a:off x="5990943" y="4050255"/>
            <a:ext cx="2255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2" name="Google Shape;372;p13"/>
          <p:cNvSpPr txBox="1"/>
          <p:nvPr>
            <p:ph hasCustomPrompt="1" idx="21" type="title"/>
          </p:nvPr>
        </p:nvSpPr>
        <p:spPr>
          <a:xfrm>
            <a:off x="4983357" y="3930490"/>
            <a:ext cx="798900" cy="292500"/>
          </a:xfrm>
          <a:prstGeom prst="rect">
            <a:avLst/>
          </a:prstGeom>
          <a:effectLst>
            <a:outerShdw rotWithShape="0" algn="bl" dir="2400000" dist="476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grpSp>
        <p:nvGrpSpPr>
          <p:cNvPr id="373" name="Google Shape;373;p13"/>
          <p:cNvGrpSpPr/>
          <p:nvPr/>
        </p:nvGrpSpPr>
        <p:grpSpPr>
          <a:xfrm>
            <a:off x="204235" y="362931"/>
            <a:ext cx="340085" cy="353135"/>
            <a:chOff x="-489340" y="-2627756"/>
            <a:chExt cx="340085" cy="353135"/>
          </a:xfrm>
        </p:grpSpPr>
        <p:sp>
          <p:nvSpPr>
            <p:cNvPr id="374" name="Google Shape;374;p13"/>
            <p:cNvSpPr/>
            <p:nvPr/>
          </p:nvSpPr>
          <p:spPr>
            <a:xfrm>
              <a:off x="-489340" y="-2601581"/>
              <a:ext cx="326997" cy="326959"/>
            </a:xfrm>
            <a:custGeom>
              <a:rect b="b" l="l" r="r" t="t"/>
              <a:pathLst>
                <a:path extrusionOk="0" h="8644" w="8645">
                  <a:moveTo>
                    <a:pt x="4471" y="2396"/>
                  </a:moveTo>
                  <a:lnTo>
                    <a:pt x="4644" y="2420"/>
                  </a:lnTo>
                  <a:lnTo>
                    <a:pt x="4841" y="2470"/>
                  </a:lnTo>
                  <a:lnTo>
                    <a:pt x="5014" y="2519"/>
                  </a:lnTo>
                  <a:lnTo>
                    <a:pt x="5212" y="2618"/>
                  </a:lnTo>
                  <a:lnTo>
                    <a:pt x="5385" y="2717"/>
                  </a:lnTo>
                  <a:lnTo>
                    <a:pt x="5533" y="2816"/>
                  </a:lnTo>
                  <a:lnTo>
                    <a:pt x="5681" y="2939"/>
                  </a:lnTo>
                  <a:lnTo>
                    <a:pt x="5805" y="3087"/>
                  </a:lnTo>
                  <a:lnTo>
                    <a:pt x="5903" y="3235"/>
                  </a:lnTo>
                  <a:lnTo>
                    <a:pt x="6002" y="3384"/>
                  </a:lnTo>
                  <a:lnTo>
                    <a:pt x="6101" y="3556"/>
                  </a:lnTo>
                  <a:lnTo>
                    <a:pt x="6150" y="3729"/>
                  </a:lnTo>
                  <a:lnTo>
                    <a:pt x="6200" y="3902"/>
                  </a:lnTo>
                  <a:lnTo>
                    <a:pt x="6249" y="4100"/>
                  </a:lnTo>
                  <a:lnTo>
                    <a:pt x="6249" y="4273"/>
                  </a:lnTo>
                  <a:lnTo>
                    <a:pt x="6249" y="4470"/>
                  </a:lnTo>
                  <a:lnTo>
                    <a:pt x="6224" y="4643"/>
                  </a:lnTo>
                  <a:lnTo>
                    <a:pt x="6175" y="4841"/>
                  </a:lnTo>
                  <a:lnTo>
                    <a:pt x="6126" y="5014"/>
                  </a:lnTo>
                  <a:lnTo>
                    <a:pt x="6052" y="5186"/>
                  </a:lnTo>
                  <a:lnTo>
                    <a:pt x="5953" y="5359"/>
                  </a:lnTo>
                  <a:lnTo>
                    <a:pt x="5829" y="5532"/>
                  </a:lnTo>
                  <a:lnTo>
                    <a:pt x="5706" y="5680"/>
                  </a:lnTo>
                  <a:lnTo>
                    <a:pt x="5558" y="5804"/>
                  </a:lnTo>
                  <a:lnTo>
                    <a:pt x="5409" y="5903"/>
                  </a:lnTo>
                  <a:lnTo>
                    <a:pt x="5261" y="6001"/>
                  </a:lnTo>
                  <a:lnTo>
                    <a:pt x="5088" y="6100"/>
                  </a:lnTo>
                  <a:lnTo>
                    <a:pt x="4915" y="6150"/>
                  </a:lnTo>
                  <a:lnTo>
                    <a:pt x="4743" y="6199"/>
                  </a:lnTo>
                  <a:lnTo>
                    <a:pt x="4570" y="6224"/>
                  </a:lnTo>
                  <a:lnTo>
                    <a:pt x="4372" y="6248"/>
                  </a:lnTo>
                  <a:lnTo>
                    <a:pt x="4199" y="6248"/>
                  </a:lnTo>
                  <a:lnTo>
                    <a:pt x="4002" y="6224"/>
                  </a:lnTo>
                  <a:lnTo>
                    <a:pt x="3829" y="6174"/>
                  </a:lnTo>
                  <a:lnTo>
                    <a:pt x="3631" y="6125"/>
                  </a:lnTo>
                  <a:lnTo>
                    <a:pt x="3458" y="6051"/>
                  </a:lnTo>
                  <a:lnTo>
                    <a:pt x="3286" y="5952"/>
                  </a:lnTo>
                  <a:lnTo>
                    <a:pt x="3113" y="5828"/>
                  </a:lnTo>
                  <a:lnTo>
                    <a:pt x="2989" y="5705"/>
                  </a:lnTo>
                  <a:lnTo>
                    <a:pt x="2866" y="5557"/>
                  </a:lnTo>
                  <a:lnTo>
                    <a:pt x="2742" y="5409"/>
                  </a:lnTo>
                  <a:lnTo>
                    <a:pt x="2643" y="5260"/>
                  </a:lnTo>
                  <a:lnTo>
                    <a:pt x="2569" y="5088"/>
                  </a:lnTo>
                  <a:lnTo>
                    <a:pt x="2495" y="4915"/>
                  </a:lnTo>
                  <a:lnTo>
                    <a:pt x="2446" y="4742"/>
                  </a:lnTo>
                  <a:lnTo>
                    <a:pt x="2421" y="4569"/>
                  </a:lnTo>
                  <a:lnTo>
                    <a:pt x="2396" y="4371"/>
                  </a:lnTo>
                  <a:lnTo>
                    <a:pt x="2396" y="4174"/>
                  </a:lnTo>
                  <a:lnTo>
                    <a:pt x="2421" y="4001"/>
                  </a:lnTo>
                  <a:lnTo>
                    <a:pt x="2471" y="3803"/>
                  </a:lnTo>
                  <a:lnTo>
                    <a:pt x="2520" y="3631"/>
                  </a:lnTo>
                  <a:lnTo>
                    <a:pt x="2619" y="3458"/>
                  </a:lnTo>
                  <a:lnTo>
                    <a:pt x="2717" y="3285"/>
                  </a:lnTo>
                  <a:lnTo>
                    <a:pt x="2816" y="3112"/>
                  </a:lnTo>
                  <a:lnTo>
                    <a:pt x="2940" y="2988"/>
                  </a:lnTo>
                  <a:lnTo>
                    <a:pt x="3088" y="2840"/>
                  </a:lnTo>
                  <a:lnTo>
                    <a:pt x="3236" y="2741"/>
                  </a:lnTo>
                  <a:lnTo>
                    <a:pt x="3384" y="2643"/>
                  </a:lnTo>
                  <a:lnTo>
                    <a:pt x="3557" y="2569"/>
                  </a:lnTo>
                  <a:lnTo>
                    <a:pt x="3730" y="2494"/>
                  </a:lnTo>
                  <a:lnTo>
                    <a:pt x="3903" y="2445"/>
                  </a:lnTo>
                  <a:lnTo>
                    <a:pt x="4100" y="2420"/>
                  </a:lnTo>
                  <a:lnTo>
                    <a:pt x="4273" y="2396"/>
                  </a:lnTo>
                  <a:close/>
                  <a:moveTo>
                    <a:pt x="4224" y="0"/>
                  </a:moveTo>
                  <a:lnTo>
                    <a:pt x="3804" y="50"/>
                  </a:lnTo>
                  <a:lnTo>
                    <a:pt x="3384" y="99"/>
                  </a:lnTo>
                  <a:lnTo>
                    <a:pt x="2989" y="222"/>
                  </a:lnTo>
                  <a:lnTo>
                    <a:pt x="2594" y="371"/>
                  </a:lnTo>
                  <a:lnTo>
                    <a:pt x="2224" y="543"/>
                  </a:lnTo>
                  <a:lnTo>
                    <a:pt x="1878" y="766"/>
                  </a:lnTo>
                  <a:lnTo>
                    <a:pt x="1557" y="1013"/>
                  </a:lnTo>
                  <a:lnTo>
                    <a:pt x="1236" y="1309"/>
                  </a:lnTo>
                  <a:lnTo>
                    <a:pt x="964" y="1630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97" y="2766"/>
                  </a:lnTo>
                  <a:lnTo>
                    <a:pt x="174" y="3186"/>
                  </a:lnTo>
                  <a:lnTo>
                    <a:pt x="75" y="3606"/>
                  </a:lnTo>
                  <a:lnTo>
                    <a:pt x="26" y="4026"/>
                  </a:lnTo>
                  <a:lnTo>
                    <a:pt x="1" y="4445"/>
                  </a:lnTo>
                  <a:lnTo>
                    <a:pt x="50" y="4841"/>
                  </a:lnTo>
                  <a:lnTo>
                    <a:pt x="100" y="5260"/>
                  </a:lnTo>
                  <a:lnTo>
                    <a:pt x="223" y="5656"/>
                  </a:lnTo>
                  <a:lnTo>
                    <a:pt x="371" y="6051"/>
                  </a:lnTo>
                  <a:lnTo>
                    <a:pt x="544" y="6421"/>
                  </a:lnTo>
                  <a:lnTo>
                    <a:pt x="766" y="6767"/>
                  </a:lnTo>
                  <a:lnTo>
                    <a:pt x="1013" y="7113"/>
                  </a:lnTo>
                  <a:lnTo>
                    <a:pt x="1310" y="7409"/>
                  </a:lnTo>
                  <a:lnTo>
                    <a:pt x="1631" y="7705"/>
                  </a:lnTo>
                  <a:lnTo>
                    <a:pt x="1977" y="7952"/>
                  </a:lnTo>
                  <a:lnTo>
                    <a:pt x="2372" y="8175"/>
                  </a:lnTo>
                  <a:lnTo>
                    <a:pt x="2767" y="8348"/>
                  </a:lnTo>
                  <a:lnTo>
                    <a:pt x="3187" y="8496"/>
                  </a:lnTo>
                  <a:lnTo>
                    <a:pt x="3607" y="8570"/>
                  </a:lnTo>
                  <a:lnTo>
                    <a:pt x="4026" y="8619"/>
                  </a:lnTo>
                  <a:lnTo>
                    <a:pt x="4446" y="8644"/>
                  </a:lnTo>
                  <a:lnTo>
                    <a:pt x="4841" y="8619"/>
                  </a:lnTo>
                  <a:lnTo>
                    <a:pt x="5261" y="8545"/>
                  </a:lnTo>
                  <a:lnTo>
                    <a:pt x="5656" y="8422"/>
                  </a:lnTo>
                  <a:lnTo>
                    <a:pt x="6052" y="8273"/>
                  </a:lnTo>
                  <a:lnTo>
                    <a:pt x="6422" y="8101"/>
                  </a:lnTo>
                  <a:lnTo>
                    <a:pt x="6768" y="7878"/>
                  </a:lnTo>
                  <a:lnTo>
                    <a:pt x="7113" y="7631"/>
                  </a:lnTo>
                  <a:lnTo>
                    <a:pt x="7410" y="7335"/>
                  </a:lnTo>
                  <a:lnTo>
                    <a:pt x="7706" y="7014"/>
                  </a:lnTo>
                  <a:lnTo>
                    <a:pt x="7953" y="6668"/>
                  </a:lnTo>
                  <a:lnTo>
                    <a:pt x="8175" y="6273"/>
                  </a:lnTo>
                  <a:lnTo>
                    <a:pt x="8348" y="5878"/>
                  </a:lnTo>
                  <a:lnTo>
                    <a:pt x="8496" y="5458"/>
                  </a:lnTo>
                  <a:lnTo>
                    <a:pt x="8571" y="5038"/>
                  </a:lnTo>
                  <a:lnTo>
                    <a:pt x="8645" y="4618"/>
                  </a:lnTo>
                  <a:lnTo>
                    <a:pt x="8645" y="4223"/>
                  </a:lnTo>
                  <a:lnTo>
                    <a:pt x="8620" y="3803"/>
                  </a:lnTo>
                  <a:lnTo>
                    <a:pt x="8546" y="3384"/>
                  </a:lnTo>
                  <a:lnTo>
                    <a:pt x="8422" y="2988"/>
                  </a:lnTo>
                  <a:lnTo>
                    <a:pt x="8274" y="2593"/>
                  </a:lnTo>
                  <a:lnTo>
                    <a:pt x="8101" y="2223"/>
                  </a:lnTo>
                  <a:lnTo>
                    <a:pt x="7879" y="1877"/>
                  </a:lnTo>
                  <a:lnTo>
                    <a:pt x="7632" y="1531"/>
                  </a:lnTo>
                  <a:lnTo>
                    <a:pt x="7336" y="1235"/>
                  </a:lnTo>
                  <a:lnTo>
                    <a:pt x="7015" y="939"/>
                  </a:lnTo>
                  <a:lnTo>
                    <a:pt x="6669" y="692"/>
                  </a:lnTo>
                  <a:lnTo>
                    <a:pt x="6298" y="469"/>
                  </a:lnTo>
                  <a:lnTo>
                    <a:pt x="5879" y="296"/>
                  </a:lnTo>
                  <a:lnTo>
                    <a:pt x="5483" y="148"/>
                  </a:lnTo>
                  <a:lnTo>
                    <a:pt x="5064" y="74"/>
                  </a:lnTo>
                  <a:lnTo>
                    <a:pt x="4644" y="25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-475307" y="-2627756"/>
              <a:ext cx="326052" cy="326997"/>
            </a:xfrm>
            <a:custGeom>
              <a:rect b="b" l="l" r="r" t="t"/>
              <a:pathLst>
                <a:path extrusionOk="0" h="8645" w="8620">
                  <a:moveTo>
                    <a:pt x="4446" y="2396"/>
                  </a:moveTo>
                  <a:lnTo>
                    <a:pt x="4643" y="2421"/>
                  </a:lnTo>
                  <a:lnTo>
                    <a:pt x="4816" y="2470"/>
                  </a:lnTo>
                  <a:lnTo>
                    <a:pt x="5014" y="2520"/>
                  </a:lnTo>
                  <a:lnTo>
                    <a:pt x="5187" y="2618"/>
                  </a:lnTo>
                  <a:lnTo>
                    <a:pt x="5359" y="2717"/>
                  </a:lnTo>
                  <a:lnTo>
                    <a:pt x="5508" y="2816"/>
                  </a:lnTo>
                  <a:lnTo>
                    <a:pt x="5656" y="2940"/>
                  </a:lnTo>
                  <a:lnTo>
                    <a:pt x="5779" y="3088"/>
                  </a:lnTo>
                  <a:lnTo>
                    <a:pt x="5903" y="3236"/>
                  </a:lnTo>
                  <a:lnTo>
                    <a:pt x="6002" y="3384"/>
                  </a:lnTo>
                  <a:lnTo>
                    <a:pt x="6076" y="3557"/>
                  </a:lnTo>
                  <a:lnTo>
                    <a:pt x="6150" y="3730"/>
                  </a:lnTo>
                  <a:lnTo>
                    <a:pt x="6199" y="3903"/>
                  </a:lnTo>
                  <a:lnTo>
                    <a:pt x="6224" y="4100"/>
                  </a:lnTo>
                  <a:lnTo>
                    <a:pt x="6224" y="4273"/>
                  </a:lnTo>
                  <a:lnTo>
                    <a:pt x="6224" y="4471"/>
                  </a:lnTo>
                  <a:lnTo>
                    <a:pt x="6199" y="4644"/>
                  </a:lnTo>
                  <a:lnTo>
                    <a:pt x="6174" y="4841"/>
                  </a:lnTo>
                  <a:lnTo>
                    <a:pt x="6100" y="5014"/>
                  </a:lnTo>
                  <a:lnTo>
                    <a:pt x="6026" y="5187"/>
                  </a:lnTo>
                  <a:lnTo>
                    <a:pt x="5927" y="5360"/>
                  </a:lnTo>
                  <a:lnTo>
                    <a:pt x="5804" y="5533"/>
                  </a:lnTo>
                  <a:lnTo>
                    <a:pt x="5681" y="5681"/>
                  </a:lnTo>
                  <a:lnTo>
                    <a:pt x="5557" y="5804"/>
                  </a:lnTo>
                  <a:lnTo>
                    <a:pt x="5409" y="5903"/>
                  </a:lnTo>
                  <a:lnTo>
                    <a:pt x="5236" y="6002"/>
                  </a:lnTo>
                  <a:lnTo>
                    <a:pt x="5088" y="6101"/>
                  </a:lnTo>
                  <a:lnTo>
                    <a:pt x="4915" y="6150"/>
                  </a:lnTo>
                  <a:lnTo>
                    <a:pt x="4717" y="6199"/>
                  </a:lnTo>
                  <a:lnTo>
                    <a:pt x="4544" y="6249"/>
                  </a:lnTo>
                  <a:lnTo>
                    <a:pt x="4174" y="6249"/>
                  </a:lnTo>
                  <a:lnTo>
                    <a:pt x="3976" y="6224"/>
                  </a:lnTo>
                  <a:lnTo>
                    <a:pt x="3804" y="6175"/>
                  </a:lnTo>
                  <a:lnTo>
                    <a:pt x="3606" y="6125"/>
                  </a:lnTo>
                  <a:lnTo>
                    <a:pt x="3433" y="6051"/>
                  </a:lnTo>
                  <a:lnTo>
                    <a:pt x="3260" y="5952"/>
                  </a:lnTo>
                  <a:lnTo>
                    <a:pt x="3112" y="5829"/>
                  </a:lnTo>
                  <a:lnTo>
                    <a:pt x="2964" y="5706"/>
                  </a:lnTo>
                  <a:lnTo>
                    <a:pt x="2840" y="5557"/>
                  </a:lnTo>
                  <a:lnTo>
                    <a:pt x="2717" y="5409"/>
                  </a:lnTo>
                  <a:lnTo>
                    <a:pt x="2618" y="5261"/>
                  </a:lnTo>
                  <a:lnTo>
                    <a:pt x="2544" y="5088"/>
                  </a:lnTo>
                  <a:lnTo>
                    <a:pt x="2470" y="4915"/>
                  </a:lnTo>
                  <a:lnTo>
                    <a:pt x="2421" y="4742"/>
                  </a:lnTo>
                  <a:lnTo>
                    <a:pt x="2396" y="4569"/>
                  </a:lnTo>
                  <a:lnTo>
                    <a:pt x="2371" y="4372"/>
                  </a:lnTo>
                  <a:lnTo>
                    <a:pt x="2396" y="4199"/>
                  </a:lnTo>
                  <a:lnTo>
                    <a:pt x="2421" y="4001"/>
                  </a:lnTo>
                  <a:lnTo>
                    <a:pt x="2445" y="3804"/>
                  </a:lnTo>
                  <a:lnTo>
                    <a:pt x="2519" y="3631"/>
                  </a:lnTo>
                  <a:lnTo>
                    <a:pt x="2593" y="3458"/>
                  </a:lnTo>
                  <a:lnTo>
                    <a:pt x="2692" y="3285"/>
                  </a:lnTo>
                  <a:lnTo>
                    <a:pt x="2791" y="3112"/>
                  </a:lnTo>
                  <a:lnTo>
                    <a:pt x="2939" y="2989"/>
                  </a:lnTo>
                  <a:lnTo>
                    <a:pt x="3063" y="2841"/>
                  </a:lnTo>
                  <a:lnTo>
                    <a:pt x="3211" y="2742"/>
                  </a:lnTo>
                  <a:lnTo>
                    <a:pt x="3384" y="2643"/>
                  </a:lnTo>
                  <a:lnTo>
                    <a:pt x="3532" y="2569"/>
                  </a:lnTo>
                  <a:lnTo>
                    <a:pt x="3705" y="2495"/>
                  </a:lnTo>
                  <a:lnTo>
                    <a:pt x="3902" y="2446"/>
                  </a:lnTo>
                  <a:lnTo>
                    <a:pt x="4075" y="2421"/>
                  </a:lnTo>
                  <a:lnTo>
                    <a:pt x="4248" y="2396"/>
                  </a:lnTo>
                  <a:close/>
                  <a:moveTo>
                    <a:pt x="4199" y="1"/>
                  </a:moveTo>
                  <a:lnTo>
                    <a:pt x="3779" y="50"/>
                  </a:lnTo>
                  <a:lnTo>
                    <a:pt x="3384" y="99"/>
                  </a:lnTo>
                  <a:lnTo>
                    <a:pt x="2964" y="223"/>
                  </a:lnTo>
                  <a:lnTo>
                    <a:pt x="2593" y="371"/>
                  </a:lnTo>
                  <a:lnTo>
                    <a:pt x="2223" y="544"/>
                  </a:lnTo>
                  <a:lnTo>
                    <a:pt x="1853" y="766"/>
                  </a:lnTo>
                  <a:lnTo>
                    <a:pt x="1532" y="1013"/>
                  </a:lnTo>
                  <a:lnTo>
                    <a:pt x="1210" y="1310"/>
                  </a:lnTo>
                  <a:lnTo>
                    <a:pt x="939" y="1631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72" y="2767"/>
                  </a:lnTo>
                  <a:lnTo>
                    <a:pt x="149" y="3186"/>
                  </a:lnTo>
                  <a:lnTo>
                    <a:pt x="50" y="3606"/>
                  </a:lnTo>
                  <a:lnTo>
                    <a:pt x="0" y="4026"/>
                  </a:lnTo>
                  <a:lnTo>
                    <a:pt x="0" y="4446"/>
                  </a:lnTo>
                  <a:lnTo>
                    <a:pt x="25" y="4841"/>
                  </a:lnTo>
                  <a:lnTo>
                    <a:pt x="99" y="5261"/>
                  </a:lnTo>
                  <a:lnTo>
                    <a:pt x="198" y="5656"/>
                  </a:lnTo>
                  <a:lnTo>
                    <a:pt x="346" y="6051"/>
                  </a:lnTo>
                  <a:lnTo>
                    <a:pt x="544" y="6422"/>
                  </a:lnTo>
                  <a:lnTo>
                    <a:pt x="741" y="6767"/>
                  </a:lnTo>
                  <a:lnTo>
                    <a:pt x="1013" y="7113"/>
                  </a:lnTo>
                  <a:lnTo>
                    <a:pt x="1285" y="7410"/>
                  </a:lnTo>
                  <a:lnTo>
                    <a:pt x="1606" y="7706"/>
                  </a:lnTo>
                  <a:lnTo>
                    <a:pt x="1976" y="7953"/>
                  </a:lnTo>
                  <a:lnTo>
                    <a:pt x="2346" y="8175"/>
                  </a:lnTo>
                  <a:lnTo>
                    <a:pt x="2742" y="8348"/>
                  </a:lnTo>
                  <a:lnTo>
                    <a:pt x="3161" y="8496"/>
                  </a:lnTo>
                  <a:lnTo>
                    <a:pt x="3581" y="8570"/>
                  </a:lnTo>
                  <a:lnTo>
                    <a:pt x="4001" y="8620"/>
                  </a:lnTo>
                  <a:lnTo>
                    <a:pt x="4421" y="8644"/>
                  </a:lnTo>
                  <a:lnTo>
                    <a:pt x="4841" y="8620"/>
                  </a:lnTo>
                  <a:lnTo>
                    <a:pt x="5236" y="8546"/>
                  </a:lnTo>
                  <a:lnTo>
                    <a:pt x="5631" y="8422"/>
                  </a:lnTo>
                  <a:lnTo>
                    <a:pt x="6026" y="8274"/>
                  </a:lnTo>
                  <a:lnTo>
                    <a:pt x="6397" y="8101"/>
                  </a:lnTo>
                  <a:lnTo>
                    <a:pt x="6767" y="7879"/>
                  </a:lnTo>
                  <a:lnTo>
                    <a:pt x="7088" y="7632"/>
                  </a:lnTo>
                  <a:lnTo>
                    <a:pt x="7409" y="7335"/>
                  </a:lnTo>
                  <a:lnTo>
                    <a:pt x="7681" y="7014"/>
                  </a:lnTo>
                  <a:lnTo>
                    <a:pt x="7928" y="6669"/>
                  </a:lnTo>
                  <a:lnTo>
                    <a:pt x="8150" y="6274"/>
                  </a:lnTo>
                  <a:lnTo>
                    <a:pt x="8323" y="5878"/>
                  </a:lnTo>
                  <a:lnTo>
                    <a:pt x="8471" y="5459"/>
                  </a:lnTo>
                  <a:lnTo>
                    <a:pt x="8570" y="5039"/>
                  </a:lnTo>
                  <a:lnTo>
                    <a:pt x="8619" y="4644"/>
                  </a:lnTo>
                  <a:lnTo>
                    <a:pt x="8619" y="4224"/>
                  </a:lnTo>
                  <a:lnTo>
                    <a:pt x="8595" y="3804"/>
                  </a:lnTo>
                  <a:lnTo>
                    <a:pt x="8521" y="3384"/>
                  </a:lnTo>
                  <a:lnTo>
                    <a:pt x="8422" y="2989"/>
                  </a:lnTo>
                  <a:lnTo>
                    <a:pt x="8274" y="2594"/>
                  </a:lnTo>
                  <a:lnTo>
                    <a:pt x="8076" y="2223"/>
                  </a:lnTo>
                  <a:lnTo>
                    <a:pt x="7854" y="1878"/>
                  </a:lnTo>
                  <a:lnTo>
                    <a:pt x="7607" y="1532"/>
                  </a:lnTo>
                  <a:lnTo>
                    <a:pt x="7335" y="1235"/>
                  </a:lnTo>
                  <a:lnTo>
                    <a:pt x="7014" y="939"/>
                  </a:lnTo>
                  <a:lnTo>
                    <a:pt x="6644" y="692"/>
                  </a:lnTo>
                  <a:lnTo>
                    <a:pt x="6273" y="470"/>
                  </a:lnTo>
                  <a:lnTo>
                    <a:pt x="5853" y="297"/>
                  </a:lnTo>
                  <a:lnTo>
                    <a:pt x="5458" y="149"/>
                  </a:lnTo>
                  <a:lnTo>
                    <a:pt x="5038" y="75"/>
                  </a:lnTo>
                  <a:lnTo>
                    <a:pt x="4619" y="25"/>
                  </a:lnTo>
                  <a:lnTo>
                    <a:pt x="419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Google Shape;376;p13"/>
          <p:cNvGrpSpPr/>
          <p:nvPr/>
        </p:nvGrpSpPr>
        <p:grpSpPr>
          <a:xfrm flipH="1">
            <a:off x="44710" y="783881"/>
            <a:ext cx="340085" cy="353135"/>
            <a:chOff x="-489340" y="-2627756"/>
            <a:chExt cx="340085" cy="353135"/>
          </a:xfrm>
        </p:grpSpPr>
        <p:sp>
          <p:nvSpPr>
            <p:cNvPr id="377" name="Google Shape;377;p13"/>
            <p:cNvSpPr/>
            <p:nvPr/>
          </p:nvSpPr>
          <p:spPr>
            <a:xfrm>
              <a:off x="-489340" y="-2601581"/>
              <a:ext cx="326997" cy="326959"/>
            </a:xfrm>
            <a:custGeom>
              <a:rect b="b" l="l" r="r" t="t"/>
              <a:pathLst>
                <a:path extrusionOk="0" h="8644" w="8645">
                  <a:moveTo>
                    <a:pt x="4471" y="2396"/>
                  </a:moveTo>
                  <a:lnTo>
                    <a:pt x="4644" y="2420"/>
                  </a:lnTo>
                  <a:lnTo>
                    <a:pt x="4841" y="2470"/>
                  </a:lnTo>
                  <a:lnTo>
                    <a:pt x="5014" y="2519"/>
                  </a:lnTo>
                  <a:lnTo>
                    <a:pt x="5212" y="2618"/>
                  </a:lnTo>
                  <a:lnTo>
                    <a:pt x="5385" y="2717"/>
                  </a:lnTo>
                  <a:lnTo>
                    <a:pt x="5533" y="2816"/>
                  </a:lnTo>
                  <a:lnTo>
                    <a:pt x="5681" y="2939"/>
                  </a:lnTo>
                  <a:lnTo>
                    <a:pt x="5805" y="3087"/>
                  </a:lnTo>
                  <a:lnTo>
                    <a:pt x="5903" y="3235"/>
                  </a:lnTo>
                  <a:lnTo>
                    <a:pt x="6002" y="3384"/>
                  </a:lnTo>
                  <a:lnTo>
                    <a:pt x="6101" y="3556"/>
                  </a:lnTo>
                  <a:lnTo>
                    <a:pt x="6150" y="3729"/>
                  </a:lnTo>
                  <a:lnTo>
                    <a:pt x="6200" y="3902"/>
                  </a:lnTo>
                  <a:lnTo>
                    <a:pt x="6249" y="4100"/>
                  </a:lnTo>
                  <a:lnTo>
                    <a:pt x="6249" y="4273"/>
                  </a:lnTo>
                  <a:lnTo>
                    <a:pt x="6249" y="4470"/>
                  </a:lnTo>
                  <a:lnTo>
                    <a:pt x="6224" y="4643"/>
                  </a:lnTo>
                  <a:lnTo>
                    <a:pt x="6175" y="4841"/>
                  </a:lnTo>
                  <a:lnTo>
                    <a:pt x="6126" y="5014"/>
                  </a:lnTo>
                  <a:lnTo>
                    <a:pt x="6052" y="5186"/>
                  </a:lnTo>
                  <a:lnTo>
                    <a:pt x="5953" y="5359"/>
                  </a:lnTo>
                  <a:lnTo>
                    <a:pt x="5829" y="5532"/>
                  </a:lnTo>
                  <a:lnTo>
                    <a:pt x="5706" y="5680"/>
                  </a:lnTo>
                  <a:lnTo>
                    <a:pt x="5558" y="5804"/>
                  </a:lnTo>
                  <a:lnTo>
                    <a:pt x="5409" y="5903"/>
                  </a:lnTo>
                  <a:lnTo>
                    <a:pt x="5261" y="6001"/>
                  </a:lnTo>
                  <a:lnTo>
                    <a:pt x="5088" y="6100"/>
                  </a:lnTo>
                  <a:lnTo>
                    <a:pt x="4915" y="6150"/>
                  </a:lnTo>
                  <a:lnTo>
                    <a:pt x="4743" y="6199"/>
                  </a:lnTo>
                  <a:lnTo>
                    <a:pt x="4570" y="6224"/>
                  </a:lnTo>
                  <a:lnTo>
                    <a:pt x="4372" y="6248"/>
                  </a:lnTo>
                  <a:lnTo>
                    <a:pt x="4199" y="6248"/>
                  </a:lnTo>
                  <a:lnTo>
                    <a:pt x="4002" y="6224"/>
                  </a:lnTo>
                  <a:lnTo>
                    <a:pt x="3829" y="6174"/>
                  </a:lnTo>
                  <a:lnTo>
                    <a:pt x="3631" y="6125"/>
                  </a:lnTo>
                  <a:lnTo>
                    <a:pt x="3458" y="6051"/>
                  </a:lnTo>
                  <a:lnTo>
                    <a:pt x="3286" y="5952"/>
                  </a:lnTo>
                  <a:lnTo>
                    <a:pt x="3113" y="5828"/>
                  </a:lnTo>
                  <a:lnTo>
                    <a:pt x="2989" y="5705"/>
                  </a:lnTo>
                  <a:lnTo>
                    <a:pt x="2866" y="5557"/>
                  </a:lnTo>
                  <a:lnTo>
                    <a:pt x="2742" y="5409"/>
                  </a:lnTo>
                  <a:lnTo>
                    <a:pt x="2643" y="5260"/>
                  </a:lnTo>
                  <a:lnTo>
                    <a:pt x="2569" y="5088"/>
                  </a:lnTo>
                  <a:lnTo>
                    <a:pt x="2495" y="4915"/>
                  </a:lnTo>
                  <a:lnTo>
                    <a:pt x="2446" y="4742"/>
                  </a:lnTo>
                  <a:lnTo>
                    <a:pt x="2421" y="4569"/>
                  </a:lnTo>
                  <a:lnTo>
                    <a:pt x="2396" y="4371"/>
                  </a:lnTo>
                  <a:lnTo>
                    <a:pt x="2396" y="4174"/>
                  </a:lnTo>
                  <a:lnTo>
                    <a:pt x="2421" y="4001"/>
                  </a:lnTo>
                  <a:lnTo>
                    <a:pt x="2471" y="3803"/>
                  </a:lnTo>
                  <a:lnTo>
                    <a:pt x="2520" y="3631"/>
                  </a:lnTo>
                  <a:lnTo>
                    <a:pt x="2619" y="3458"/>
                  </a:lnTo>
                  <a:lnTo>
                    <a:pt x="2717" y="3285"/>
                  </a:lnTo>
                  <a:lnTo>
                    <a:pt x="2816" y="3112"/>
                  </a:lnTo>
                  <a:lnTo>
                    <a:pt x="2940" y="2988"/>
                  </a:lnTo>
                  <a:lnTo>
                    <a:pt x="3088" y="2840"/>
                  </a:lnTo>
                  <a:lnTo>
                    <a:pt x="3236" y="2741"/>
                  </a:lnTo>
                  <a:lnTo>
                    <a:pt x="3384" y="2643"/>
                  </a:lnTo>
                  <a:lnTo>
                    <a:pt x="3557" y="2569"/>
                  </a:lnTo>
                  <a:lnTo>
                    <a:pt x="3730" y="2494"/>
                  </a:lnTo>
                  <a:lnTo>
                    <a:pt x="3903" y="2445"/>
                  </a:lnTo>
                  <a:lnTo>
                    <a:pt x="4100" y="2420"/>
                  </a:lnTo>
                  <a:lnTo>
                    <a:pt x="4273" y="2396"/>
                  </a:lnTo>
                  <a:close/>
                  <a:moveTo>
                    <a:pt x="4224" y="0"/>
                  </a:moveTo>
                  <a:lnTo>
                    <a:pt x="3804" y="50"/>
                  </a:lnTo>
                  <a:lnTo>
                    <a:pt x="3384" y="99"/>
                  </a:lnTo>
                  <a:lnTo>
                    <a:pt x="2989" y="222"/>
                  </a:lnTo>
                  <a:lnTo>
                    <a:pt x="2594" y="371"/>
                  </a:lnTo>
                  <a:lnTo>
                    <a:pt x="2224" y="543"/>
                  </a:lnTo>
                  <a:lnTo>
                    <a:pt x="1878" y="766"/>
                  </a:lnTo>
                  <a:lnTo>
                    <a:pt x="1557" y="1013"/>
                  </a:lnTo>
                  <a:lnTo>
                    <a:pt x="1236" y="1309"/>
                  </a:lnTo>
                  <a:lnTo>
                    <a:pt x="964" y="1630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97" y="2766"/>
                  </a:lnTo>
                  <a:lnTo>
                    <a:pt x="174" y="3186"/>
                  </a:lnTo>
                  <a:lnTo>
                    <a:pt x="75" y="3606"/>
                  </a:lnTo>
                  <a:lnTo>
                    <a:pt x="26" y="4026"/>
                  </a:lnTo>
                  <a:lnTo>
                    <a:pt x="1" y="4445"/>
                  </a:lnTo>
                  <a:lnTo>
                    <a:pt x="50" y="4841"/>
                  </a:lnTo>
                  <a:lnTo>
                    <a:pt x="100" y="5260"/>
                  </a:lnTo>
                  <a:lnTo>
                    <a:pt x="223" y="5656"/>
                  </a:lnTo>
                  <a:lnTo>
                    <a:pt x="371" y="6051"/>
                  </a:lnTo>
                  <a:lnTo>
                    <a:pt x="544" y="6421"/>
                  </a:lnTo>
                  <a:lnTo>
                    <a:pt x="766" y="6767"/>
                  </a:lnTo>
                  <a:lnTo>
                    <a:pt x="1013" y="7113"/>
                  </a:lnTo>
                  <a:lnTo>
                    <a:pt x="1310" y="7409"/>
                  </a:lnTo>
                  <a:lnTo>
                    <a:pt x="1631" y="7705"/>
                  </a:lnTo>
                  <a:lnTo>
                    <a:pt x="1977" y="7952"/>
                  </a:lnTo>
                  <a:lnTo>
                    <a:pt x="2372" y="8175"/>
                  </a:lnTo>
                  <a:lnTo>
                    <a:pt x="2767" y="8348"/>
                  </a:lnTo>
                  <a:lnTo>
                    <a:pt x="3187" y="8496"/>
                  </a:lnTo>
                  <a:lnTo>
                    <a:pt x="3607" y="8570"/>
                  </a:lnTo>
                  <a:lnTo>
                    <a:pt x="4026" y="8619"/>
                  </a:lnTo>
                  <a:lnTo>
                    <a:pt x="4446" y="8644"/>
                  </a:lnTo>
                  <a:lnTo>
                    <a:pt x="4841" y="8619"/>
                  </a:lnTo>
                  <a:lnTo>
                    <a:pt x="5261" y="8545"/>
                  </a:lnTo>
                  <a:lnTo>
                    <a:pt x="5656" y="8422"/>
                  </a:lnTo>
                  <a:lnTo>
                    <a:pt x="6052" y="8273"/>
                  </a:lnTo>
                  <a:lnTo>
                    <a:pt x="6422" y="8101"/>
                  </a:lnTo>
                  <a:lnTo>
                    <a:pt x="6768" y="7878"/>
                  </a:lnTo>
                  <a:lnTo>
                    <a:pt x="7113" y="7631"/>
                  </a:lnTo>
                  <a:lnTo>
                    <a:pt x="7410" y="7335"/>
                  </a:lnTo>
                  <a:lnTo>
                    <a:pt x="7706" y="7014"/>
                  </a:lnTo>
                  <a:lnTo>
                    <a:pt x="7953" y="6668"/>
                  </a:lnTo>
                  <a:lnTo>
                    <a:pt x="8175" y="6273"/>
                  </a:lnTo>
                  <a:lnTo>
                    <a:pt x="8348" y="5878"/>
                  </a:lnTo>
                  <a:lnTo>
                    <a:pt x="8496" y="5458"/>
                  </a:lnTo>
                  <a:lnTo>
                    <a:pt x="8571" y="5038"/>
                  </a:lnTo>
                  <a:lnTo>
                    <a:pt x="8645" y="4618"/>
                  </a:lnTo>
                  <a:lnTo>
                    <a:pt x="8645" y="4223"/>
                  </a:lnTo>
                  <a:lnTo>
                    <a:pt x="8620" y="3803"/>
                  </a:lnTo>
                  <a:lnTo>
                    <a:pt x="8546" y="3384"/>
                  </a:lnTo>
                  <a:lnTo>
                    <a:pt x="8422" y="2988"/>
                  </a:lnTo>
                  <a:lnTo>
                    <a:pt x="8274" y="2593"/>
                  </a:lnTo>
                  <a:lnTo>
                    <a:pt x="8101" y="2223"/>
                  </a:lnTo>
                  <a:lnTo>
                    <a:pt x="7879" y="1877"/>
                  </a:lnTo>
                  <a:lnTo>
                    <a:pt x="7632" y="1531"/>
                  </a:lnTo>
                  <a:lnTo>
                    <a:pt x="7336" y="1235"/>
                  </a:lnTo>
                  <a:lnTo>
                    <a:pt x="7015" y="939"/>
                  </a:lnTo>
                  <a:lnTo>
                    <a:pt x="6669" y="692"/>
                  </a:lnTo>
                  <a:lnTo>
                    <a:pt x="6298" y="469"/>
                  </a:lnTo>
                  <a:lnTo>
                    <a:pt x="5879" y="296"/>
                  </a:lnTo>
                  <a:lnTo>
                    <a:pt x="5483" y="148"/>
                  </a:lnTo>
                  <a:lnTo>
                    <a:pt x="5064" y="74"/>
                  </a:lnTo>
                  <a:lnTo>
                    <a:pt x="4644" y="25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-475307" y="-2627756"/>
              <a:ext cx="326052" cy="326997"/>
            </a:xfrm>
            <a:custGeom>
              <a:rect b="b" l="l" r="r" t="t"/>
              <a:pathLst>
                <a:path extrusionOk="0" h="8645" w="8620">
                  <a:moveTo>
                    <a:pt x="4446" y="2396"/>
                  </a:moveTo>
                  <a:lnTo>
                    <a:pt x="4643" y="2421"/>
                  </a:lnTo>
                  <a:lnTo>
                    <a:pt x="4816" y="2470"/>
                  </a:lnTo>
                  <a:lnTo>
                    <a:pt x="5014" y="2520"/>
                  </a:lnTo>
                  <a:lnTo>
                    <a:pt x="5187" y="2618"/>
                  </a:lnTo>
                  <a:lnTo>
                    <a:pt x="5359" y="2717"/>
                  </a:lnTo>
                  <a:lnTo>
                    <a:pt x="5508" y="2816"/>
                  </a:lnTo>
                  <a:lnTo>
                    <a:pt x="5656" y="2940"/>
                  </a:lnTo>
                  <a:lnTo>
                    <a:pt x="5779" y="3088"/>
                  </a:lnTo>
                  <a:lnTo>
                    <a:pt x="5903" y="3236"/>
                  </a:lnTo>
                  <a:lnTo>
                    <a:pt x="6002" y="3384"/>
                  </a:lnTo>
                  <a:lnTo>
                    <a:pt x="6076" y="3557"/>
                  </a:lnTo>
                  <a:lnTo>
                    <a:pt x="6150" y="3730"/>
                  </a:lnTo>
                  <a:lnTo>
                    <a:pt x="6199" y="3903"/>
                  </a:lnTo>
                  <a:lnTo>
                    <a:pt x="6224" y="4100"/>
                  </a:lnTo>
                  <a:lnTo>
                    <a:pt x="6224" y="4273"/>
                  </a:lnTo>
                  <a:lnTo>
                    <a:pt x="6224" y="4471"/>
                  </a:lnTo>
                  <a:lnTo>
                    <a:pt x="6199" y="4644"/>
                  </a:lnTo>
                  <a:lnTo>
                    <a:pt x="6174" y="4841"/>
                  </a:lnTo>
                  <a:lnTo>
                    <a:pt x="6100" y="5014"/>
                  </a:lnTo>
                  <a:lnTo>
                    <a:pt x="6026" y="5187"/>
                  </a:lnTo>
                  <a:lnTo>
                    <a:pt x="5927" y="5360"/>
                  </a:lnTo>
                  <a:lnTo>
                    <a:pt x="5804" y="5533"/>
                  </a:lnTo>
                  <a:lnTo>
                    <a:pt x="5681" y="5681"/>
                  </a:lnTo>
                  <a:lnTo>
                    <a:pt x="5557" y="5804"/>
                  </a:lnTo>
                  <a:lnTo>
                    <a:pt x="5409" y="5903"/>
                  </a:lnTo>
                  <a:lnTo>
                    <a:pt x="5236" y="6002"/>
                  </a:lnTo>
                  <a:lnTo>
                    <a:pt x="5088" y="6101"/>
                  </a:lnTo>
                  <a:lnTo>
                    <a:pt x="4915" y="6150"/>
                  </a:lnTo>
                  <a:lnTo>
                    <a:pt x="4717" y="6199"/>
                  </a:lnTo>
                  <a:lnTo>
                    <a:pt x="4544" y="6249"/>
                  </a:lnTo>
                  <a:lnTo>
                    <a:pt x="4174" y="6249"/>
                  </a:lnTo>
                  <a:lnTo>
                    <a:pt x="3976" y="6224"/>
                  </a:lnTo>
                  <a:lnTo>
                    <a:pt x="3804" y="6175"/>
                  </a:lnTo>
                  <a:lnTo>
                    <a:pt x="3606" y="6125"/>
                  </a:lnTo>
                  <a:lnTo>
                    <a:pt x="3433" y="6051"/>
                  </a:lnTo>
                  <a:lnTo>
                    <a:pt x="3260" y="5952"/>
                  </a:lnTo>
                  <a:lnTo>
                    <a:pt x="3112" y="5829"/>
                  </a:lnTo>
                  <a:lnTo>
                    <a:pt x="2964" y="5706"/>
                  </a:lnTo>
                  <a:lnTo>
                    <a:pt x="2840" y="5557"/>
                  </a:lnTo>
                  <a:lnTo>
                    <a:pt x="2717" y="5409"/>
                  </a:lnTo>
                  <a:lnTo>
                    <a:pt x="2618" y="5261"/>
                  </a:lnTo>
                  <a:lnTo>
                    <a:pt x="2544" y="5088"/>
                  </a:lnTo>
                  <a:lnTo>
                    <a:pt x="2470" y="4915"/>
                  </a:lnTo>
                  <a:lnTo>
                    <a:pt x="2421" y="4742"/>
                  </a:lnTo>
                  <a:lnTo>
                    <a:pt x="2396" y="4569"/>
                  </a:lnTo>
                  <a:lnTo>
                    <a:pt x="2371" y="4372"/>
                  </a:lnTo>
                  <a:lnTo>
                    <a:pt x="2396" y="4199"/>
                  </a:lnTo>
                  <a:lnTo>
                    <a:pt x="2421" y="4001"/>
                  </a:lnTo>
                  <a:lnTo>
                    <a:pt x="2445" y="3804"/>
                  </a:lnTo>
                  <a:lnTo>
                    <a:pt x="2519" y="3631"/>
                  </a:lnTo>
                  <a:lnTo>
                    <a:pt x="2593" y="3458"/>
                  </a:lnTo>
                  <a:lnTo>
                    <a:pt x="2692" y="3285"/>
                  </a:lnTo>
                  <a:lnTo>
                    <a:pt x="2791" y="3112"/>
                  </a:lnTo>
                  <a:lnTo>
                    <a:pt x="2939" y="2989"/>
                  </a:lnTo>
                  <a:lnTo>
                    <a:pt x="3063" y="2841"/>
                  </a:lnTo>
                  <a:lnTo>
                    <a:pt x="3211" y="2742"/>
                  </a:lnTo>
                  <a:lnTo>
                    <a:pt x="3384" y="2643"/>
                  </a:lnTo>
                  <a:lnTo>
                    <a:pt x="3532" y="2569"/>
                  </a:lnTo>
                  <a:lnTo>
                    <a:pt x="3705" y="2495"/>
                  </a:lnTo>
                  <a:lnTo>
                    <a:pt x="3902" y="2446"/>
                  </a:lnTo>
                  <a:lnTo>
                    <a:pt x="4075" y="2421"/>
                  </a:lnTo>
                  <a:lnTo>
                    <a:pt x="4248" y="2396"/>
                  </a:lnTo>
                  <a:close/>
                  <a:moveTo>
                    <a:pt x="4199" y="1"/>
                  </a:moveTo>
                  <a:lnTo>
                    <a:pt x="3779" y="50"/>
                  </a:lnTo>
                  <a:lnTo>
                    <a:pt x="3384" y="99"/>
                  </a:lnTo>
                  <a:lnTo>
                    <a:pt x="2964" y="223"/>
                  </a:lnTo>
                  <a:lnTo>
                    <a:pt x="2593" y="371"/>
                  </a:lnTo>
                  <a:lnTo>
                    <a:pt x="2223" y="544"/>
                  </a:lnTo>
                  <a:lnTo>
                    <a:pt x="1853" y="766"/>
                  </a:lnTo>
                  <a:lnTo>
                    <a:pt x="1532" y="1013"/>
                  </a:lnTo>
                  <a:lnTo>
                    <a:pt x="1210" y="1310"/>
                  </a:lnTo>
                  <a:lnTo>
                    <a:pt x="939" y="1631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72" y="2767"/>
                  </a:lnTo>
                  <a:lnTo>
                    <a:pt x="149" y="3186"/>
                  </a:lnTo>
                  <a:lnTo>
                    <a:pt x="50" y="3606"/>
                  </a:lnTo>
                  <a:lnTo>
                    <a:pt x="0" y="4026"/>
                  </a:lnTo>
                  <a:lnTo>
                    <a:pt x="0" y="4446"/>
                  </a:lnTo>
                  <a:lnTo>
                    <a:pt x="25" y="4841"/>
                  </a:lnTo>
                  <a:lnTo>
                    <a:pt x="99" y="5261"/>
                  </a:lnTo>
                  <a:lnTo>
                    <a:pt x="198" y="5656"/>
                  </a:lnTo>
                  <a:lnTo>
                    <a:pt x="346" y="6051"/>
                  </a:lnTo>
                  <a:lnTo>
                    <a:pt x="544" y="6422"/>
                  </a:lnTo>
                  <a:lnTo>
                    <a:pt x="741" y="6767"/>
                  </a:lnTo>
                  <a:lnTo>
                    <a:pt x="1013" y="7113"/>
                  </a:lnTo>
                  <a:lnTo>
                    <a:pt x="1285" y="7410"/>
                  </a:lnTo>
                  <a:lnTo>
                    <a:pt x="1606" y="7706"/>
                  </a:lnTo>
                  <a:lnTo>
                    <a:pt x="1976" y="7953"/>
                  </a:lnTo>
                  <a:lnTo>
                    <a:pt x="2346" y="8175"/>
                  </a:lnTo>
                  <a:lnTo>
                    <a:pt x="2742" y="8348"/>
                  </a:lnTo>
                  <a:lnTo>
                    <a:pt x="3161" y="8496"/>
                  </a:lnTo>
                  <a:lnTo>
                    <a:pt x="3581" y="8570"/>
                  </a:lnTo>
                  <a:lnTo>
                    <a:pt x="4001" y="8620"/>
                  </a:lnTo>
                  <a:lnTo>
                    <a:pt x="4421" y="8644"/>
                  </a:lnTo>
                  <a:lnTo>
                    <a:pt x="4841" y="8620"/>
                  </a:lnTo>
                  <a:lnTo>
                    <a:pt x="5236" y="8546"/>
                  </a:lnTo>
                  <a:lnTo>
                    <a:pt x="5631" y="8422"/>
                  </a:lnTo>
                  <a:lnTo>
                    <a:pt x="6026" y="8274"/>
                  </a:lnTo>
                  <a:lnTo>
                    <a:pt x="6397" y="8101"/>
                  </a:lnTo>
                  <a:lnTo>
                    <a:pt x="6767" y="7879"/>
                  </a:lnTo>
                  <a:lnTo>
                    <a:pt x="7088" y="7632"/>
                  </a:lnTo>
                  <a:lnTo>
                    <a:pt x="7409" y="7335"/>
                  </a:lnTo>
                  <a:lnTo>
                    <a:pt x="7681" y="7014"/>
                  </a:lnTo>
                  <a:lnTo>
                    <a:pt x="7928" y="6669"/>
                  </a:lnTo>
                  <a:lnTo>
                    <a:pt x="8150" y="6274"/>
                  </a:lnTo>
                  <a:lnTo>
                    <a:pt x="8323" y="5878"/>
                  </a:lnTo>
                  <a:lnTo>
                    <a:pt x="8471" y="5459"/>
                  </a:lnTo>
                  <a:lnTo>
                    <a:pt x="8570" y="5039"/>
                  </a:lnTo>
                  <a:lnTo>
                    <a:pt x="8619" y="4644"/>
                  </a:lnTo>
                  <a:lnTo>
                    <a:pt x="8619" y="4224"/>
                  </a:lnTo>
                  <a:lnTo>
                    <a:pt x="8595" y="3804"/>
                  </a:lnTo>
                  <a:lnTo>
                    <a:pt x="8521" y="3384"/>
                  </a:lnTo>
                  <a:lnTo>
                    <a:pt x="8422" y="2989"/>
                  </a:lnTo>
                  <a:lnTo>
                    <a:pt x="8274" y="2594"/>
                  </a:lnTo>
                  <a:lnTo>
                    <a:pt x="8076" y="2223"/>
                  </a:lnTo>
                  <a:lnTo>
                    <a:pt x="7854" y="1878"/>
                  </a:lnTo>
                  <a:lnTo>
                    <a:pt x="7607" y="1532"/>
                  </a:lnTo>
                  <a:lnTo>
                    <a:pt x="7335" y="1235"/>
                  </a:lnTo>
                  <a:lnTo>
                    <a:pt x="7014" y="939"/>
                  </a:lnTo>
                  <a:lnTo>
                    <a:pt x="6644" y="692"/>
                  </a:lnTo>
                  <a:lnTo>
                    <a:pt x="6273" y="470"/>
                  </a:lnTo>
                  <a:lnTo>
                    <a:pt x="5853" y="297"/>
                  </a:lnTo>
                  <a:lnTo>
                    <a:pt x="5458" y="149"/>
                  </a:lnTo>
                  <a:lnTo>
                    <a:pt x="5038" y="75"/>
                  </a:lnTo>
                  <a:lnTo>
                    <a:pt x="4619" y="25"/>
                  </a:lnTo>
                  <a:lnTo>
                    <a:pt x="419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" name="Google Shape;379;p13"/>
          <p:cNvGrpSpPr/>
          <p:nvPr/>
        </p:nvGrpSpPr>
        <p:grpSpPr>
          <a:xfrm>
            <a:off x="8495023" y="-507827"/>
            <a:ext cx="1355497" cy="1270466"/>
            <a:chOff x="8195600" y="-957775"/>
            <a:chExt cx="895900" cy="839700"/>
          </a:xfrm>
        </p:grpSpPr>
        <p:sp>
          <p:nvSpPr>
            <p:cNvPr id="380" name="Google Shape;380;p13"/>
            <p:cNvSpPr/>
            <p:nvPr/>
          </p:nvSpPr>
          <p:spPr>
            <a:xfrm>
              <a:off x="8195600" y="-957775"/>
              <a:ext cx="895900" cy="839700"/>
            </a:xfrm>
            <a:custGeom>
              <a:rect b="b" l="l" r="r" t="t"/>
              <a:pathLst>
                <a:path extrusionOk="0" h="33588" w="35836">
                  <a:moveTo>
                    <a:pt x="21882" y="1334"/>
                  </a:moveTo>
                  <a:lnTo>
                    <a:pt x="22524" y="1358"/>
                  </a:lnTo>
                  <a:lnTo>
                    <a:pt x="23141" y="1433"/>
                  </a:lnTo>
                  <a:lnTo>
                    <a:pt x="23758" y="1531"/>
                  </a:lnTo>
                  <a:lnTo>
                    <a:pt x="24351" y="1704"/>
                  </a:lnTo>
                  <a:lnTo>
                    <a:pt x="24944" y="1902"/>
                  </a:lnTo>
                  <a:lnTo>
                    <a:pt x="25512" y="2173"/>
                  </a:lnTo>
                  <a:lnTo>
                    <a:pt x="26055" y="2470"/>
                  </a:lnTo>
                  <a:lnTo>
                    <a:pt x="26574" y="2816"/>
                  </a:lnTo>
                  <a:lnTo>
                    <a:pt x="27092" y="3211"/>
                  </a:lnTo>
                  <a:lnTo>
                    <a:pt x="27562" y="3655"/>
                  </a:lnTo>
                  <a:lnTo>
                    <a:pt x="27982" y="4124"/>
                  </a:lnTo>
                  <a:lnTo>
                    <a:pt x="28377" y="4668"/>
                  </a:lnTo>
                  <a:lnTo>
                    <a:pt x="28747" y="5211"/>
                  </a:lnTo>
                  <a:lnTo>
                    <a:pt x="28920" y="5557"/>
                  </a:lnTo>
                  <a:lnTo>
                    <a:pt x="29093" y="5903"/>
                  </a:lnTo>
                  <a:lnTo>
                    <a:pt x="29241" y="6273"/>
                  </a:lnTo>
                  <a:lnTo>
                    <a:pt x="29365" y="6619"/>
                  </a:lnTo>
                  <a:lnTo>
                    <a:pt x="29439" y="6792"/>
                  </a:lnTo>
                  <a:lnTo>
                    <a:pt x="29537" y="7162"/>
                  </a:lnTo>
                  <a:lnTo>
                    <a:pt x="29612" y="7508"/>
                  </a:lnTo>
                  <a:lnTo>
                    <a:pt x="29686" y="7878"/>
                  </a:lnTo>
                  <a:lnTo>
                    <a:pt x="29735" y="8249"/>
                  </a:lnTo>
                  <a:lnTo>
                    <a:pt x="29241" y="8076"/>
                  </a:lnTo>
                  <a:lnTo>
                    <a:pt x="28722" y="7952"/>
                  </a:lnTo>
                  <a:lnTo>
                    <a:pt x="28229" y="7854"/>
                  </a:lnTo>
                  <a:lnTo>
                    <a:pt x="27710" y="7780"/>
                  </a:lnTo>
                  <a:lnTo>
                    <a:pt x="27043" y="7730"/>
                  </a:lnTo>
                  <a:lnTo>
                    <a:pt x="26376" y="7730"/>
                  </a:lnTo>
                  <a:lnTo>
                    <a:pt x="25734" y="7780"/>
                  </a:lnTo>
                  <a:lnTo>
                    <a:pt x="25067" y="7878"/>
                  </a:lnTo>
                  <a:lnTo>
                    <a:pt x="24425" y="8027"/>
                  </a:lnTo>
                  <a:lnTo>
                    <a:pt x="23783" y="8224"/>
                  </a:lnTo>
                  <a:lnTo>
                    <a:pt x="23166" y="8446"/>
                  </a:lnTo>
                  <a:lnTo>
                    <a:pt x="22573" y="8743"/>
                  </a:lnTo>
                  <a:lnTo>
                    <a:pt x="22499" y="8051"/>
                  </a:lnTo>
                  <a:lnTo>
                    <a:pt x="22400" y="7360"/>
                  </a:lnTo>
                  <a:lnTo>
                    <a:pt x="22252" y="6718"/>
                  </a:lnTo>
                  <a:lnTo>
                    <a:pt x="22054" y="6075"/>
                  </a:lnTo>
                  <a:lnTo>
                    <a:pt x="21807" y="5433"/>
                  </a:lnTo>
                  <a:lnTo>
                    <a:pt x="21511" y="4841"/>
                  </a:lnTo>
                  <a:lnTo>
                    <a:pt x="21190" y="4273"/>
                  </a:lnTo>
                  <a:lnTo>
                    <a:pt x="20820" y="3729"/>
                  </a:lnTo>
                  <a:lnTo>
                    <a:pt x="20424" y="3235"/>
                  </a:lnTo>
                  <a:lnTo>
                    <a:pt x="20005" y="2766"/>
                  </a:lnTo>
                  <a:lnTo>
                    <a:pt x="19535" y="2346"/>
                  </a:lnTo>
                  <a:lnTo>
                    <a:pt x="19041" y="1926"/>
                  </a:lnTo>
                  <a:lnTo>
                    <a:pt x="19535" y="1754"/>
                  </a:lnTo>
                  <a:lnTo>
                    <a:pt x="20005" y="1605"/>
                  </a:lnTo>
                  <a:lnTo>
                    <a:pt x="20622" y="1457"/>
                  </a:lnTo>
                  <a:lnTo>
                    <a:pt x="21264" y="1383"/>
                  </a:lnTo>
                  <a:lnTo>
                    <a:pt x="21882" y="1334"/>
                  </a:lnTo>
                  <a:close/>
                  <a:moveTo>
                    <a:pt x="13460" y="1358"/>
                  </a:moveTo>
                  <a:lnTo>
                    <a:pt x="14003" y="1383"/>
                  </a:lnTo>
                  <a:lnTo>
                    <a:pt x="14547" y="1433"/>
                  </a:lnTo>
                  <a:lnTo>
                    <a:pt x="15065" y="1531"/>
                  </a:lnTo>
                  <a:lnTo>
                    <a:pt x="15584" y="1655"/>
                  </a:lnTo>
                  <a:lnTo>
                    <a:pt x="15979" y="1778"/>
                  </a:lnTo>
                  <a:lnTo>
                    <a:pt x="16399" y="1926"/>
                  </a:lnTo>
                  <a:lnTo>
                    <a:pt x="16053" y="2223"/>
                  </a:lnTo>
                  <a:lnTo>
                    <a:pt x="15732" y="2519"/>
                  </a:lnTo>
                  <a:lnTo>
                    <a:pt x="15411" y="2816"/>
                  </a:lnTo>
                  <a:lnTo>
                    <a:pt x="15115" y="3137"/>
                  </a:lnTo>
                  <a:lnTo>
                    <a:pt x="14868" y="3458"/>
                  </a:lnTo>
                  <a:lnTo>
                    <a:pt x="14645" y="3754"/>
                  </a:lnTo>
                  <a:lnTo>
                    <a:pt x="14423" y="4075"/>
                  </a:lnTo>
                  <a:lnTo>
                    <a:pt x="14201" y="4396"/>
                  </a:lnTo>
                  <a:lnTo>
                    <a:pt x="14003" y="4742"/>
                  </a:lnTo>
                  <a:lnTo>
                    <a:pt x="13830" y="5088"/>
                  </a:lnTo>
                  <a:lnTo>
                    <a:pt x="13682" y="5433"/>
                  </a:lnTo>
                  <a:lnTo>
                    <a:pt x="13534" y="5779"/>
                  </a:lnTo>
                  <a:lnTo>
                    <a:pt x="13386" y="6150"/>
                  </a:lnTo>
                  <a:lnTo>
                    <a:pt x="13287" y="6520"/>
                  </a:lnTo>
                  <a:lnTo>
                    <a:pt x="13188" y="6890"/>
                  </a:lnTo>
                  <a:lnTo>
                    <a:pt x="13090" y="7261"/>
                  </a:lnTo>
                  <a:lnTo>
                    <a:pt x="13016" y="7631"/>
                  </a:lnTo>
                  <a:lnTo>
                    <a:pt x="12966" y="8027"/>
                  </a:lnTo>
                  <a:lnTo>
                    <a:pt x="12941" y="8397"/>
                  </a:lnTo>
                  <a:lnTo>
                    <a:pt x="12917" y="8792"/>
                  </a:lnTo>
                  <a:lnTo>
                    <a:pt x="12373" y="8570"/>
                  </a:lnTo>
                  <a:lnTo>
                    <a:pt x="11830" y="8372"/>
                  </a:lnTo>
                  <a:lnTo>
                    <a:pt x="11287" y="8224"/>
                  </a:lnTo>
                  <a:lnTo>
                    <a:pt x="10743" y="8101"/>
                  </a:lnTo>
                  <a:lnTo>
                    <a:pt x="10200" y="8027"/>
                  </a:lnTo>
                  <a:lnTo>
                    <a:pt x="9657" y="7977"/>
                  </a:lnTo>
                  <a:lnTo>
                    <a:pt x="9089" y="7952"/>
                  </a:lnTo>
                  <a:lnTo>
                    <a:pt x="8545" y="7977"/>
                  </a:lnTo>
                  <a:lnTo>
                    <a:pt x="7829" y="8051"/>
                  </a:lnTo>
                  <a:lnTo>
                    <a:pt x="7113" y="8199"/>
                  </a:lnTo>
                  <a:lnTo>
                    <a:pt x="6397" y="8372"/>
                  </a:lnTo>
                  <a:lnTo>
                    <a:pt x="5705" y="8619"/>
                  </a:lnTo>
                  <a:lnTo>
                    <a:pt x="5779" y="8027"/>
                  </a:lnTo>
                  <a:lnTo>
                    <a:pt x="5878" y="7434"/>
                  </a:lnTo>
                  <a:lnTo>
                    <a:pt x="6051" y="6792"/>
                  </a:lnTo>
                  <a:lnTo>
                    <a:pt x="6273" y="6174"/>
                  </a:lnTo>
                  <a:lnTo>
                    <a:pt x="6545" y="5582"/>
                  </a:lnTo>
                  <a:lnTo>
                    <a:pt x="6866" y="5038"/>
                  </a:lnTo>
                  <a:lnTo>
                    <a:pt x="7237" y="4495"/>
                  </a:lnTo>
                  <a:lnTo>
                    <a:pt x="7632" y="4001"/>
                  </a:lnTo>
                  <a:lnTo>
                    <a:pt x="8076" y="3532"/>
                  </a:lnTo>
                  <a:lnTo>
                    <a:pt x="8570" y="3087"/>
                  </a:lnTo>
                  <a:lnTo>
                    <a:pt x="9089" y="2717"/>
                  </a:lnTo>
                  <a:lnTo>
                    <a:pt x="9632" y="2371"/>
                  </a:lnTo>
                  <a:lnTo>
                    <a:pt x="10225" y="2075"/>
                  </a:lnTo>
                  <a:lnTo>
                    <a:pt x="10818" y="1828"/>
                  </a:lnTo>
                  <a:lnTo>
                    <a:pt x="11460" y="1630"/>
                  </a:lnTo>
                  <a:lnTo>
                    <a:pt x="12102" y="1482"/>
                  </a:lnTo>
                  <a:lnTo>
                    <a:pt x="12423" y="1433"/>
                  </a:lnTo>
                  <a:lnTo>
                    <a:pt x="12769" y="1383"/>
                  </a:lnTo>
                  <a:lnTo>
                    <a:pt x="13114" y="1358"/>
                  </a:lnTo>
                  <a:close/>
                  <a:moveTo>
                    <a:pt x="31044" y="10397"/>
                  </a:moveTo>
                  <a:lnTo>
                    <a:pt x="31365" y="10620"/>
                  </a:lnTo>
                  <a:lnTo>
                    <a:pt x="31661" y="10842"/>
                  </a:lnTo>
                  <a:lnTo>
                    <a:pt x="31958" y="11089"/>
                  </a:lnTo>
                  <a:lnTo>
                    <a:pt x="32229" y="11361"/>
                  </a:lnTo>
                  <a:lnTo>
                    <a:pt x="32649" y="11830"/>
                  </a:lnTo>
                  <a:lnTo>
                    <a:pt x="33044" y="12324"/>
                  </a:lnTo>
                  <a:lnTo>
                    <a:pt x="33390" y="12867"/>
                  </a:lnTo>
                  <a:lnTo>
                    <a:pt x="33686" y="13410"/>
                  </a:lnTo>
                  <a:lnTo>
                    <a:pt x="33958" y="13978"/>
                  </a:lnTo>
                  <a:lnTo>
                    <a:pt x="34156" y="14571"/>
                  </a:lnTo>
                  <a:lnTo>
                    <a:pt x="34304" y="15164"/>
                  </a:lnTo>
                  <a:lnTo>
                    <a:pt x="34427" y="15781"/>
                  </a:lnTo>
                  <a:lnTo>
                    <a:pt x="34477" y="16399"/>
                  </a:lnTo>
                  <a:lnTo>
                    <a:pt x="34501" y="17041"/>
                  </a:lnTo>
                  <a:lnTo>
                    <a:pt x="34452" y="17658"/>
                  </a:lnTo>
                  <a:lnTo>
                    <a:pt x="34353" y="18300"/>
                  </a:lnTo>
                  <a:lnTo>
                    <a:pt x="34205" y="18918"/>
                  </a:lnTo>
                  <a:lnTo>
                    <a:pt x="34007" y="19535"/>
                  </a:lnTo>
                  <a:lnTo>
                    <a:pt x="33761" y="20128"/>
                  </a:lnTo>
                  <a:lnTo>
                    <a:pt x="33464" y="20721"/>
                  </a:lnTo>
                  <a:lnTo>
                    <a:pt x="33143" y="21214"/>
                  </a:lnTo>
                  <a:lnTo>
                    <a:pt x="32797" y="21684"/>
                  </a:lnTo>
                  <a:lnTo>
                    <a:pt x="32427" y="22128"/>
                  </a:lnTo>
                  <a:lnTo>
                    <a:pt x="32032" y="22523"/>
                  </a:lnTo>
                  <a:lnTo>
                    <a:pt x="31760" y="22746"/>
                  </a:lnTo>
                  <a:lnTo>
                    <a:pt x="31488" y="22968"/>
                  </a:lnTo>
                  <a:lnTo>
                    <a:pt x="31414" y="22449"/>
                  </a:lnTo>
                  <a:lnTo>
                    <a:pt x="31291" y="21931"/>
                  </a:lnTo>
                  <a:lnTo>
                    <a:pt x="31118" y="21412"/>
                  </a:lnTo>
                  <a:lnTo>
                    <a:pt x="30945" y="20918"/>
                  </a:lnTo>
                  <a:lnTo>
                    <a:pt x="30649" y="20251"/>
                  </a:lnTo>
                  <a:lnTo>
                    <a:pt x="30303" y="19609"/>
                  </a:lnTo>
                  <a:lnTo>
                    <a:pt x="29908" y="18992"/>
                  </a:lnTo>
                  <a:lnTo>
                    <a:pt x="29463" y="18424"/>
                  </a:lnTo>
                  <a:lnTo>
                    <a:pt x="28994" y="17880"/>
                  </a:lnTo>
                  <a:lnTo>
                    <a:pt x="28451" y="17387"/>
                  </a:lnTo>
                  <a:lnTo>
                    <a:pt x="27907" y="16942"/>
                  </a:lnTo>
                  <a:lnTo>
                    <a:pt x="27290" y="16547"/>
                  </a:lnTo>
                  <a:lnTo>
                    <a:pt x="27784" y="16152"/>
                  </a:lnTo>
                  <a:lnTo>
                    <a:pt x="28253" y="15757"/>
                  </a:lnTo>
                  <a:lnTo>
                    <a:pt x="28698" y="15312"/>
                  </a:lnTo>
                  <a:lnTo>
                    <a:pt x="29093" y="14867"/>
                  </a:lnTo>
                  <a:lnTo>
                    <a:pt x="29439" y="14398"/>
                  </a:lnTo>
                  <a:lnTo>
                    <a:pt x="29784" y="13880"/>
                  </a:lnTo>
                  <a:lnTo>
                    <a:pt x="30081" y="13386"/>
                  </a:lnTo>
                  <a:lnTo>
                    <a:pt x="30328" y="12842"/>
                  </a:lnTo>
                  <a:lnTo>
                    <a:pt x="30575" y="12250"/>
                  </a:lnTo>
                  <a:lnTo>
                    <a:pt x="30772" y="11632"/>
                  </a:lnTo>
                  <a:lnTo>
                    <a:pt x="30920" y="11015"/>
                  </a:lnTo>
                  <a:lnTo>
                    <a:pt x="31044" y="10397"/>
                  </a:lnTo>
                  <a:close/>
                  <a:moveTo>
                    <a:pt x="4495" y="10842"/>
                  </a:moveTo>
                  <a:lnTo>
                    <a:pt x="4594" y="11262"/>
                  </a:lnTo>
                  <a:lnTo>
                    <a:pt x="4718" y="11682"/>
                  </a:lnTo>
                  <a:lnTo>
                    <a:pt x="4841" y="12077"/>
                  </a:lnTo>
                  <a:lnTo>
                    <a:pt x="4989" y="12497"/>
                  </a:lnTo>
                  <a:lnTo>
                    <a:pt x="5286" y="13139"/>
                  </a:lnTo>
                  <a:lnTo>
                    <a:pt x="5607" y="13756"/>
                  </a:lnTo>
                  <a:lnTo>
                    <a:pt x="6002" y="14349"/>
                  </a:lnTo>
                  <a:lnTo>
                    <a:pt x="6422" y="14917"/>
                  </a:lnTo>
                  <a:lnTo>
                    <a:pt x="6891" y="15435"/>
                  </a:lnTo>
                  <a:lnTo>
                    <a:pt x="7385" y="15929"/>
                  </a:lnTo>
                  <a:lnTo>
                    <a:pt x="7953" y="16374"/>
                  </a:lnTo>
                  <a:lnTo>
                    <a:pt x="8521" y="16794"/>
                  </a:lnTo>
                  <a:lnTo>
                    <a:pt x="7928" y="17189"/>
                  </a:lnTo>
                  <a:lnTo>
                    <a:pt x="7409" y="17633"/>
                  </a:lnTo>
                  <a:lnTo>
                    <a:pt x="6891" y="18103"/>
                  </a:lnTo>
                  <a:lnTo>
                    <a:pt x="6446" y="18597"/>
                  </a:lnTo>
                  <a:lnTo>
                    <a:pt x="6026" y="19140"/>
                  </a:lnTo>
                  <a:lnTo>
                    <a:pt x="5656" y="19683"/>
                  </a:lnTo>
                  <a:lnTo>
                    <a:pt x="5335" y="20276"/>
                  </a:lnTo>
                  <a:lnTo>
                    <a:pt x="5039" y="20869"/>
                  </a:lnTo>
                  <a:lnTo>
                    <a:pt x="4816" y="21437"/>
                  </a:lnTo>
                  <a:lnTo>
                    <a:pt x="4643" y="22029"/>
                  </a:lnTo>
                  <a:lnTo>
                    <a:pt x="4495" y="22622"/>
                  </a:lnTo>
                  <a:lnTo>
                    <a:pt x="4372" y="23240"/>
                  </a:lnTo>
                  <a:lnTo>
                    <a:pt x="4100" y="23017"/>
                  </a:lnTo>
                  <a:lnTo>
                    <a:pt x="3853" y="22795"/>
                  </a:lnTo>
                  <a:lnTo>
                    <a:pt x="3606" y="22548"/>
                  </a:lnTo>
                  <a:lnTo>
                    <a:pt x="3359" y="22301"/>
                  </a:lnTo>
                  <a:lnTo>
                    <a:pt x="3137" y="22054"/>
                  </a:lnTo>
                  <a:lnTo>
                    <a:pt x="2742" y="21511"/>
                  </a:lnTo>
                  <a:lnTo>
                    <a:pt x="2371" y="20943"/>
                  </a:lnTo>
                  <a:lnTo>
                    <a:pt x="2075" y="20350"/>
                  </a:lnTo>
                  <a:lnTo>
                    <a:pt x="1828" y="19733"/>
                  </a:lnTo>
                  <a:lnTo>
                    <a:pt x="1630" y="19115"/>
                  </a:lnTo>
                  <a:lnTo>
                    <a:pt x="1482" y="18448"/>
                  </a:lnTo>
                  <a:lnTo>
                    <a:pt x="1383" y="17806"/>
                  </a:lnTo>
                  <a:lnTo>
                    <a:pt x="1359" y="17140"/>
                  </a:lnTo>
                  <a:lnTo>
                    <a:pt x="1383" y="16473"/>
                  </a:lnTo>
                  <a:lnTo>
                    <a:pt x="1458" y="15781"/>
                  </a:lnTo>
                  <a:lnTo>
                    <a:pt x="1507" y="15460"/>
                  </a:lnTo>
                  <a:lnTo>
                    <a:pt x="1606" y="15139"/>
                  </a:lnTo>
                  <a:lnTo>
                    <a:pt x="1680" y="14793"/>
                  </a:lnTo>
                  <a:lnTo>
                    <a:pt x="1803" y="14472"/>
                  </a:lnTo>
                  <a:lnTo>
                    <a:pt x="1927" y="14151"/>
                  </a:lnTo>
                  <a:lnTo>
                    <a:pt x="2050" y="13830"/>
                  </a:lnTo>
                  <a:lnTo>
                    <a:pt x="2223" y="13509"/>
                  </a:lnTo>
                  <a:lnTo>
                    <a:pt x="2396" y="13188"/>
                  </a:lnTo>
                  <a:lnTo>
                    <a:pt x="2668" y="12744"/>
                  </a:lnTo>
                  <a:lnTo>
                    <a:pt x="2964" y="12348"/>
                  </a:lnTo>
                  <a:lnTo>
                    <a:pt x="3285" y="11953"/>
                  </a:lnTo>
                  <a:lnTo>
                    <a:pt x="3631" y="11583"/>
                  </a:lnTo>
                  <a:lnTo>
                    <a:pt x="4051" y="11188"/>
                  </a:lnTo>
                  <a:lnTo>
                    <a:pt x="4495" y="10842"/>
                  </a:lnTo>
                  <a:close/>
                  <a:moveTo>
                    <a:pt x="17733" y="2643"/>
                  </a:moveTo>
                  <a:lnTo>
                    <a:pt x="18251" y="3013"/>
                  </a:lnTo>
                  <a:lnTo>
                    <a:pt x="18720" y="3433"/>
                  </a:lnTo>
                  <a:lnTo>
                    <a:pt x="19165" y="3878"/>
                  </a:lnTo>
                  <a:lnTo>
                    <a:pt x="19585" y="4371"/>
                  </a:lnTo>
                  <a:lnTo>
                    <a:pt x="19955" y="4890"/>
                  </a:lnTo>
                  <a:lnTo>
                    <a:pt x="20301" y="5433"/>
                  </a:lnTo>
                  <a:lnTo>
                    <a:pt x="20573" y="6001"/>
                  </a:lnTo>
                  <a:lnTo>
                    <a:pt x="20820" y="6619"/>
                  </a:lnTo>
                  <a:lnTo>
                    <a:pt x="20992" y="7212"/>
                  </a:lnTo>
                  <a:lnTo>
                    <a:pt x="21116" y="7829"/>
                  </a:lnTo>
                  <a:lnTo>
                    <a:pt x="21190" y="8471"/>
                  </a:lnTo>
                  <a:lnTo>
                    <a:pt x="21215" y="9138"/>
                  </a:lnTo>
                  <a:lnTo>
                    <a:pt x="21215" y="9459"/>
                  </a:lnTo>
                  <a:lnTo>
                    <a:pt x="21585" y="9632"/>
                  </a:lnTo>
                  <a:lnTo>
                    <a:pt x="21931" y="9829"/>
                  </a:lnTo>
                  <a:lnTo>
                    <a:pt x="22277" y="10027"/>
                  </a:lnTo>
                  <a:lnTo>
                    <a:pt x="22622" y="10249"/>
                  </a:lnTo>
                  <a:lnTo>
                    <a:pt x="22919" y="10076"/>
                  </a:lnTo>
                  <a:lnTo>
                    <a:pt x="23240" y="9903"/>
                  </a:lnTo>
                  <a:lnTo>
                    <a:pt x="23536" y="9755"/>
                  </a:lnTo>
                  <a:lnTo>
                    <a:pt x="23857" y="9632"/>
                  </a:lnTo>
                  <a:lnTo>
                    <a:pt x="24203" y="9508"/>
                  </a:lnTo>
                  <a:lnTo>
                    <a:pt x="24524" y="9410"/>
                  </a:lnTo>
                  <a:lnTo>
                    <a:pt x="24870" y="9311"/>
                  </a:lnTo>
                  <a:lnTo>
                    <a:pt x="25216" y="9237"/>
                  </a:lnTo>
                  <a:lnTo>
                    <a:pt x="25759" y="9138"/>
                  </a:lnTo>
                  <a:lnTo>
                    <a:pt x="26352" y="9088"/>
                  </a:lnTo>
                  <a:lnTo>
                    <a:pt x="26920" y="9088"/>
                  </a:lnTo>
                  <a:lnTo>
                    <a:pt x="27488" y="9113"/>
                  </a:lnTo>
                  <a:lnTo>
                    <a:pt x="28056" y="9187"/>
                  </a:lnTo>
                  <a:lnTo>
                    <a:pt x="28648" y="9311"/>
                  </a:lnTo>
                  <a:lnTo>
                    <a:pt x="29192" y="9484"/>
                  </a:lnTo>
                  <a:lnTo>
                    <a:pt x="29760" y="9706"/>
                  </a:lnTo>
                  <a:lnTo>
                    <a:pt x="29686" y="10323"/>
                  </a:lnTo>
                  <a:lnTo>
                    <a:pt x="29562" y="10965"/>
                  </a:lnTo>
                  <a:lnTo>
                    <a:pt x="29389" y="11558"/>
                  </a:lnTo>
                  <a:lnTo>
                    <a:pt x="29167" y="12151"/>
                  </a:lnTo>
                  <a:lnTo>
                    <a:pt x="28895" y="12744"/>
                  </a:lnTo>
                  <a:lnTo>
                    <a:pt x="28550" y="13287"/>
                  </a:lnTo>
                  <a:lnTo>
                    <a:pt x="28204" y="13806"/>
                  </a:lnTo>
                  <a:lnTo>
                    <a:pt x="27784" y="14324"/>
                  </a:lnTo>
                  <a:lnTo>
                    <a:pt x="27364" y="14744"/>
                  </a:lnTo>
                  <a:lnTo>
                    <a:pt x="26920" y="15139"/>
                  </a:lnTo>
                  <a:lnTo>
                    <a:pt x="26426" y="15485"/>
                  </a:lnTo>
                  <a:lnTo>
                    <a:pt x="25907" y="15831"/>
                  </a:lnTo>
                  <a:lnTo>
                    <a:pt x="25858" y="15806"/>
                  </a:lnTo>
                  <a:lnTo>
                    <a:pt x="25907" y="16250"/>
                  </a:lnTo>
                  <a:lnTo>
                    <a:pt x="25907" y="16695"/>
                  </a:lnTo>
                  <a:lnTo>
                    <a:pt x="25882" y="17362"/>
                  </a:lnTo>
                  <a:lnTo>
                    <a:pt x="25956" y="17337"/>
                  </a:lnTo>
                  <a:lnTo>
                    <a:pt x="26352" y="17535"/>
                  </a:lnTo>
                  <a:lnTo>
                    <a:pt x="26722" y="17782"/>
                  </a:lnTo>
                  <a:lnTo>
                    <a:pt x="27092" y="18029"/>
                  </a:lnTo>
                  <a:lnTo>
                    <a:pt x="27438" y="18300"/>
                  </a:lnTo>
                  <a:lnTo>
                    <a:pt x="27784" y="18597"/>
                  </a:lnTo>
                  <a:lnTo>
                    <a:pt x="28105" y="18918"/>
                  </a:lnTo>
                  <a:lnTo>
                    <a:pt x="28401" y="19239"/>
                  </a:lnTo>
                  <a:lnTo>
                    <a:pt x="28673" y="19584"/>
                  </a:lnTo>
                  <a:lnTo>
                    <a:pt x="28994" y="20054"/>
                  </a:lnTo>
                  <a:lnTo>
                    <a:pt x="29266" y="20523"/>
                  </a:lnTo>
                  <a:lnTo>
                    <a:pt x="29513" y="21017"/>
                  </a:lnTo>
                  <a:lnTo>
                    <a:pt x="29735" y="21536"/>
                  </a:lnTo>
                  <a:lnTo>
                    <a:pt x="29908" y="22079"/>
                  </a:lnTo>
                  <a:lnTo>
                    <a:pt x="30056" y="22622"/>
                  </a:lnTo>
                  <a:lnTo>
                    <a:pt x="30155" y="23190"/>
                  </a:lnTo>
                  <a:lnTo>
                    <a:pt x="30229" y="23783"/>
                  </a:lnTo>
                  <a:lnTo>
                    <a:pt x="29710" y="24005"/>
                  </a:lnTo>
                  <a:lnTo>
                    <a:pt x="29192" y="24203"/>
                  </a:lnTo>
                  <a:lnTo>
                    <a:pt x="28673" y="24376"/>
                  </a:lnTo>
                  <a:lnTo>
                    <a:pt x="28130" y="24474"/>
                  </a:lnTo>
                  <a:lnTo>
                    <a:pt x="27586" y="24573"/>
                  </a:lnTo>
                  <a:lnTo>
                    <a:pt x="27018" y="24598"/>
                  </a:lnTo>
                  <a:lnTo>
                    <a:pt x="26475" y="24598"/>
                  </a:lnTo>
                  <a:lnTo>
                    <a:pt x="25907" y="24573"/>
                  </a:lnTo>
                  <a:lnTo>
                    <a:pt x="25512" y="24524"/>
                  </a:lnTo>
                  <a:lnTo>
                    <a:pt x="25117" y="24450"/>
                  </a:lnTo>
                  <a:lnTo>
                    <a:pt x="24746" y="24351"/>
                  </a:lnTo>
                  <a:lnTo>
                    <a:pt x="24351" y="24227"/>
                  </a:lnTo>
                  <a:lnTo>
                    <a:pt x="23956" y="24104"/>
                  </a:lnTo>
                  <a:lnTo>
                    <a:pt x="23586" y="23956"/>
                  </a:lnTo>
                  <a:lnTo>
                    <a:pt x="23215" y="23783"/>
                  </a:lnTo>
                  <a:lnTo>
                    <a:pt x="22845" y="23561"/>
                  </a:lnTo>
                  <a:lnTo>
                    <a:pt x="22450" y="23338"/>
                  </a:lnTo>
                  <a:lnTo>
                    <a:pt x="22450" y="23264"/>
                  </a:lnTo>
                  <a:lnTo>
                    <a:pt x="22129" y="23462"/>
                  </a:lnTo>
                  <a:lnTo>
                    <a:pt x="21783" y="23659"/>
                  </a:lnTo>
                  <a:lnTo>
                    <a:pt x="21437" y="23832"/>
                  </a:lnTo>
                  <a:lnTo>
                    <a:pt x="21091" y="24005"/>
                  </a:lnTo>
                  <a:lnTo>
                    <a:pt x="21165" y="24055"/>
                  </a:lnTo>
                  <a:lnTo>
                    <a:pt x="21165" y="24425"/>
                  </a:lnTo>
                  <a:lnTo>
                    <a:pt x="21165" y="24771"/>
                  </a:lnTo>
                  <a:lnTo>
                    <a:pt x="21141" y="25117"/>
                  </a:lnTo>
                  <a:lnTo>
                    <a:pt x="21116" y="25462"/>
                  </a:lnTo>
                  <a:lnTo>
                    <a:pt x="21067" y="25808"/>
                  </a:lnTo>
                  <a:lnTo>
                    <a:pt x="20992" y="26154"/>
                  </a:lnTo>
                  <a:lnTo>
                    <a:pt x="20918" y="26500"/>
                  </a:lnTo>
                  <a:lnTo>
                    <a:pt x="20820" y="26821"/>
                  </a:lnTo>
                  <a:lnTo>
                    <a:pt x="20622" y="27389"/>
                  </a:lnTo>
                  <a:lnTo>
                    <a:pt x="20375" y="27932"/>
                  </a:lnTo>
                  <a:lnTo>
                    <a:pt x="20079" y="28451"/>
                  </a:lnTo>
                  <a:lnTo>
                    <a:pt x="19758" y="28944"/>
                  </a:lnTo>
                  <a:lnTo>
                    <a:pt x="19412" y="29414"/>
                  </a:lnTo>
                  <a:lnTo>
                    <a:pt x="18992" y="29858"/>
                  </a:lnTo>
                  <a:lnTo>
                    <a:pt x="18572" y="30278"/>
                  </a:lnTo>
                  <a:lnTo>
                    <a:pt x="18078" y="30673"/>
                  </a:lnTo>
                  <a:lnTo>
                    <a:pt x="17584" y="30303"/>
                  </a:lnTo>
                  <a:lnTo>
                    <a:pt x="17115" y="29908"/>
                  </a:lnTo>
                  <a:lnTo>
                    <a:pt x="16695" y="29463"/>
                  </a:lnTo>
                  <a:lnTo>
                    <a:pt x="16300" y="28969"/>
                  </a:lnTo>
                  <a:lnTo>
                    <a:pt x="15930" y="28475"/>
                  </a:lnTo>
                  <a:lnTo>
                    <a:pt x="15609" y="27932"/>
                  </a:lnTo>
                  <a:lnTo>
                    <a:pt x="15337" y="27364"/>
                  </a:lnTo>
                  <a:lnTo>
                    <a:pt x="15115" y="26771"/>
                  </a:lnTo>
                  <a:lnTo>
                    <a:pt x="14942" y="26178"/>
                  </a:lnTo>
                  <a:lnTo>
                    <a:pt x="14818" y="25561"/>
                  </a:lnTo>
                  <a:lnTo>
                    <a:pt x="14744" y="24919"/>
                  </a:lnTo>
                  <a:lnTo>
                    <a:pt x="14695" y="24277"/>
                  </a:lnTo>
                  <a:lnTo>
                    <a:pt x="14967" y="24055"/>
                  </a:lnTo>
                  <a:lnTo>
                    <a:pt x="14571" y="23882"/>
                  </a:lnTo>
                  <a:lnTo>
                    <a:pt x="14176" y="23684"/>
                  </a:lnTo>
                  <a:lnTo>
                    <a:pt x="13781" y="23462"/>
                  </a:lnTo>
                  <a:lnTo>
                    <a:pt x="13411" y="23215"/>
                  </a:lnTo>
                  <a:lnTo>
                    <a:pt x="13386" y="23561"/>
                  </a:lnTo>
                  <a:lnTo>
                    <a:pt x="12941" y="23832"/>
                  </a:lnTo>
                  <a:lnTo>
                    <a:pt x="12497" y="24079"/>
                  </a:lnTo>
                  <a:lnTo>
                    <a:pt x="12028" y="24277"/>
                  </a:lnTo>
                  <a:lnTo>
                    <a:pt x="11558" y="24450"/>
                  </a:lnTo>
                  <a:lnTo>
                    <a:pt x="11064" y="24598"/>
                  </a:lnTo>
                  <a:lnTo>
                    <a:pt x="10571" y="24697"/>
                  </a:lnTo>
                  <a:lnTo>
                    <a:pt x="10077" y="24771"/>
                  </a:lnTo>
                  <a:lnTo>
                    <a:pt x="9583" y="24820"/>
                  </a:lnTo>
                  <a:lnTo>
                    <a:pt x="9089" y="24845"/>
                  </a:lnTo>
                  <a:lnTo>
                    <a:pt x="8570" y="24820"/>
                  </a:lnTo>
                  <a:lnTo>
                    <a:pt x="8076" y="24771"/>
                  </a:lnTo>
                  <a:lnTo>
                    <a:pt x="7582" y="24697"/>
                  </a:lnTo>
                  <a:lnTo>
                    <a:pt x="7088" y="24573"/>
                  </a:lnTo>
                  <a:lnTo>
                    <a:pt x="6619" y="24425"/>
                  </a:lnTo>
                  <a:lnTo>
                    <a:pt x="6125" y="24252"/>
                  </a:lnTo>
                  <a:lnTo>
                    <a:pt x="5656" y="24030"/>
                  </a:lnTo>
                  <a:lnTo>
                    <a:pt x="5730" y="23412"/>
                  </a:lnTo>
                  <a:lnTo>
                    <a:pt x="5829" y="22795"/>
                  </a:lnTo>
                  <a:lnTo>
                    <a:pt x="5977" y="22202"/>
                  </a:lnTo>
                  <a:lnTo>
                    <a:pt x="6199" y="21610"/>
                  </a:lnTo>
                  <a:lnTo>
                    <a:pt x="6446" y="21042"/>
                  </a:lnTo>
                  <a:lnTo>
                    <a:pt x="6743" y="20498"/>
                  </a:lnTo>
                  <a:lnTo>
                    <a:pt x="7088" y="19980"/>
                  </a:lnTo>
                  <a:lnTo>
                    <a:pt x="7484" y="19461"/>
                  </a:lnTo>
                  <a:lnTo>
                    <a:pt x="7928" y="18992"/>
                  </a:lnTo>
                  <a:lnTo>
                    <a:pt x="8422" y="18547"/>
                  </a:lnTo>
                  <a:lnTo>
                    <a:pt x="8669" y="18325"/>
                  </a:lnTo>
                  <a:lnTo>
                    <a:pt x="8941" y="18127"/>
                  </a:lnTo>
                  <a:lnTo>
                    <a:pt x="9237" y="17930"/>
                  </a:lnTo>
                  <a:lnTo>
                    <a:pt x="9533" y="17757"/>
                  </a:lnTo>
                  <a:lnTo>
                    <a:pt x="9928" y="17535"/>
                  </a:lnTo>
                  <a:lnTo>
                    <a:pt x="10077" y="17584"/>
                  </a:lnTo>
                  <a:lnTo>
                    <a:pt x="10027" y="17140"/>
                  </a:lnTo>
                  <a:lnTo>
                    <a:pt x="10027" y="16695"/>
                  </a:lnTo>
                  <a:lnTo>
                    <a:pt x="10027" y="16349"/>
                  </a:lnTo>
                  <a:lnTo>
                    <a:pt x="10052" y="16004"/>
                  </a:lnTo>
                  <a:lnTo>
                    <a:pt x="9953" y="16053"/>
                  </a:lnTo>
                  <a:lnTo>
                    <a:pt x="9558" y="15831"/>
                  </a:lnTo>
                  <a:lnTo>
                    <a:pt x="9188" y="15608"/>
                  </a:lnTo>
                  <a:lnTo>
                    <a:pt x="8817" y="15361"/>
                  </a:lnTo>
                  <a:lnTo>
                    <a:pt x="8471" y="15065"/>
                  </a:lnTo>
                  <a:lnTo>
                    <a:pt x="8150" y="14793"/>
                  </a:lnTo>
                  <a:lnTo>
                    <a:pt x="7829" y="14472"/>
                  </a:lnTo>
                  <a:lnTo>
                    <a:pt x="7533" y="14151"/>
                  </a:lnTo>
                  <a:lnTo>
                    <a:pt x="7261" y="13806"/>
                  </a:lnTo>
                  <a:lnTo>
                    <a:pt x="6965" y="13386"/>
                  </a:lnTo>
                  <a:lnTo>
                    <a:pt x="6718" y="12966"/>
                  </a:lnTo>
                  <a:lnTo>
                    <a:pt x="6471" y="12521"/>
                  </a:lnTo>
                  <a:lnTo>
                    <a:pt x="6273" y="12052"/>
                  </a:lnTo>
                  <a:lnTo>
                    <a:pt x="6101" y="11583"/>
                  </a:lnTo>
                  <a:lnTo>
                    <a:pt x="5952" y="11089"/>
                  </a:lnTo>
                  <a:lnTo>
                    <a:pt x="5829" y="10595"/>
                  </a:lnTo>
                  <a:lnTo>
                    <a:pt x="5755" y="10076"/>
                  </a:lnTo>
                  <a:lnTo>
                    <a:pt x="6101" y="9928"/>
                  </a:lnTo>
                  <a:lnTo>
                    <a:pt x="6422" y="9780"/>
                  </a:lnTo>
                  <a:lnTo>
                    <a:pt x="6792" y="9681"/>
                  </a:lnTo>
                  <a:lnTo>
                    <a:pt x="7138" y="9558"/>
                  </a:lnTo>
                  <a:lnTo>
                    <a:pt x="7484" y="9484"/>
                  </a:lnTo>
                  <a:lnTo>
                    <a:pt x="7854" y="9410"/>
                  </a:lnTo>
                  <a:lnTo>
                    <a:pt x="8224" y="9360"/>
                  </a:lnTo>
                  <a:lnTo>
                    <a:pt x="8570" y="9335"/>
                  </a:lnTo>
                  <a:lnTo>
                    <a:pt x="8941" y="9311"/>
                  </a:lnTo>
                  <a:lnTo>
                    <a:pt x="9311" y="9311"/>
                  </a:lnTo>
                  <a:lnTo>
                    <a:pt x="9681" y="9335"/>
                  </a:lnTo>
                  <a:lnTo>
                    <a:pt x="10052" y="9360"/>
                  </a:lnTo>
                  <a:lnTo>
                    <a:pt x="10422" y="9434"/>
                  </a:lnTo>
                  <a:lnTo>
                    <a:pt x="10793" y="9508"/>
                  </a:lnTo>
                  <a:lnTo>
                    <a:pt x="11163" y="9582"/>
                  </a:lnTo>
                  <a:lnTo>
                    <a:pt x="11534" y="9706"/>
                  </a:lnTo>
                  <a:lnTo>
                    <a:pt x="11904" y="9829"/>
                  </a:lnTo>
                  <a:lnTo>
                    <a:pt x="12275" y="9978"/>
                  </a:lnTo>
                  <a:lnTo>
                    <a:pt x="12620" y="10150"/>
                  </a:lnTo>
                  <a:lnTo>
                    <a:pt x="12991" y="10348"/>
                  </a:lnTo>
                  <a:lnTo>
                    <a:pt x="13016" y="10496"/>
                  </a:lnTo>
                  <a:lnTo>
                    <a:pt x="13337" y="10249"/>
                  </a:lnTo>
                  <a:lnTo>
                    <a:pt x="13658" y="10027"/>
                  </a:lnTo>
                  <a:lnTo>
                    <a:pt x="14003" y="9805"/>
                  </a:lnTo>
                  <a:lnTo>
                    <a:pt x="14349" y="9632"/>
                  </a:lnTo>
                  <a:lnTo>
                    <a:pt x="14275" y="9558"/>
                  </a:lnTo>
                  <a:lnTo>
                    <a:pt x="14250" y="9039"/>
                  </a:lnTo>
                  <a:lnTo>
                    <a:pt x="14275" y="8520"/>
                  </a:lnTo>
                  <a:lnTo>
                    <a:pt x="14324" y="8002"/>
                  </a:lnTo>
                  <a:lnTo>
                    <a:pt x="14423" y="7483"/>
                  </a:lnTo>
                  <a:lnTo>
                    <a:pt x="14547" y="6989"/>
                  </a:lnTo>
                  <a:lnTo>
                    <a:pt x="14695" y="6495"/>
                  </a:lnTo>
                  <a:lnTo>
                    <a:pt x="14892" y="6026"/>
                  </a:lnTo>
                  <a:lnTo>
                    <a:pt x="15115" y="5557"/>
                  </a:lnTo>
                  <a:lnTo>
                    <a:pt x="15362" y="5112"/>
                  </a:lnTo>
                  <a:lnTo>
                    <a:pt x="15609" y="4717"/>
                  </a:lnTo>
                  <a:lnTo>
                    <a:pt x="15905" y="4322"/>
                  </a:lnTo>
                  <a:lnTo>
                    <a:pt x="16226" y="3952"/>
                  </a:lnTo>
                  <a:lnTo>
                    <a:pt x="16547" y="3581"/>
                  </a:lnTo>
                  <a:lnTo>
                    <a:pt x="16918" y="3260"/>
                  </a:lnTo>
                  <a:lnTo>
                    <a:pt x="17313" y="2939"/>
                  </a:lnTo>
                  <a:lnTo>
                    <a:pt x="17733" y="2643"/>
                  </a:lnTo>
                  <a:close/>
                  <a:moveTo>
                    <a:pt x="22524" y="24919"/>
                  </a:moveTo>
                  <a:lnTo>
                    <a:pt x="22845" y="25092"/>
                  </a:lnTo>
                  <a:lnTo>
                    <a:pt x="23190" y="25240"/>
                  </a:lnTo>
                  <a:lnTo>
                    <a:pt x="23536" y="25388"/>
                  </a:lnTo>
                  <a:lnTo>
                    <a:pt x="23882" y="25512"/>
                  </a:lnTo>
                  <a:lnTo>
                    <a:pt x="24573" y="25709"/>
                  </a:lnTo>
                  <a:lnTo>
                    <a:pt x="25290" y="25857"/>
                  </a:lnTo>
                  <a:lnTo>
                    <a:pt x="26006" y="25932"/>
                  </a:lnTo>
                  <a:lnTo>
                    <a:pt x="26722" y="25956"/>
                  </a:lnTo>
                  <a:lnTo>
                    <a:pt x="27414" y="25932"/>
                  </a:lnTo>
                  <a:lnTo>
                    <a:pt x="28130" y="25857"/>
                  </a:lnTo>
                  <a:lnTo>
                    <a:pt x="28648" y="25759"/>
                  </a:lnTo>
                  <a:lnTo>
                    <a:pt x="29167" y="25635"/>
                  </a:lnTo>
                  <a:lnTo>
                    <a:pt x="29661" y="25462"/>
                  </a:lnTo>
                  <a:lnTo>
                    <a:pt x="30155" y="25289"/>
                  </a:lnTo>
                  <a:lnTo>
                    <a:pt x="30105" y="25635"/>
                  </a:lnTo>
                  <a:lnTo>
                    <a:pt x="30056" y="25956"/>
                  </a:lnTo>
                  <a:lnTo>
                    <a:pt x="29883" y="26598"/>
                  </a:lnTo>
                  <a:lnTo>
                    <a:pt x="29661" y="27216"/>
                  </a:lnTo>
                  <a:lnTo>
                    <a:pt x="29389" y="27808"/>
                  </a:lnTo>
                  <a:lnTo>
                    <a:pt x="29068" y="28376"/>
                  </a:lnTo>
                  <a:lnTo>
                    <a:pt x="28698" y="28895"/>
                  </a:lnTo>
                  <a:lnTo>
                    <a:pt x="28278" y="29414"/>
                  </a:lnTo>
                  <a:lnTo>
                    <a:pt x="27833" y="29883"/>
                  </a:lnTo>
                  <a:lnTo>
                    <a:pt x="27364" y="30303"/>
                  </a:lnTo>
                  <a:lnTo>
                    <a:pt x="26846" y="30673"/>
                  </a:lnTo>
                  <a:lnTo>
                    <a:pt x="26302" y="31019"/>
                  </a:lnTo>
                  <a:lnTo>
                    <a:pt x="25709" y="31315"/>
                  </a:lnTo>
                  <a:lnTo>
                    <a:pt x="25117" y="31562"/>
                  </a:lnTo>
                  <a:lnTo>
                    <a:pt x="24475" y="31760"/>
                  </a:lnTo>
                  <a:lnTo>
                    <a:pt x="23833" y="31908"/>
                  </a:lnTo>
                  <a:lnTo>
                    <a:pt x="23487" y="31957"/>
                  </a:lnTo>
                  <a:lnTo>
                    <a:pt x="23166" y="32007"/>
                  </a:lnTo>
                  <a:lnTo>
                    <a:pt x="22820" y="32032"/>
                  </a:lnTo>
                  <a:lnTo>
                    <a:pt x="22474" y="32032"/>
                  </a:lnTo>
                  <a:lnTo>
                    <a:pt x="21931" y="32007"/>
                  </a:lnTo>
                  <a:lnTo>
                    <a:pt x="21388" y="31957"/>
                  </a:lnTo>
                  <a:lnTo>
                    <a:pt x="20844" y="31859"/>
                  </a:lnTo>
                  <a:lnTo>
                    <a:pt x="20350" y="31735"/>
                  </a:lnTo>
                  <a:lnTo>
                    <a:pt x="19856" y="31587"/>
                  </a:lnTo>
                  <a:lnTo>
                    <a:pt x="19362" y="31389"/>
                  </a:lnTo>
                  <a:lnTo>
                    <a:pt x="19758" y="31019"/>
                  </a:lnTo>
                  <a:lnTo>
                    <a:pt x="20128" y="30624"/>
                  </a:lnTo>
                  <a:lnTo>
                    <a:pt x="20499" y="30229"/>
                  </a:lnTo>
                  <a:lnTo>
                    <a:pt x="20820" y="29809"/>
                  </a:lnTo>
                  <a:lnTo>
                    <a:pt x="21165" y="29266"/>
                  </a:lnTo>
                  <a:lnTo>
                    <a:pt x="21486" y="28698"/>
                  </a:lnTo>
                  <a:lnTo>
                    <a:pt x="21783" y="28105"/>
                  </a:lnTo>
                  <a:lnTo>
                    <a:pt x="22005" y="27487"/>
                  </a:lnTo>
                  <a:lnTo>
                    <a:pt x="22203" y="26870"/>
                  </a:lnTo>
                  <a:lnTo>
                    <a:pt x="22351" y="26228"/>
                  </a:lnTo>
                  <a:lnTo>
                    <a:pt x="22450" y="25586"/>
                  </a:lnTo>
                  <a:lnTo>
                    <a:pt x="22524" y="24919"/>
                  </a:lnTo>
                  <a:close/>
                  <a:moveTo>
                    <a:pt x="13386" y="25117"/>
                  </a:moveTo>
                  <a:lnTo>
                    <a:pt x="13485" y="25759"/>
                  </a:lnTo>
                  <a:lnTo>
                    <a:pt x="13608" y="26351"/>
                  </a:lnTo>
                  <a:lnTo>
                    <a:pt x="13756" y="26969"/>
                  </a:lnTo>
                  <a:lnTo>
                    <a:pt x="13954" y="27537"/>
                  </a:lnTo>
                  <a:lnTo>
                    <a:pt x="14201" y="28105"/>
                  </a:lnTo>
                  <a:lnTo>
                    <a:pt x="14473" y="28623"/>
                  </a:lnTo>
                  <a:lnTo>
                    <a:pt x="14769" y="29142"/>
                  </a:lnTo>
                  <a:lnTo>
                    <a:pt x="15115" y="29661"/>
                  </a:lnTo>
                  <a:lnTo>
                    <a:pt x="15510" y="30130"/>
                  </a:lnTo>
                  <a:lnTo>
                    <a:pt x="15930" y="30599"/>
                  </a:lnTo>
                  <a:lnTo>
                    <a:pt x="16374" y="31044"/>
                  </a:lnTo>
                  <a:lnTo>
                    <a:pt x="16843" y="31439"/>
                  </a:lnTo>
                  <a:lnTo>
                    <a:pt x="16424" y="31636"/>
                  </a:lnTo>
                  <a:lnTo>
                    <a:pt x="16004" y="31785"/>
                  </a:lnTo>
                  <a:lnTo>
                    <a:pt x="15683" y="31908"/>
                  </a:lnTo>
                  <a:lnTo>
                    <a:pt x="15362" y="32007"/>
                  </a:lnTo>
                  <a:lnTo>
                    <a:pt x="15016" y="32081"/>
                  </a:lnTo>
                  <a:lnTo>
                    <a:pt x="14695" y="32130"/>
                  </a:lnTo>
                  <a:lnTo>
                    <a:pt x="14028" y="32229"/>
                  </a:lnTo>
                  <a:lnTo>
                    <a:pt x="13361" y="32254"/>
                  </a:lnTo>
                  <a:lnTo>
                    <a:pt x="12694" y="32204"/>
                  </a:lnTo>
                  <a:lnTo>
                    <a:pt x="12028" y="32130"/>
                  </a:lnTo>
                  <a:lnTo>
                    <a:pt x="11386" y="31982"/>
                  </a:lnTo>
                  <a:lnTo>
                    <a:pt x="10768" y="31785"/>
                  </a:lnTo>
                  <a:lnTo>
                    <a:pt x="10151" y="31538"/>
                  </a:lnTo>
                  <a:lnTo>
                    <a:pt x="9558" y="31217"/>
                  </a:lnTo>
                  <a:lnTo>
                    <a:pt x="8990" y="30871"/>
                  </a:lnTo>
                  <a:lnTo>
                    <a:pt x="8471" y="30451"/>
                  </a:lnTo>
                  <a:lnTo>
                    <a:pt x="8200" y="30253"/>
                  </a:lnTo>
                  <a:lnTo>
                    <a:pt x="7953" y="30006"/>
                  </a:lnTo>
                  <a:lnTo>
                    <a:pt x="7730" y="29759"/>
                  </a:lnTo>
                  <a:lnTo>
                    <a:pt x="7484" y="29512"/>
                  </a:lnTo>
                  <a:lnTo>
                    <a:pt x="7286" y="29241"/>
                  </a:lnTo>
                  <a:lnTo>
                    <a:pt x="7064" y="28944"/>
                  </a:lnTo>
                  <a:lnTo>
                    <a:pt x="6866" y="28673"/>
                  </a:lnTo>
                  <a:lnTo>
                    <a:pt x="6693" y="28352"/>
                  </a:lnTo>
                  <a:lnTo>
                    <a:pt x="6520" y="28055"/>
                  </a:lnTo>
                  <a:lnTo>
                    <a:pt x="6372" y="27734"/>
                  </a:lnTo>
                  <a:lnTo>
                    <a:pt x="6224" y="27413"/>
                  </a:lnTo>
                  <a:lnTo>
                    <a:pt x="6101" y="27092"/>
                  </a:lnTo>
                  <a:lnTo>
                    <a:pt x="6002" y="26771"/>
                  </a:lnTo>
                  <a:lnTo>
                    <a:pt x="5903" y="26450"/>
                  </a:lnTo>
                  <a:lnTo>
                    <a:pt x="5755" y="25783"/>
                  </a:lnTo>
                  <a:lnTo>
                    <a:pt x="5730" y="25536"/>
                  </a:lnTo>
                  <a:lnTo>
                    <a:pt x="6150" y="25709"/>
                  </a:lnTo>
                  <a:lnTo>
                    <a:pt x="6594" y="25833"/>
                  </a:lnTo>
                  <a:lnTo>
                    <a:pt x="7014" y="25956"/>
                  </a:lnTo>
                  <a:lnTo>
                    <a:pt x="7459" y="26055"/>
                  </a:lnTo>
                  <a:lnTo>
                    <a:pt x="7854" y="26104"/>
                  </a:lnTo>
                  <a:lnTo>
                    <a:pt x="8224" y="26154"/>
                  </a:lnTo>
                  <a:lnTo>
                    <a:pt x="8620" y="26178"/>
                  </a:lnTo>
                  <a:lnTo>
                    <a:pt x="8990" y="26203"/>
                  </a:lnTo>
                  <a:lnTo>
                    <a:pt x="9385" y="26178"/>
                  </a:lnTo>
                  <a:lnTo>
                    <a:pt x="9756" y="26178"/>
                  </a:lnTo>
                  <a:lnTo>
                    <a:pt x="10151" y="26129"/>
                  </a:lnTo>
                  <a:lnTo>
                    <a:pt x="10521" y="26080"/>
                  </a:lnTo>
                  <a:lnTo>
                    <a:pt x="10892" y="26006"/>
                  </a:lnTo>
                  <a:lnTo>
                    <a:pt x="11262" y="25932"/>
                  </a:lnTo>
                  <a:lnTo>
                    <a:pt x="11633" y="25833"/>
                  </a:lnTo>
                  <a:lnTo>
                    <a:pt x="12003" y="25734"/>
                  </a:lnTo>
                  <a:lnTo>
                    <a:pt x="12349" y="25586"/>
                  </a:lnTo>
                  <a:lnTo>
                    <a:pt x="12694" y="25462"/>
                  </a:lnTo>
                  <a:lnTo>
                    <a:pt x="13065" y="25289"/>
                  </a:lnTo>
                  <a:lnTo>
                    <a:pt x="13386" y="25117"/>
                  </a:lnTo>
                  <a:close/>
                  <a:moveTo>
                    <a:pt x="21536" y="0"/>
                  </a:moveTo>
                  <a:lnTo>
                    <a:pt x="21091" y="25"/>
                  </a:lnTo>
                  <a:lnTo>
                    <a:pt x="20671" y="99"/>
                  </a:lnTo>
                  <a:lnTo>
                    <a:pt x="20227" y="173"/>
                  </a:lnTo>
                  <a:lnTo>
                    <a:pt x="19807" y="272"/>
                  </a:lnTo>
                  <a:lnTo>
                    <a:pt x="19387" y="371"/>
                  </a:lnTo>
                  <a:lnTo>
                    <a:pt x="18967" y="519"/>
                  </a:lnTo>
                  <a:lnTo>
                    <a:pt x="18548" y="667"/>
                  </a:lnTo>
                  <a:lnTo>
                    <a:pt x="18128" y="865"/>
                  </a:lnTo>
                  <a:lnTo>
                    <a:pt x="17708" y="1062"/>
                  </a:lnTo>
                  <a:lnTo>
                    <a:pt x="17239" y="840"/>
                  </a:lnTo>
                  <a:lnTo>
                    <a:pt x="16745" y="618"/>
                  </a:lnTo>
                  <a:lnTo>
                    <a:pt x="16226" y="445"/>
                  </a:lnTo>
                  <a:lnTo>
                    <a:pt x="15683" y="297"/>
                  </a:lnTo>
                  <a:lnTo>
                    <a:pt x="15139" y="173"/>
                  </a:lnTo>
                  <a:lnTo>
                    <a:pt x="14596" y="74"/>
                  </a:lnTo>
                  <a:lnTo>
                    <a:pt x="14028" y="25"/>
                  </a:lnTo>
                  <a:lnTo>
                    <a:pt x="12991" y="25"/>
                  </a:lnTo>
                  <a:lnTo>
                    <a:pt x="12522" y="50"/>
                  </a:lnTo>
                  <a:lnTo>
                    <a:pt x="12077" y="124"/>
                  </a:lnTo>
                  <a:lnTo>
                    <a:pt x="11633" y="198"/>
                  </a:lnTo>
                  <a:lnTo>
                    <a:pt x="11188" y="297"/>
                  </a:lnTo>
                  <a:lnTo>
                    <a:pt x="10743" y="420"/>
                  </a:lnTo>
                  <a:lnTo>
                    <a:pt x="10324" y="568"/>
                  </a:lnTo>
                  <a:lnTo>
                    <a:pt x="9904" y="741"/>
                  </a:lnTo>
                  <a:lnTo>
                    <a:pt x="9509" y="914"/>
                  </a:lnTo>
                  <a:lnTo>
                    <a:pt x="9113" y="1111"/>
                  </a:lnTo>
                  <a:lnTo>
                    <a:pt x="8743" y="1334"/>
                  </a:lnTo>
                  <a:lnTo>
                    <a:pt x="8373" y="1581"/>
                  </a:lnTo>
                  <a:lnTo>
                    <a:pt x="8002" y="1828"/>
                  </a:lnTo>
                  <a:lnTo>
                    <a:pt x="7656" y="2099"/>
                  </a:lnTo>
                  <a:lnTo>
                    <a:pt x="7335" y="2371"/>
                  </a:lnTo>
                  <a:lnTo>
                    <a:pt x="7014" y="2692"/>
                  </a:lnTo>
                  <a:lnTo>
                    <a:pt x="6718" y="2988"/>
                  </a:lnTo>
                  <a:lnTo>
                    <a:pt x="6422" y="3334"/>
                  </a:lnTo>
                  <a:lnTo>
                    <a:pt x="6150" y="3680"/>
                  </a:lnTo>
                  <a:lnTo>
                    <a:pt x="5903" y="4026"/>
                  </a:lnTo>
                  <a:lnTo>
                    <a:pt x="5656" y="4396"/>
                  </a:lnTo>
                  <a:lnTo>
                    <a:pt x="5434" y="4791"/>
                  </a:lnTo>
                  <a:lnTo>
                    <a:pt x="5236" y="5186"/>
                  </a:lnTo>
                  <a:lnTo>
                    <a:pt x="5063" y="5582"/>
                  </a:lnTo>
                  <a:lnTo>
                    <a:pt x="4890" y="6001"/>
                  </a:lnTo>
                  <a:lnTo>
                    <a:pt x="4742" y="6421"/>
                  </a:lnTo>
                  <a:lnTo>
                    <a:pt x="4619" y="6841"/>
                  </a:lnTo>
                  <a:lnTo>
                    <a:pt x="4520" y="7286"/>
                  </a:lnTo>
                  <a:lnTo>
                    <a:pt x="4446" y="7730"/>
                  </a:lnTo>
                  <a:lnTo>
                    <a:pt x="4396" y="8199"/>
                  </a:lnTo>
                  <a:lnTo>
                    <a:pt x="4347" y="8669"/>
                  </a:lnTo>
                  <a:lnTo>
                    <a:pt x="4347" y="9138"/>
                  </a:lnTo>
                  <a:lnTo>
                    <a:pt x="4347" y="9311"/>
                  </a:lnTo>
                  <a:lnTo>
                    <a:pt x="3878" y="9607"/>
                  </a:lnTo>
                  <a:lnTo>
                    <a:pt x="3433" y="9953"/>
                  </a:lnTo>
                  <a:lnTo>
                    <a:pt x="3013" y="10299"/>
                  </a:lnTo>
                  <a:lnTo>
                    <a:pt x="2618" y="10694"/>
                  </a:lnTo>
                  <a:lnTo>
                    <a:pt x="2223" y="11114"/>
                  </a:lnTo>
                  <a:lnTo>
                    <a:pt x="1853" y="11558"/>
                  </a:lnTo>
                  <a:lnTo>
                    <a:pt x="1532" y="12027"/>
                  </a:lnTo>
                  <a:lnTo>
                    <a:pt x="1211" y="12521"/>
                  </a:lnTo>
                  <a:lnTo>
                    <a:pt x="988" y="12916"/>
                  </a:lnTo>
                  <a:lnTo>
                    <a:pt x="791" y="13336"/>
                  </a:lnTo>
                  <a:lnTo>
                    <a:pt x="618" y="13756"/>
                  </a:lnTo>
                  <a:lnTo>
                    <a:pt x="470" y="14176"/>
                  </a:lnTo>
                  <a:lnTo>
                    <a:pt x="346" y="14596"/>
                  </a:lnTo>
                  <a:lnTo>
                    <a:pt x="223" y="15016"/>
                  </a:lnTo>
                  <a:lnTo>
                    <a:pt x="149" y="15460"/>
                  </a:lnTo>
                  <a:lnTo>
                    <a:pt x="75" y="15880"/>
                  </a:lnTo>
                  <a:lnTo>
                    <a:pt x="25" y="16325"/>
                  </a:lnTo>
                  <a:lnTo>
                    <a:pt x="0" y="16744"/>
                  </a:lnTo>
                  <a:lnTo>
                    <a:pt x="0" y="17189"/>
                  </a:lnTo>
                  <a:lnTo>
                    <a:pt x="0" y="17609"/>
                  </a:lnTo>
                  <a:lnTo>
                    <a:pt x="50" y="18029"/>
                  </a:lnTo>
                  <a:lnTo>
                    <a:pt x="99" y="18473"/>
                  </a:lnTo>
                  <a:lnTo>
                    <a:pt x="173" y="18893"/>
                  </a:lnTo>
                  <a:lnTo>
                    <a:pt x="272" y="19313"/>
                  </a:lnTo>
                  <a:lnTo>
                    <a:pt x="396" y="19708"/>
                  </a:lnTo>
                  <a:lnTo>
                    <a:pt x="519" y="20128"/>
                  </a:lnTo>
                  <a:lnTo>
                    <a:pt x="667" y="20523"/>
                  </a:lnTo>
                  <a:lnTo>
                    <a:pt x="840" y="20918"/>
                  </a:lnTo>
                  <a:lnTo>
                    <a:pt x="1038" y="21313"/>
                  </a:lnTo>
                  <a:lnTo>
                    <a:pt x="1235" y="21684"/>
                  </a:lnTo>
                  <a:lnTo>
                    <a:pt x="1482" y="22054"/>
                  </a:lnTo>
                  <a:lnTo>
                    <a:pt x="1729" y="22400"/>
                  </a:lnTo>
                  <a:lnTo>
                    <a:pt x="1976" y="22746"/>
                  </a:lnTo>
                  <a:lnTo>
                    <a:pt x="2273" y="23091"/>
                  </a:lnTo>
                  <a:lnTo>
                    <a:pt x="2569" y="23412"/>
                  </a:lnTo>
                  <a:lnTo>
                    <a:pt x="2865" y="23734"/>
                  </a:lnTo>
                  <a:lnTo>
                    <a:pt x="3211" y="24030"/>
                  </a:lnTo>
                  <a:lnTo>
                    <a:pt x="3557" y="24302"/>
                  </a:lnTo>
                  <a:lnTo>
                    <a:pt x="3927" y="24573"/>
                  </a:lnTo>
                  <a:lnTo>
                    <a:pt x="4298" y="24820"/>
                  </a:lnTo>
                  <a:lnTo>
                    <a:pt x="4347" y="25363"/>
                  </a:lnTo>
                  <a:lnTo>
                    <a:pt x="4396" y="25907"/>
                  </a:lnTo>
                  <a:lnTo>
                    <a:pt x="4495" y="26425"/>
                  </a:lnTo>
                  <a:lnTo>
                    <a:pt x="4643" y="26969"/>
                  </a:lnTo>
                  <a:lnTo>
                    <a:pt x="4816" y="27487"/>
                  </a:lnTo>
                  <a:lnTo>
                    <a:pt x="5014" y="28006"/>
                  </a:lnTo>
                  <a:lnTo>
                    <a:pt x="5236" y="28525"/>
                  </a:lnTo>
                  <a:lnTo>
                    <a:pt x="5508" y="29043"/>
                  </a:lnTo>
                  <a:lnTo>
                    <a:pt x="5755" y="29438"/>
                  </a:lnTo>
                  <a:lnTo>
                    <a:pt x="6026" y="29809"/>
                  </a:lnTo>
                  <a:lnTo>
                    <a:pt x="6298" y="30179"/>
                  </a:lnTo>
                  <a:lnTo>
                    <a:pt x="6594" y="30525"/>
                  </a:lnTo>
                  <a:lnTo>
                    <a:pt x="6915" y="30871"/>
                  </a:lnTo>
                  <a:lnTo>
                    <a:pt x="7237" y="31192"/>
                  </a:lnTo>
                  <a:lnTo>
                    <a:pt x="7558" y="31464"/>
                  </a:lnTo>
                  <a:lnTo>
                    <a:pt x="7903" y="31760"/>
                  </a:lnTo>
                  <a:lnTo>
                    <a:pt x="8274" y="32007"/>
                  </a:lnTo>
                  <a:lnTo>
                    <a:pt x="8644" y="32254"/>
                  </a:lnTo>
                  <a:lnTo>
                    <a:pt x="9015" y="32476"/>
                  </a:lnTo>
                  <a:lnTo>
                    <a:pt x="9410" y="32674"/>
                  </a:lnTo>
                  <a:lnTo>
                    <a:pt x="9805" y="32847"/>
                  </a:lnTo>
                  <a:lnTo>
                    <a:pt x="10225" y="33019"/>
                  </a:lnTo>
                  <a:lnTo>
                    <a:pt x="10645" y="33168"/>
                  </a:lnTo>
                  <a:lnTo>
                    <a:pt x="11064" y="33291"/>
                  </a:lnTo>
                  <a:lnTo>
                    <a:pt x="11484" y="33390"/>
                  </a:lnTo>
                  <a:lnTo>
                    <a:pt x="11904" y="33464"/>
                  </a:lnTo>
                  <a:lnTo>
                    <a:pt x="12349" y="33538"/>
                  </a:lnTo>
                  <a:lnTo>
                    <a:pt x="12769" y="33563"/>
                  </a:lnTo>
                  <a:lnTo>
                    <a:pt x="13213" y="33587"/>
                  </a:lnTo>
                  <a:lnTo>
                    <a:pt x="13658" y="33587"/>
                  </a:lnTo>
                  <a:lnTo>
                    <a:pt x="14102" y="33563"/>
                  </a:lnTo>
                  <a:lnTo>
                    <a:pt x="14547" y="33538"/>
                  </a:lnTo>
                  <a:lnTo>
                    <a:pt x="14991" y="33464"/>
                  </a:lnTo>
                  <a:lnTo>
                    <a:pt x="15411" y="33365"/>
                  </a:lnTo>
                  <a:lnTo>
                    <a:pt x="15856" y="33266"/>
                  </a:lnTo>
                  <a:lnTo>
                    <a:pt x="16275" y="33143"/>
                  </a:lnTo>
                  <a:lnTo>
                    <a:pt x="16720" y="32970"/>
                  </a:lnTo>
                  <a:lnTo>
                    <a:pt x="17140" y="32797"/>
                  </a:lnTo>
                  <a:lnTo>
                    <a:pt x="17560" y="32600"/>
                  </a:lnTo>
                  <a:lnTo>
                    <a:pt x="17979" y="32377"/>
                  </a:lnTo>
                  <a:lnTo>
                    <a:pt x="18128" y="32279"/>
                  </a:lnTo>
                  <a:lnTo>
                    <a:pt x="18622" y="32525"/>
                  </a:lnTo>
                  <a:lnTo>
                    <a:pt x="19116" y="32748"/>
                  </a:lnTo>
                  <a:lnTo>
                    <a:pt x="19659" y="32945"/>
                  </a:lnTo>
                  <a:lnTo>
                    <a:pt x="20202" y="33093"/>
                  </a:lnTo>
                  <a:lnTo>
                    <a:pt x="20745" y="33217"/>
                  </a:lnTo>
                  <a:lnTo>
                    <a:pt x="21314" y="33316"/>
                  </a:lnTo>
                  <a:lnTo>
                    <a:pt x="21882" y="33365"/>
                  </a:lnTo>
                  <a:lnTo>
                    <a:pt x="22474" y="33390"/>
                  </a:lnTo>
                  <a:lnTo>
                    <a:pt x="22919" y="33365"/>
                  </a:lnTo>
                  <a:lnTo>
                    <a:pt x="23388" y="33340"/>
                  </a:lnTo>
                  <a:lnTo>
                    <a:pt x="23833" y="33291"/>
                  </a:lnTo>
                  <a:lnTo>
                    <a:pt x="24277" y="33192"/>
                  </a:lnTo>
                  <a:lnTo>
                    <a:pt x="24697" y="33118"/>
                  </a:lnTo>
                  <a:lnTo>
                    <a:pt x="25141" y="32995"/>
                  </a:lnTo>
                  <a:lnTo>
                    <a:pt x="25537" y="32847"/>
                  </a:lnTo>
                  <a:lnTo>
                    <a:pt x="25956" y="32698"/>
                  </a:lnTo>
                  <a:lnTo>
                    <a:pt x="26352" y="32525"/>
                  </a:lnTo>
                  <a:lnTo>
                    <a:pt x="26747" y="32328"/>
                  </a:lnTo>
                  <a:lnTo>
                    <a:pt x="27117" y="32106"/>
                  </a:lnTo>
                  <a:lnTo>
                    <a:pt x="27488" y="31883"/>
                  </a:lnTo>
                  <a:lnTo>
                    <a:pt x="27833" y="31636"/>
                  </a:lnTo>
                  <a:lnTo>
                    <a:pt x="28179" y="31365"/>
                  </a:lnTo>
                  <a:lnTo>
                    <a:pt x="28500" y="31093"/>
                  </a:lnTo>
                  <a:lnTo>
                    <a:pt x="28821" y="30797"/>
                  </a:lnTo>
                  <a:lnTo>
                    <a:pt x="29118" y="30500"/>
                  </a:lnTo>
                  <a:lnTo>
                    <a:pt x="29414" y="30179"/>
                  </a:lnTo>
                  <a:lnTo>
                    <a:pt x="29686" y="29858"/>
                  </a:lnTo>
                  <a:lnTo>
                    <a:pt x="29933" y="29512"/>
                  </a:lnTo>
                  <a:lnTo>
                    <a:pt x="30180" y="29142"/>
                  </a:lnTo>
                  <a:lnTo>
                    <a:pt x="30402" y="28772"/>
                  </a:lnTo>
                  <a:lnTo>
                    <a:pt x="30599" y="28401"/>
                  </a:lnTo>
                  <a:lnTo>
                    <a:pt x="30797" y="28006"/>
                  </a:lnTo>
                  <a:lnTo>
                    <a:pt x="30945" y="27611"/>
                  </a:lnTo>
                  <a:lnTo>
                    <a:pt x="31093" y="27191"/>
                  </a:lnTo>
                  <a:lnTo>
                    <a:pt x="31241" y="26771"/>
                  </a:lnTo>
                  <a:lnTo>
                    <a:pt x="31340" y="26351"/>
                  </a:lnTo>
                  <a:lnTo>
                    <a:pt x="31439" y="25907"/>
                  </a:lnTo>
                  <a:lnTo>
                    <a:pt x="31513" y="25462"/>
                  </a:lnTo>
                  <a:lnTo>
                    <a:pt x="31563" y="25018"/>
                  </a:lnTo>
                  <a:lnTo>
                    <a:pt x="31587" y="24573"/>
                  </a:lnTo>
                  <a:lnTo>
                    <a:pt x="32032" y="24252"/>
                  </a:lnTo>
                  <a:lnTo>
                    <a:pt x="32452" y="23931"/>
                  </a:lnTo>
                  <a:lnTo>
                    <a:pt x="32871" y="23585"/>
                  </a:lnTo>
                  <a:lnTo>
                    <a:pt x="33267" y="23190"/>
                  </a:lnTo>
                  <a:lnTo>
                    <a:pt x="33637" y="22795"/>
                  </a:lnTo>
                  <a:lnTo>
                    <a:pt x="34007" y="22351"/>
                  </a:lnTo>
                  <a:lnTo>
                    <a:pt x="34329" y="21881"/>
                  </a:lnTo>
                  <a:lnTo>
                    <a:pt x="34625" y="21412"/>
                  </a:lnTo>
                  <a:lnTo>
                    <a:pt x="34847" y="20992"/>
                  </a:lnTo>
                  <a:lnTo>
                    <a:pt x="35045" y="20572"/>
                  </a:lnTo>
                  <a:lnTo>
                    <a:pt x="35218" y="20153"/>
                  </a:lnTo>
                  <a:lnTo>
                    <a:pt x="35390" y="19708"/>
                  </a:lnTo>
                  <a:lnTo>
                    <a:pt x="35514" y="19288"/>
                  </a:lnTo>
                  <a:lnTo>
                    <a:pt x="35637" y="18844"/>
                  </a:lnTo>
                  <a:lnTo>
                    <a:pt x="35712" y="18399"/>
                  </a:lnTo>
                  <a:lnTo>
                    <a:pt x="35786" y="17979"/>
                  </a:lnTo>
                  <a:lnTo>
                    <a:pt x="35810" y="17535"/>
                  </a:lnTo>
                  <a:lnTo>
                    <a:pt x="35835" y="17090"/>
                  </a:lnTo>
                  <a:lnTo>
                    <a:pt x="35835" y="16646"/>
                  </a:lnTo>
                  <a:lnTo>
                    <a:pt x="35835" y="16201"/>
                  </a:lnTo>
                  <a:lnTo>
                    <a:pt x="35786" y="15781"/>
                  </a:lnTo>
                  <a:lnTo>
                    <a:pt x="35712" y="15337"/>
                  </a:lnTo>
                  <a:lnTo>
                    <a:pt x="35637" y="14917"/>
                  </a:lnTo>
                  <a:lnTo>
                    <a:pt x="35539" y="14472"/>
                  </a:lnTo>
                  <a:lnTo>
                    <a:pt x="35415" y="14052"/>
                  </a:lnTo>
                  <a:lnTo>
                    <a:pt x="35267" y="13657"/>
                  </a:lnTo>
                  <a:lnTo>
                    <a:pt x="35094" y="13237"/>
                  </a:lnTo>
                  <a:lnTo>
                    <a:pt x="34921" y="12842"/>
                  </a:lnTo>
                  <a:lnTo>
                    <a:pt x="34724" y="12447"/>
                  </a:lnTo>
                  <a:lnTo>
                    <a:pt x="34501" y="12077"/>
                  </a:lnTo>
                  <a:lnTo>
                    <a:pt x="34254" y="11706"/>
                  </a:lnTo>
                  <a:lnTo>
                    <a:pt x="34007" y="11336"/>
                  </a:lnTo>
                  <a:lnTo>
                    <a:pt x="33736" y="10990"/>
                  </a:lnTo>
                  <a:lnTo>
                    <a:pt x="33439" y="10669"/>
                  </a:lnTo>
                  <a:lnTo>
                    <a:pt x="33118" y="10323"/>
                  </a:lnTo>
                  <a:lnTo>
                    <a:pt x="32797" y="10027"/>
                  </a:lnTo>
                  <a:lnTo>
                    <a:pt x="32427" y="9731"/>
                  </a:lnTo>
                  <a:lnTo>
                    <a:pt x="32081" y="9459"/>
                  </a:lnTo>
                  <a:lnTo>
                    <a:pt x="31686" y="9187"/>
                  </a:lnTo>
                  <a:lnTo>
                    <a:pt x="31291" y="8940"/>
                  </a:lnTo>
                  <a:lnTo>
                    <a:pt x="31143" y="8866"/>
                  </a:lnTo>
                  <a:lnTo>
                    <a:pt x="31093" y="8323"/>
                  </a:lnTo>
                  <a:lnTo>
                    <a:pt x="31044" y="7755"/>
                  </a:lnTo>
                  <a:lnTo>
                    <a:pt x="30945" y="7212"/>
                  </a:lnTo>
                  <a:lnTo>
                    <a:pt x="30797" y="6668"/>
                  </a:lnTo>
                  <a:lnTo>
                    <a:pt x="30624" y="6125"/>
                  </a:lnTo>
                  <a:lnTo>
                    <a:pt x="30427" y="5582"/>
                  </a:lnTo>
                  <a:lnTo>
                    <a:pt x="30180" y="5063"/>
                  </a:lnTo>
                  <a:lnTo>
                    <a:pt x="29908" y="4544"/>
                  </a:lnTo>
                  <a:lnTo>
                    <a:pt x="29661" y="4149"/>
                  </a:lnTo>
                  <a:lnTo>
                    <a:pt x="29414" y="3779"/>
                  </a:lnTo>
                  <a:lnTo>
                    <a:pt x="29142" y="3408"/>
                  </a:lnTo>
                  <a:lnTo>
                    <a:pt x="28846" y="3087"/>
                  </a:lnTo>
                  <a:lnTo>
                    <a:pt x="28550" y="2741"/>
                  </a:lnTo>
                  <a:lnTo>
                    <a:pt x="28229" y="2445"/>
                  </a:lnTo>
                  <a:lnTo>
                    <a:pt x="27907" y="2149"/>
                  </a:lnTo>
                  <a:lnTo>
                    <a:pt x="27562" y="1877"/>
                  </a:lnTo>
                  <a:lnTo>
                    <a:pt x="27216" y="1630"/>
                  </a:lnTo>
                  <a:lnTo>
                    <a:pt x="26870" y="1383"/>
                  </a:lnTo>
                  <a:lnTo>
                    <a:pt x="26500" y="1161"/>
                  </a:lnTo>
                  <a:lnTo>
                    <a:pt x="26105" y="963"/>
                  </a:lnTo>
                  <a:lnTo>
                    <a:pt x="25709" y="766"/>
                  </a:lnTo>
                  <a:lnTo>
                    <a:pt x="25314" y="618"/>
                  </a:lnTo>
                  <a:lnTo>
                    <a:pt x="24919" y="469"/>
                  </a:lnTo>
                  <a:lnTo>
                    <a:pt x="24499" y="346"/>
                  </a:lnTo>
                  <a:lnTo>
                    <a:pt x="24104" y="222"/>
                  </a:lnTo>
                  <a:lnTo>
                    <a:pt x="23684" y="148"/>
                  </a:lnTo>
                  <a:lnTo>
                    <a:pt x="23240" y="74"/>
                  </a:lnTo>
                  <a:lnTo>
                    <a:pt x="22820" y="25"/>
                  </a:lnTo>
                  <a:lnTo>
                    <a:pt x="2240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300000" dist="285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8609875" y="-955325"/>
              <a:ext cx="69800" cy="69175"/>
            </a:xfrm>
            <a:custGeom>
              <a:rect b="b" l="l" r="r" t="t"/>
              <a:pathLst>
                <a:path extrusionOk="0" h="2767" w="2792">
                  <a:moveTo>
                    <a:pt x="1384" y="1"/>
                  </a:moveTo>
                  <a:lnTo>
                    <a:pt x="1112" y="26"/>
                  </a:lnTo>
                  <a:lnTo>
                    <a:pt x="865" y="100"/>
                  </a:lnTo>
                  <a:lnTo>
                    <a:pt x="618" y="223"/>
                  </a:lnTo>
                  <a:lnTo>
                    <a:pt x="421" y="396"/>
                  </a:lnTo>
                  <a:lnTo>
                    <a:pt x="248" y="594"/>
                  </a:lnTo>
                  <a:lnTo>
                    <a:pt x="124" y="841"/>
                  </a:lnTo>
                  <a:lnTo>
                    <a:pt x="25" y="1088"/>
                  </a:lnTo>
                  <a:lnTo>
                    <a:pt x="1" y="1384"/>
                  </a:lnTo>
                  <a:lnTo>
                    <a:pt x="25" y="1656"/>
                  </a:lnTo>
                  <a:lnTo>
                    <a:pt x="124" y="1927"/>
                  </a:lnTo>
                  <a:lnTo>
                    <a:pt x="248" y="2150"/>
                  </a:lnTo>
                  <a:lnTo>
                    <a:pt x="421" y="2347"/>
                  </a:lnTo>
                  <a:lnTo>
                    <a:pt x="618" y="2520"/>
                  </a:lnTo>
                  <a:lnTo>
                    <a:pt x="865" y="2668"/>
                  </a:lnTo>
                  <a:lnTo>
                    <a:pt x="1112" y="2742"/>
                  </a:lnTo>
                  <a:lnTo>
                    <a:pt x="1384" y="2767"/>
                  </a:lnTo>
                  <a:lnTo>
                    <a:pt x="1680" y="2742"/>
                  </a:lnTo>
                  <a:lnTo>
                    <a:pt x="1927" y="2668"/>
                  </a:lnTo>
                  <a:lnTo>
                    <a:pt x="2174" y="2520"/>
                  </a:lnTo>
                  <a:lnTo>
                    <a:pt x="2372" y="2347"/>
                  </a:lnTo>
                  <a:lnTo>
                    <a:pt x="2545" y="2150"/>
                  </a:lnTo>
                  <a:lnTo>
                    <a:pt x="2668" y="1927"/>
                  </a:lnTo>
                  <a:lnTo>
                    <a:pt x="2767" y="1656"/>
                  </a:lnTo>
                  <a:lnTo>
                    <a:pt x="2791" y="1384"/>
                  </a:lnTo>
                  <a:lnTo>
                    <a:pt x="2767" y="1088"/>
                  </a:lnTo>
                  <a:lnTo>
                    <a:pt x="2668" y="841"/>
                  </a:lnTo>
                  <a:lnTo>
                    <a:pt x="2545" y="594"/>
                  </a:lnTo>
                  <a:lnTo>
                    <a:pt x="2372" y="396"/>
                  </a:lnTo>
                  <a:lnTo>
                    <a:pt x="2174" y="223"/>
                  </a:lnTo>
                  <a:lnTo>
                    <a:pt x="1927" y="100"/>
                  </a:lnTo>
                  <a:lnTo>
                    <a:pt x="1680" y="26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8609875" y="-194650"/>
              <a:ext cx="69800" cy="69775"/>
            </a:xfrm>
            <a:custGeom>
              <a:rect b="b" l="l" r="r" t="t"/>
              <a:pathLst>
                <a:path extrusionOk="0" h="2791" w="2792">
                  <a:moveTo>
                    <a:pt x="1384" y="0"/>
                  </a:moveTo>
                  <a:lnTo>
                    <a:pt x="1112" y="25"/>
                  </a:lnTo>
                  <a:lnTo>
                    <a:pt x="865" y="124"/>
                  </a:lnTo>
                  <a:lnTo>
                    <a:pt x="618" y="247"/>
                  </a:lnTo>
                  <a:lnTo>
                    <a:pt x="421" y="420"/>
                  </a:lnTo>
                  <a:lnTo>
                    <a:pt x="248" y="617"/>
                  </a:lnTo>
                  <a:lnTo>
                    <a:pt x="124" y="864"/>
                  </a:lnTo>
                  <a:lnTo>
                    <a:pt x="25" y="1111"/>
                  </a:lnTo>
                  <a:lnTo>
                    <a:pt x="1" y="1383"/>
                  </a:lnTo>
                  <a:lnTo>
                    <a:pt x="25" y="1679"/>
                  </a:lnTo>
                  <a:lnTo>
                    <a:pt x="124" y="1926"/>
                  </a:lnTo>
                  <a:lnTo>
                    <a:pt x="248" y="2173"/>
                  </a:lnTo>
                  <a:lnTo>
                    <a:pt x="421" y="2371"/>
                  </a:lnTo>
                  <a:lnTo>
                    <a:pt x="618" y="2544"/>
                  </a:lnTo>
                  <a:lnTo>
                    <a:pt x="865" y="2667"/>
                  </a:lnTo>
                  <a:lnTo>
                    <a:pt x="1112" y="2766"/>
                  </a:lnTo>
                  <a:lnTo>
                    <a:pt x="1384" y="2791"/>
                  </a:lnTo>
                  <a:lnTo>
                    <a:pt x="1680" y="2766"/>
                  </a:lnTo>
                  <a:lnTo>
                    <a:pt x="1927" y="2667"/>
                  </a:lnTo>
                  <a:lnTo>
                    <a:pt x="2174" y="2544"/>
                  </a:lnTo>
                  <a:lnTo>
                    <a:pt x="2372" y="2371"/>
                  </a:lnTo>
                  <a:lnTo>
                    <a:pt x="2545" y="2173"/>
                  </a:lnTo>
                  <a:lnTo>
                    <a:pt x="2668" y="1926"/>
                  </a:lnTo>
                  <a:lnTo>
                    <a:pt x="2767" y="1679"/>
                  </a:lnTo>
                  <a:lnTo>
                    <a:pt x="2791" y="1383"/>
                  </a:lnTo>
                  <a:lnTo>
                    <a:pt x="2767" y="1111"/>
                  </a:lnTo>
                  <a:lnTo>
                    <a:pt x="2668" y="864"/>
                  </a:lnTo>
                  <a:lnTo>
                    <a:pt x="2545" y="617"/>
                  </a:lnTo>
                  <a:lnTo>
                    <a:pt x="2372" y="420"/>
                  </a:lnTo>
                  <a:lnTo>
                    <a:pt x="2174" y="247"/>
                  </a:lnTo>
                  <a:lnTo>
                    <a:pt x="1927" y="124"/>
                  </a:lnTo>
                  <a:lnTo>
                    <a:pt x="1680" y="25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8278950" y="-383600"/>
              <a:ext cx="69800" cy="69175"/>
            </a:xfrm>
            <a:custGeom>
              <a:rect b="b" l="l" r="r" t="t"/>
              <a:pathLst>
                <a:path extrusionOk="0" h="2767" w="2792">
                  <a:moveTo>
                    <a:pt x="1235" y="1"/>
                  </a:moveTo>
                  <a:lnTo>
                    <a:pt x="964" y="75"/>
                  </a:lnTo>
                  <a:lnTo>
                    <a:pt x="692" y="174"/>
                  </a:lnTo>
                  <a:lnTo>
                    <a:pt x="470" y="347"/>
                  </a:lnTo>
                  <a:lnTo>
                    <a:pt x="297" y="544"/>
                  </a:lnTo>
                  <a:lnTo>
                    <a:pt x="149" y="767"/>
                  </a:lnTo>
                  <a:lnTo>
                    <a:pt x="50" y="1013"/>
                  </a:lnTo>
                  <a:lnTo>
                    <a:pt x="1" y="1285"/>
                  </a:lnTo>
                  <a:lnTo>
                    <a:pt x="25" y="1557"/>
                  </a:lnTo>
                  <a:lnTo>
                    <a:pt x="75" y="1828"/>
                  </a:lnTo>
                  <a:lnTo>
                    <a:pt x="198" y="2075"/>
                  </a:lnTo>
                  <a:lnTo>
                    <a:pt x="346" y="2298"/>
                  </a:lnTo>
                  <a:lnTo>
                    <a:pt x="569" y="2495"/>
                  </a:lnTo>
                  <a:lnTo>
                    <a:pt x="791" y="2643"/>
                  </a:lnTo>
                  <a:lnTo>
                    <a:pt x="1038" y="2718"/>
                  </a:lnTo>
                  <a:lnTo>
                    <a:pt x="1309" y="2767"/>
                  </a:lnTo>
                  <a:lnTo>
                    <a:pt x="1556" y="2767"/>
                  </a:lnTo>
                  <a:lnTo>
                    <a:pt x="1828" y="2693"/>
                  </a:lnTo>
                  <a:lnTo>
                    <a:pt x="2100" y="2594"/>
                  </a:lnTo>
                  <a:lnTo>
                    <a:pt x="2322" y="2421"/>
                  </a:lnTo>
                  <a:lnTo>
                    <a:pt x="2495" y="2224"/>
                  </a:lnTo>
                  <a:lnTo>
                    <a:pt x="2643" y="2001"/>
                  </a:lnTo>
                  <a:lnTo>
                    <a:pt x="2742" y="1754"/>
                  </a:lnTo>
                  <a:lnTo>
                    <a:pt x="2791" y="1483"/>
                  </a:lnTo>
                  <a:lnTo>
                    <a:pt x="2767" y="1211"/>
                  </a:lnTo>
                  <a:lnTo>
                    <a:pt x="2717" y="939"/>
                  </a:lnTo>
                  <a:lnTo>
                    <a:pt x="2594" y="692"/>
                  </a:lnTo>
                  <a:lnTo>
                    <a:pt x="2445" y="470"/>
                  </a:lnTo>
                  <a:lnTo>
                    <a:pt x="2223" y="273"/>
                  </a:lnTo>
                  <a:lnTo>
                    <a:pt x="2001" y="124"/>
                  </a:lnTo>
                  <a:lnTo>
                    <a:pt x="1754" y="50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8938350" y="-763925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210" y="1"/>
                  </a:moveTo>
                  <a:lnTo>
                    <a:pt x="939" y="50"/>
                  </a:lnTo>
                  <a:lnTo>
                    <a:pt x="692" y="174"/>
                  </a:lnTo>
                  <a:lnTo>
                    <a:pt x="470" y="347"/>
                  </a:lnTo>
                  <a:lnTo>
                    <a:pt x="272" y="544"/>
                  </a:lnTo>
                  <a:lnTo>
                    <a:pt x="148" y="766"/>
                  </a:lnTo>
                  <a:lnTo>
                    <a:pt x="50" y="1013"/>
                  </a:lnTo>
                  <a:lnTo>
                    <a:pt x="0" y="1285"/>
                  </a:lnTo>
                  <a:lnTo>
                    <a:pt x="0" y="1557"/>
                  </a:lnTo>
                  <a:lnTo>
                    <a:pt x="74" y="1804"/>
                  </a:lnTo>
                  <a:lnTo>
                    <a:pt x="173" y="2075"/>
                  </a:lnTo>
                  <a:lnTo>
                    <a:pt x="346" y="2298"/>
                  </a:lnTo>
                  <a:lnTo>
                    <a:pt x="544" y="2471"/>
                  </a:lnTo>
                  <a:lnTo>
                    <a:pt x="766" y="2619"/>
                  </a:lnTo>
                  <a:lnTo>
                    <a:pt x="1038" y="2717"/>
                  </a:lnTo>
                  <a:lnTo>
                    <a:pt x="1285" y="2767"/>
                  </a:lnTo>
                  <a:lnTo>
                    <a:pt x="1556" y="2742"/>
                  </a:lnTo>
                  <a:lnTo>
                    <a:pt x="1828" y="2693"/>
                  </a:lnTo>
                  <a:lnTo>
                    <a:pt x="2075" y="2569"/>
                  </a:lnTo>
                  <a:lnTo>
                    <a:pt x="2297" y="2421"/>
                  </a:lnTo>
                  <a:lnTo>
                    <a:pt x="2495" y="2224"/>
                  </a:lnTo>
                  <a:lnTo>
                    <a:pt x="2643" y="1977"/>
                  </a:lnTo>
                  <a:lnTo>
                    <a:pt x="2717" y="1730"/>
                  </a:lnTo>
                  <a:lnTo>
                    <a:pt x="2766" y="1483"/>
                  </a:lnTo>
                  <a:lnTo>
                    <a:pt x="2766" y="1211"/>
                  </a:lnTo>
                  <a:lnTo>
                    <a:pt x="2692" y="939"/>
                  </a:lnTo>
                  <a:lnTo>
                    <a:pt x="2593" y="668"/>
                  </a:lnTo>
                  <a:lnTo>
                    <a:pt x="2421" y="445"/>
                  </a:lnTo>
                  <a:lnTo>
                    <a:pt x="2223" y="273"/>
                  </a:lnTo>
                  <a:lnTo>
                    <a:pt x="2001" y="124"/>
                  </a:lnTo>
                  <a:lnTo>
                    <a:pt x="1754" y="26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8940200" y="-382975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285" y="1"/>
                  </a:moveTo>
                  <a:lnTo>
                    <a:pt x="1013" y="50"/>
                  </a:lnTo>
                  <a:lnTo>
                    <a:pt x="766" y="124"/>
                  </a:lnTo>
                  <a:lnTo>
                    <a:pt x="544" y="272"/>
                  </a:lnTo>
                  <a:lnTo>
                    <a:pt x="346" y="470"/>
                  </a:lnTo>
                  <a:lnTo>
                    <a:pt x="173" y="692"/>
                  </a:lnTo>
                  <a:lnTo>
                    <a:pt x="50" y="939"/>
                  </a:lnTo>
                  <a:lnTo>
                    <a:pt x="0" y="1211"/>
                  </a:lnTo>
                  <a:lnTo>
                    <a:pt x="0" y="1482"/>
                  </a:lnTo>
                  <a:lnTo>
                    <a:pt x="25" y="1754"/>
                  </a:lnTo>
                  <a:lnTo>
                    <a:pt x="124" y="2001"/>
                  </a:lnTo>
                  <a:lnTo>
                    <a:pt x="272" y="2223"/>
                  </a:lnTo>
                  <a:lnTo>
                    <a:pt x="445" y="2421"/>
                  </a:lnTo>
                  <a:lnTo>
                    <a:pt x="692" y="2594"/>
                  </a:lnTo>
                  <a:lnTo>
                    <a:pt x="939" y="2693"/>
                  </a:lnTo>
                  <a:lnTo>
                    <a:pt x="1211" y="2767"/>
                  </a:lnTo>
                  <a:lnTo>
                    <a:pt x="1482" y="2767"/>
                  </a:lnTo>
                  <a:lnTo>
                    <a:pt x="1729" y="2717"/>
                  </a:lnTo>
                  <a:lnTo>
                    <a:pt x="1976" y="2643"/>
                  </a:lnTo>
                  <a:lnTo>
                    <a:pt x="2223" y="2495"/>
                  </a:lnTo>
                  <a:lnTo>
                    <a:pt x="2421" y="2297"/>
                  </a:lnTo>
                  <a:lnTo>
                    <a:pt x="2569" y="2075"/>
                  </a:lnTo>
                  <a:lnTo>
                    <a:pt x="2692" y="1828"/>
                  </a:lnTo>
                  <a:lnTo>
                    <a:pt x="2742" y="1556"/>
                  </a:lnTo>
                  <a:lnTo>
                    <a:pt x="2766" y="1285"/>
                  </a:lnTo>
                  <a:lnTo>
                    <a:pt x="2717" y="1013"/>
                  </a:lnTo>
                  <a:lnTo>
                    <a:pt x="2618" y="766"/>
                  </a:lnTo>
                  <a:lnTo>
                    <a:pt x="2470" y="544"/>
                  </a:lnTo>
                  <a:lnTo>
                    <a:pt x="2297" y="346"/>
                  </a:lnTo>
                  <a:lnTo>
                    <a:pt x="2075" y="173"/>
                  </a:lnTo>
                  <a:lnTo>
                    <a:pt x="1803" y="75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8280800" y="-763300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285" y="1"/>
                  </a:moveTo>
                  <a:lnTo>
                    <a:pt x="1013" y="25"/>
                  </a:lnTo>
                  <a:lnTo>
                    <a:pt x="766" y="124"/>
                  </a:lnTo>
                  <a:lnTo>
                    <a:pt x="544" y="272"/>
                  </a:lnTo>
                  <a:lnTo>
                    <a:pt x="346" y="445"/>
                  </a:lnTo>
                  <a:lnTo>
                    <a:pt x="173" y="692"/>
                  </a:lnTo>
                  <a:lnTo>
                    <a:pt x="75" y="939"/>
                  </a:lnTo>
                  <a:lnTo>
                    <a:pt x="1" y="1211"/>
                  </a:lnTo>
                  <a:lnTo>
                    <a:pt x="1" y="1482"/>
                  </a:lnTo>
                  <a:lnTo>
                    <a:pt x="50" y="1729"/>
                  </a:lnTo>
                  <a:lnTo>
                    <a:pt x="124" y="1976"/>
                  </a:lnTo>
                  <a:lnTo>
                    <a:pt x="272" y="2223"/>
                  </a:lnTo>
                  <a:lnTo>
                    <a:pt x="470" y="2421"/>
                  </a:lnTo>
                  <a:lnTo>
                    <a:pt x="692" y="2569"/>
                  </a:lnTo>
                  <a:lnTo>
                    <a:pt x="939" y="2692"/>
                  </a:lnTo>
                  <a:lnTo>
                    <a:pt x="1211" y="2742"/>
                  </a:lnTo>
                  <a:lnTo>
                    <a:pt x="1482" y="2767"/>
                  </a:lnTo>
                  <a:lnTo>
                    <a:pt x="1754" y="2717"/>
                  </a:lnTo>
                  <a:lnTo>
                    <a:pt x="2001" y="2618"/>
                  </a:lnTo>
                  <a:lnTo>
                    <a:pt x="2223" y="2470"/>
                  </a:lnTo>
                  <a:lnTo>
                    <a:pt x="2421" y="2297"/>
                  </a:lnTo>
                  <a:lnTo>
                    <a:pt x="2594" y="2075"/>
                  </a:lnTo>
                  <a:lnTo>
                    <a:pt x="2693" y="1803"/>
                  </a:lnTo>
                  <a:lnTo>
                    <a:pt x="2767" y="1556"/>
                  </a:lnTo>
                  <a:lnTo>
                    <a:pt x="2767" y="1285"/>
                  </a:lnTo>
                  <a:lnTo>
                    <a:pt x="2717" y="1013"/>
                  </a:lnTo>
                  <a:lnTo>
                    <a:pt x="2643" y="766"/>
                  </a:lnTo>
                  <a:lnTo>
                    <a:pt x="2495" y="544"/>
                  </a:lnTo>
                  <a:lnTo>
                    <a:pt x="2297" y="346"/>
                  </a:lnTo>
                  <a:lnTo>
                    <a:pt x="2075" y="173"/>
                  </a:lnTo>
                  <a:lnTo>
                    <a:pt x="1828" y="50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8264125" y="-920750"/>
              <a:ext cx="761300" cy="760700"/>
            </a:xfrm>
            <a:custGeom>
              <a:rect b="b" l="l" r="r" t="t"/>
              <a:pathLst>
                <a:path extrusionOk="0" h="30428" w="30452">
                  <a:moveTo>
                    <a:pt x="15214" y="7262"/>
                  </a:moveTo>
                  <a:lnTo>
                    <a:pt x="15609" y="7286"/>
                  </a:lnTo>
                  <a:lnTo>
                    <a:pt x="15979" y="7311"/>
                  </a:lnTo>
                  <a:lnTo>
                    <a:pt x="16325" y="7336"/>
                  </a:lnTo>
                  <a:lnTo>
                    <a:pt x="16696" y="7410"/>
                  </a:lnTo>
                  <a:lnTo>
                    <a:pt x="17041" y="7484"/>
                  </a:lnTo>
                  <a:lnTo>
                    <a:pt x="17387" y="7558"/>
                  </a:lnTo>
                  <a:lnTo>
                    <a:pt x="17733" y="7682"/>
                  </a:lnTo>
                  <a:lnTo>
                    <a:pt x="18079" y="7805"/>
                  </a:lnTo>
                  <a:lnTo>
                    <a:pt x="18474" y="7978"/>
                  </a:lnTo>
                  <a:lnTo>
                    <a:pt x="18844" y="8151"/>
                  </a:lnTo>
                  <a:lnTo>
                    <a:pt x="19190" y="8348"/>
                  </a:lnTo>
                  <a:lnTo>
                    <a:pt x="19536" y="8546"/>
                  </a:lnTo>
                  <a:lnTo>
                    <a:pt x="19881" y="8768"/>
                  </a:lnTo>
                  <a:lnTo>
                    <a:pt x="20227" y="9040"/>
                  </a:lnTo>
                  <a:lnTo>
                    <a:pt x="20499" y="9287"/>
                  </a:lnTo>
                  <a:lnTo>
                    <a:pt x="20771" y="9509"/>
                  </a:lnTo>
                  <a:lnTo>
                    <a:pt x="21017" y="9781"/>
                  </a:lnTo>
                  <a:lnTo>
                    <a:pt x="21264" y="10052"/>
                  </a:lnTo>
                  <a:lnTo>
                    <a:pt x="21487" y="10324"/>
                  </a:lnTo>
                  <a:lnTo>
                    <a:pt x="21709" y="10620"/>
                  </a:lnTo>
                  <a:lnTo>
                    <a:pt x="21907" y="10917"/>
                  </a:lnTo>
                  <a:lnTo>
                    <a:pt x="22104" y="11213"/>
                  </a:lnTo>
                  <a:lnTo>
                    <a:pt x="22277" y="11534"/>
                  </a:lnTo>
                  <a:lnTo>
                    <a:pt x="22425" y="11855"/>
                  </a:lnTo>
                  <a:lnTo>
                    <a:pt x="22573" y="12201"/>
                  </a:lnTo>
                  <a:lnTo>
                    <a:pt x="22697" y="12522"/>
                  </a:lnTo>
                  <a:lnTo>
                    <a:pt x="22820" y="12893"/>
                  </a:lnTo>
                  <a:lnTo>
                    <a:pt x="22919" y="13238"/>
                  </a:lnTo>
                  <a:lnTo>
                    <a:pt x="22993" y="13609"/>
                  </a:lnTo>
                  <a:lnTo>
                    <a:pt x="23067" y="13979"/>
                  </a:lnTo>
                  <a:lnTo>
                    <a:pt x="23117" y="14325"/>
                  </a:lnTo>
                  <a:lnTo>
                    <a:pt x="23166" y="14769"/>
                  </a:lnTo>
                  <a:lnTo>
                    <a:pt x="23166" y="15214"/>
                  </a:lnTo>
                  <a:lnTo>
                    <a:pt x="23141" y="15881"/>
                  </a:lnTo>
                  <a:lnTo>
                    <a:pt x="23067" y="16474"/>
                  </a:lnTo>
                  <a:lnTo>
                    <a:pt x="22993" y="16844"/>
                  </a:lnTo>
                  <a:lnTo>
                    <a:pt x="22919" y="17190"/>
                  </a:lnTo>
                  <a:lnTo>
                    <a:pt x="22820" y="17560"/>
                  </a:lnTo>
                  <a:lnTo>
                    <a:pt x="22697" y="17906"/>
                  </a:lnTo>
                  <a:lnTo>
                    <a:pt x="22573" y="18252"/>
                  </a:lnTo>
                  <a:lnTo>
                    <a:pt x="22425" y="18573"/>
                  </a:lnTo>
                  <a:lnTo>
                    <a:pt x="22277" y="18894"/>
                  </a:lnTo>
                  <a:lnTo>
                    <a:pt x="22104" y="19215"/>
                  </a:lnTo>
                  <a:lnTo>
                    <a:pt x="21907" y="19536"/>
                  </a:lnTo>
                  <a:lnTo>
                    <a:pt x="21709" y="19832"/>
                  </a:lnTo>
                  <a:lnTo>
                    <a:pt x="21487" y="20104"/>
                  </a:lnTo>
                  <a:lnTo>
                    <a:pt x="21264" y="20400"/>
                  </a:lnTo>
                  <a:lnTo>
                    <a:pt x="21017" y="20647"/>
                  </a:lnTo>
                  <a:lnTo>
                    <a:pt x="20771" y="20919"/>
                  </a:lnTo>
                  <a:lnTo>
                    <a:pt x="20499" y="21166"/>
                  </a:lnTo>
                  <a:lnTo>
                    <a:pt x="20227" y="21388"/>
                  </a:lnTo>
                  <a:lnTo>
                    <a:pt x="19980" y="21586"/>
                  </a:lnTo>
                  <a:lnTo>
                    <a:pt x="19709" y="21783"/>
                  </a:lnTo>
                  <a:lnTo>
                    <a:pt x="19388" y="21981"/>
                  </a:lnTo>
                  <a:lnTo>
                    <a:pt x="19042" y="22178"/>
                  </a:lnTo>
                  <a:lnTo>
                    <a:pt x="18696" y="22351"/>
                  </a:lnTo>
                  <a:lnTo>
                    <a:pt x="18350" y="22524"/>
                  </a:lnTo>
                  <a:lnTo>
                    <a:pt x="18079" y="22648"/>
                  </a:lnTo>
                  <a:lnTo>
                    <a:pt x="17733" y="22746"/>
                  </a:lnTo>
                  <a:lnTo>
                    <a:pt x="17387" y="22870"/>
                  </a:lnTo>
                  <a:lnTo>
                    <a:pt x="17041" y="22944"/>
                  </a:lnTo>
                  <a:lnTo>
                    <a:pt x="16696" y="23018"/>
                  </a:lnTo>
                  <a:lnTo>
                    <a:pt x="16325" y="23092"/>
                  </a:lnTo>
                  <a:lnTo>
                    <a:pt x="15979" y="23117"/>
                  </a:lnTo>
                  <a:lnTo>
                    <a:pt x="15609" y="23166"/>
                  </a:lnTo>
                  <a:lnTo>
                    <a:pt x="14843" y="23166"/>
                  </a:lnTo>
                  <a:lnTo>
                    <a:pt x="14473" y="23117"/>
                  </a:lnTo>
                  <a:lnTo>
                    <a:pt x="14127" y="23092"/>
                  </a:lnTo>
                  <a:lnTo>
                    <a:pt x="13757" y="23018"/>
                  </a:lnTo>
                  <a:lnTo>
                    <a:pt x="13411" y="22944"/>
                  </a:lnTo>
                  <a:lnTo>
                    <a:pt x="13065" y="22870"/>
                  </a:lnTo>
                  <a:lnTo>
                    <a:pt x="12719" y="22746"/>
                  </a:lnTo>
                  <a:lnTo>
                    <a:pt x="12374" y="22648"/>
                  </a:lnTo>
                  <a:lnTo>
                    <a:pt x="12226" y="22574"/>
                  </a:lnTo>
                  <a:lnTo>
                    <a:pt x="11830" y="22401"/>
                  </a:lnTo>
                  <a:lnTo>
                    <a:pt x="11435" y="22203"/>
                  </a:lnTo>
                  <a:lnTo>
                    <a:pt x="11040" y="21981"/>
                  </a:lnTo>
                  <a:lnTo>
                    <a:pt x="10670" y="21734"/>
                  </a:lnTo>
                  <a:lnTo>
                    <a:pt x="10225" y="21388"/>
                  </a:lnTo>
                  <a:lnTo>
                    <a:pt x="9953" y="21166"/>
                  </a:lnTo>
                  <a:lnTo>
                    <a:pt x="9682" y="20919"/>
                  </a:lnTo>
                  <a:lnTo>
                    <a:pt x="9435" y="20647"/>
                  </a:lnTo>
                  <a:lnTo>
                    <a:pt x="9188" y="20400"/>
                  </a:lnTo>
                  <a:lnTo>
                    <a:pt x="8966" y="20104"/>
                  </a:lnTo>
                  <a:lnTo>
                    <a:pt x="8743" y="19832"/>
                  </a:lnTo>
                  <a:lnTo>
                    <a:pt x="8546" y="19536"/>
                  </a:lnTo>
                  <a:lnTo>
                    <a:pt x="8348" y="19215"/>
                  </a:lnTo>
                  <a:lnTo>
                    <a:pt x="8175" y="18894"/>
                  </a:lnTo>
                  <a:lnTo>
                    <a:pt x="8027" y="18573"/>
                  </a:lnTo>
                  <a:lnTo>
                    <a:pt x="7879" y="18252"/>
                  </a:lnTo>
                  <a:lnTo>
                    <a:pt x="7731" y="17906"/>
                  </a:lnTo>
                  <a:lnTo>
                    <a:pt x="7632" y="17560"/>
                  </a:lnTo>
                  <a:lnTo>
                    <a:pt x="7533" y="17190"/>
                  </a:lnTo>
                  <a:lnTo>
                    <a:pt x="7434" y="16844"/>
                  </a:lnTo>
                  <a:lnTo>
                    <a:pt x="7385" y="16474"/>
                  </a:lnTo>
                  <a:lnTo>
                    <a:pt x="7336" y="16103"/>
                  </a:lnTo>
                  <a:lnTo>
                    <a:pt x="7286" y="15659"/>
                  </a:lnTo>
                  <a:lnTo>
                    <a:pt x="7286" y="15214"/>
                  </a:lnTo>
                  <a:lnTo>
                    <a:pt x="7286" y="14868"/>
                  </a:lnTo>
                  <a:lnTo>
                    <a:pt x="7311" y="14523"/>
                  </a:lnTo>
                  <a:lnTo>
                    <a:pt x="7385" y="13979"/>
                  </a:lnTo>
                  <a:lnTo>
                    <a:pt x="7434" y="13609"/>
                  </a:lnTo>
                  <a:lnTo>
                    <a:pt x="7533" y="13238"/>
                  </a:lnTo>
                  <a:lnTo>
                    <a:pt x="7632" y="12893"/>
                  </a:lnTo>
                  <a:lnTo>
                    <a:pt x="7731" y="12522"/>
                  </a:lnTo>
                  <a:lnTo>
                    <a:pt x="7879" y="12201"/>
                  </a:lnTo>
                  <a:lnTo>
                    <a:pt x="8027" y="11855"/>
                  </a:lnTo>
                  <a:lnTo>
                    <a:pt x="8175" y="11534"/>
                  </a:lnTo>
                  <a:lnTo>
                    <a:pt x="8348" y="11213"/>
                  </a:lnTo>
                  <a:lnTo>
                    <a:pt x="8546" y="10917"/>
                  </a:lnTo>
                  <a:lnTo>
                    <a:pt x="8743" y="10620"/>
                  </a:lnTo>
                  <a:lnTo>
                    <a:pt x="8966" y="10324"/>
                  </a:lnTo>
                  <a:lnTo>
                    <a:pt x="9188" y="10052"/>
                  </a:lnTo>
                  <a:lnTo>
                    <a:pt x="9435" y="9781"/>
                  </a:lnTo>
                  <a:lnTo>
                    <a:pt x="9682" y="9509"/>
                  </a:lnTo>
                  <a:lnTo>
                    <a:pt x="9953" y="9287"/>
                  </a:lnTo>
                  <a:lnTo>
                    <a:pt x="10225" y="9040"/>
                  </a:lnTo>
                  <a:lnTo>
                    <a:pt x="10275" y="9015"/>
                  </a:lnTo>
                  <a:lnTo>
                    <a:pt x="10596" y="8768"/>
                  </a:lnTo>
                  <a:lnTo>
                    <a:pt x="10917" y="8546"/>
                  </a:lnTo>
                  <a:lnTo>
                    <a:pt x="11262" y="8324"/>
                  </a:lnTo>
                  <a:lnTo>
                    <a:pt x="11608" y="8151"/>
                  </a:lnTo>
                  <a:lnTo>
                    <a:pt x="11979" y="7953"/>
                  </a:lnTo>
                  <a:lnTo>
                    <a:pt x="12374" y="7805"/>
                  </a:lnTo>
                  <a:lnTo>
                    <a:pt x="12719" y="7682"/>
                  </a:lnTo>
                  <a:lnTo>
                    <a:pt x="13065" y="7558"/>
                  </a:lnTo>
                  <a:lnTo>
                    <a:pt x="13411" y="7484"/>
                  </a:lnTo>
                  <a:lnTo>
                    <a:pt x="13757" y="7410"/>
                  </a:lnTo>
                  <a:lnTo>
                    <a:pt x="14127" y="7336"/>
                  </a:lnTo>
                  <a:lnTo>
                    <a:pt x="14473" y="7311"/>
                  </a:lnTo>
                  <a:lnTo>
                    <a:pt x="14843" y="7286"/>
                  </a:lnTo>
                  <a:lnTo>
                    <a:pt x="15214" y="7262"/>
                  </a:lnTo>
                  <a:close/>
                  <a:moveTo>
                    <a:pt x="14621" y="1"/>
                  </a:moveTo>
                  <a:lnTo>
                    <a:pt x="14028" y="50"/>
                  </a:lnTo>
                  <a:lnTo>
                    <a:pt x="13436" y="100"/>
                  </a:lnTo>
                  <a:lnTo>
                    <a:pt x="12843" y="174"/>
                  </a:lnTo>
                  <a:lnTo>
                    <a:pt x="12374" y="248"/>
                  </a:lnTo>
                  <a:lnTo>
                    <a:pt x="11732" y="396"/>
                  </a:lnTo>
                  <a:lnTo>
                    <a:pt x="11114" y="569"/>
                  </a:lnTo>
                  <a:lnTo>
                    <a:pt x="10497" y="742"/>
                  </a:lnTo>
                  <a:lnTo>
                    <a:pt x="9879" y="964"/>
                  </a:lnTo>
                  <a:lnTo>
                    <a:pt x="9287" y="1186"/>
                  </a:lnTo>
                  <a:lnTo>
                    <a:pt x="8694" y="1458"/>
                  </a:lnTo>
                  <a:lnTo>
                    <a:pt x="8126" y="1754"/>
                  </a:lnTo>
                  <a:lnTo>
                    <a:pt x="7558" y="2051"/>
                  </a:lnTo>
                  <a:lnTo>
                    <a:pt x="7039" y="2397"/>
                  </a:lnTo>
                  <a:lnTo>
                    <a:pt x="6496" y="2742"/>
                  </a:lnTo>
                  <a:lnTo>
                    <a:pt x="6002" y="3113"/>
                  </a:lnTo>
                  <a:lnTo>
                    <a:pt x="5483" y="3508"/>
                  </a:lnTo>
                  <a:lnTo>
                    <a:pt x="5014" y="3928"/>
                  </a:lnTo>
                  <a:lnTo>
                    <a:pt x="4570" y="4348"/>
                  </a:lnTo>
                  <a:lnTo>
                    <a:pt x="4125" y="4817"/>
                  </a:lnTo>
                  <a:lnTo>
                    <a:pt x="3705" y="5286"/>
                  </a:lnTo>
                  <a:lnTo>
                    <a:pt x="3409" y="5607"/>
                  </a:lnTo>
                  <a:lnTo>
                    <a:pt x="3137" y="5953"/>
                  </a:lnTo>
                  <a:lnTo>
                    <a:pt x="2791" y="6447"/>
                  </a:lnTo>
                  <a:lnTo>
                    <a:pt x="2470" y="6916"/>
                  </a:lnTo>
                  <a:lnTo>
                    <a:pt x="2149" y="7435"/>
                  </a:lnTo>
                  <a:lnTo>
                    <a:pt x="1853" y="7929"/>
                  </a:lnTo>
                  <a:lnTo>
                    <a:pt x="1581" y="8472"/>
                  </a:lnTo>
                  <a:lnTo>
                    <a:pt x="1334" y="8990"/>
                  </a:lnTo>
                  <a:lnTo>
                    <a:pt x="1087" y="9558"/>
                  </a:lnTo>
                  <a:lnTo>
                    <a:pt x="890" y="10102"/>
                  </a:lnTo>
                  <a:lnTo>
                    <a:pt x="840" y="10201"/>
                  </a:lnTo>
                  <a:lnTo>
                    <a:pt x="643" y="10793"/>
                  </a:lnTo>
                  <a:lnTo>
                    <a:pt x="495" y="11411"/>
                  </a:lnTo>
                  <a:lnTo>
                    <a:pt x="347" y="12003"/>
                  </a:lnTo>
                  <a:lnTo>
                    <a:pt x="223" y="12646"/>
                  </a:lnTo>
                  <a:lnTo>
                    <a:pt x="124" y="13263"/>
                  </a:lnTo>
                  <a:lnTo>
                    <a:pt x="50" y="13905"/>
                  </a:lnTo>
                  <a:lnTo>
                    <a:pt x="25" y="14572"/>
                  </a:lnTo>
                  <a:lnTo>
                    <a:pt x="1" y="15214"/>
                  </a:lnTo>
                  <a:lnTo>
                    <a:pt x="25" y="15881"/>
                  </a:lnTo>
                  <a:lnTo>
                    <a:pt x="50" y="16523"/>
                  </a:lnTo>
                  <a:lnTo>
                    <a:pt x="124" y="17165"/>
                  </a:lnTo>
                  <a:lnTo>
                    <a:pt x="223" y="17807"/>
                  </a:lnTo>
                  <a:lnTo>
                    <a:pt x="347" y="18425"/>
                  </a:lnTo>
                  <a:lnTo>
                    <a:pt x="495" y="19042"/>
                  </a:lnTo>
                  <a:lnTo>
                    <a:pt x="643" y="19635"/>
                  </a:lnTo>
                  <a:lnTo>
                    <a:pt x="840" y="20227"/>
                  </a:lnTo>
                  <a:lnTo>
                    <a:pt x="1087" y="20894"/>
                  </a:lnTo>
                  <a:lnTo>
                    <a:pt x="1359" y="21536"/>
                  </a:lnTo>
                  <a:lnTo>
                    <a:pt x="1730" y="22253"/>
                  </a:lnTo>
                  <a:lnTo>
                    <a:pt x="2125" y="22969"/>
                  </a:lnTo>
                  <a:lnTo>
                    <a:pt x="2545" y="23660"/>
                  </a:lnTo>
                  <a:lnTo>
                    <a:pt x="3014" y="24302"/>
                  </a:lnTo>
                  <a:lnTo>
                    <a:pt x="3360" y="24747"/>
                  </a:lnTo>
                  <a:lnTo>
                    <a:pt x="3705" y="25167"/>
                  </a:lnTo>
                  <a:lnTo>
                    <a:pt x="4125" y="25636"/>
                  </a:lnTo>
                  <a:lnTo>
                    <a:pt x="4570" y="26080"/>
                  </a:lnTo>
                  <a:lnTo>
                    <a:pt x="5014" y="26500"/>
                  </a:lnTo>
                  <a:lnTo>
                    <a:pt x="5483" y="26920"/>
                  </a:lnTo>
                  <a:lnTo>
                    <a:pt x="6002" y="27315"/>
                  </a:lnTo>
                  <a:lnTo>
                    <a:pt x="6496" y="27686"/>
                  </a:lnTo>
                  <a:lnTo>
                    <a:pt x="7039" y="28056"/>
                  </a:lnTo>
                  <a:lnTo>
                    <a:pt x="7558" y="28377"/>
                  </a:lnTo>
                  <a:lnTo>
                    <a:pt x="8126" y="28698"/>
                  </a:lnTo>
                  <a:lnTo>
                    <a:pt x="8694" y="28970"/>
                  </a:lnTo>
                  <a:lnTo>
                    <a:pt x="9287" y="29242"/>
                  </a:lnTo>
                  <a:lnTo>
                    <a:pt x="9879" y="29464"/>
                  </a:lnTo>
                  <a:lnTo>
                    <a:pt x="10497" y="29686"/>
                  </a:lnTo>
                  <a:lnTo>
                    <a:pt x="11114" y="29884"/>
                  </a:lnTo>
                  <a:lnTo>
                    <a:pt x="11732" y="30032"/>
                  </a:lnTo>
                  <a:lnTo>
                    <a:pt x="12374" y="30180"/>
                  </a:lnTo>
                  <a:lnTo>
                    <a:pt x="13263" y="30304"/>
                  </a:lnTo>
                  <a:lnTo>
                    <a:pt x="13757" y="30378"/>
                  </a:lnTo>
                  <a:lnTo>
                    <a:pt x="14226" y="30402"/>
                  </a:lnTo>
                  <a:lnTo>
                    <a:pt x="14720" y="30427"/>
                  </a:lnTo>
                  <a:lnTo>
                    <a:pt x="15831" y="30427"/>
                  </a:lnTo>
                  <a:lnTo>
                    <a:pt x="16424" y="30402"/>
                  </a:lnTo>
                  <a:lnTo>
                    <a:pt x="17017" y="30328"/>
                  </a:lnTo>
                  <a:lnTo>
                    <a:pt x="17609" y="30254"/>
                  </a:lnTo>
                  <a:lnTo>
                    <a:pt x="18079" y="30180"/>
                  </a:lnTo>
                  <a:lnTo>
                    <a:pt x="18721" y="30032"/>
                  </a:lnTo>
                  <a:lnTo>
                    <a:pt x="19338" y="29884"/>
                  </a:lnTo>
                  <a:lnTo>
                    <a:pt x="19956" y="29686"/>
                  </a:lnTo>
                  <a:lnTo>
                    <a:pt x="20573" y="29464"/>
                  </a:lnTo>
                  <a:lnTo>
                    <a:pt x="21166" y="29242"/>
                  </a:lnTo>
                  <a:lnTo>
                    <a:pt x="21758" y="28970"/>
                  </a:lnTo>
                  <a:lnTo>
                    <a:pt x="22326" y="28698"/>
                  </a:lnTo>
                  <a:lnTo>
                    <a:pt x="22870" y="28377"/>
                  </a:lnTo>
                  <a:lnTo>
                    <a:pt x="23413" y="28056"/>
                  </a:lnTo>
                  <a:lnTo>
                    <a:pt x="23956" y="27686"/>
                  </a:lnTo>
                  <a:lnTo>
                    <a:pt x="24450" y="27315"/>
                  </a:lnTo>
                  <a:lnTo>
                    <a:pt x="24944" y="26920"/>
                  </a:lnTo>
                  <a:lnTo>
                    <a:pt x="25438" y="26525"/>
                  </a:lnTo>
                  <a:lnTo>
                    <a:pt x="25883" y="26080"/>
                  </a:lnTo>
                  <a:lnTo>
                    <a:pt x="26327" y="25636"/>
                  </a:lnTo>
                  <a:lnTo>
                    <a:pt x="26747" y="25167"/>
                  </a:lnTo>
                  <a:lnTo>
                    <a:pt x="27315" y="24475"/>
                  </a:lnTo>
                  <a:lnTo>
                    <a:pt x="27611" y="24080"/>
                  </a:lnTo>
                  <a:lnTo>
                    <a:pt x="27883" y="23660"/>
                  </a:lnTo>
                  <a:lnTo>
                    <a:pt x="28155" y="23265"/>
                  </a:lnTo>
                  <a:lnTo>
                    <a:pt x="28402" y="22821"/>
                  </a:lnTo>
                  <a:lnTo>
                    <a:pt x="28649" y="22401"/>
                  </a:lnTo>
                  <a:lnTo>
                    <a:pt x="28871" y="21956"/>
                  </a:lnTo>
                  <a:lnTo>
                    <a:pt x="29093" y="21487"/>
                  </a:lnTo>
                  <a:lnTo>
                    <a:pt x="29291" y="21042"/>
                  </a:lnTo>
                  <a:lnTo>
                    <a:pt x="29439" y="20647"/>
                  </a:lnTo>
                  <a:lnTo>
                    <a:pt x="29587" y="20227"/>
                  </a:lnTo>
                  <a:lnTo>
                    <a:pt x="29785" y="19635"/>
                  </a:lnTo>
                  <a:lnTo>
                    <a:pt x="29958" y="19042"/>
                  </a:lnTo>
                  <a:lnTo>
                    <a:pt x="30106" y="18425"/>
                  </a:lnTo>
                  <a:lnTo>
                    <a:pt x="30229" y="17807"/>
                  </a:lnTo>
                  <a:lnTo>
                    <a:pt x="30328" y="17165"/>
                  </a:lnTo>
                  <a:lnTo>
                    <a:pt x="30402" y="16523"/>
                  </a:lnTo>
                  <a:lnTo>
                    <a:pt x="30427" y="15881"/>
                  </a:lnTo>
                  <a:lnTo>
                    <a:pt x="30452" y="15214"/>
                  </a:lnTo>
                  <a:lnTo>
                    <a:pt x="30427" y="14572"/>
                  </a:lnTo>
                  <a:lnTo>
                    <a:pt x="30402" y="13905"/>
                  </a:lnTo>
                  <a:lnTo>
                    <a:pt x="30328" y="13263"/>
                  </a:lnTo>
                  <a:lnTo>
                    <a:pt x="30229" y="12646"/>
                  </a:lnTo>
                  <a:lnTo>
                    <a:pt x="30106" y="12003"/>
                  </a:lnTo>
                  <a:lnTo>
                    <a:pt x="29958" y="11411"/>
                  </a:lnTo>
                  <a:lnTo>
                    <a:pt x="29785" y="10793"/>
                  </a:lnTo>
                  <a:lnTo>
                    <a:pt x="29587" y="10201"/>
                  </a:lnTo>
                  <a:lnTo>
                    <a:pt x="29488" y="9880"/>
                  </a:lnTo>
                  <a:lnTo>
                    <a:pt x="29241" y="9237"/>
                  </a:lnTo>
                  <a:lnTo>
                    <a:pt x="28945" y="8620"/>
                  </a:lnTo>
                  <a:lnTo>
                    <a:pt x="28649" y="8027"/>
                  </a:lnTo>
                  <a:lnTo>
                    <a:pt x="28328" y="7435"/>
                  </a:lnTo>
                  <a:lnTo>
                    <a:pt x="27957" y="6867"/>
                  </a:lnTo>
                  <a:lnTo>
                    <a:pt x="27587" y="6323"/>
                  </a:lnTo>
                  <a:lnTo>
                    <a:pt x="27167" y="5780"/>
                  </a:lnTo>
                  <a:lnTo>
                    <a:pt x="26747" y="5286"/>
                  </a:lnTo>
                  <a:lnTo>
                    <a:pt x="26624" y="5138"/>
                  </a:lnTo>
                  <a:lnTo>
                    <a:pt x="26204" y="4693"/>
                  </a:lnTo>
                  <a:lnTo>
                    <a:pt x="25784" y="4249"/>
                  </a:lnTo>
                  <a:lnTo>
                    <a:pt x="25315" y="3829"/>
                  </a:lnTo>
                  <a:lnTo>
                    <a:pt x="24845" y="3409"/>
                  </a:lnTo>
                  <a:lnTo>
                    <a:pt x="24351" y="3039"/>
                  </a:lnTo>
                  <a:lnTo>
                    <a:pt x="23858" y="2668"/>
                  </a:lnTo>
                  <a:lnTo>
                    <a:pt x="23339" y="2322"/>
                  </a:lnTo>
                  <a:lnTo>
                    <a:pt x="22796" y="2001"/>
                  </a:lnTo>
                  <a:lnTo>
                    <a:pt x="22252" y="1705"/>
                  </a:lnTo>
                  <a:lnTo>
                    <a:pt x="21684" y="1433"/>
                  </a:lnTo>
                  <a:lnTo>
                    <a:pt x="21116" y="1186"/>
                  </a:lnTo>
                  <a:lnTo>
                    <a:pt x="20524" y="939"/>
                  </a:lnTo>
                  <a:lnTo>
                    <a:pt x="19931" y="742"/>
                  </a:lnTo>
                  <a:lnTo>
                    <a:pt x="19313" y="544"/>
                  </a:lnTo>
                  <a:lnTo>
                    <a:pt x="18696" y="396"/>
                  </a:lnTo>
                  <a:lnTo>
                    <a:pt x="18079" y="248"/>
                  </a:lnTo>
                  <a:lnTo>
                    <a:pt x="17264" y="124"/>
                  </a:lnTo>
                  <a:lnTo>
                    <a:pt x="16770" y="75"/>
                  </a:lnTo>
                  <a:lnTo>
                    <a:pt x="16251" y="26"/>
                  </a:lnTo>
                  <a:lnTo>
                    <a:pt x="15732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30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8285125" y="-788600"/>
              <a:ext cx="234650" cy="217350"/>
            </a:xfrm>
            <a:custGeom>
              <a:rect b="b" l="l" r="r" t="t"/>
              <a:pathLst>
                <a:path extrusionOk="0" h="8694" w="9386">
                  <a:moveTo>
                    <a:pt x="2865" y="0"/>
                  </a:moveTo>
                  <a:lnTo>
                    <a:pt x="2569" y="321"/>
                  </a:lnTo>
                  <a:lnTo>
                    <a:pt x="2297" y="667"/>
                  </a:lnTo>
                  <a:lnTo>
                    <a:pt x="1951" y="1161"/>
                  </a:lnTo>
                  <a:lnTo>
                    <a:pt x="1630" y="1630"/>
                  </a:lnTo>
                  <a:lnTo>
                    <a:pt x="1309" y="2149"/>
                  </a:lnTo>
                  <a:lnTo>
                    <a:pt x="1013" y="2643"/>
                  </a:lnTo>
                  <a:lnTo>
                    <a:pt x="741" y="3186"/>
                  </a:lnTo>
                  <a:lnTo>
                    <a:pt x="494" y="3704"/>
                  </a:lnTo>
                  <a:lnTo>
                    <a:pt x="247" y="4272"/>
                  </a:lnTo>
                  <a:lnTo>
                    <a:pt x="50" y="4816"/>
                  </a:lnTo>
                  <a:lnTo>
                    <a:pt x="0" y="4915"/>
                  </a:lnTo>
                  <a:lnTo>
                    <a:pt x="1408" y="5730"/>
                  </a:lnTo>
                  <a:lnTo>
                    <a:pt x="3680" y="7039"/>
                  </a:lnTo>
                  <a:lnTo>
                    <a:pt x="6545" y="8693"/>
                  </a:lnTo>
                  <a:lnTo>
                    <a:pt x="6594" y="8323"/>
                  </a:lnTo>
                  <a:lnTo>
                    <a:pt x="6693" y="7952"/>
                  </a:lnTo>
                  <a:lnTo>
                    <a:pt x="6792" y="7607"/>
                  </a:lnTo>
                  <a:lnTo>
                    <a:pt x="6891" y="7236"/>
                  </a:lnTo>
                  <a:lnTo>
                    <a:pt x="7039" y="6915"/>
                  </a:lnTo>
                  <a:lnTo>
                    <a:pt x="7187" y="6569"/>
                  </a:lnTo>
                  <a:lnTo>
                    <a:pt x="7335" y="6248"/>
                  </a:lnTo>
                  <a:lnTo>
                    <a:pt x="7508" y="5927"/>
                  </a:lnTo>
                  <a:lnTo>
                    <a:pt x="7706" y="5631"/>
                  </a:lnTo>
                  <a:lnTo>
                    <a:pt x="7903" y="5334"/>
                  </a:lnTo>
                  <a:lnTo>
                    <a:pt x="8126" y="5038"/>
                  </a:lnTo>
                  <a:lnTo>
                    <a:pt x="8348" y="4766"/>
                  </a:lnTo>
                  <a:lnTo>
                    <a:pt x="8595" y="4495"/>
                  </a:lnTo>
                  <a:lnTo>
                    <a:pt x="8842" y="4223"/>
                  </a:lnTo>
                  <a:lnTo>
                    <a:pt x="9113" y="4001"/>
                  </a:lnTo>
                  <a:lnTo>
                    <a:pt x="9385" y="3754"/>
                  </a:lnTo>
                  <a:lnTo>
                    <a:pt x="7953" y="2939"/>
                  </a:lnTo>
                  <a:lnTo>
                    <a:pt x="4964" y="1210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8285125" y="-508925"/>
              <a:ext cx="234650" cy="217350"/>
            </a:xfrm>
            <a:custGeom>
              <a:rect b="b" l="l" r="r" t="t"/>
              <a:pathLst>
                <a:path extrusionOk="0" h="8694" w="9386">
                  <a:moveTo>
                    <a:pt x="6545" y="1"/>
                  </a:moveTo>
                  <a:lnTo>
                    <a:pt x="0" y="3754"/>
                  </a:lnTo>
                  <a:lnTo>
                    <a:pt x="272" y="4446"/>
                  </a:lnTo>
                  <a:lnTo>
                    <a:pt x="544" y="5088"/>
                  </a:lnTo>
                  <a:lnTo>
                    <a:pt x="865" y="5730"/>
                  </a:lnTo>
                  <a:lnTo>
                    <a:pt x="1211" y="6372"/>
                  </a:lnTo>
                  <a:lnTo>
                    <a:pt x="1581" y="6965"/>
                  </a:lnTo>
                  <a:lnTo>
                    <a:pt x="1976" y="7558"/>
                  </a:lnTo>
                  <a:lnTo>
                    <a:pt x="2396" y="8126"/>
                  </a:lnTo>
                  <a:lnTo>
                    <a:pt x="2865" y="8694"/>
                  </a:lnTo>
                  <a:lnTo>
                    <a:pt x="9385" y="4915"/>
                  </a:lnTo>
                  <a:lnTo>
                    <a:pt x="9113" y="4693"/>
                  </a:lnTo>
                  <a:lnTo>
                    <a:pt x="8842" y="4446"/>
                  </a:lnTo>
                  <a:lnTo>
                    <a:pt x="8595" y="4174"/>
                  </a:lnTo>
                  <a:lnTo>
                    <a:pt x="8348" y="3927"/>
                  </a:lnTo>
                  <a:lnTo>
                    <a:pt x="8126" y="3631"/>
                  </a:lnTo>
                  <a:lnTo>
                    <a:pt x="7903" y="3359"/>
                  </a:lnTo>
                  <a:lnTo>
                    <a:pt x="7706" y="3063"/>
                  </a:lnTo>
                  <a:lnTo>
                    <a:pt x="7508" y="2742"/>
                  </a:lnTo>
                  <a:lnTo>
                    <a:pt x="7335" y="2421"/>
                  </a:lnTo>
                  <a:lnTo>
                    <a:pt x="7187" y="2100"/>
                  </a:lnTo>
                  <a:lnTo>
                    <a:pt x="7039" y="1779"/>
                  </a:lnTo>
                  <a:lnTo>
                    <a:pt x="6891" y="1433"/>
                  </a:lnTo>
                  <a:lnTo>
                    <a:pt x="6792" y="1087"/>
                  </a:lnTo>
                  <a:lnTo>
                    <a:pt x="6693" y="717"/>
                  </a:lnTo>
                  <a:lnTo>
                    <a:pt x="6594" y="371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8573450" y="-920750"/>
              <a:ext cx="142650" cy="195150"/>
            </a:xfrm>
            <a:custGeom>
              <a:rect b="b" l="l" r="r" t="t"/>
              <a:pathLst>
                <a:path extrusionOk="0" h="7806" w="5706">
                  <a:moveTo>
                    <a:pt x="2248" y="1"/>
                  </a:moveTo>
                  <a:lnTo>
                    <a:pt x="1655" y="50"/>
                  </a:lnTo>
                  <a:lnTo>
                    <a:pt x="1063" y="100"/>
                  </a:lnTo>
                  <a:lnTo>
                    <a:pt x="470" y="174"/>
                  </a:lnTo>
                  <a:lnTo>
                    <a:pt x="1" y="248"/>
                  </a:lnTo>
                  <a:lnTo>
                    <a:pt x="1" y="7805"/>
                  </a:lnTo>
                  <a:lnTo>
                    <a:pt x="346" y="7682"/>
                  </a:lnTo>
                  <a:lnTo>
                    <a:pt x="692" y="7558"/>
                  </a:lnTo>
                  <a:lnTo>
                    <a:pt x="1038" y="7484"/>
                  </a:lnTo>
                  <a:lnTo>
                    <a:pt x="1384" y="7410"/>
                  </a:lnTo>
                  <a:lnTo>
                    <a:pt x="1754" y="7336"/>
                  </a:lnTo>
                  <a:lnTo>
                    <a:pt x="2100" y="7311"/>
                  </a:lnTo>
                  <a:lnTo>
                    <a:pt x="2470" y="7286"/>
                  </a:lnTo>
                  <a:lnTo>
                    <a:pt x="2841" y="7262"/>
                  </a:lnTo>
                  <a:lnTo>
                    <a:pt x="3236" y="7286"/>
                  </a:lnTo>
                  <a:lnTo>
                    <a:pt x="3606" y="7311"/>
                  </a:lnTo>
                  <a:lnTo>
                    <a:pt x="3952" y="7336"/>
                  </a:lnTo>
                  <a:lnTo>
                    <a:pt x="4323" y="7410"/>
                  </a:lnTo>
                  <a:lnTo>
                    <a:pt x="4668" y="7484"/>
                  </a:lnTo>
                  <a:lnTo>
                    <a:pt x="5014" y="7558"/>
                  </a:lnTo>
                  <a:lnTo>
                    <a:pt x="5360" y="7682"/>
                  </a:lnTo>
                  <a:lnTo>
                    <a:pt x="5706" y="7805"/>
                  </a:lnTo>
                  <a:lnTo>
                    <a:pt x="5706" y="248"/>
                  </a:lnTo>
                  <a:lnTo>
                    <a:pt x="4891" y="124"/>
                  </a:lnTo>
                  <a:lnTo>
                    <a:pt x="4397" y="75"/>
                  </a:lnTo>
                  <a:lnTo>
                    <a:pt x="3878" y="26"/>
                  </a:lnTo>
                  <a:lnTo>
                    <a:pt x="335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8573450" y="-354575"/>
              <a:ext cx="142650" cy="194525"/>
            </a:xfrm>
            <a:custGeom>
              <a:rect b="b" l="l" r="r" t="t"/>
              <a:pathLst>
                <a:path extrusionOk="0" h="7781" w="5706">
                  <a:moveTo>
                    <a:pt x="1" y="1"/>
                  </a:moveTo>
                  <a:lnTo>
                    <a:pt x="1" y="7533"/>
                  </a:lnTo>
                  <a:lnTo>
                    <a:pt x="692" y="7632"/>
                  </a:lnTo>
                  <a:lnTo>
                    <a:pt x="1408" y="7731"/>
                  </a:lnTo>
                  <a:lnTo>
                    <a:pt x="2125" y="7780"/>
                  </a:lnTo>
                  <a:lnTo>
                    <a:pt x="3582" y="7780"/>
                  </a:lnTo>
                  <a:lnTo>
                    <a:pt x="4298" y="7731"/>
                  </a:lnTo>
                  <a:lnTo>
                    <a:pt x="4989" y="7632"/>
                  </a:lnTo>
                  <a:lnTo>
                    <a:pt x="5706" y="7533"/>
                  </a:lnTo>
                  <a:lnTo>
                    <a:pt x="5706" y="1"/>
                  </a:lnTo>
                  <a:lnTo>
                    <a:pt x="5360" y="99"/>
                  </a:lnTo>
                  <a:lnTo>
                    <a:pt x="5014" y="223"/>
                  </a:lnTo>
                  <a:lnTo>
                    <a:pt x="4668" y="297"/>
                  </a:lnTo>
                  <a:lnTo>
                    <a:pt x="4323" y="371"/>
                  </a:lnTo>
                  <a:lnTo>
                    <a:pt x="3952" y="445"/>
                  </a:lnTo>
                  <a:lnTo>
                    <a:pt x="3606" y="470"/>
                  </a:lnTo>
                  <a:lnTo>
                    <a:pt x="3236" y="519"/>
                  </a:lnTo>
                  <a:lnTo>
                    <a:pt x="2470" y="519"/>
                  </a:lnTo>
                  <a:lnTo>
                    <a:pt x="2100" y="470"/>
                  </a:lnTo>
                  <a:lnTo>
                    <a:pt x="1754" y="445"/>
                  </a:lnTo>
                  <a:lnTo>
                    <a:pt x="1384" y="371"/>
                  </a:lnTo>
                  <a:lnTo>
                    <a:pt x="1038" y="297"/>
                  </a:lnTo>
                  <a:lnTo>
                    <a:pt x="692" y="223"/>
                  </a:lnTo>
                  <a:lnTo>
                    <a:pt x="346" y="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8769800" y="-508925"/>
              <a:ext cx="234025" cy="217350"/>
            </a:xfrm>
            <a:custGeom>
              <a:rect b="b" l="l" r="r" t="t"/>
              <a:pathLst>
                <a:path extrusionOk="0" h="8694" w="9361">
                  <a:moveTo>
                    <a:pt x="2840" y="1"/>
                  </a:moveTo>
                  <a:lnTo>
                    <a:pt x="2766" y="371"/>
                  </a:lnTo>
                  <a:lnTo>
                    <a:pt x="2692" y="717"/>
                  </a:lnTo>
                  <a:lnTo>
                    <a:pt x="2593" y="1087"/>
                  </a:lnTo>
                  <a:lnTo>
                    <a:pt x="2470" y="1433"/>
                  </a:lnTo>
                  <a:lnTo>
                    <a:pt x="2346" y="1779"/>
                  </a:lnTo>
                  <a:lnTo>
                    <a:pt x="2198" y="2100"/>
                  </a:lnTo>
                  <a:lnTo>
                    <a:pt x="2050" y="2421"/>
                  </a:lnTo>
                  <a:lnTo>
                    <a:pt x="1877" y="2742"/>
                  </a:lnTo>
                  <a:lnTo>
                    <a:pt x="1680" y="3063"/>
                  </a:lnTo>
                  <a:lnTo>
                    <a:pt x="1482" y="3359"/>
                  </a:lnTo>
                  <a:lnTo>
                    <a:pt x="1260" y="3631"/>
                  </a:lnTo>
                  <a:lnTo>
                    <a:pt x="1037" y="3927"/>
                  </a:lnTo>
                  <a:lnTo>
                    <a:pt x="790" y="4174"/>
                  </a:lnTo>
                  <a:lnTo>
                    <a:pt x="544" y="4446"/>
                  </a:lnTo>
                  <a:lnTo>
                    <a:pt x="272" y="4693"/>
                  </a:lnTo>
                  <a:lnTo>
                    <a:pt x="0" y="4915"/>
                  </a:lnTo>
                  <a:lnTo>
                    <a:pt x="6520" y="8694"/>
                  </a:lnTo>
                  <a:lnTo>
                    <a:pt x="6965" y="8126"/>
                  </a:lnTo>
                  <a:lnTo>
                    <a:pt x="7409" y="7558"/>
                  </a:lnTo>
                  <a:lnTo>
                    <a:pt x="7804" y="6990"/>
                  </a:lnTo>
                  <a:lnTo>
                    <a:pt x="8175" y="6372"/>
                  </a:lnTo>
                  <a:lnTo>
                    <a:pt x="8520" y="5755"/>
                  </a:lnTo>
                  <a:lnTo>
                    <a:pt x="8842" y="5088"/>
                  </a:lnTo>
                  <a:lnTo>
                    <a:pt x="9113" y="4446"/>
                  </a:lnTo>
                  <a:lnTo>
                    <a:pt x="9360" y="3754"/>
                  </a:lnTo>
                  <a:lnTo>
                    <a:pt x="284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3"/>
            <p:cNvSpPr/>
            <p:nvPr/>
          </p:nvSpPr>
          <p:spPr>
            <a:xfrm>
              <a:off x="8769800" y="-788600"/>
              <a:ext cx="234025" cy="217350"/>
            </a:xfrm>
            <a:custGeom>
              <a:rect b="b" l="l" r="r" t="t"/>
              <a:pathLst>
                <a:path extrusionOk="0" h="8694" w="9361">
                  <a:moveTo>
                    <a:pt x="6520" y="0"/>
                  </a:moveTo>
                  <a:lnTo>
                    <a:pt x="6471" y="25"/>
                  </a:lnTo>
                  <a:lnTo>
                    <a:pt x="4742" y="1013"/>
                  </a:lnTo>
                  <a:lnTo>
                    <a:pt x="2248" y="2470"/>
                  </a:lnTo>
                  <a:lnTo>
                    <a:pt x="0" y="3754"/>
                  </a:lnTo>
                  <a:lnTo>
                    <a:pt x="272" y="4001"/>
                  </a:lnTo>
                  <a:lnTo>
                    <a:pt x="544" y="4223"/>
                  </a:lnTo>
                  <a:lnTo>
                    <a:pt x="790" y="4495"/>
                  </a:lnTo>
                  <a:lnTo>
                    <a:pt x="1037" y="4766"/>
                  </a:lnTo>
                  <a:lnTo>
                    <a:pt x="1260" y="5038"/>
                  </a:lnTo>
                  <a:lnTo>
                    <a:pt x="1482" y="5334"/>
                  </a:lnTo>
                  <a:lnTo>
                    <a:pt x="1680" y="5631"/>
                  </a:lnTo>
                  <a:lnTo>
                    <a:pt x="1877" y="5927"/>
                  </a:lnTo>
                  <a:lnTo>
                    <a:pt x="2050" y="6248"/>
                  </a:lnTo>
                  <a:lnTo>
                    <a:pt x="2198" y="6569"/>
                  </a:lnTo>
                  <a:lnTo>
                    <a:pt x="2346" y="6915"/>
                  </a:lnTo>
                  <a:lnTo>
                    <a:pt x="2470" y="7236"/>
                  </a:lnTo>
                  <a:lnTo>
                    <a:pt x="2593" y="7607"/>
                  </a:lnTo>
                  <a:lnTo>
                    <a:pt x="2692" y="7952"/>
                  </a:lnTo>
                  <a:lnTo>
                    <a:pt x="2766" y="8323"/>
                  </a:lnTo>
                  <a:lnTo>
                    <a:pt x="2840" y="8693"/>
                  </a:lnTo>
                  <a:lnTo>
                    <a:pt x="4816" y="7557"/>
                  </a:lnTo>
                  <a:lnTo>
                    <a:pt x="7360" y="6075"/>
                  </a:lnTo>
                  <a:lnTo>
                    <a:pt x="9360" y="4915"/>
                  </a:lnTo>
                  <a:lnTo>
                    <a:pt x="9261" y="4594"/>
                  </a:lnTo>
                  <a:lnTo>
                    <a:pt x="9014" y="3951"/>
                  </a:lnTo>
                  <a:lnTo>
                    <a:pt x="8718" y="3334"/>
                  </a:lnTo>
                  <a:lnTo>
                    <a:pt x="8422" y="2741"/>
                  </a:lnTo>
                  <a:lnTo>
                    <a:pt x="8101" y="2149"/>
                  </a:lnTo>
                  <a:lnTo>
                    <a:pt x="7730" y="1581"/>
                  </a:lnTo>
                  <a:lnTo>
                    <a:pt x="7360" y="1037"/>
                  </a:lnTo>
                  <a:lnTo>
                    <a:pt x="6940" y="494"/>
                  </a:lnTo>
                  <a:lnTo>
                    <a:pt x="65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13"/>
          <p:cNvGrpSpPr/>
          <p:nvPr/>
        </p:nvGrpSpPr>
        <p:grpSpPr>
          <a:xfrm flipH="1">
            <a:off x="8588974" y="4465628"/>
            <a:ext cx="468648" cy="503830"/>
            <a:chOff x="6433350" y="2515750"/>
            <a:chExt cx="197600" cy="212425"/>
          </a:xfrm>
        </p:grpSpPr>
        <p:sp>
          <p:nvSpPr>
            <p:cNvPr id="395" name="Google Shape;395;p13"/>
            <p:cNvSpPr/>
            <p:nvPr/>
          </p:nvSpPr>
          <p:spPr>
            <a:xfrm>
              <a:off x="6433350" y="2515750"/>
              <a:ext cx="195125" cy="208700"/>
            </a:xfrm>
            <a:custGeom>
              <a:rect b="b" l="l" r="r" t="t"/>
              <a:pathLst>
                <a:path extrusionOk="0" h="8348" w="7805">
                  <a:moveTo>
                    <a:pt x="1" y="0"/>
                  </a:moveTo>
                  <a:lnTo>
                    <a:pt x="3261" y="8348"/>
                  </a:lnTo>
                  <a:lnTo>
                    <a:pt x="7805" y="44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34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6512375" y="2623175"/>
              <a:ext cx="118575" cy="105000"/>
            </a:xfrm>
            <a:custGeom>
              <a:rect b="b" l="l" r="r" t="t"/>
              <a:pathLst>
                <a:path extrusionOk="0" h="4200" w="4743">
                  <a:moveTo>
                    <a:pt x="4224" y="1"/>
                  </a:moveTo>
                  <a:lnTo>
                    <a:pt x="4076" y="25"/>
                  </a:lnTo>
                  <a:lnTo>
                    <a:pt x="3903" y="50"/>
                  </a:lnTo>
                  <a:lnTo>
                    <a:pt x="3532" y="198"/>
                  </a:lnTo>
                  <a:lnTo>
                    <a:pt x="3113" y="396"/>
                  </a:lnTo>
                  <a:lnTo>
                    <a:pt x="2668" y="667"/>
                  </a:lnTo>
                  <a:lnTo>
                    <a:pt x="2224" y="989"/>
                  </a:lnTo>
                  <a:lnTo>
                    <a:pt x="1730" y="1359"/>
                  </a:lnTo>
                  <a:lnTo>
                    <a:pt x="1285" y="1779"/>
                  </a:lnTo>
                  <a:lnTo>
                    <a:pt x="915" y="2199"/>
                  </a:lnTo>
                  <a:lnTo>
                    <a:pt x="569" y="2594"/>
                  </a:lnTo>
                  <a:lnTo>
                    <a:pt x="322" y="2964"/>
                  </a:lnTo>
                  <a:lnTo>
                    <a:pt x="124" y="3310"/>
                  </a:lnTo>
                  <a:lnTo>
                    <a:pt x="75" y="3483"/>
                  </a:lnTo>
                  <a:lnTo>
                    <a:pt x="26" y="3631"/>
                  </a:lnTo>
                  <a:lnTo>
                    <a:pt x="1" y="3755"/>
                  </a:lnTo>
                  <a:lnTo>
                    <a:pt x="1" y="3878"/>
                  </a:lnTo>
                  <a:lnTo>
                    <a:pt x="50" y="3977"/>
                  </a:lnTo>
                  <a:lnTo>
                    <a:pt x="100" y="4051"/>
                  </a:lnTo>
                  <a:lnTo>
                    <a:pt x="174" y="4125"/>
                  </a:lnTo>
                  <a:lnTo>
                    <a:pt x="272" y="4174"/>
                  </a:lnTo>
                  <a:lnTo>
                    <a:pt x="371" y="4199"/>
                  </a:lnTo>
                  <a:lnTo>
                    <a:pt x="519" y="4199"/>
                  </a:lnTo>
                  <a:lnTo>
                    <a:pt x="668" y="4174"/>
                  </a:lnTo>
                  <a:lnTo>
                    <a:pt x="841" y="4125"/>
                  </a:lnTo>
                  <a:lnTo>
                    <a:pt x="1211" y="4002"/>
                  </a:lnTo>
                  <a:lnTo>
                    <a:pt x="1606" y="3804"/>
                  </a:lnTo>
                  <a:lnTo>
                    <a:pt x="2051" y="3532"/>
                  </a:lnTo>
                  <a:lnTo>
                    <a:pt x="2520" y="3211"/>
                  </a:lnTo>
                  <a:lnTo>
                    <a:pt x="2989" y="2816"/>
                  </a:lnTo>
                  <a:lnTo>
                    <a:pt x="3434" y="2421"/>
                  </a:lnTo>
                  <a:lnTo>
                    <a:pt x="3829" y="2001"/>
                  </a:lnTo>
                  <a:lnTo>
                    <a:pt x="4175" y="1606"/>
                  </a:lnTo>
                  <a:lnTo>
                    <a:pt x="4422" y="1211"/>
                  </a:lnTo>
                  <a:lnTo>
                    <a:pt x="4619" y="865"/>
                  </a:lnTo>
                  <a:lnTo>
                    <a:pt x="4668" y="717"/>
                  </a:lnTo>
                  <a:lnTo>
                    <a:pt x="4718" y="569"/>
                  </a:lnTo>
                  <a:lnTo>
                    <a:pt x="4743" y="445"/>
                  </a:lnTo>
                  <a:lnTo>
                    <a:pt x="4718" y="322"/>
                  </a:lnTo>
                  <a:lnTo>
                    <a:pt x="4693" y="223"/>
                  </a:lnTo>
                  <a:lnTo>
                    <a:pt x="4644" y="124"/>
                  </a:lnTo>
                  <a:lnTo>
                    <a:pt x="4570" y="75"/>
                  </a:lnTo>
                  <a:lnTo>
                    <a:pt x="4471" y="25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34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3"/>
          <p:cNvSpPr/>
          <p:nvPr/>
        </p:nvSpPr>
        <p:spPr>
          <a:xfrm flipH="1">
            <a:off x="8517834" y="3625712"/>
            <a:ext cx="610949" cy="603498"/>
          </a:xfrm>
          <a:custGeom>
            <a:rect b="b" l="l" r="r" t="t"/>
            <a:pathLst>
              <a:path extrusionOk="0" h="15955" w="16152">
                <a:moveTo>
                  <a:pt x="4347" y="0"/>
                </a:moveTo>
                <a:lnTo>
                  <a:pt x="4224" y="50"/>
                </a:lnTo>
                <a:lnTo>
                  <a:pt x="4100" y="149"/>
                </a:lnTo>
                <a:lnTo>
                  <a:pt x="4026" y="272"/>
                </a:lnTo>
                <a:lnTo>
                  <a:pt x="4001" y="396"/>
                </a:lnTo>
                <a:lnTo>
                  <a:pt x="4001" y="494"/>
                </a:lnTo>
                <a:lnTo>
                  <a:pt x="4001" y="568"/>
                </a:lnTo>
                <a:lnTo>
                  <a:pt x="5755" y="5952"/>
                </a:lnTo>
                <a:lnTo>
                  <a:pt x="5779" y="6051"/>
                </a:lnTo>
                <a:lnTo>
                  <a:pt x="5779" y="6125"/>
                </a:lnTo>
                <a:lnTo>
                  <a:pt x="5779" y="6199"/>
                </a:lnTo>
                <a:lnTo>
                  <a:pt x="5730" y="6273"/>
                </a:lnTo>
                <a:lnTo>
                  <a:pt x="5705" y="6347"/>
                </a:lnTo>
                <a:lnTo>
                  <a:pt x="5656" y="6397"/>
                </a:lnTo>
                <a:lnTo>
                  <a:pt x="5582" y="6471"/>
                </a:lnTo>
                <a:lnTo>
                  <a:pt x="5508" y="6496"/>
                </a:lnTo>
                <a:lnTo>
                  <a:pt x="272" y="8644"/>
                </a:lnTo>
                <a:lnTo>
                  <a:pt x="198" y="8694"/>
                </a:lnTo>
                <a:lnTo>
                  <a:pt x="124" y="8743"/>
                </a:lnTo>
                <a:lnTo>
                  <a:pt x="50" y="8866"/>
                </a:lnTo>
                <a:lnTo>
                  <a:pt x="0" y="8990"/>
                </a:lnTo>
                <a:lnTo>
                  <a:pt x="0" y="9138"/>
                </a:lnTo>
                <a:lnTo>
                  <a:pt x="50" y="9286"/>
                </a:lnTo>
                <a:lnTo>
                  <a:pt x="149" y="9385"/>
                </a:lnTo>
                <a:lnTo>
                  <a:pt x="272" y="9459"/>
                </a:lnTo>
                <a:lnTo>
                  <a:pt x="346" y="9484"/>
                </a:lnTo>
                <a:lnTo>
                  <a:pt x="445" y="9509"/>
                </a:lnTo>
                <a:lnTo>
                  <a:pt x="6175" y="9509"/>
                </a:lnTo>
                <a:lnTo>
                  <a:pt x="6273" y="9533"/>
                </a:lnTo>
                <a:lnTo>
                  <a:pt x="6347" y="9583"/>
                </a:lnTo>
                <a:lnTo>
                  <a:pt x="6397" y="9632"/>
                </a:lnTo>
                <a:lnTo>
                  <a:pt x="6446" y="9681"/>
                </a:lnTo>
                <a:lnTo>
                  <a:pt x="6496" y="9756"/>
                </a:lnTo>
                <a:lnTo>
                  <a:pt x="6520" y="9830"/>
                </a:lnTo>
                <a:lnTo>
                  <a:pt x="6545" y="9904"/>
                </a:lnTo>
                <a:lnTo>
                  <a:pt x="6965" y="15559"/>
                </a:lnTo>
                <a:lnTo>
                  <a:pt x="6990" y="15633"/>
                </a:lnTo>
                <a:lnTo>
                  <a:pt x="7014" y="15707"/>
                </a:lnTo>
                <a:lnTo>
                  <a:pt x="7113" y="15831"/>
                </a:lnTo>
                <a:lnTo>
                  <a:pt x="7212" y="15930"/>
                </a:lnTo>
                <a:lnTo>
                  <a:pt x="7360" y="15954"/>
                </a:lnTo>
                <a:lnTo>
                  <a:pt x="7508" y="15954"/>
                </a:lnTo>
                <a:lnTo>
                  <a:pt x="7632" y="15905"/>
                </a:lnTo>
                <a:lnTo>
                  <a:pt x="7755" y="15806"/>
                </a:lnTo>
                <a:lnTo>
                  <a:pt x="7804" y="15732"/>
                </a:lnTo>
                <a:lnTo>
                  <a:pt x="7829" y="15658"/>
                </a:lnTo>
                <a:lnTo>
                  <a:pt x="9583" y="10274"/>
                </a:lnTo>
                <a:lnTo>
                  <a:pt x="9607" y="10200"/>
                </a:lnTo>
                <a:lnTo>
                  <a:pt x="9657" y="10126"/>
                </a:lnTo>
                <a:lnTo>
                  <a:pt x="9731" y="10077"/>
                </a:lnTo>
                <a:lnTo>
                  <a:pt x="9780" y="10027"/>
                </a:lnTo>
                <a:lnTo>
                  <a:pt x="9854" y="10003"/>
                </a:lnTo>
                <a:lnTo>
                  <a:pt x="9928" y="9978"/>
                </a:lnTo>
                <a:lnTo>
                  <a:pt x="10101" y="9978"/>
                </a:lnTo>
                <a:lnTo>
                  <a:pt x="15609" y="11311"/>
                </a:lnTo>
                <a:lnTo>
                  <a:pt x="15683" y="11336"/>
                </a:lnTo>
                <a:lnTo>
                  <a:pt x="15781" y="11336"/>
                </a:lnTo>
                <a:lnTo>
                  <a:pt x="15905" y="11287"/>
                </a:lnTo>
                <a:lnTo>
                  <a:pt x="16028" y="11188"/>
                </a:lnTo>
                <a:lnTo>
                  <a:pt x="16102" y="11064"/>
                </a:lnTo>
                <a:lnTo>
                  <a:pt x="16152" y="10941"/>
                </a:lnTo>
                <a:lnTo>
                  <a:pt x="16152" y="10793"/>
                </a:lnTo>
                <a:lnTo>
                  <a:pt x="16078" y="10645"/>
                </a:lnTo>
                <a:lnTo>
                  <a:pt x="16028" y="10595"/>
                </a:lnTo>
                <a:lnTo>
                  <a:pt x="15954" y="10521"/>
                </a:lnTo>
                <a:lnTo>
                  <a:pt x="11385" y="7212"/>
                </a:lnTo>
                <a:lnTo>
                  <a:pt x="11336" y="7138"/>
                </a:lnTo>
                <a:lnTo>
                  <a:pt x="11287" y="7088"/>
                </a:lnTo>
                <a:lnTo>
                  <a:pt x="11237" y="7014"/>
                </a:lnTo>
                <a:lnTo>
                  <a:pt x="11213" y="6940"/>
                </a:lnTo>
                <a:lnTo>
                  <a:pt x="11213" y="6841"/>
                </a:lnTo>
                <a:lnTo>
                  <a:pt x="11213" y="6767"/>
                </a:lnTo>
                <a:lnTo>
                  <a:pt x="11237" y="6693"/>
                </a:lnTo>
                <a:lnTo>
                  <a:pt x="11262" y="6619"/>
                </a:lnTo>
                <a:lnTo>
                  <a:pt x="14250" y="1803"/>
                </a:lnTo>
                <a:lnTo>
                  <a:pt x="14275" y="1729"/>
                </a:lnTo>
                <a:lnTo>
                  <a:pt x="14300" y="1630"/>
                </a:lnTo>
                <a:lnTo>
                  <a:pt x="14300" y="1482"/>
                </a:lnTo>
                <a:lnTo>
                  <a:pt x="14250" y="1359"/>
                </a:lnTo>
                <a:lnTo>
                  <a:pt x="14176" y="1235"/>
                </a:lnTo>
                <a:lnTo>
                  <a:pt x="14053" y="1161"/>
                </a:lnTo>
                <a:lnTo>
                  <a:pt x="13905" y="1136"/>
                </a:lnTo>
                <a:lnTo>
                  <a:pt x="13756" y="1136"/>
                </a:lnTo>
                <a:lnTo>
                  <a:pt x="13682" y="1161"/>
                </a:lnTo>
                <a:lnTo>
                  <a:pt x="13608" y="1211"/>
                </a:lnTo>
                <a:lnTo>
                  <a:pt x="9015" y="4545"/>
                </a:lnTo>
                <a:lnTo>
                  <a:pt x="8965" y="4569"/>
                </a:lnTo>
                <a:lnTo>
                  <a:pt x="8866" y="4594"/>
                </a:lnTo>
                <a:lnTo>
                  <a:pt x="8792" y="4619"/>
                </a:lnTo>
                <a:lnTo>
                  <a:pt x="8718" y="4619"/>
                </a:lnTo>
                <a:lnTo>
                  <a:pt x="8644" y="4594"/>
                </a:lnTo>
                <a:lnTo>
                  <a:pt x="8570" y="4569"/>
                </a:lnTo>
                <a:lnTo>
                  <a:pt x="8496" y="4520"/>
                </a:lnTo>
                <a:lnTo>
                  <a:pt x="8422" y="4471"/>
                </a:lnTo>
                <a:lnTo>
                  <a:pt x="4767" y="149"/>
                </a:lnTo>
                <a:lnTo>
                  <a:pt x="4693" y="99"/>
                </a:lnTo>
                <a:lnTo>
                  <a:pt x="4643" y="50"/>
                </a:lnTo>
                <a:lnTo>
                  <a:pt x="4495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546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8" name="Google Shape;398;p13"/>
          <p:cNvGrpSpPr/>
          <p:nvPr/>
        </p:nvGrpSpPr>
        <p:grpSpPr>
          <a:xfrm>
            <a:off x="-93390" y="4335347"/>
            <a:ext cx="893182" cy="1325705"/>
            <a:chOff x="4430210" y="3758172"/>
            <a:chExt cx="893182" cy="1325705"/>
          </a:xfrm>
        </p:grpSpPr>
        <p:sp>
          <p:nvSpPr>
            <p:cNvPr id="399" name="Google Shape;399;p13"/>
            <p:cNvSpPr/>
            <p:nvPr/>
          </p:nvSpPr>
          <p:spPr>
            <a:xfrm>
              <a:off x="4430210" y="4120000"/>
              <a:ext cx="560232" cy="963878"/>
            </a:xfrm>
            <a:custGeom>
              <a:rect b="b" l="l" r="r" t="t"/>
              <a:pathLst>
                <a:path extrusionOk="0" h="23882" w="13880">
                  <a:moveTo>
                    <a:pt x="4792" y="0"/>
                  </a:moveTo>
                  <a:lnTo>
                    <a:pt x="4520" y="50"/>
                  </a:lnTo>
                  <a:lnTo>
                    <a:pt x="4224" y="99"/>
                  </a:lnTo>
                  <a:lnTo>
                    <a:pt x="3952" y="198"/>
                  </a:lnTo>
                  <a:lnTo>
                    <a:pt x="3483" y="371"/>
                  </a:lnTo>
                  <a:lnTo>
                    <a:pt x="3087" y="568"/>
                  </a:lnTo>
                  <a:lnTo>
                    <a:pt x="2692" y="791"/>
                  </a:lnTo>
                  <a:lnTo>
                    <a:pt x="2347" y="1038"/>
                  </a:lnTo>
                  <a:lnTo>
                    <a:pt x="2001" y="1285"/>
                  </a:lnTo>
                  <a:lnTo>
                    <a:pt x="1704" y="1556"/>
                  </a:lnTo>
                  <a:lnTo>
                    <a:pt x="1433" y="1828"/>
                  </a:lnTo>
                  <a:lnTo>
                    <a:pt x="1186" y="2124"/>
                  </a:lnTo>
                  <a:lnTo>
                    <a:pt x="964" y="2445"/>
                  </a:lnTo>
                  <a:lnTo>
                    <a:pt x="766" y="2766"/>
                  </a:lnTo>
                  <a:lnTo>
                    <a:pt x="618" y="3112"/>
                  </a:lnTo>
                  <a:lnTo>
                    <a:pt x="470" y="3433"/>
                  </a:lnTo>
                  <a:lnTo>
                    <a:pt x="321" y="3779"/>
                  </a:lnTo>
                  <a:lnTo>
                    <a:pt x="223" y="4149"/>
                  </a:lnTo>
                  <a:lnTo>
                    <a:pt x="149" y="4495"/>
                  </a:lnTo>
                  <a:lnTo>
                    <a:pt x="75" y="4866"/>
                  </a:lnTo>
                  <a:lnTo>
                    <a:pt x="25" y="5211"/>
                  </a:lnTo>
                  <a:lnTo>
                    <a:pt x="0" y="5582"/>
                  </a:lnTo>
                  <a:lnTo>
                    <a:pt x="0" y="5952"/>
                  </a:lnTo>
                  <a:lnTo>
                    <a:pt x="0" y="6298"/>
                  </a:lnTo>
                  <a:lnTo>
                    <a:pt x="25" y="6668"/>
                  </a:lnTo>
                  <a:lnTo>
                    <a:pt x="75" y="7014"/>
                  </a:lnTo>
                  <a:lnTo>
                    <a:pt x="173" y="7706"/>
                  </a:lnTo>
                  <a:lnTo>
                    <a:pt x="346" y="8348"/>
                  </a:lnTo>
                  <a:lnTo>
                    <a:pt x="544" y="8940"/>
                  </a:lnTo>
                  <a:lnTo>
                    <a:pt x="791" y="9508"/>
                  </a:lnTo>
                  <a:lnTo>
                    <a:pt x="1062" y="10002"/>
                  </a:lnTo>
                  <a:lnTo>
                    <a:pt x="1680" y="10966"/>
                  </a:lnTo>
                  <a:lnTo>
                    <a:pt x="2322" y="12052"/>
                  </a:lnTo>
                  <a:lnTo>
                    <a:pt x="3013" y="13238"/>
                  </a:lnTo>
                  <a:lnTo>
                    <a:pt x="3730" y="14497"/>
                  </a:lnTo>
                  <a:lnTo>
                    <a:pt x="4421" y="15831"/>
                  </a:lnTo>
                  <a:lnTo>
                    <a:pt x="5088" y="17214"/>
                  </a:lnTo>
                  <a:lnTo>
                    <a:pt x="5730" y="18597"/>
                  </a:lnTo>
                  <a:lnTo>
                    <a:pt x="6026" y="19313"/>
                  </a:lnTo>
                  <a:lnTo>
                    <a:pt x="6298" y="20004"/>
                  </a:lnTo>
                  <a:lnTo>
                    <a:pt x="6594" y="20671"/>
                  </a:lnTo>
                  <a:lnTo>
                    <a:pt x="6891" y="21239"/>
                  </a:lnTo>
                  <a:lnTo>
                    <a:pt x="7236" y="21783"/>
                  </a:lnTo>
                  <a:lnTo>
                    <a:pt x="7582" y="22227"/>
                  </a:lnTo>
                  <a:lnTo>
                    <a:pt x="7953" y="22622"/>
                  </a:lnTo>
                  <a:lnTo>
                    <a:pt x="8348" y="22968"/>
                  </a:lnTo>
                  <a:lnTo>
                    <a:pt x="8743" y="23264"/>
                  </a:lnTo>
                  <a:lnTo>
                    <a:pt x="9138" y="23487"/>
                  </a:lnTo>
                  <a:lnTo>
                    <a:pt x="9533" y="23660"/>
                  </a:lnTo>
                  <a:lnTo>
                    <a:pt x="9904" y="23783"/>
                  </a:lnTo>
                  <a:lnTo>
                    <a:pt x="10299" y="23857"/>
                  </a:lnTo>
                  <a:lnTo>
                    <a:pt x="10669" y="23882"/>
                  </a:lnTo>
                  <a:lnTo>
                    <a:pt x="11040" y="23882"/>
                  </a:lnTo>
                  <a:lnTo>
                    <a:pt x="11385" y="23832"/>
                  </a:lnTo>
                  <a:lnTo>
                    <a:pt x="11707" y="23758"/>
                  </a:lnTo>
                  <a:lnTo>
                    <a:pt x="12028" y="23635"/>
                  </a:lnTo>
                  <a:lnTo>
                    <a:pt x="12299" y="23462"/>
                  </a:lnTo>
                  <a:lnTo>
                    <a:pt x="12571" y="23264"/>
                  </a:lnTo>
                  <a:lnTo>
                    <a:pt x="12843" y="23017"/>
                  </a:lnTo>
                  <a:lnTo>
                    <a:pt x="13090" y="22721"/>
                  </a:lnTo>
                  <a:lnTo>
                    <a:pt x="13312" y="22400"/>
                  </a:lnTo>
                  <a:lnTo>
                    <a:pt x="13509" y="22054"/>
                  </a:lnTo>
                  <a:lnTo>
                    <a:pt x="13658" y="21659"/>
                  </a:lnTo>
                  <a:lnTo>
                    <a:pt x="13781" y="21264"/>
                  </a:lnTo>
                  <a:lnTo>
                    <a:pt x="13855" y="20819"/>
                  </a:lnTo>
                  <a:lnTo>
                    <a:pt x="13880" y="20350"/>
                  </a:lnTo>
                  <a:lnTo>
                    <a:pt x="13855" y="19881"/>
                  </a:lnTo>
                  <a:lnTo>
                    <a:pt x="13830" y="19634"/>
                  </a:lnTo>
                  <a:lnTo>
                    <a:pt x="13781" y="19362"/>
                  </a:lnTo>
                  <a:lnTo>
                    <a:pt x="13707" y="19115"/>
                  </a:lnTo>
                  <a:lnTo>
                    <a:pt x="13608" y="18844"/>
                  </a:lnTo>
                  <a:lnTo>
                    <a:pt x="13509" y="18597"/>
                  </a:lnTo>
                  <a:lnTo>
                    <a:pt x="13386" y="18325"/>
                  </a:lnTo>
                  <a:lnTo>
                    <a:pt x="13262" y="18053"/>
                  </a:lnTo>
                  <a:lnTo>
                    <a:pt x="13090" y="17782"/>
                  </a:lnTo>
                  <a:lnTo>
                    <a:pt x="12917" y="17510"/>
                  </a:lnTo>
                  <a:lnTo>
                    <a:pt x="12719" y="17238"/>
                  </a:lnTo>
                  <a:lnTo>
                    <a:pt x="12497" y="16967"/>
                  </a:lnTo>
                  <a:lnTo>
                    <a:pt x="12299" y="16670"/>
                  </a:lnTo>
                  <a:lnTo>
                    <a:pt x="11929" y="16053"/>
                  </a:lnTo>
                  <a:lnTo>
                    <a:pt x="11608" y="15386"/>
                  </a:lnTo>
                  <a:lnTo>
                    <a:pt x="11287" y="14695"/>
                  </a:lnTo>
                  <a:lnTo>
                    <a:pt x="11015" y="13979"/>
                  </a:lnTo>
                  <a:lnTo>
                    <a:pt x="10768" y="13238"/>
                  </a:lnTo>
                  <a:lnTo>
                    <a:pt x="10546" y="12472"/>
                  </a:lnTo>
                  <a:lnTo>
                    <a:pt x="10348" y="11706"/>
                  </a:lnTo>
                  <a:lnTo>
                    <a:pt x="10175" y="10941"/>
                  </a:lnTo>
                  <a:lnTo>
                    <a:pt x="10027" y="10200"/>
                  </a:lnTo>
                  <a:lnTo>
                    <a:pt x="9756" y="8718"/>
                  </a:lnTo>
                  <a:lnTo>
                    <a:pt x="9558" y="7335"/>
                  </a:lnTo>
                  <a:lnTo>
                    <a:pt x="9410" y="6076"/>
                  </a:lnTo>
                  <a:lnTo>
                    <a:pt x="9311" y="5508"/>
                  </a:lnTo>
                  <a:lnTo>
                    <a:pt x="9187" y="4915"/>
                  </a:lnTo>
                  <a:lnTo>
                    <a:pt x="9015" y="4297"/>
                  </a:lnTo>
                  <a:lnTo>
                    <a:pt x="8817" y="3705"/>
                  </a:lnTo>
                  <a:lnTo>
                    <a:pt x="8570" y="3137"/>
                  </a:lnTo>
                  <a:lnTo>
                    <a:pt x="8323" y="2569"/>
                  </a:lnTo>
                  <a:lnTo>
                    <a:pt x="8027" y="2050"/>
                  </a:lnTo>
                  <a:lnTo>
                    <a:pt x="7681" y="1581"/>
                  </a:lnTo>
                  <a:lnTo>
                    <a:pt x="7311" y="1136"/>
                  </a:lnTo>
                  <a:lnTo>
                    <a:pt x="7138" y="939"/>
                  </a:lnTo>
                  <a:lnTo>
                    <a:pt x="6915" y="766"/>
                  </a:lnTo>
                  <a:lnTo>
                    <a:pt x="6718" y="593"/>
                  </a:lnTo>
                  <a:lnTo>
                    <a:pt x="6496" y="445"/>
                  </a:lnTo>
                  <a:lnTo>
                    <a:pt x="6273" y="321"/>
                  </a:lnTo>
                  <a:lnTo>
                    <a:pt x="6051" y="198"/>
                  </a:lnTo>
                  <a:lnTo>
                    <a:pt x="5804" y="124"/>
                  </a:lnTo>
                  <a:lnTo>
                    <a:pt x="5557" y="50"/>
                  </a:lnTo>
                  <a:lnTo>
                    <a:pt x="5310" y="25"/>
                  </a:lnTo>
                  <a:lnTo>
                    <a:pt x="5038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3"/>
            <p:cNvSpPr/>
            <p:nvPr/>
          </p:nvSpPr>
          <p:spPr>
            <a:xfrm>
              <a:off x="4510935" y="4646294"/>
              <a:ext cx="240278" cy="228276"/>
            </a:xfrm>
            <a:custGeom>
              <a:rect b="b" l="l" r="r" t="t"/>
              <a:pathLst>
                <a:path extrusionOk="0" h="5656" w="5953">
                  <a:moveTo>
                    <a:pt x="1" y="0"/>
                  </a:moveTo>
                  <a:lnTo>
                    <a:pt x="1" y="99"/>
                  </a:lnTo>
                  <a:lnTo>
                    <a:pt x="1" y="371"/>
                  </a:lnTo>
                  <a:lnTo>
                    <a:pt x="26" y="593"/>
                  </a:lnTo>
                  <a:lnTo>
                    <a:pt x="75" y="840"/>
                  </a:lnTo>
                  <a:lnTo>
                    <a:pt x="149" y="1136"/>
                  </a:lnTo>
                  <a:lnTo>
                    <a:pt x="297" y="1482"/>
                  </a:lnTo>
                  <a:lnTo>
                    <a:pt x="445" y="1704"/>
                  </a:lnTo>
                  <a:lnTo>
                    <a:pt x="841" y="2272"/>
                  </a:lnTo>
                  <a:lnTo>
                    <a:pt x="1458" y="3062"/>
                  </a:lnTo>
                  <a:lnTo>
                    <a:pt x="1828" y="3507"/>
                  </a:lnTo>
                  <a:lnTo>
                    <a:pt x="2224" y="3927"/>
                  </a:lnTo>
                  <a:lnTo>
                    <a:pt x="2643" y="4371"/>
                  </a:lnTo>
                  <a:lnTo>
                    <a:pt x="3088" y="4742"/>
                  </a:lnTo>
                  <a:lnTo>
                    <a:pt x="3532" y="5088"/>
                  </a:lnTo>
                  <a:lnTo>
                    <a:pt x="3755" y="5236"/>
                  </a:lnTo>
                  <a:lnTo>
                    <a:pt x="3977" y="5359"/>
                  </a:lnTo>
                  <a:lnTo>
                    <a:pt x="4199" y="5458"/>
                  </a:lnTo>
                  <a:lnTo>
                    <a:pt x="4421" y="5557"/>
                  </a:lnTo>
                  <a:lnTo>
                    <a:pt x="4644" y="5606"/>
                  </a:lnTo>
                  <a:lnTo>
                    <a:pt x="4841" y="5631"/>
                  </a:lnTo>
                  <a:lnTo>
                    <a:pt x="5039" y="5656"/>
                  </a:lnTo>
                  <a:lnTo>
                    <a:pt x="5261" y="5606"/>
                  </a:lnTo>
                  <a:lnTo>
                    <a:pt x="5434" y="5557"/>
                  </a:lnTo>
                  <a:lnTo>
                    <a:pt x="5632" y="5458"/>
                  </a:lnTo>
                  <a:lnTo>
                    <a:pt x="5780" y="5335"/>
                  </a:lnTo>
                  <a:lnTo>
                    <a:pt x="5879" y="5211"/>
                  </a:lnTo>
                  <a:lnTo>
                    <a:pt x="5953" y="5088"/>
                  </a:lnTo>
                  <a:lnTo>
                    <a:pt x="5953" y="4964"/>
                  </a:lnTo>
                  <a:lnTo>
                    <a:pt x="5928" y="4841"/>
                  </a:lnTo>
                  <a:lnTo>
                    <a:pt x="5854" y="4717"/>
                  </a:lnTo>
                  <a:lnTo>
                    <a:pt x="5730" y="4594"/>
                  </a:lnTo>
                  <a:lnTo>
                    <a:pt x="5582" y="4445"/>
                  </a:lnTo>
                  <a:lnTo>
                    <a:pt x="5212" y="4174"/>
                  </a:lnTo>
                  <a:lnTo>
                    <a:pt x="4743" y="3902"/>
                  </a:lnTo>
                  <a:lnTo>
                    <a:pt x="3607" y="3285"/>
                  </a:lnTo>
                  <a:lnTo>
                    <a:pt x="2989" y="2964"/>
                  </a:lnTo>
                  <a:lnTo>
                    <a:pt x="2372" y="2618"/>
                  </a:lnTo>
                  <a:lnTo>
                    <a:pt x="1779" y="2247"/>
                  </a:lnTo>
                  <a:lnTo>
                    <a:pt x="1236" y="1852"/>
                  </a:lnTo>
                  <a:lnTo>
                    <a:pt x="964" y="1630"/>
                  </a:lnTo>
                  <a:lnTo>
                    <a:pt x="742" y="1432"/>
                  </a:lnTo>
                  <a:lnTo>
                    <a:pt x="544" y="1210"/>
                  </a:lnTo>
                  <a:lnTo>
                    <a:pt x="371" y="963"/>
                  </a:lnTo>
                  <a:lnTo>
                    <a:pt x="223" y="741"/>
                  </a:lnTo>
                  <a:lnTo>
                    <a:pt x="124" y="494"/>
                  </a:lnTo>
                  <a:lnTo>
                    <a:pt x="50" y="2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3"/>
            <p:cNvSpPr/>
            <p:nvPr/>
          </p:nvSpPr>
          <p:spPr>
            <a:xfrm>
              <a:off x="4855833" y="4493774"/>
              <a:ext cx="80806" cy="308028"/>
            </a:xfrm>
            <a:custGeom>
              <a:rect b="b" l="l" r="r" t="t"/>
              <a:pathLst>
                <a:path extrusionOk="0" h="7632" w="2002">
                  <a:moveTo>
                    <a:pt x="1" y="0"/>
                  </a:moveTo>
                  <a:lnTo>
                    <a:pt x="198" y="173"/>
                  </a:lnTo>
                  <a:lnTo>
                    <a:pt x="347" y="396"/>
                  </a:lnTo>
                  <a:lnTo>
                    <a:pt x="470" y="618"/>
                  </a:lnTo>
                  <a:lnTo>
                    <a:pt x="569" y="865"/>
                  </a:lnTo>
                  <a:lnTo>
                    <a:pt x="643" y="1137"/>
                  </a:lnTo>
                  <a:lnTo>
                    <a:pt x="717" y="1408"/>
                  </a:lnTo>
                  <a:lnTo>
                    <a:pt x="742" y="1705"/>
                  </a:lnTo>
                  <a:lnTo>
                    <a:pt x="766" y="2026"/>
                  </a:lnTo>
                  <a:lnTo>
                    <a:pt x="766" y="2692"/>
                  </a:lnTo>
                  <a:lnTo>
                    <a:pt x="717" y="3359"/>
                  </a:lnTo>
                  <a:lnTo>
                    <a:pt x="643" y="4051"/>
                  </a:lnTo>
                  <a:lnTo>
                    <a:pt x="544" y="4742"/>
                  </a:lnTo>
                  <a:lnTo>
                    <a:pt x="371" y="5977"/>
                  </a:lnTo>
                  <a:lnTo>
                    <a:pt x="322" y="6520"/>
                  </a:lnTo>
                  <a:lnTo>
                    <a:pt x="322" y="6965"/>
                  </a:lnTo>
                  <a:lnTo>
                    <a:pt x="347" y="7162"/>
                  </a:lnTo>
                  <a:lnTo>
                    <a:pt x="371" y="7311"/>
                  </a:lnTo>
                  <a:lnTo>
                    <a:pt x="445" y="7459"/>
                  </a:lnTo>
                  <a:lnTo>
                    <a:pt x="519" y="7558"/>
                  </a:lnTo>
                  <a:lnTo>
                    <a:pt x="618" y="7607"/>
                  </a:lnTo>
                  <a:lnTo>
                    <a:pt x="742" y="7632"/>
                  </a:lnTo>
                  <a:lnTo>
                    <a:pt x="915" y="7632"/>
                  </a:lnTo>
                  <a:lnTo>
                    <a:pt x="1087" y="7582"/>
                  </a:lnTo>
                  <a:lnTo>
                    <a:pt x="1260" y="7484"/>
                  </a:lnTo>
                  <a:lnTo>
                    <a:pt x="1433" y="7360"/>
                  </a:lnTo>
                  <a:lnTo>
                    <a:pt x="1581" y="7212"/>
                  </a:lnTo>
                  <a:lnTo>
                    <a:pt x="1680" y="7064"/>
                  </a:lnTo>
                  <a:lnTo>
                    <a:pt x="1779" y="6866"/>
                  </a:lnTo>
                  <a:lnTo>
                    <a:pt x="1853" y="6669"/>
                  </a:lnTo>
                  <a:lnTo>
                    <a:pt x="1927" y="6446"/>
                  </a:lnTo>
                  <a:lnTo>
                    <a:pt x="1977" y="6224"/>
                  </a:lnTo>
                  <a:lnTo>
                    <a:pt x="2001" y="5952"/>
                  </a:lnTo>
                  <a:lnTo>
                    <a:pt x="2001" y="5705"/>
                  </a:lnTo>
                  <a:lnTo>
                    <a:pt x="2001" y="5162"/>
                  </a:lnTo>
                  <a:lnTo>
                    <a:pt x="1927" y="4594"/>
                  </a:lnTo>
                  <a:lnTo>
                    <a:pt x="1853" y="4026"/>
                  </a:lnTo>
                  <a:lnTo>
                    <a:pt x="1730" y="3458"/>
                  </a:lnTo>
                  <a:lnTo>
                    <a:pt x="1606" y="2915"/>
                  </a:lnTo>
                  <a:lnTo>
                    <a:pt x="1334" y="1976"/>
                  </a:lnTo>
                  <a:lnTo>
                    <a:pt x="1112" y="1334"/>
                  </a:lnTo>
                  <a:lnTo>
                    <a:pt x="1013" y="1087"/>
                  </a:lnTo>
                  <a:lnTo>
                    <a:pt x="816" y="791"/>
                  </a:lnTo>
                  <a:lnTo>
                    <a:pt x="643" y="544"/>
                  </a:lnTo>
                  <a:lnTo>
                    <a:pt x="470" y="346"/>
                  </a:lnTo>
                  <a:lnTo>
                    <a:pt x="322" y="223"/>
                  </a:lnTo>
                  <a:lnTo>
                    <a:pt x="100" y="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3"/>
            <p:cNvSpPr/>
            <p:nvPr/>
          </p:nvSpPr>
          <p:spPr>
            <a:xfrm>
              <a:off x="4497979" y="4311387"/>
              <a:ext cx="410729" cy="394721"/>
            </a:xfrm>
            <a:custGeom>
              <a:rect b="b" l="l" r="r" t="t"/>
              <a:pathLst>
                <a:path extrusionOk="0" h="9780" w="10176">
                  <a:moveTo>
                    <a:pt x="2890" y="0"/>
                  </a:moveTo>
                  <a:lnTo>
                    <a:pt x="2791" y="25"/>
                  </a:lnTo>
                  <a:lnTo>
                    <a:pt x="2717" y="49"/>
                  </a:lnTo>
                  <a:lnTo>
                    <a:pt x="2619" y="74"/>
                  </a:lnTo>
                  <a:lnTo>
                    <a:pt x="2569" y="148"/>
                  </a:lnTo>
                  <a:lnTo>
                    <a:pt x="2520" y="198"/>
                  </a:lnTo>
                  <a:lnTo>
                    <a:pt x="2470" y="272"/>
                  </a:lnTo>
                  <a:lnTo>
                    <a:pt x="2446" y="370"/>
                  </a:lnTo>
                  <a:lnTo>
                    <a:pt x="2421" y="445"/>
                  </a:lnTo>
                  <a:lnTo>
                    <a:pt x="2446" y="543"/>
                  </a:lnTo>
                  <a:lnTo>
                    <a:pt x="2495" y="692"/>
                  </a:lnTo>
                  <a:lnTo>
                    <a:pt x="2594" y="790"/>
                  </a:lnTo>
                  <a:lnTo>
                    <a:pt x="2149" y="1383"/>
                  </a:lnTo>
                  <a:lnTo>
                    <a:pt x="1902" y="1753"/>
                  </a:lnTo>
                  <a:lnTo>
                    <a:pt x="1606" y="2198"/>
                  </a:lnTo>
                  <a:lnTo>
                    <a:pt x="1334" y="2667"/>
                  </a:lnTo>
                  <a:lnTo>
                    <a:pt x="1063" y="3186"/>
                  </a:lnTo>
                  <a:lnTo>
                    <a:pt x="791" y="3754"/>
                  </a:lnTo>
                  <a:lnTo>
                    <a:pt x="544" y="4371"/>
                  </a:lnTo>
                  <a:lnTo>
                    <a:pt x="322" y="4989"/>
                  </a:lnTo>
                  <a:lnTo>
                    <a:pt x="149" y="5656"/>
                  </a:lnTo>
                  <a:lnTo>
                    <a:pt x="100" y="5977"/>
                  </a:lnTo>
                  <a:lnTo>
                    <a:pt x="50" y="6322"/>
                  </a:lnTo>
                  <a:lnTo>
                    <a:pt x="1" y="6668"/>
                  </a:lnTo>
                  <a:lnTo>
                    <a:pt x="1" y="6989"/>
                  </a:lnTo>
                  <a:lnTo>
                    <a:pt x="1" y="7335"/>
                  </a:lnTo>
                  <a:lnTo>
                    <a:pt x="1" y="7705"/>
                  </a:lnTo>
                  <a:lnTo>
                    <a:pt x="50" y="8051"/>
                  </a:lnTo>
                  <a:lnTo>
                    <a:pt x="124" y="8397"/>
                  </a:lnTo>
                  <a:lnTo>
                    <a:pt x="198" y="8743"/>
                  </a:lnTo>
                  <a:lnTo>
                    <a:pt x="322" y="9088"/>
                  </a:lnTo>
                  <a:lnTo>
                    <a:pt x="445" y="9434"/>
                  </a:lnTo>
                  <a:lnTo>
                    <a:pt x="618" y="9780"/>
                  </a:lnTo>
                  <a:lnTo>
                    <a:pt x="593" y="9656"/>
                  </a:lnTo>
                  <a:lnTo>
                    <a:pt x="544" y="9286"/>
                  </a:lnTo>
                  <a:lnTo>
                    <a:pt x="544" y="9014"/>
                  </a:lnTo>
                  <a:lnTo>
                    <a:pt x="569" y="8693"/>
                  </a:lnTo>
                  <a:lnTo>
                    <a:pt x="593" y="8298"/>
                  </a:lnTo>
                  <a:lnTo>
                    <a:pt x="692" y="7854"/>
                  </a:lnTo>
                  <a:lnTo>
                    <a:pt x="816" y="7335"/>
                  </a:lnTo>
                  <a:lnTo>
                    <a:pt x="989" y="6792"/>
                  </a:lnTo>
                  <a:lnTo>
                    <a:pt x="1211" y="6174"/>
                  </a:lnTo>
                  <a:lnTo>
                    <a:pt x="1507" y="5507"/>
                  </a:lnTo>
                  <a:lnTo>
                    <a:pt x="1878" y="4766"/>
                  </a:lnTo>
                  <a:lnTo>
                    <a:pt x="2347" y="4001"/>
                  </a:lnTo>
                  <a:lnTo>
                    <a:pt x="2890" y="3161"/>
                  </a:lnTo>
                  <a:lnTo>
                    <a:pt x="3532" y="2272"/>
                  </a:lnTo>
                  <a:lnTo>
                    <a:pt x="3779" y="2371"/>
                  </a:lnTo>
                  <a:lnTo>
                    <a:pt x="4446" y="2618"/>
                  </a:lnTo>
                  <a:lnTo>
                    <a:pt x="5409" y="3013"/>
                  </a:lnTo>
                  <a:lnTo>
                    <a:pt x="5953" y="3260"/>
                  </a:lnTo>
                  <a:lnTo>
                    <a:pt x="6521" y="3532"/>
                  </a:lnTo>
                  <a:lnTo>
                    <a:pt x="7113" y="3828"/>
                  </a:lnTo>
                  <a:lnTo>
                    <a:pt x="7681" y="4149"/>
                  </a:lnTo>
                  <a:lnTo>
                    <a:pt x="8249" y="4495"/>
                  </a:lnTo>
                  <a:lnTo>
                    <a:pt x="8768" y="4865"/>
                  </a:lnTo>
                  <a:lnTo>
                    <a:pt x="9237" y="5236"/>
                  </a:lnTo>
                  <a:lnTo>
                    <a:pt x="9435" y="5433"/>
                  </a:lnTo>
                  <a:lnTo>
                    <a:pt x="9632" y="5631"/>
                  </a:lnTo>
                  <a:lnTo>
                    <a:pt x="9805" y="5828"/>
                  </a:lnTo>
                  <a:lnTo>
                    <a:pt x="9953" y="6026"/>
                  </a:lnTo>
                  <a:lnTo>
                    <a:pt x="10077" y="6224"/>
                  </a:lnTo>
                  <a:lnTo>
                    <a:pt x="10176" y="6446"/>
                  </a:lnTo>
                  <a:lnTo>
                    <a:pt x="10102" y="6224"/>
                  </a:lnTo>
                  <a:lnTo>
                    <a:pt x="10003" y="5977"/>
                  </a:lnTo>
                  <a:lnTo>
                    <a:pt x="9879" y="5631"/>
                  </a:lnTo>
                  <a:lnTo>
                    <a:pt x="9682" y="5236"/>
                  </a:lnTo>
                  <a:lnTo>
                    <a:pt x="9435" y="4766"/>
                  </a:lnTo>
                  <a:lnTo>
                    <a:pt x="9163" y="4297"/>
                  </a:lnTo>
                  <a:lnTo>
                    <a:pt x="8793" y="3779"/>
                  </a:lnTo>
                  <a:lnTo>
                    <a:pt x="8373" y="3260"/>
                  </a:lnTo>
                  <a:lnTo>
                    <a:pt x="8151" y="2988"/>
                  </a:lnTo>
                  <a:lnTo>
                    <a:pt x="7904" y="2741"/>
                  </a:lnTo>
                  <a:lnTo>
                    <a:pt x="7632" y="2494"/>
                  </a:lnTo>
                  <a:lnTo>
                    <a:pt x="7336" y="2247"/>
                  </a:lnTo>
                  <a:lnTo>
                    <a:pt x="7039" y="2000"/>
                  </a:lnTo>
                  <a:lnTo>
                    <a:pt x="6694" y="1778"/>
                  </a:lnTo>
                  <a:lnTo>
                    <a:pt x="6348" y="1556"/>
                  </a:lnTo>
                  <a:lnTo>
                    <a:pt x="5977" y="1358"/>
                  </a:lnTo>
                  <a:lnTo>
                    <a:pt x="5607" y="1161"/>
                  </a:lnTo>
                  <a:lnTo>
                    <a:pt x="5187" y="988"/>
                  </a:lnTo>
                  <a:lnTo>
                    <a:pt x="4742" y="840"/>
                  </a:lnTo>
                  <a:lnTo>
                    <a:pt x="4298" y="716"/>
                  </a:lnTo>
                  <a:lnTo>
                    <a:pt x="3804" y="593"/>
                  </a:lnTo>
                  <a:lnTo>
                    <a:pt x="3310" y="519"/>
                  </a:lnTo>
                  <a:lnTo>
                    <a:pt x="3310" y="370"/>
                  </a:lnTo>
                  <a:lnTo>
                    <a:pt x="3285" y="296"/>
                  </a:lnTo>
                  <a:lnTo>
                    <a:pt x="3236" y="198"/>
                  </a:lnTo>
                  <a:lnTo>
                    <a:pt x="3187" y="148"/>
                  </a:lnTo>
                  <a:lnTo>
                    <a:pt x="3113" y="99"/>
                  </a:lnTo>
                  <a:lnTo>
                    <a:pt x="3038" y="49"/>
                  </a:lnTo>
                  <a:lnTo>
                    <a:pt x="2964" y="25"/>
                  </a:lnTo>
                  <a:lnTo>
                    <a:pt x="289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3"/>
            <p:cNvSpPr/>
            <p:nvPr/>
          </p:nvSpPr>
          <p:spPr>
            <a:xfrm>
              <a:off x="5204726" y="4132955"/>
              <a:ext cx="98727" cy="313032"/>
            </a:xfrm>
            <a:custGeom>
              <a:rect b="b" l="l" r="r" t="t"/>
              <a:pathLst>
                <a:path extrusionOk="0" h="7756" w="2446">
                  <a:moveTo>
                    <a:pt x="1705" y="0"/>
                  </a:moveTo>
                  <a:lnTo>
                    <a:pt x="1853" y="223"/>
                  </a:lnTo>
                  <a:lnTo>
                    <a:pt x="1927" y="470"/>
                  </a:lnTo>
                  <a:lnTo>
                    <a:pt x="2001" y="741"/>
                  </a:lnTo>
                  <a:lnTo>
                    <a:pt x="2026" y="1013"/>
                  </a:lnTo>
                  <a:lnTo>
                    <a:pt x="2026" y="1285"/>
                  </a:lnTo>
                  <a:lnTo>
                    <a:pt x="2001" y="1581"/>
                  </a:lnTo>
                  <a:lnTo>
                    <a:pt x="1952" y="1902"/>
                  </a:lnTo>
                  <a:lnTo>
                    <a:pt x="1902" y="2198"/>
                  </a:lnTo>
                  <a:lnTo>
                    <a:pt x="1705" y="2865"/>
                  </a:lnTo>
                  <a:lnTo>
                    <a:pt x="1458" y="3507"/>
                  </a:lnTo>
                  <a:lnTo>
                    <a:pt x="1186" y="4174"/>
                  </a:lnTo>
                  <a:lnTo>
                    <a:pt x="890" y="4816"/>
                  </a:lnTo>
                  <a:lnTo>
                    <a:pt x="371" y="6002"/>
                  </a:lnTo>
                  <a:lnTo>
                    <a:pt x="173" y="6520"/>
                  </a:lnTo>
                  <a:lnTo>
                    <a:pt x="50" y="6940"/>
                  </a:lnTo>
                  <a:lnTo>
                    <a:pt x="1" y="7138"/>
                  </a:lnTo>
                  <a:lnTo>
                    <a:pt x="1" y="7311"/>
                  </a:lnTo>
                  <a:lnTo>
                    <a:pt x="25" y="7459"/>
                  </a:lnTo>
                  <a:lnTo>
                    <a:pt x="75" y="7582"/>
                  </a:lnTo>
                  <a:lnTo>
                    <a:pt x="149" y="7656"/>
                  </a:lnTo>
                  <a:lnTo>
                    <a:pt x="272" y="7730"/>
                  </a:lnTo>
                  <a:lnTo>
                    <a:pt x="420" y="7755"/>
                  </a:lnTo>
                  <a:lnTo>
                    <a:pt x="618" y="7755"/>
                  </a:lnTo>
                  <a:lnTo>
                    <a:pt x="840" y="7730"/>
                  </a:lnTo>
                  <a:lnTo>
                    <a:pt x="1013" y="7656"/>
                  </a:lnTo>
                  <a:lnTo>
                    <a:pt x="1211" y="7557"/>
                  </a:lnTo>
                  <a:lnTo>
                    <a:pt x="1359" y="7434"/>
                  </a:lnTo>
                  <a:lnTo>
                    <a:pt x="1507" y="7286"/>
                  </a:lnTo>
                  <a:lnTo>
                    <a:pt x="1655" y="7088"/>
                  </a:lnTo>
                  <a:lnTo>
                    <a:pt x="1754" y="6891"/>
                  </a:lnTo>
                  <a:lnTo>
                    <a:pt x="1877" y="6668"/>
                  </a:lnTo>
                  <a:lnTo>
                    <a:pt x="1976" y="6446"/>
                  </a:lnTo>
                  <a:lnTo>
                    <a:pt x="2050" y="6199"/>
                  </a:lnTo>
                  <a:lnTo>
                    <a:pt x="2199" y="5656"/>
                  </a:lnTo>
                  <a:lnTo>
                    <a:pt x="2297" y="5063"/>
                  </a:lnTo>
                  <a:lnTo>
                    <a:pt x="2371" y="4495"/>
                  </a:lnTo>
                  <a:lnTo>
                    <a:pt x="2421" y="3902"/>
                  </a:lnTo>
                  <a:lnTo>
                    <a:pt x="2445" y="3334"/>
                  </a:lnTo>
                  <a:lnTo>
                    <a:pt x="2445" y="2322"/>
                  </a:lnTo>
                  <a:lnTo>
                    <a:pt x="2421" y="1630"/>
                  </a:lnTo>
                  <a:lnTo>
                    <a:pt x="2396" y="1359"/>
                  </a:lnTo>
                  <a:lnTo>
                    <a:pt x="2297" y="988"/>
                  </a:lnTo>
                  <a:lnTo>
                    <a:pt x="2174" y="717"/>
                  </a:lnTo>
                  <a:lnTo>
                    <a:pt x="2075" y="470"/>
                  </a:lnTo>
                  <a:lnTo>
                    <a:pt x="1952" y="297"/>
                  </a:lnTo>
                  <a:lnTo>
                    <a:pt x="1779" y="74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3"/>
            <p:cNvSpPr/>
            <p:nvPr/>
          </p:nvSpPr>
          <p:spPr>
            <a:xfrm>
              <a:off x="4901685" y="4224653"/>
              <a:ext cx="177474" cy="270170"/>
            </a:xfrm>
            <a:custGeom>
              <a:rect b="b" l="l" r="r" t="t"/>
              <a:pathLst>
                <a:path extrusionOk="0" h="6694" w="4397">
                  <a:moveTo>
                    <a:pt x="174" y="0"/>
                  </a:moveTo>
                  <a:lnTo>
                    <a:pt x="124" y="75"/>
                  </a:lnTo>
                  <a:lnTo>
                    <a:pt x="50" y="346"/>
                  </a:lnTo>
                  <a:lnTo>
                    <a:pt x="26" y="544"/>
                  </a:lnTo>
                  <a:lnTo>
                    <a:pt x="1" y="815"/>
                  </a:lnTo>
                  <a:lnTo>
                    <a:pt x="1" y="1112"/>
                  </a:lnTo>
                  <a:lnTo>
                    <a:pt x="26" y="1458"/>
                  </a:lnTo>
                  <a:lnTo>
                    <a:pt x="100" y="1704"/>
                  </a:lnTo>
                  <a:lnTo>
                    <a:pt x="347" y="2371"/>
                  </a:lnTo>
                  <a:lnTo>
                    <a:pt x="692" y="3260"/>
                  </a:lnTo>
                  <a:lnTo>
                    <a:pt x="915" y="3779"/>
                  </a:lnTo>
                  <a:lnTo>
                    <a:pt x="1186" y="4298"/>
                  </a:lnTo>
                  <a:lnTo>
                    <a:pt x="1458" y="4792"/>
                  </a:lnTo>
                  <a:lnTo>
                    <a:pt x="1754" y="5285"/>
                  </a:lnTo>
                  <a:lnTo>
                    <a:pt x="2075" y="5730"/>
                  </a:lnTo>
                  <a:lnTo>
                    <a:pt x="2248" y="5928"/>
                  </a:lnTo>
                  <a:lnTo>
                    <a:pt x="2421" y="6100"/>
                  </a:lnTo>
                  <a:lnTo>
                    <a:pt x="2594" y="6249"/>
                  </a:lnTo>
                  <a:lnTo>
                    <a:pt x="2792" y="6397"/>
                  </a:lnTo>
                  <a:lnTo>
                    <a:pt x="2964" y="6520"/>
                  </a:lnTo>
                  <a:lnTo>
                    <a:pt x="3162" y="6594"/>
                  </a:lnTo>
                  <a:lnTo>
                    <a:pt x="3360" y="6644"/>
                  </a:lnTo>
                  <a:lnTo>
                    <a:pt x="3557" y="6693"/>
                  </a:lnTo>
                  <a:lnTo>
                    <a:pt x="3755" y="6668"/>
                  </a:lnTo>
                  <a:lnTo>
                    <a:pt x="3952" y="6644"/>
                  </a:lnTo>
                  <a:lnTo>
                    <a:pt x="4125" y="6570"/>
                  </a:lnTo>
                  <a:lnTo>
                    <a:pt x="4273" y="6471"/>
                  </a:lnTo>
                  <a:lnTo>
                    <a:pt x="4347" y="6372"/>
                  </a:lnTo>
                  <a:lnTo>
                    <a:pt x="4397" y="6273"/>
                  </a:lnTo>
                  <a:lnTo>
                    <a:pt x="4397" y="6150"/>
                  </a:lnTo>
                  <a:lnTo>
                    <a:pt x="4347" y="6002"/>
                  </a:lnTo>
                  <a:lnTo>
                    <a:pt x="4298" y="5854"/>
                  </a:lnTo>
                  <a:lnTo>
                    <a:pt x="4199" y="5681"/>
                  </a:lnTo>
                  <a:lnTo>
                    <a:pt x="3903" y="5335"/>
                  </a:lnTo>
                  <a:lnTo>
                    <a:pt x="3557" y="4940"/>
                  </a:lnTo>
                  <a:lnTo>
                    <a:pt x="2643" y="4051"/>
                  </a:lnTo>
                  <a:lnTo>
                    <a:pt x="2149" y="3581"/>
                  </a:lnTo>
                  <a:lnTo>
                    <a:pt x="1655" y="3087"/>
                  </a:lnTo>
                  <a:lnTo>
                    <a:pt x="1211" y="2569"/>
                  </a:lnTo>
                  <a:lnTo>
                    <a:pt x="791" y="2050"/>
                  </a:lnTo>
                  <a:lnTo>
                    <a:pt x="618" y="1803"/>
                  </a:lnTo>
                  <a:lnTo>
                    <a:pt x="470" y="1532"/>
                  </a:lnTo>
                  <a:lnTo>
                    <a:pt x="347" y="1285"/>
                  </a:lnTo>
                  <a:lnTo>
                    <a:pt x="248" y="1013"/>
                  </a:lnTo>
                  <a:lnTo>
                    <a:pt x="174" y="766"/>
                  </a:lnTo>
                  <a:lnTo>
                    <a:pt x="124" y="494"/>
                  </a:lnTo>
                  <a:lnTo>
                    <a:pt x="124" y="247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4809012" y="3758172"/>
              <a:ext cx="514380" cy="962909"/>
            </a:xfrm>
            <a:custGeom>
              <a:rect b="b" l="l" r="r" t="t"/>
              <a:pathLst>
                <a:path extrusionOk="0" h="23858" w="12744">
                  <a:moveTo>
                    <a:pt x="3902" y="0"/>
                  </a:moveTo>
                  <a:lnTo>
                    <a:pt x="3482" y="25"/>
                  </a:lnTo>
                  <a:lnTo>
                    <a:pt x="3038" y="99"/>
                  </a:lnTo>
                  <a:lnTo>
                    <a:pt x="2593" y="198"/>
                  </a:lnTo>
                  <a:lnTo>
                    <a:pt x="2124" y="322"/>
                  </a:lnTo>
                  <a:lnTo>
                    <a:pt x="1828" y="445"/>
                  </a:lnTo>
                  <a:lnTo>
                    <a:pt x="1581" y="568"/>
                  </a:lnTo>
                  <a:lnTo>
                    <a:pt x="1334" y="692"/>
                  </a:lnTo>
                  <a:lnTo>
                    <a:pt x="1136" y="865"/>
                  </a:lnTo>
                  <a:lnTo>
                    <a:pt x="939" y="1038"/>
                  </a:lnTo>
                  <a:lnTo>
                    <a:pt x="766" y="1211"/>
                  </a:lnTo>
                  <a:lnTo>
                    <a:pt x="593" y="1433"/>
                  </a:lnTo>
                  <a:lnTo>
                    <a:pt x="469" y="1630"/>
                  </a:lnTo>
                  <a:lnTo>
                    <a:pt x="346" y="1853"/>
                  </a:lnTo>
                  <a:lnTo>
                    <a:pt x="247" y="2100"/>
                  </a:lnTo>
                  <a:lnTo>
                    <a:pt x="173" y="2347"/>
                  </a:lnTo>
                  <a:lnTo>
                    <a:pt x="99" y="2618"/>
                  </a:lnTo>
                  <a:lnTo>
                    <a:pt x="49" y="2865"/>
                  </a:lnTo>
                  <a:lnTo>
                    <a:pt x="25" y="3137"/>
                  </a:lnTo>
                  <a:lnTo>
                    <a:pt x="0" y="3705"/>
                  </a:lnTo>
                  <a:lnTo>
                    <a:pt x="49" y="4298"/>
                  </a:lnTo>
                  <a:lnTo>
                    <a:pt x="124" y="4890"/>
                  </a:lnTo>
                  <a:lnTo>
                    <a:pt x="247" y="5508"/>
                  </a:lnTo>
                  <a:lnTo>
                    <a:pt x="420" y="6101"/>
                  </a:lnTo>
                  <a:lnTo>
                    <a:pt x="642" y="6693"/>
                  </a:lnTo>
                  <a:lnTo>
                    <a:pt x="864" y="7261"/>
                  </a:lnTo>
                  <a:lnTo>
                    <a:pt x="1136" y="7829"/>
                  </a:lnTo>
                  <a:lnTo>
                    <a:pt x="1432" y="8348"/>
                  </a:lnTo>
                  <a:lnTo>
                    <a:pt x="2050" y="9410"/>
                  </a:lnTo>
                  <a:lnTo>
                    <a:pt x="2741" y="10645"/>
                  </a:lnTo>
                  <a:lnTo>
                    <a:pt x="3433" y="11954"/>
                  </a:lnTo>
                  <a:lnTo>
                    <a:pt x="3779" y="12645"/>
                  </a:lnTo>
                  <a:lnTo>
                    <a:pt x="4124" y="13361"/>
                  </a:lnTo>
                  <a:lnTo>
                    <a:pt x="4421" y="14077"/>
                  </a:lnTo>
                  <a:lnTo>
                    <a:pt x="4717" y="14818"/>
                  </a:lnTo>
                  <a:lnTo>
                    <a:pt x="4989" y="15559"/>
                  </a:lnTo>
                  <a:lnTo>
                    <a:pt x="5211" y="16300"/>
                  </a:lnTo>
                  <a:lnTo>
                    <a:pt x="5384" y="17016"/>
                  </a:lnTo>
                  <a:lnTo>
                    <a:pt x="5532" y="17757"/>
                  </a:lnTo>
                  <a:lnTo>
                    <a:pt x="5606" y="18473"/>
                  </a:lnTo>
                  <a:lnTo>
                    <a:pt x="5631" y="18819"/>
                  </a:lnTo>
                  <a:lnTo>
                    <a:pt x="5656" y="19165"/>
                  </a:lnTo>
                  <a:lnTo>
                    <a:pt x="5656" y="19511"/>
                  </a:lnTo>
                  <a:lnTo>
                    <a:pt x="5680" y="19832"/>
                  </a:lnTo>
                  <a:lnTo>
                    <a:pt x="5730" y="20153"/>
                  </a:lnTo>
                  <a:lnTo>
                    <a:pt x="5779" y="20449"/>
                  </a:lnTo>
                  <a:lnTo>
                    <a:pt x="5853" y="20746"/>
                  </a:lnTo>
                  <a:lnTo>
                    <a:pt x="5927" y="21017"/>
                  </a:lnTo>
                  <a:lnTo>
                    <a:pt x="6001" y="21264"/>
                  </a:lnTo>
                  <a:lnTo>
                    <a:pt x="6125" y="21511"/>
                  </a:lnTo>
                  <a:lnTo>
                    <a:pt x="6224" y="21733"/>
                  </a:lnTo>
                  <a:lnTo>
                    <a:pt x="6347" y="21956"/>
                  </a:lnTo>
                  <a:lnTo>
                    <a:pt x="6619" y="22351"/>
                  </a:lnTo>
                  <a:lnTo>
                    <a:pt x="6940" y="22697"/>
                  </a:lnTo>
                  <a:lnTo>
                    <a:pt x="7261" y="23018"/>
                  </a:lnTo>
                  <a:lnTo>
                    <a:pt x="7607" y="23265"/>
                  </a:lnTo>
                  <a:lnTo>
                    <a:pt x="7977" y="23462"/>
                  </a:lnTo>
                  <a:lnTo>
                    <a:pt x="8347" y="23635"/>
                  </a:lnTo>
                  <a:lnTo>
                    <a:pt x="8718" y="23734"/>
                  </a:lnTo>
                  <a:lnTo>
                    <a:pt x="9088" y="23808"/>
                  </a:lnTo>
                  <a:lnTo>
                    <a:pt x="9434" y="23857"/>
                  </a:lnTo>
                  <a:lnTo>
                    <a:pt x="9780" y="23833"/>
                  </a:lnTo>
                  <a:lnTo>
                    <a:pt x="10101" y="23783"/>
                  </a:lnTo>
                  <a:lnTo>
                    <a:pt x="10422" y="23709"/>
                  </a:lnTo>
                  <a:lnTo>
                    <a:pt x="10743" y="23586"/>
                  </a:lnTo>
                  <a:lnTo>
                    <a:pt x="11039" y="23413"/>
                  </a:lnTo>
                  <a:lnTo>
                    <a:pt x="11336" y="23190"/>
                  </a:lnTo>
                  <a:lnTo>
                    <a:pt x="11607" y="22919"/>
                  </a:lnTo>
                  <a:lnTo>
                    <a:pt x="11879" y="22622"/>
                  </a:lnTo>
                  <a:lnTo>
                    <a:pt x="12101" y="22277"/>
                  </a:lnTo>
                  <a:lnTo>
                    <a:pt x="12299" y="21906"/>
                  </a:lnTo>
                  <a:lnTo>
                    <a:pt x="12472" y="21486"/>
                  </a:lnTo>
                  <a:lnTo>
                    <a:pt x="12620" y="21017"/>
                  </a:lnTo>
                  <a:lnTo>
                    <a:pt x="12719" y="20523"/>
                  </a:lnTo>
                  <a:lnTo>
                    <a:pt x="12743" y="19980"/>
                  </a:lnTo>
                  <a:lnTo>
                    <a:pt x="12743" y="19412"/>
                  </a:lnTo>
                  <a:lnTo>
                    <a:pt x="12694" y="18770"/>
                  </a:lnTo>
                  <a:lnTo>
                    <a:pt x="12571" y="18128"/>
                  </a:lnTo>
                  <a:lnTo>
                    <a:pt x="12398" y="17436"/>
                  </a:lnTo>
                  <a:lnTo>
                    <a:pt x="12200" y="16695"/>
                  </a:lnTo>
                  <a:lnTo>
                    <a:pt x="12003" y="15979"/>
                  </a:lnTo>
                  <a:lnTo>
                    <a:pt x="11657" y="14473"/>
                  </a:lnTo>
                  <a:lnTo>
                    <a:pt x="11336" y="12991"/>
                  </a:lnTo>
                  <a:lnTo>
                    <a:pt x="11064" y="11509"/>
                  </a:lnTo>
                  <a:lnTo>
                    <a:pt x="10842" y="10077"/>
                  </a:lnTo>
                  <a:lnTo>
                    <a:pt x="10669" y="8718"/>
                  </a:lnTo>
                  <a:lnTo>
                    <a:pt x="10521" y="7459"/>
                  </a:lnTo>
                  <a:lnTo>
                    <a:pt x="10397" y="6323"/>
                  </a:lnTo>
                  <a:lnTo>
                    <a:pt x="10323" y="5755"/>
                  </a:lnTo>
                  <a:lnTo>
                    <a:pt x="10175" y="5162"/>
                  </a:lnTo>
                  <a:lnTo>
                    <a:pt x="9953" y="4569"/>
                  </a:lnTo>
                  <a:lnTo>
                    <a:pt x="9681" y="3952"/>
                  </a:lnTo>
                  <a:lnTo>
                    <a:pt x="9360" y="3334"/>
                  </a:lnTo>
                  <a:lnTo>
                    <a:pt x="9162" y="3038"/>
                  </a:lnTo>
                  <a:lnTo>
                    <a:pt x="8965" y="2742"/>
                  </a:lnTo>
                  <a:lnTo>
                    <a:pt x="8767" y="2445"/>
                  </a:lnTo>
                  <a:lnTo>
                    <a:pt x="8520" y="2174"/>
                  </a:lnTo>
                  <a:lnTo>
                    <a:pt x="8298" y="1902"/>
                  </a:lnTo>
                  <a:lnTo>
                    <a:pt x="8026" y="1655"/>
                  </a:lnTo>
                  <a:lnTo>
                    <a:pt x="7755" y="1408"/>
                  </a:lnTo>
                  <a:lnTo>
                    <a:pt x="7483" y="1161"/>
                  </a:lnTo>
                  <a:lnTo>
                    <a:pt x="7162" y="964"/>
                  </a:lnTo>
                  <a:lnTo>
                    <a:pt x="6866" y="766"/>
                  </a:lnTo>
                  <a:lnTo>
                    <a:pt x="6545" y="593"/>
                  </a:lnTo>
                  <a:lnTo>
                    <a:pt x="6199" y="420"/>
                  </a:lnTo>
                  <a:lnTo>
                    <a:pt x="5853" y="297"/>
                  </a:lnTo>
                  <a:lnTo>
                    <a:pt x="5483" y="173"/>
                  </a:lnTo>
                  <a:lnTo>
                    <a:pt x="5112" y="99"/>
                  </a:lnTo>
                  <a:lnTo>
                    <a:pt x="4717" y="25"/>
                  </a:lnTo>
                  <a:lnTo>
                    <a:pt x="4322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3"/>
            <p:cNvSpPr/>
            <p:nvPr/>
          </p:nvSpPr>
          <p:spPr>
            <a:xfrm>
              <a:off x="4891715" y="3928613"/>
              <a:ext cx="409760" cy="388788"/>
            </a:xfrm>
            <a:custGeom>
              <a:rect b="b" l="l" r="r" t="t"/>
              <a:pathLst>
                <a:path extrusionOk="0" h="9633" w="10152">
                  <a:moveTo>
                    <a:pt x="2545" y="1"/>
                  </a:moveTo>
                  <a:lnTo>
                    <a:pt x="2446" y="50"/>
                  </a:lnTo>
                  <a:lnTo>
                    <a:pt x="2372" y="99"/>
                  </a:lnTo>
                  <a:lnTo>
                    <a:pt x="2322" y="149"/>
                  </a:lnTo>
                  <a:lnTo>
                    <a:pt x="2273" y="223"/>
                  </a:lnTo>
                  <a:lnTo>
                    <a:pt x="2224" y="297"/>
                  </a:lnTo>
                  <a:lnTo>
                    <a:pt x="2224" y="396"/>
                  </a:lnTo>
                  <a:lnTo>
                    <a:pt x="2224" y="470"/>
                  </a:lnTo>
                  <a:lnTo>
                    <a:pt x="2224" y="544"/>
                  </a:lnTo>
                  <a:lnTo>
                    <a:pt x="2273" y="643"/>
                  </a:lnTo>
                  <a:lnTo>
                    <a:pt x="2347" y="741"/>
                  </a:lnTo>
                  <a:lnTo>
                    <a:pt x="2001" y="1137"/>
                  </a:lnTo>
                  <a:lnTo>
                    <a:pt x="1680" y="1507"/>
                  </a:lnTo>
                  <a:lnTo>
                    <a:pt x="1409" y="1902"/>
                  </a:lnTo>
                  <a:lnTo>
                    <a:pt x="1162" y="2273"/>
                  </a:lnTo>
                  <a:lnTo>
                    <a:pt x="939" y="2668"/>
                  </a:lnTo>
                  <a:lnTo>
                    <a:pt x="742" y="3063"/>
                  </a:lnTo>
                  <a:lnTo>
                    <a:pt x="594" y="3433"/>
                  </a:lnTo>
                  <a:lnTo>
                    <a:pt x="445" y="3829"/>
                  </a:lnTo>
                  <a:lnTo>
                    <a:pt x="322" y="4199"/>
                  </a:lnTo>
                  <a:lnTo>
                    <a:pt x="223" y="4594"/>
                  </a:lnTo>
                  <a:lnTo>
                    <a:pt x="149" y="4965"/>
                  </a:lnTo>
                  <a:lnTo>
                    <a:pt x="100" y="5310"/>
                  </a:lnTo>
                  <a:lnTo>
                    <a:pt x="50" y="5681"/>
                  </a:lnTo>
                  <a:lnTo>
                    <a:pt x="26" y="6027"/>
                  </a:lnTo>
                  <a:lnTo>
                    <a:pt x="1" y="6693"/>
                  </a:lnTo>
                  <a:lnTo>
                    <a:pt x="50" y="7311"/>
                  </a:lnTo>
                  <a:lnTo>
                    <a:pt x="124" y="7879"/>
                  </a:lnTo>
                  <a:lnTo>
                    <a:pt x="198" y="8373"/>
                  </a:lnTo>
                  <a:lnTo>
                    <a:pt x="297" y="8817"/>
                  </a:lnTo>
                  <a:lnTo>
                    <a:pt x="396" y="9163"/>
                  </a:lnTo>
                  <a:lnTo>
                    <a:pt x="495" y="9410"/>
                  </a:lnTo>
                  <a:lnTo>
                    <a:pt x="569" y="9632"/>
                  </a:lnTo>
                  <a:lnTo>
                    <a:pt x="519" y="9410"/>
                  </a:lnTo>
                  <a:lnTo>
                    <a:pt x="495" y="9188"/>
                  </a:lnTo>
                  <a:lnTo>
                    <a:pt x="470" y="8941"/>
                  </a:lnTo>
                  <a:lnTo>
                    <a:pt x="495" y="8669"/>
                  </a:lnTo>
                  <a:lnTo>
                    <a:pt x="519" y="8397"/>
                  </a:lnTo>
                  <a:lnTo>
                    <a:pt x="569" y="8101"/>
                  </a:lnTo>
                  <a:lnTo>
                    <a:pt x="692" y="7533"/>
                  </a:lnTo>
                  <a:lnTo>
                    <a:pt x="890" y="6916"/>
                  </a:lnTo>
                  <a:lnTo>
                    <a:pt x="1112" y="6298"/>
                  </a:lnTo>
                  <a:lnTo>
                    <a:pt x="1384" y="5705"/>
                  </a:lnTo>
                  <a:lnTo>
                    <a:pt x="1656" y="5113"/>
                  </a:lnTo>
                  <a:lnTo>
                    <a:pt x="1927" y="4545"/>
                  </a:lnTo>
                  <a:lnTo>
                    <a:pt x="2224" y="4001"/>
                  </a:lnTo>
                  <a:lnTo>
                    <a:pt x="2742" y="3112"/>
                  </a:lnTo>
                  <a:lnTo>
                    <a:pt x="3113" y="2495"/>
                  </a:lnTo>
                  <a:lnTo>
                    <a:pt x="3261" y="2273"/>
                  </a:lnTo>
                  <a:lnTo>
                    <a:pt x="4298" y="2594"/>
                  </a:lnTo>
                  <a:lnTo>
                    <a:pt x="5237" y="2915"/>
                  </a:lnTo>
                  <a:lnTo>
                    <a:pt x="6076" y="3236"/>
                  </a:lnTo>
                  <a:lnTo>
                    <a:pt x="6817" y="3582"/>
                  </a:lnTo>
                  <a:lnTo>
                    <a:pt x="7459" y="3927"/>
                  </a:lnTo>
                  <a:lnTo>
                    <a:pt x="8027" y="4273"/>
                  </a:lnTo>
                  <a:lnTo>
                    <a:pt x="8521" y="4619"/>
                  </a:lnTo>
                  <a:lnTo>
                    <a:pt x="8916" y="4940"/>
                  </a:lnTo>
                  <a:lnTo>
                    <a:pt x="9262" y="5236"/>
                  </a:lnTo>
                  <a:lnTo>
                    <a:pt x="9534" y="5508"/>
                  </a:lnTo>
                  <a:lnTo>
                    <a:pt x="9756" y="5780"/>
                  </a:lnTo>
                  <a:lnTo>
                    <a:pt x="9904" y="5977"/>
                  </a:lnTo>
                  <a:lnTo>
                    <a:pt x="10102" y="6298"/>
                  </a:lnTo>
                  <a:lnTo>
                    <a:pt x="10151" y="6422"/>
                  </a:lnTo>
                  <a:lnTo>
                    <a:pt x="10077" y="6051"/>
                  </a:lnTo>
                  <a:lnTo>
                    <a:pt x="9978" y="5681"/>
                  </a:lnTo>
                  <a:lnTo>
                    <a:pt x="9855" y="5335"/>
                  </a:lnTo>
                  <a:lnTo>
                    <a:pt x="9707" y="5014"/>
                  </a:lnTo>
                  <a:lnTo>
                    <a:pt x="9534" y="4693"/>
                  </a:lnTo>
                  <a:lnTo>
                    <a:pt x="9361" y="4397"/>
                  </a:lnTo>
                  <a:lnTo>
                    <a:pt x="9163" y="4125"/>
                  </a:lnTo>
                  <a:lnTo>
                    <a:pt x="8941" y="3829"/>
                  </a:lnTo>
                  <a:lnTo>
                    <a:pt x="8719" y="3582"/>
                  </a:lnTo>
                  <a:lnTo>
                    <a:pt x="8496" y="3335"/>
                  </a:lnTo>
                  <a:lnTo>
                    <a:pt x="8249" y="3088"/>
                  </a:lnTo>
                  <a:lnTo>
                    <a:pt x="7978" y="2865"/>
                  </a:lnTo>
                  <a:lnTo>
                    <a:pt x="7459" y="2470"/>
                  </a:lnTo>
                  <a:lnTo>
                    <a:pt x="6891" y="2100"/>
                  </a:lnTo>
                  <a:lnTo>
                    <a:pt x="6348" y="1779"/>
                  </a:lnTo>
                  <a:lnTo>
                    <a:pt x="5780" y="1482"/>
                  </a:lnTo>
                  <a:lnTo>
                    <a:pt x="5237" y="1235"/>
                  </a:lnTo>
                  <a:lnTo>
                    <a:pt x="4718" y="1038"/>
                  </a:lnTo>
                  <a:lnTo>
                    <a:pt x="4224" y="865"/>
                  </a:lnTo>
                  <a:lnTo>
                    <a:pt x="3779" y="717"/>
                  </a:lnTo>
                  <a:lnTo>
                    <a:pt x="3088" y="544"/>
                  </a:lnTo>
                  <a:lnTo>
                    <a:pt x="3088" y="371"/>
                  </a:lnTo>
                  <a:lnTo>
                    <a:pt x="3039" y="223"/>
                  </a:lnTo>
                  <a:lnTo>
                    <a:pt x="2989" y="149"/>
                  </a:lnTo>
                  <a:lnTo>
                    <a:pt x="2940" y="99"/>
                  </a:lnTo>
                  <a:lnTo>
                    <a:pt x="2866" y="50"/>
                  </a:lnTo>
                  <a:lnTo>
                    <a:pt x="2792" y="25"/>
                  </a:lnTo>
                  <a:lnTo>
                    <a:pt x="271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4"/>
          <p:cNvSpPr txBox="1"/>
          <p:nvPr>
            <p:ph type="title"/>
          </p:nvPr>
        </p:nvSpPr>
        <p:spPr>
          <a:xfrm>
            <a:off x="2839650" y="3059329"/>
            <a:ext cx="3464700" cy="369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409" name="Google Shape;409;p14"/>
          <p:cNvSpPr txBox="1"/>
          <p:nvPr>
            <p:ph idx="1" type="subTitle"/>
          </p:nvPr>
        </p:nvSpPr>
        <p:spPr>
          <a:xfrm>
            <a:off x="1371600" y="1714271"/>
            <a:ext cx="6400800" cy="10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0" name="Google Shape;410;p14"/>
          <p:cNvSpPr/>
          <p:nvPr/>
        </p:nvSpPr>
        <p:spPr>
          <a:xfrm>
            <a:off x="96659" y="222812"/>
            <a:ext cx="610949" cy="603498"/>
          </a:xfrm>
          <a:custGeom>
            <a:rect b="b" l="l" r="r" t="t"/>
            <a:pathLst>
              <a:path extrusionOk="0" h="15955" w="16152">
                <a:moveTo>
                  <a:pt x="4347" y="0"/>
                </a:moveTo>
                <a:lnTo>
                  <a:pt x="4224" y="50"/>
                </a:lnTo>
                <a:lnTo>
                  <a:pt x="4100" y="149"/>
                </a:lnTo>
                <a:lnTo>
                  <a:pt x="4026" y="272"/>
                </a:lnTo>
                <a:lnTo>
                  <a:pt x="4001" y="396"/>
                </a:lnTo>
                <a:lnTo>
                  <a:pt x="4001" y="494"/>
                </a:lnTo>
                <a:lnTo>
                  <a:pt x="4001" y="568"/>
                </a:lnTo>
                <a:lnTo>
                  <a:pt x="5755" y="5952"/>
                </a:lnTo>
                <a:lnTo>
                  <a:pt x="5779" y="6051"/>
                </a:lnTo>
                <a:lnTo>
                  <a:pt x="5779" y="6125"/>
                </a:lnTo>
                <a:lnTo>
                  <a:pt x="5779" y="6199"/>
                </a:lnTo>
                <a:lnTo>
                  <a:pt x="5730" y="6273"/>
                </a:lnTo>
                <a:lnTo>
                  <a:pt x="5705" y="6347"/>
                </a:lnTo>
                <a:lnTo>
                  <a:pt x="5656" y="6397"/>
                </a:lnTo>
                <a:lnTo>
                  <a:pt x="5582" y="6471"/>
                </a:lnTo>
                <a:lnTo>
                  <a:pt x="5508" y="6496"/>
                </a:lnTo>
                <a:lnTo>
                  <a:pt x="272" y="8644"/>
                </a:lnTo>
                <a:lnTo>
                  <a:pt x="198" y="8694"/>
                </a:lnTo>
                <a:lnTo>
                  <a:pt x="124" y="8743"/>
                </a:lnTo>
                <a:lnTo>
                  <a:pt x="50" y="8866"/>
                </a:lnTo>
                <a:lnTo>
                  <a:pt x="0" y="8990"/>
                </a:lnTo>
                <a:lnTo>
                  <a:pt x="0" y="9138"/>
                </a:lnTo>
                <a:lnTo>
                  <a:pt x="50" y="9286"/>
                </a:lnTo>
                <a:lnTo>
                  <a:pt x="149" y="9385"/>
                </a:lnTo>
                <a:lnTo>
                  <a:pt x="272" y="9459"/>
                </a:lnTo>
                <a:lnTo>
                  <a:pt x="346" y="9484"/>
                </a:lnTo>
                <a:lnTo>
                  <a:pt x="445" y="9509"/>
                </a:lnTo>
                <a:lnTo>
                  <a:pt x="6175" y="9509"/>
                </a:lnTo>
                <a:lnTo>
                  <a:pt x="6273" y="9533"/>
                </a:lnTo>
                <a:lnTo>
                  <a:pt x="6347" y="9583"/>
                </a:lnTo>
                <a:lnTo>
                  <a:pt x="6397" y="9632"/>
                </a:lnTo>
                <a:lnTo>
                  <a:pt x="6446" y="9681"/>
                </a:lnTo>
                <a:lnTo>
                  <a:pt x="6496" y="9756"/>
                </a:lnTo>
                <a:lnTo>
                  <a:pt x="6520" y="9830"/>
                </a:lnTo>
                <a:lnTo>
                  <a:pt x="6545" y="9904"/>
                </a:lnTo>
                <a:lnTo>
                  <a:pt x="6965" y="15559"/>
                </a:lnTo>
                <a:lnTo>
                  <a:pt x="6990" y="15633"/>
                </a:lnTo>
                <a:lnTo>
                  <a:pt x="7014" y="15707"/>
                </a:lnTo>
                <a:lnTo>
                  <a:pt x="7113" y="15831"/>
                </a:lnTo>
                <a:lnTo>
                  <a:pt x="7212" y="15930"/>
                </a:lnTo>
                <a:lnTo>
                  <a:pt x="7360" y="15954"/>
                </a:lnTo>
                <a:lnTo>
                  <a:pt x="7508" y="15954"/>
                </a:lnTo>
                <a:lnTo>
                  <a:pt x="7632" y="15905"/>
                </a:lnTo>
                <a:lnTo>
                  <a:pt x="7755" y="15806"/>
                </a:lnTo>
                <a:lnTo>
                  <a:pt x="7804" y="15732"/>
                </a:lnTo>
                <a:lnTo>
                  <a:pt x="7829" y="15658"/>
                </a:lnTo>
                <a:lnTo>
                  <a:pt x="9583" y="10274"/>
                </a:lnTo>
                <a:lnTo>
                  <a:pt x="9607" y="10200"/>
                </a:lnTo>
                <a:lnTo>
                  <a:pt x="9657" y="10126"/>
                </a:lnTo>
                <a:lnTo>
                  <a:pt x="9731" y="10077"/>
                </a:lnTo>
                <a:lnTo>
                  <a:pt x="9780" y="10027"/>
                </a:lnTo>
                <a:lnTo>
                  <a:pt x="9854" y="10003"/>
                </a:lnTo>
                <a:lnTo>
                  <a:pt x="9928" y="9978"/>
                </a:lnTo>
                <a:lnTo>
                  <a:pt x="10101" y="9978"/>
                </a:lnTo>
                <a:lnTo>
                  <a:pt x="15609" y="11311"/>
                </a:lnTo>
                <a:lnTo>
                  <a:pt x="15683" y="11336"/>
                </a:lnTo>
                <a:lnTo>
                  <a:pt x="15781" y="11336"/>
                </a:lnTo>
                <a:lnTo>
                  <a:pt x="15905" y="11287"/>
                </a:lnTo>
                <a:lnTo>
                  <a:pt x="16028" y="11188"/>
                </a:lnTo>
                <a:lnTo>
                  <a:pt x="16102" y="11064"/>
                </a:lnTo>
                <a:lnTo>
                  <a:pt x="16152" y="10941"/>
                </a:lnTo>
                <a:lnTo>
                  <a:pt x="16152" y="10793"/>
                </a:lnTo>
                <a:lnTo>
                  <a:pt x="16078" y="10645"/>
                </a:lnTo>
                <a:lnTo>
                  <a:pt x="16028" y="10595"/>
                </a:lnTo>
                <a:lnTo>
                  <a:pt x="15954" y="10521"/>
                </a:lnTo>
                <a:lnTo>
                  <a:pt x="11385" y="7212"/>
                </a:lnTo>
                <a:lnTo>
                  <a:pt x="11336" y="7138"/>
                </a:lnTo>
                <a:lnTo>
                  <a:pt x="11287" y="7088"/>
                </a:lnTo>
                <a:lnTo>
                  <a:pt x="11237" y="7014"/>
                </a:lnTo>
                <a:lnTo>
                  <a:pt x="11213" y="6940"/>
                </a:lnTo>
                <a:lnTo>
                  <a:pt x="11213" y="6841"/>
                </a:lnTo>
                <a:lnTo>
                  <a:pt x="11213" y="6767"/>
                </a:lnTo>
                <a:lnTo>
                  <a:pt x="11237" y="6693"/>
                </a:lnTo>
                <a:lnTo>
                  <a:pt x="11262" y="6619"/>
                </a:lnTo>
                <a:lnTo>
                  <a:pt x="14250" y="1803"/>
                </a:lnTo>
                <a:lnTo>
                  <a:pt x="14275" y="1729"/>
                </a:lnTo>
                <a:lnTo>
                  <a:pt x="14300" y="1630"/>
                </a:lnTo>
                <a:lnTo>
                  <a:pt x="14300" y="1482"/>
                </a:lnTo>
                <a:lnTo>
                  <a:pt x="14250" y="1359"/>
                </a:lnTo>
                <a:lnTo>
                  <a:pt x="14176" y="1235"/>
                </a:lnTo>
                <a:lnTo>
                  <a:pt x="14053" y="1161"/>
                </a:lnTo>
                <a:lnTo>
                  <a:pt x="13905" y="1136"/>
                </a:lnTo>
                <a:lnTo>
                  <a:pt x="13756" y="1136"/>
                </a:lnTo>
                <a:lnTo>
                  <a:pt x="13682" y="1161"/>
                </a:lnTo>
                <a:lnTo>
                  <a:pt x="13608" y="1211"/>
                </a:lnTo>
                <a:lnTo>
                  <a:pt x="9015" y="4545"/>
                </a:lnTo>
                <a:lnTo>
                  <a:pt x="8965" y="4569"/>
                </a:lnTo>
                <a:lnTo>
                  <a:pt x="8866" y="4594"/>
                </a:lnTo>
                <a:lnTo>
                  <a:pt x="8792" y="4619"/>
                </a:lnTo>
                <a:lnTo>
                  <a:pt x="8718" y="4619"/>
                </a:lnTo>
                <a:lnTo>
                  <a:pt x="8644" y="4594"/>
                </a:lnTo>
                <a:lnTo>
                  <a:pt x="8570" y="4569"/>
                </a:lnTo>
                <a:lnTo>
                  <a:pt x="8496" y="4520"/>
                </a:lnTo>
                <a:lnTo>
                  <a:pt x="8422" y="4471"/>
                </a:lnTo>
                <a:lnTo>
                  <a:pt x="4767" y="149"/>
                </a:lnTo>
                <a:lnTo>
                  <a:pt x="4693" y="99"/>
                </a:lnTo>
                <a:lnTo>
                  <a:pt x="4643" y="50"/>
                </a:lnTo>
                <a:lnTo>
                  <a:pt x="4495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546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1" name="Google Shape;411;p14"/>
          <p:cNvGrpSpPr/>
          <p:nvPr/>
        </p:nvGrpSpPr>
        <p:grpSpPr>
          <a:xfrm>
            <a:off x="7727335" y="195119"/>
            <a:ext cx="340085" cy="353135"/>
            <a:chOff x="-489340" y="-2627756"/>
            <a:chExt cx="340085" cy="353135"/>
          </a:xfrm>
        </p:grpSpPr>
        <p:sp>
          <p:nvSpPr>
            <p:cNvPr id="412" name="Google Shape;412;p14"/>
            <p:cNvSpPr/>
            <p:nvPr/>
          </p:nvSpPr>
          <p:spPr>
            <a:xfrm>
              <a:off x="-489340" y="-2601581"/>
              <a:ext cx="326997" cy="326959"/>
            </a:xfrm>
            <a:custGeom>
              <a:rect b="b" l="l" r="r" t="t"/>
              <a:pathLst>
                <a:path extrusionOk="0" h="8644" w="8645">
                  <a:moveTo>
                    <a:pt x="4471" y="2396"/>
                  </a:moveTo>
                  <a:lnTo>
                    <a:pt x="4644" y="2420"/>
                  </a:lnTo>
                  <a:lnTo>
                    <a:pt x="4841" y="2470"/>
                  </a:lnTo>
                  <a:lnTo>
                    <a:pt x="5014" y="2519"/>
                  </a:lnTo>
                  <a:lnTo>
                    <a:pt x="5212" y="2618"/>
                  </a:lnTo>
                  <a:lnTo>
                    <a:pt x="5385" y="2717"/>
                  </a:lnTo>
                  <a:lnTo>
                    <a:pt x="5533" y="2816"/>
                  </a:lnTo>
                  <a:lnTo>
                    <a:pt x="5681" y="2939"/>
                  </a:lnTo>
                  <a:lnTo>
                    <a:pt x="5805" y="3087"/>
                  </a:lnTo>
                  <a:lnTo>
                    <a:pt x="5903" y="3235"/>
                  </a:lnTo>
                  <a:lnTo>
                    <a:pt x="6002" y="3384"/>
                  </a:lnTo>
                  <a:lnTo>
                    <a:pt x="6101" y="3556"/>
                  </a:lnTo>
                  <a:lnTo>
                    <a:pt x="6150" y="3729"/>
                  </a:lnTo>
                  <a:lnTo>
                    <a:pt x="6200" y="3902"/>
                  </a:lnTo>
                  <a:lnTo>
                    <a:pt x="6249" y="4100"/>
                  </a:lnTo>
                  <a:lnTo>
                    <a:pt x="6249" y="4273"/>
                  </a:lnTo>
                  <a:lnTo>
                    <a:pt x="6249" y="4470"/>
                  </a:lnTo>
                  <a:lnTo>
                    <a:pt x="6224" y="4643"/>
                  </a:lnTo>
                  <a:lnTo>
                    <a:pt x="6175" y="4841"/>
                  </a:lnTo>
                  <a:lnTo>
                    <a:pt x="6126" y="5014"/>
                  </a:lnTo>
                  <a:lnTo>
                    <a:pt x="6052" y="5186"/>
                  </a:lnTo>
                  <a:lnTo>
                    <a:pt x="5953" y="5359"/>
                  </a:lnTo>
                  <a:lnTo>
                    <a:pt x="5829" y="5532"/>
                  </a:lnTo>
                  <a:lnTo>
                    <a:pt x="5706" y="5680"/>
                  </a:lnTo>
                  <a:lnTo>
                    <a:pt x="5558" y="5804"/>
                  </a:lnTo>
                  <a:lnTo>
                    <a:pt x="5409" y="5903"/>
                  </a:lnTo>
                  <a:lnTo>
                    <a:pt x="5261" y="6001"/>
                  </a:lnTo>
                  <a:lnTo>
                    <a:pt x="5088" y="6100"/>
                  </a:lnTo>
                  <a:lnTo>
                    <a:pt x="4915" y="6150"/>
                  </a:lnTo>
                  <a:lnTo>
                    <a:pt x="4743" y="6199"/>
                  </a:lnTo>
                  <a:lnTo>
                    <a:pt x="4570" y="6224"/>
                  </a:lnTo>
                  <a:lnTo>
                    <a:pt x="4372" y="6248"/>
                  </a:lnTo>
                  <a:lnTo>
                    <a:pt x="4199" y="6248"/>
                  </a:lnTo>
                  <a:lnTo>
                    <a:pt x="4002" y="6224"/>
                  </a:lnTo>
                  <a:lnTo>
                    <a:pt x="3829" y="6174"/>
                  </a:lnTo>
                  <a:lnTo>
                    <a:pt x="3631" y="6125"/>
                  </a:lnTo>
                  <a:lnTo>
                    <a:pt x="3458" y="6051"/>
                  </a:lnTo>
                  <a:lnTo>
                    <a:pt x="3286" y="5952"/>
                  </a:lnTo>
                  <a:lnTo>
                    <a:pt x="3113" y="5828"/>
                  </a:lnTo>
                  <a:lnTo>
                    <a:pt x="2989" y="5705"/>
                  </a:lnTo>
                  <a:lnTo>
                    <a:pt x="2866" y="5557"/>
                  </a:lnTo>
                  <a:lnTo>
                    <a:pt x="2742" y="5409"/>
                  </a:lnTo>
                  <a:lnTo>
                    <a:pt x="2643" y="5260"/>
                  </a:lnTo>
                  <a:lnTo>
                    <a:pt x="2569" y="5088"/>
                  </a:lnTo>
                  <a:lnTo>
                    <a:pt x="2495" y="4915"/>
                  </a:lnTo>
                  <a:lnTo>
                    <a:pt x="2446" y="4742"/>
                  </a:lnTo>
                  <a:lnTo>
                    <a:pt x="2421" y="4569"/>
                  </a:lnTo>
                  <a:lnTo>
                    <a:pt x="2396" y="4371"/>
                  </a:lnTo>
                  <a:lnTo>
                    <a:pt x="2396" y="4174"/>
                  </a:lnTo>
                  <a:lnTo>
                    <a:pt x="2421" y="4001"/>
                  </a:lnTo>
                  <a:lnTo>
                    <a:pt x="2471" y="3803"/>
                  </a:lnTo>
                  <a:lnTo>
                    <a:pt x="2520" y="3631"/>
                  </a:lnTo>
                  <a:lnTo>
                    <a:pt x="2619" y="3458"/>
                  </a:lnTo>
                  <a:lnTo>
                    <a:pt x="2717" y="3285"/>
                  </a:lnTo>
                  <a:lnTo>
                    <a:pt x="2816" y="3112"/>
                  </a:lnTo>
                  <a:lnTo>
                    <a:pt x="2940" y="2988"/>
                  </a:lnTo>
                  <a:lnTo>
                    <a:pt x="3088" y="2840"/>
                  </a:lnTo>
                  <a:lnTo>
                    <a:pt x="3236" y="2741"/>
                  </a:lnTo>
                  <a:lnTo>
                    <a:pt x="3384" y="2643"/>
                  </a:lnTo>
                  <a:lnTo>
                    <a:pt x="3557" y="2569"/>
                  </a:lnTo>
                  <a:lnTo>
                    <a:pt x="3730" y="2494"/>
                  </a:lnTo>
                  <a:lnTo>
                    <a:pt x="3903" y="2445"/>
                  </a:lnTo>
                  <a:lnTo>
                    <a:pt x="4100" y="2420"/>
                  </a:lnTo>
                  <a:lnTo>
                    <a:pt x="4273" y="2396"/>
                  </a:lnTo>
                  <a:close/>
                  <a:moveTo>
                    <a:pt x="4224" y="0"/>
                  </a:moveTo>
                  <a:lnTo>
                    <a:pt x="3804" y="50"/>
                  </a:lnTo>
                  <a:lnTo>
                    <a:pt x="3384" y="99"/>
                  </a:lnTo>
                  <a:lnTo>
                    <a:pt x="2989" y="222"/>
                  </a:lnTo>
                  <a:lnTo>
                    <a:pt x="2594" y="371"/>
                  </a:lnTo>
                  <a:lnTo>
                    <a:pt x="2224" y="543"/>
                  </a:lnTo>
                  <a:lnTo>
                    <a:pt x="1878" y="766"/>
                  </a:lnTo>
                  <a:lnTo>
                    <a:pt x="1557" y="1013"/>
                  </a:lnTo>
                  <a:lnTo>
                    <a:pt x="1236" y="1309"/>
                  </a:lnTo>
                  <a:lnTo>
                    <a:pt x="964" y="1630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97" y="2766"/>
                  </a:lnTo>
                  <a:lnTo>
                    <a:pt x="174" y="3186"/>
                  </a:lnTo>
                  <a:lnTo>
                    <a:pt x="75" y="3606"/>
                  </a:lnTo>
                  <a:lnTo>
                    <a:pt x="26" y="4026"/>
                  </a:lnTo>
                  <a:lnTo>
                    <a:pt x="1" y="4445"/>
                  </a:lnTo>
                  <a:lnTo>
                    <a:pt x="50" y="4841"/>
                  </a:lnTo>
                  <a:lnTo>
                    <a:pt x="100" y="5260"/>
                  </a:lnTo>
                  <a:lnTo>
                    <a:pt x="223" y="5656"/>
                  </a:lnTo>
                  <a:lnTo>
                    <a:pt x="371" y="6051"/>
                  </a:lnTo>
                  <a:lnTo>
                    <a:pt x="544" y="6421"/>
                  </a:lnTo>
                  <a:lnTo>
                    <a:pt x="766" y="6767"/>
                  </a:lnTo>
                  <a:lnTo>
                    <a:pt x="1013" y="7113"/>
                  </a:lnTo>
                  <a:lnTo>
                    <a:pt x="1310" y="7409"/>
                  </a:lnTo>
                  <a:lnTo>
                    <a:pt x="1631" y="7705"/>
                  </a:lnTo>
                  <a:lnTo>
                    <a:pt x="1977" y="7952"/>
                  </a:lnTo>
                  <a:lnTo>
                    <a:pt x="2372" y="8175"/>
                  </a:lnTo>
                  <a:lnTo>
                    <a:pt x="2767" y="8348"/>
                  </a:lnTo>
                  <a:lnTo>
                    <a:pt x="3187" y="8496"/>
                  </a:lnTo>
                  <a:lnTo>
                    <a:pt x="3607" y="8570"/>
                  </a:lnTo>
                  <a:lnTo>
                    <a:pt x="4026" y="8619"/>
                  </a:lnTo>
                  <a:lnTo>
                    <a:pt x="4446" y="8644"/>
                  </a:lnTo>
                  <a:lnTo>
                    <a:pt x="4841" y="8619"/>
                  </a:lnTo>
                  <a:lnTo>
                    <a:pt x="5261" y="8545"/>
                  </a:lnTo>
                  <a:lnTo>
                    <a:pt x="5656" y="8422"/>
                  </a:lnTo>
                  <a:lnTo>
                    <a:pt x="6052" y="8273"/>
                  </a:lnTo>
                  <a:lnTo>
                    <a:pt x="6422" y="8101"/>
                  </a:lnTo>
                  <a:lnTo>
                    <a:pt x="6768" y="7878"/>
                  </a:lnTo>
                  <a:lnTo>
                    <a:pt x="7113" y="7631"/>
                  </a:lnTo>
                  <a:lnTo>
                    <a:pt x="7410" y="7335"/>
                  </a:lnTo>
                  <a:lnTo>
                    <a:pt x="7706" y="7014"/>
                  </a:lnTo>
                  <a:lnTo>
                    <a:pt x="7953" y="6668"/>
                  </a:lnTo>
                  <a:lnTo>
                    <a:pt x="8175" y="6273"/>
                  </a:lnTo>
                  <a:lnTo>
                    <a:pt x="8348" y="5878"/>
                  </a:lnTo>
                  <a:lnTo>
                    <a:pt x="8496" y="5458"/>
                  </a:lnTo>
                  <a:lnTo>
                    <a:pt x="8571" y="5038"/>
                  </a:lnTo>
                  <a:lnTo>
                    <a:pt x="8645" y="4618"/>
                  </a:lnTo>
                  <a:lnTo>
                    <a:pt x="8645" y="4223"/>
                  </a:lnTo>
                  <a:lnTo>
                    <a:pt x="8620" y="3803"/>
                  </a:lnTo>
                  <a:lnTo>
                    <a:pt x="8546" y="3384"/>
                  </a:lnTo>
                  <a:lnTo>
                    <a:pt x="8422" y="2988"/>
                  </a:lnTo>
                  <a:lnTo>
                    <a:pt x="8274" y="2593"/>
                  </a:lnTo>
                  <a:lnTo>
                    <a:pt x="8101" y="2223"/>
                  </a:lnTo>
                  <a:lnTo>
                    <a:pt x="7879" y="1877"/>
                  </a:lnTo>
                  <a:lnTo>
                    <a:pt x="7632" y="1531"/>
                  </a:lnTo>
                  <a:lnTo>
                    <a:pt x="7336" y="1235"/>
                  </a:lnTo>
                  <a:lnTo>
                    <a:pt x="7015" y="939"/>
                  </a:lnTo>
                  <a:lnTo>
                    <a:pt x="6669" y="692"/>
                  </a:lnTo>
                  <a:lnTo>
                    <a:pt x="6298" y="469"/>
                  </a:lnTo>
                  <a:lnTo>
                    <a:pt x="5879" y="296"/>
                  </a:lnTo>
                  <a:lnTo>
                    <a:pt x="5483" y="148"/>
                  </a:lnTo>
                  <a:lnTo>
                    <a:pt x="5064" y="74"/>
                  </a:lnTo>
                  <a:lnTo>
                    <a:pt x="4644" y="25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4"/>
            <p:cNvSpPr/>
            <p:nvPr/>
          </p:nvSpPr>
          <p:spPr>
            <a:xfrm>
              <a:off x="-475307" y="-2627756"/>
              <a:ext cx="326052" cy="326997"/>
            </a:xfrm>
            <a:custGeom>
              <a:rect b="b" l="l" r="r" t="t"/>
              <a:pathLst>
                <a:path extrusionOk="0" h="8645" w="8620">
                  <a:moveTo>
                    <a:pt x="4446" y="2396"/>
                  </a:moveTo>
                  <a:lnTo>
                    <a:pt x="4643" y="2421"/>
                  </a:lnTo>
                  <a:lnTo>
                    <a:pt x="4816" y="2470"/>
                  </a:lnTo>
                  <a:lnTo>
                    <a:pt x="5014" y="2520"/>
                  </a:lnTo>
                  <a:lnTo>
                    <a:pt x="5187" y="2618"/>
                  </a:lnTo>
                  <a:lnTo>
                    <a:pt x="5359" y="2717"/>
                  </a:lnTo>
                  <a:lnTo>
                    <a:pt x="5508" y="2816"/>
                  </a:lnTo>
                  <a:lnTo>
                    <a:pt x="5656" y="2940"/>
                  </a:lnTo>
                  <a:lnTo>
                    <a:pt x="5779" y="3088"/>
                  </a:lnTo>
                  <a:lnTo>
                    <a:pt x="5903" y="3236"/>
                  </a:lnTo>
                  <a:lnTo>
                    <a:pt x="6002" y="3384"/>
                  </a:lnTo>
                  <a:lnTo>
                    <a:pt x="6076" y="3557"/>
                  </a:lnTo>
                  <a:lnTo>
                    <a:pt x="6150" y="3730"/>
                  </a:lnTo>
                  <a:lnTo>
                    <a:pt x="6199" y="3903"/>
                  </a:lnTo>
                  <a:lnTo>
                    <a:pt x="6224" y="4100"/>
                  </a:lnTo>
                  <a:lnTo>
                    <a:pt x="6224" y="4273"/>
                  </a:lnTo>
                  <a:lnTo>
                    <a:pt x="6224" y="4471"/>
                  </a:lnTo>
                  <a:lnTo>
                    <a:pt x="6199" y="4644"/>
                  </a:lnTo>
                  <a:lnTo>
                    <a:pt x="6174" y="4841"/>
                  </a:lnTo>
                  <a:lnTo>
                    <a:pt x="6100" y="5014"/>
                  </a:lnTo>
                  <a:lnTo>
                    <a:pt x="6026" y="5187"/>
                  </a:lnTo>
                  <a:lnTo>
                    <a:pt x="5927" y="5360"/>
                  </a:lnTo>
                  <a:lnTo>
                    <a:pt x="5804" y="5533"/>
                  </a:lnTo>
                  <a:lnTo>
                    <a:pt x="5681" y="5681"/>
                  </a:lnTo>
                  <a:lnTo>
                    <a:pt x="5557" y="5804"/>
                  </a:lnTo>
                  <a:lnTo>
                    <a:pt x="5409" y="5903"/>
                  </a:lnTo>
                  <a:lnTo>
                    <a:pt x="5236" y="6002"/>
                  </a:lnTo>
                  <a:lnTo>
                    <a:pt x="5088" y="6101"/>
                  </a:lnTo>
                  <a:lnTo>
                    <a:pt x="4915" y="6150"/>
                  </a:lnTo>
                  <a:lnTo>
                    <a:pt x="4717" y="6199"/>
                  </a:lnTo>
                  <a:lnTo>
                    <a:pt x="4544" y="6249"/>
                  </a:lnTo>
                  <a:lnTo>
                    <a:pt x="4174" y="6249"/>
                  </a:lnTo>
                  <a:lnTo>
                    <a:pt x="3976" y="6224"/>
                  </a:lnTo>
                  <a:lnTo>
                    <a:pt x="3804" y="6175"/>
                  </a:lnTo>
                  <a:lnTo>
                    <a:pt x="3606" y="6125"/>
                  </a:lnTo>
                  <a:lnTo>
                    <a:pt x="3433" y="6051"/>
                  </a:lnTo>
                  <a:lnTo>
                    <a:pt x="3260" y="5952"/>
                  </a:lnTo>
                  <a:lnTo>
                    <a:pt x="3112" y="5829"/>
                  </a:lnTo>
                  <a:lnTo>
                    <a:pt x="2964" y="5706"/>
                  </a:lnTo>
                  <a:lnTo>
                    <a:pt x="2840" y="5557"/>
                  </a:lnTo>
                  <a:lnTo>
                    <a:pt x="2717" y="5409"/>
                  </a:lnTo>
                  <a:lnTo>
                    <a:pt x="2618" y="5261"/>
                  </a:lnTo>
                  <a:lnTo>
                    <a:pt x="2544" y="5088"/>
                  </a:lnTo>
                  <a:lnTo>
                    <a:pt x="2470" y="4915"/>
                  </a:lnTo>
                  <a:lnTo>
                    <a:pt x="2421" y="4742"/>
                  </a:lnTo>
                  <a:lnTo>
                    <a:pt x="2396" y="4569"/>
                  </a:lnTo>
                  <a:lnTo>
                    <a:pt x="2371" y="4372"/>
                  </a:lnTo>
                  <a:lnTo>
                    <a:pt x="2396" y="4199"/>
                  </a:lnTo>
                  <a:lnTo>
                    <a:pt x="2421" y="4001"/>
                  </a:lnTo>
                  <a:lnTo>
                    <a:pt x="2445" y="3804"/>
                  </a:lnTo>
                  <a:lnTo>
                    <a:pt x="2519" y="3631"/>
                  </a:lnTo>
                  <a:lnTo>
                    <a:pt x="2593" y="3458"/>
                  </a:lnTo>
                  <a:lnTo>
                    <a:pt x="2692" y="3285"/>
                  </a:lnTo>
                  <a:lnTo>
                    <a:pt x="2791" y="3112"/>
                  </a:lnTo>
                  <a:lnTo>
                    <a:pt x="2939" y="2989"/>
                  </a:lnTo>
                  <a:lnTo>
                    <a:pt x="3063" y="2841"/>
                  </a:lnTo>
                  <a:lnTo>
                    <a:pt x="3211" y="2742"/>
                  </a:lnTo>
                  <a:lnTo>
                    <a:pt x="3384" y="2643"/>
                  </a:lnTo>
                  <a:lnTo>
                    <a:pt x="3532" y="2569"/>
                  </a:lnTo>
                  <a:lnTo>
                    <a:pt x="3705" y="2495"/>
                  </a:lnTo>
                  <a:lnTo>
                    <a:pt x="3902" y="2446"/>
                  </a:lnTo>
                  <a:lnTo>
                    <a:pt x="4075" y="2421"/>
                  </a:lnTo>
                  <a:lnTo>
                    <a:pt x="4248" y="2396"/>
                  </a:lnTo>
                  <a:close/>
                  <a:moveTo>
                    <a:pt x="4199" y="1"/>
                  </a:moveTo>
                  <a:lnTo>
                    <a:pt x="3779" y="50"/>
                  </a:lnTo>
                  <a:lnTo>
                    <a:pt x="3384" y="99"/>
                  </a:lnTo>
                  <a:lnTo>
                    <a:pt x="2964" y="223"/>
                  </a:lnTo>
                  <a:lnTo>
                    <a:pt x="2593" y="371"/>
                  </a:lnTo>
                  <a:lnTo>
                    <a:pt x="2223" y="544"/>
                  </a:lnTo>
                  <a:lnTo>
                    <a:pt x="1853" y="766"/>
                  </a:lnTo>
                  <a:lnTo>
                    <a:pt x="1532" y="1013"/>
                  </a:lnTo>
                  <a:lnTo>
                    <a:pt x="1210" y="1310"/>
                  </a:lnTo>
                  <a:lnTo>
                    <a:pt x="939" y="1631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72" y="2767"/>
                  </a:lnTo>
                  <a:lnTo>
                    <a:pt x="149" y="3186"/>
                  </a:lnTo>
                  <a:lnTo>
                    <a:pt x="50" y="3606"/>
                  </a:lnTo>
                  <a:lnTo>
                    <a:pt x="0" y="4026"/>
                  </a:lnTo>
                  <a:lnTo>
                    <a:pt x="0" y="4446"/>
                  </a:lnTo>
                  <a:lnTo>
                    <a:pt x="25" y="4841"/>
                  </a:lnTo>
                  <a:lnTo>
                    <a:pt x="99" y="5261"/>
                  </a:lnTo>
                  <a:lnTo>
                    <a:pt x="198" y="5656"/>
                  </a:lnTo>
                  <a:lnTo>
                    <a:pt x="346" y="6051"/>
                  </a:lnTo>
                  <a:lnTo>
                    <a:pt x="544" y="6422"/>
                  </a:lnTo>
                  <a:lnTo>
                    <a:pt x="741" y="6767"/>
                  </a:lnTo>
                  <a:lnTo>
                    <a:pt x="1013" y="7113"/>
                  </a:lnTo>
                  <a:lnTo>
                    <a:pt x="1285" y="7410"/>
                  </a:lnTo>
                  <a:lnTo>
                    <a:pt x="1606" y="7706"/>
                  </a:lnTo>
                  <a:lnTo>
                    <a:pt x="1976" y="7953"/>
                  </a:lnTo>
                  <a:lnTo>
                    <a:pt x="2346" y="8175"/>
                  </a:lnTo>
                  <a:lnTo>
                    <a:pt x="2742" y="8348"/>
                  </a:lnTo>
                  <a:lnTo>
                    <a:pt x="3161" y="8496"/>
                  </a:lnTo>
                  <a:lnTo>
                    <a:pt x="3581" y="8570"/>
                  </a:lnTo>
                  <a:lnTo>
                    <a:pt x="4001" y="8620"/>
                  </a:lnTo>
                  <a:lnTo>
                    <a:pt x="4421" y="8644"/>
                  </a:lnTo>
                  <a:lnTo>
                    <a:pt x="4841" y="8620"/>
                  </a:lnTo>
                  <a:lnTo>
                    <a:pt x="5236" y="8546"/>
                  </a:lnTo>
                  <a:lnTo>
                    <a:pt x="5631" y="8422"/>
                  </a:lnTo>
                  <a:lnTo>
                    <a:pt x="6026" y="8274"/>
                  </a:lnTo>
                  <a:lnTo>
                    <a:pt x="6397" y="8101"/>
                  </a:lnTo>
                  <a:lnTo>
                    <a:pt x="6767" y="7879"/>
                  </a:lnTo>
                  <a:lnTo>
                    <a:pt x="7088" y="7632"/>
                  </a:lnTo>
                  <a:lnTo>
                    <a:pt x="7409" y="7335"/>
                  </a:lnTo>
                  <a:lnTo>
                    <a:pt x="7681" y="7014"/>
                  </a:lnTo>
                  <a:lnTo>
                    <a:pt x="7928" y="6669"/>
                  </a:lnTo>
                  <a:lnTo>
                    <a:pt x="8150" y="6274"/>
                  </a:lnTo>
                  <a:lnTo>
                    <a:pt x="8323" y="5878"/>
                  </a:lnTo>
                  <a:lnTo>
                    <a:pt x="8471" y="5459"/>
                  </a:lnTo>
                  <a:lnTo>
                    <a:pt x="8570" y="5039"/>
                  </a:lnTo>
                  <a:lnTo>
                    <a:pt x="8619" y="4644"/>
                  </a:lnTo>
                  <a:lnTo>
                    <a:pt x="8619" y="4224"/>
                  </a:lnTo>
                  <a:lnTo>
                    <a:pt x="8595" y="3804"/>
                  </a:lnTo>
                  <a:lnTo>
                    <a:pt x="8521" y="3384"/>
                  </a:lnTo>
                  <a:lnTo>
                    <a:pt x="8422" y="2989"/>
                  </a:lnTo>
                  <a:lnTo>
                    <a:pt x="8274" y="2594"/>
                  </a:lnTo>
                  <a:lnTo>
                    <a:pt x="8076" y="2223"/>
                  </a:lnTo>
                  <a:lnTo>
                    <a:pt x="7854" y="1878"/>
                  </a:lnTo>
                  <a:lnTo>
                    <a:pt x="7607" y="1532"/>
                  </a:lnTo>
                  <a:lnTo>
                    <a:pt x="7335" y="1235"/>
                  </a:lnTo>
                  <a:lnTo>
                    <a:pt x="7014" y="939"/>
                  </a:lnTo>
                  <a:lnTo>
                    <a:pt x="6644" y="692"/>
                  </a:lnTo>
                  <a:lnTo>
                    <a:pt x="6273" y="470"/>
                  </a:lnTo>
                  <a:lnTo>
                    <a:pt x="5853" y="297"/>
                  </a:lnTo>
                  <a:lnTo>
                    <a:pt x="5458" y="149"/>
                  </a:lnTo>
                  <a:lnTo>
                    <a:pt x="5038" y="75"/>
                  </a:lnTo>
                  <a:lnTo>
                    <a:pt x="4619" y="25"/>
                  </a:lnTo>
                  <a:lnTo>
                    <a:pt x="419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14"/>
          <p:cNvSpPr/>
          <p:nvPr/>
        </p:nvSpPr>
        <p:spPr>
          <a:xfrm flipH="1">
            <a:off x="6551984" y="574437"/>
            <a:ext cx="610949" cy="603498"/>
          </a:xfrm>
          <a:custGeom>
            <a:rect b="b" l="l" r="r" t="t"/>
            <a:pathLst>
              <a:path extrusionOk="0" h="15955" w="16152">
                <a:moveTo>
                  <a:pt x="4347" y="0"/>
                </a:moveTo>
                <a:lnTo>
                  <a:pt x="4224" y="50"/>
                </a:lnTo>
                <a:lnTo>
                  <a:pt x="4100" y="149"/>
                </a:lnTo>
                <a:lnTo>
                  <a:pt x="4026" y="272"/>
                </a:lnTo>
                <a:lnTo>
                  <a:pt x="4001" y="396"/>
                </a:lnTo>
                <a:lnTo>
                  <a:pt x="4001" y="494"/>
                </a:lnTo>
                <a:lnTo>
                  <a:pt x="4001" y="568"/>
                </a:lnTo>
                <a:lnTo>
                  <a:pt x="5755" y="5952"/>
                </a:lnTo>
                <a:lnTo>
                  <a:pt x="5779" y="6051"/>
                </a:lnTo>
                <a:lnTo>
                  <a:pt x="5779" y="6125"/>
                </a:lnTo>
                <a:lnTo>
                  <a:pt x="5779" y="6199"/>
                </a:lnTo>
                <a:lnTo>
                  <a:pt x="5730" y="6273"/>
                </a:lnTo>
                <a:lnTo>
                  <a:pt x="5705" y="6347"/>
                </a:lnTo>
                <a:lnTo>
                  <a:pt x="5656" y="6397"/>
                </a:lnTo>
                <a:lnTo>
                  <a:pt x="5582" y="6471"/>
                </a:lnTo>
                <a:lnTo>
                  <a:pt x="5508" y="6496"/>
                </a:lnTo>
                <a:lnTo>
                  <a:pt x="272" y="8644"/>
                </a:lnTo>
                <a:lnTo>
                  <a:pt x="198" y="8694"/>
                </a:lnTo>
                <a:lnTo>
                  <a:pt x="124" y="8743"/>
                </a:lnTo>
                <a:lnTo>
                  <a:pt x="50" y="8866"/>
                </a:lnTo>
                <a:lnTo>
                  <a:pt x="0" y="8990"/>
                </a:lnTo>
                <a:lnTo>
                  <a:pt x="0" y="9138"/>
                </a:lnTo>
                <a:lnTo>
                  <a:pt x="50" y="9286"/>
                </a:lnTo>
                <a:lnTo>
                  <a:pt x="149" y="9385"/>
                </a:lnTo>
                <a:lnTo>
                  <a:pt x="272" y="9459"/>
                </a:lnTo>
                <a:lnTo>
                  <a:pt x="346" y="9484"/>
                </a:lnTo>
                <a:lnTo>
                  <a:pt x="445" y="9509"/>
                </a:lnTo>
                <a:lnTo>
                  <a:pt x="6175" y="9509"/>
                </a:lnTo>
                <a:lnTo>
                  <a:pt x="6273" y="9533"/>
                </a:lnTo>
                <a:lnTo>
                  <a:pt x="6347" y="9583"/>
                </a:lnTo>
                <a:lnTo>
                  <a:pt x="6397" y="9632"/>
                </a:lnTo>
                <a:lnTo>
                  <a:pt x="6446" y="9681"/>
                </a:lnTo>
                <a:lnTo>
                  <a:pt x="6496" y="9756"/>
                </a:lnTo>
                <a:lnTo>
                  <a:pt x="6520" y="9830"/>
                </a:lnTo>
                <a:lnTo>
                  <a:pt x="6545" y="9904"/>
                </a:lnTo>
                <a:lnTo>
                  <a:pt x="6965" y="15559"/>
                </a:lnTo>
                <a:lnTo>
                  <a:pt x="6990" y="15633"/>
                </a:lnTo>
                <a:lnTo>
                  <a:pt x="7014" y="15707"/>
                </a:lnTo>
                <a:lnTo>
                  <a:pt x="7113" y="15831"/>
                </a:lnTo>
                <a:lnTo>
                  <a:pt x="7212" y="15930"/>
                </a:lnTo>
                <a:lnTo>
                  <a:pt x="7360" y="15954"/>
                </a:lnTo>
                <a:lnTo>
                  <a:pt x="7508" y="15954"/>
                </a:lnTo>
                <a:lnTo>
                  <a:pt x="7632" y="15905"/>
                </a:lnTo>
                <a:lnTo>
                  <a:pt x="7755" y="15806"/>
                </a:lnTo>
                <a:lnTo>
                  <a:pt x="7804" y="15732"/>
                </a:lnTo>
                <a:lnTo>
                  <a:pt x="7829" y="15658"/>
                </a:lnTo>
                <a:lnTo>
                  <a:pt x="9583" y="10274"/>
                </a:lnTo>
                <a:lnTo>
                  <a:pt x="9607" y="10200"/>
                </a:lnTo>
                <a:lnTo>
                  <a:pt x="9657" y="10126"/>
                </a:lnTo>
                <a:lnTo>
                  <a:pt x="9731" y="10077"/>
                </a:lnTo>
                <a:lnTo>
                  <a:pt x="9780" y="10027"/>
                </a:lnTo>
                <a:lnTo>
                  <a:pt x="9854" y="10003"/>
                </a:lnTo>
                <a:lnTo>
                  <a:pt x="9928" y="9978"/>
                </a:lnTo>
                <a:lnTo>
                  <a:pt x="10101" y="9978"/>
                </a:lnTo>
                <a:lnTo>
                  <a:pt x="15609" y="11311"/>
                </a:lnTo>
                <a:lnTo>
                  <a:pt x="15683" y="11336"/>
                </a:lnTo>
                <a:lnTo>
                  <a:pt x="15781" y="11336"/>
                </a:lnTo>
                <a:lnTo>
                  <a:pt x="15905" y="11287"/>
                </a:lnTo>
                <a:lnTo>
                  <a:pt x="16028" y="11188"/>
                </a:lnTo>
                <a:lnTo>
                  <a:pt x="16102" y="11064"/>
                </a:lnTo>
                <a:lnTo>
                  <a:pt x="16152" y="10941"/>
                </a:lnTo>
                <a:lnTo>
                  <a:pt x="16152" y="10793"/>
                </a:lnTo>
                <a:lnTo>
                  <a:pt x="16078" y="10645"/>
                </a:lnTo>
                <a:lnTo>
                  <a:pt x="16028" y="10595"/>
                </a:lnTo>
                <a:lnTo>
                  <a:pt x="15954" y="10521"/>
                </a:lnTo>
                <a:lnTo>
                  <a:pt x="11385" y="7212"/>
                </a:lnTo>
                <a:lnTo>
                  <a:pt x="11336" y="7138"/>
                </a:lnTo>
                <a:lnTo>
                  <a:pt x="11287" y="7088"/>
                </a:lnTo>
                <a:lnTo>
                  <a:pt x="11237" y="7014"/>
                </a:lnTo>
                <a:lnTo>
                  <a:pt x="11213" y="6940"/>
                </a:lnTo>
                <a:lnTo>
                  <a:pt x="11213" y="6841"/>
                </a:lnTo>
                <a:lnTo>
                  <a:pt x="11213" y="6767"/>
                </a:lnTo>
                <a:lnTo>
                  <a:pt x="11237" y="6693"/>
                </a:lnTo>
                <a:lnTo>
                  <a:pt x="11262" y="6619"/>
                </a:lnTo>
                <a:lnTo>
                  <a:pt x="14250" y="1803"/>
                </a:lnTo>
                <a:lnTo>
                  <a:pt x="14275" y="1729"/>
                </a:lnTo>
                <a:lnTo>
                  <a:pt x="14300" y="1630"/>
                </a:lnTo>
                <a:lnTo>
                  <a:pt x="14300" y="1482"/>
                </a:lnTo>
                <a:lnTo>
                  <a:pt x="14250" y="1359"/>
                </a:lnTo>
                <a:lnTo>
                  <a:pt x="14176" y="1235"/>
                </a:lnTo>
                <a:lnTo>
                  <a:pt x="14053" y="1161"/>
                </a:lnTo>
                <a:lnTo>
                  <a:pt x="13905" y="1136"/>
                </a:lnTo>
                <a:lnTo>
                  <a:pt x="13756" y="1136"/>
                </a:lnTo>
                <a:lnTo>
                  <a:pt x="13682" y="1161"/>
                </a:lnTo>
                <a:lnTo>
                  <a:pt x="13608" y="1211"/>
                </a:lnTo>
                <a:lnTo>
                  <a:pt x="9015" y="4545"/>
                </a:lnTo>
                <a:lnTo>
                  <a:pt x="8965" y="4569"/>
                </a:lnTo>
                <a:lnTo>
                  <a:pt x="8866" y="4594"/>
                </a:lnTo>
                <a:lnTo>
                  <a:pt x="8792" y="4619"/>
                </a:lnTo>
                <a:lnTo>
                  <a:pt x="8718" y="4619"/>
                </a:lnTo>
                <a:lnTo>
                  <a:pt x="8644" y="4594"/>
                </a:lnTo>
                <a:lnTo>
                  <a:pt x="8570" y="4569"/>
                </a:lnTo>
                <a:lnTo>
                  <a:pt x="8496" y="4520"/>
                </a:lnTo>
                <a:lnTo>
                  <a:pt x="8422" y="4471"/>
                </a:lnTo>
                <a:lnTo>
                  <a:pt x="4767" y="149"/>
                </a:lnTo>
                <a:lnTo>
                  <a:pt x="4693" y="99"/>
                </a:lnTo>
                <a:lnTo>
                  <a:pt x="4643" y="50"/>
                </a:lnTo>
                <a:lnTo>
                  <a:pt x="4495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546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5" name="Google Shape;415;p14"/>
          <p:cNvGrpSpPr/>
          <p:nvPr/>
        </p:nvGrpSpPr>
        <p:grpSpPr>
          <a:xfrm flipH="1" rot="9542676">
            <a:off x="8134951" y="-209294"/>
            <a:ext cx="1200390" cy="1314354"/>
            <a:chOff x="4217475" y="520275"/>
            <a:chExt cx="793400" cy="868725"/>
          </a:xfrm>
        </p:grpSpPr>
        <p:sp>
          <p:nvSpPr>
            <p:cNvPr id="416" name="Google Shape;416;p14"/>
            <p:cNvSpPr/>
            <p:nvPr/>
          </p:nvSpPr>
          <p:spPr>
            <a:xfrm>
              <a:off x="4501475" y="520275"/>
              <a:ext cx="509400" cy="862550"/>
            </a:xfrm>
            <a:custGeom>
              <a:rect b="b" l="l" r="r" t="t"/>
              <a:pathLst>
                <a:path extrusionOk="0" h="34502" w="20376">
                  <a:moveTo>
                    <a:pt x="1" y="0"/>
                  </a:moveTo>
                  <a:lnTo>
                    <a:pt x="5039" y="9459"/>
                  </a:lnTo>
                  <a:lnTo>
                    <a:pt x="9435" y="9089"/>
                  </a:lnTo>
                  <a:lnTo>
                    <a:pt x="9435" y="9089"/>
                  </a:lnTo>
                  <a:lnTo>
                    <a:pt x="6224" y="11682"/>
                  </a:lnTo>
                  <a:lnTo>
                    <a:pt x="9731" y="18325"/>
                  </a:lnTo>
                  <a:lnTo>
                    <a:pt x="11781" y="17535"/>
                  </a:lnTo>
                  <a:lnTo>
                    <a:pt x="10348" y="19461"/>
                  </a:lnTo>
                  <a:lnTo>
                    <a:pt x="14646" y="27562"/>
                  </a:lnTo>
                  <a:lnTo>
                    <a:pt x="17609" y="25388"/>
                  </a:lnTo>
                  <a:lnTo>
                    <a:pt x="17609" y="25388"/>
                  </a:lnTo>
                  <a:lnTo>
                    <a:pt x="15584" y="29315"/>
                  </a:lnTo>
                  <a:lnTo>
                    <a:pt x="18350" y="34501"/>
                  </a:lnTo>
                  <a:lnTo>
                    <a:pt x="18449" y="34205"/>
                  </a:lnTo>
                  <a:lnTo>
                    <a:pt x="18745" y="33390"/>
                  </a:lnTo>
                  <a:lnTo>
                    <a:pt x="18943" y="32797"/>
                  </a:lnTo>
                  <a:lnTo>
                    <a:pt x="19165" y="32081"/>
                  </a:lnTo>
                  <a:lnTo>
                    <a:pt x="19387" y="31266"/>
                  </a:lnTo>
                  <a:lnTo>
                    <a:pt x="19609" y="30377"/>
                  </a:lnTo>
                  <a:lnTo>
                    <a:pt x="19807" y="29389"/>
                  </a:lnTo>
                  <a:lnTo>
                    <a:pt x="20005" y="28303"/>
                  </a:lnTo>
                  <a:lnTo>
                    <a:pt x="20178" y="27166"/>
                  </a:lnTo>
                  <a:lnTo>
                    <a:pt x="20301" y="25956"/>
                  </a:lnTo>
                  <a:lnTo>
                    <a:pt x="20375" y="24697"/>
                  </a:lnTo>
                  <a:lnTo>
                    <a:pt x="20375" y="24030"/>
                  </a:lnTo>
                  <a:lnTo>
                    <a:pt x="20375" y="23363"/>
                  </a:lnTo>
                  <a:lnTo>
                    <a:pt x="20350" y="22696"/>
                  </a:lnTo>
                  <a:lnTo>
                    <a:pt x="20326" y="22005"/>
                  </a:lnTo>
                  <a:lnTo>
                    <a:pt x="20276" y="21313"/>
                  </a:lnTo>
                  <a:lnTo>
                    <a:pt x="20202" y="20622"/>
                  </a:lnTo>
                  <a:lnTo>
                    <a:pt x="20103" y="19906"/>
                  </a:lnTo>
                  <a:lnTo>
                    <a:pt x="19980" y="19214"/>
                  </a:lnTo>
                  <a:lnTo>
                    <a:pt x="19832" y="18498"/>
                  </a:lnTo>
                  <a:lnTo>
                    <a:pt x="19684" y="17757"/>
                  </a:lnTo>
                  <a:lnTo>
                    <a:pt x="19486" y="17041"/>
                  </a:lnTo>
                  <a:lnTo>
                    <a:pt x="19264" y="16325"/>
                  </a:lnTo>
                  <a:lnTo>
                    <a:pt x="19017" y="15584"/>
                  </a:lnTo>
                  <a:lnTo>
                    <a:pt x="18720" y="14868"/>
                  </a:lnTo>
                  <a:lnTo>
                    <a:pt x="18424" y="14151"/>
                  </a:lnTo>
                  <a:lnTo>
                    <a:pt x="18078" y="13411"/>
                  </a:lnTo>
                  <a:lnTo>
                    <a:pt x="17708" y="12694"/>
                  </a:lnTo>
                  <a:lnTo>
                    <a:pt x="17288" y="11978"/>
                  </a:lnTo>
                  <a:lnTo>
                    <a:pt x="16843" y="11287"/>
                  </a:lnTo>
                  <a:lnTo>
                    <a:pt x="16350" y="10570"/>
                  </a:lnTo>
                  <a:lnTo>
                    <a:pt x="15831" y="9879"/>
                  </a:lnTo>
                  <a:lnTo>
                    <a:pt x="15288" y="9187"/>
                  </a:lnTo>
                  <a:lnTo>
                    <a:pt x="14670" y="8496"/>
                  </a:lnTo>
                  <a:lnTo>
                    <a:pt x="14028" y="7829"/>
                  </a:lnTo>
                  <a:lnTo>
                    <a:pt x="13337" y="7162"/>
                  </a:lnTo>
                  <a:lnTo>
                    <a:pt x="12620" y="6520"/>
                  </a:lnTo>
                  <a:lnTo>
                    <a:pt x="11855" y="5878"/>
                  </a:lnTo>
                  <a:lnTo>
                    <a:pt x="11015" y="5261"/>
                  </a:lnTo>
                  <a:lnTo>
                    <a:pt x="10151" y="4668"/>
                  </a:lnTo>
                  <a:lnTo>
                    <a:pt x="9237" y="4075"/>
                  </a:lnTo>
                  <a:lnTo>
                    <a:pt x="8274" y="3483"/>
                  </a:lnTo>
                  <a:lnTo>
                    <a:pt x="7261" y="2939"/>
                  </a:lnTo>
                  <a:lnTo>
                    <a:pt x="6175" y="2396"/>
                  </a:lnTo>
                  <a:lnTo>
                    <a:pt x="5063" y="1877"/>
                  </a:lnTo>
                  <a:lnTo>
                    <a:pt x="3878" y="1359"/>
                  </a:lnTo>
                  <a:lnTo>
                    <a:pt x="2643" y="889"/>
                  </a:lnTo>
                  <a:lnTo>
                    <a:pt x="1359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93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4344650" y="636950"/>
              <a:ext cx="633500" cy="752050"/>
            </a:xfrm>
            <a:custGeom>
              <a:rect b="b" l="l" r="r" t="t"/>
              <a:pathLst>
                <a:path extrusionOk="0" h="30082" w="25340">
                  <a:moveTo>
                    <a:pt x="1" y="1"/>
                  </a:moveTo>
                  <a:lnTo>
                    <a:pt x="6842" y="8250"/>
                  </a:lnTo>
                  <a:lnTo>
                    <a:pt x="11065" y="6990"/>
                  </a:lnTo>
                  <a:lnTo>
                    <a:pt x="8447" y="10176"/>
                  </a:lnTo>
                  <a:lnTo>
                    <a:pt x="13238" y="15980"/>
                  </a:lnTo>
                  <a:lnTo>
                    <a:pt x="15065" y="14794"/>
                  </a:lnTo>
                  <a:lnTo>
                    <a:pt x="14053" y="16967"/>
                  </a:lnTo>
                  <a:lnTo>
                    <a:pt x="19906" y="24031"/>
                  </a:lnTo>
                  <a:lnTo>
                    <a:pt x="22376" y="21314"/>
                  </a:lnTo>
                  <a:lnTo>
                    <a:pt x="21165" y="25562"/>
                  </a:lnTo>
                  <a:lnTo>
                    <a:pt x="24919" y="30081"/>
                  </a:lnTo>
                  <a:lnTo>
                    <a:pt x="24969" y="29785"/>
                  </a:lnTo>
                  <a:lnTo>
                    <a:pt x="25117" y="28921"/>
                  </a:lnTo>
                  <a:lnTo>
                    <a:pt x="25191" y="28303"/>
                  </a:lnTo>
                  <a:lnTo>
                    <a:pt x="25240" y="27562"/>
                  </a:lnTo>
                  <a:lnTo>
                    <a:pt x="25290" y="26723"/>
                  </a:lnTo>
                  <a:lnTo>
                    <a:pt x="25339" y="25784"/>
                  </a:lnTo>
                  <a:lnTo>
                    <a:pt x="25339" y="24772"/>
                  </a:lnTo>
                  <a:lnTo>
                    <a:pt x="25314" y="23685"/>
                  </a:lnTo>
                  <a:lnTo>
                    <a:pt x="25240" y="22549"/>
                  </a:lnTo>
                  <a:lnTo>
                    <a:pt x="25117" y="21339"/>
                  </a:lnTo>
                  <a:lnTo>
                    <a:pt x="24919" y="20079"/>
                  </a:lnTo>
                  <a:lnTo>
                    <a:pt x="24821" y="19437"/>
                  </a:lnTo>
                  <a:lnTo>
                    <a:pt x="24672" y="18770"/>
                  </a:lnTo>
                  <a:lnTo>
                    <a:pt x="24524" y="18128"/>
                  </a:lnTo>
                  <a:lnTo>
                    <a:pt x="24351" y="17461"/>
                  </a:lnTo>
                  <a:lnTo>
                    <a:pt x="24154" y="16795"/>
                  </a:lnTo>
                  <a:lnTo>
                    <a:pt x="23931" y="16128"/>
                  </a:lnTo>
                  <a:lnTo>
                    <a:pt x="23709" y="15461"/>
                  </a:lnTo>
                  <a:lnTo>
                    <a:pt x="23438" y="14769"/>
                  </a:lnTo>
                  <a:lnTo>
                    <a:pt x="23166" y="14103"/>
                  </a:lnTo>
                  <a:lnTo>
                    <a:pt x="22845" y="13436"/>
                  </a:lnTo>
                  <a:lnTo>
                    <a:pt x="22524" y="12769"/>
                  </a:lnTo>
                  <a:lnTo>
                    <a:pt x="22153" y="12102"/>
                  </a:lnTo>
                  <a:lnTo>
                    <a:pt x="21758" y="11435"/>
                  </a:lnTo>
                  <a:lnTo>
                    <a:pt x="21338" y="10793"/>
                  </a:lnTo>
                  <a:lnTo>
                    <a:pt x="20894" y="10127"/>
                  </a:lnTo>
                  <a:lnTo>
                    <a:pt x="20400" y="9509"/>
                  </a:lnTo>
                  <a:lnTo>
                    <a:pt x="19906" y="8867"/>
                  </a:lnTo>
                  <a:lnTo>
                    <a:pt x="19338" y="8250"/>
                  </a:lnTo>
                  <a:lnTo>
                    <a:pt x="18770" y="7657"/>
                  </a:lnTo>
                  <a:lnTo>
                    <a:pt x="18153" y="7064"/>
                  </a:lnTo>
                  <a:lnTo>
                    <a:pt x="17510" y="6471"/>
                  </a:lnTo>
                  <a:lnTo>
                    <a:pt x="16819" y="5903"/>
                  </a:lnTo>
                  <a:lnTo>
                    <a:pt x="16078" y="5360"/>
                  </a:lnTo>
                  <a:lnTo>
                    <a:pt x="15312" y="4841"/>
                  </a:lnTo>
                  <a:lnTo>
                    <a:pt x="14522" y="4323"/>
                  </a:lnTo>
                  <a:lnTo>
                    <a:pt x="13682" y="3854"/>
                  </a:lnTo>
                  <a:lnTo>
                    <a:pt x="12793" y="3384"/>
                  </a:lnTo>
                  <a:lnTo>
                    <a:pt x="11855" y="2940"/>
                  </a:lnTo>
                  <a:lnTo>
                    <a:pt x="10892" y="2520"/>
                  </a:lnTo>
                  <a:lnTo>
                    <a:pt x="9855" y="2125"/>
                  </a:lnTo>
                  <a:lnTo>
                    <a:pt x="8793" y="1754"/>
                  </a:lnTo>
                  <a:lnTo>
                    <a:pt x="7681" y="1409"/>
                  </a:lnTo>
                  <a:lnTo>
                    <a:pt x="6545" y="1088"/>
                  </a:lnTo>
                  <a:lnTo>
                    <a:pt x="5335" y="816"/>
                  </a:lnTo>
                  <a:lnTo>
                    <a:pt x="4076" y="569"/>
                  </a:lnTo>
                  <a:lnTo>
                    <a:pt x="2767" y="347"/>
                  </a:lnTo>
                  <a:lnTo>
                    <a:pt x="1408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4217475" y="742550"/>
              <a:ext cx="753875" cy="626075"/>
            </a:xfrm>
            <a:custGeom>
              <a:rect b="b" l="l" r="r" t="t"/>
              <a:pathLst>
                <a:path extrusionOk="0" h="25043" w="30155">
                  <a:moveTo>
                    <a:pt x="4100" y="0"/>
                  </a:moveTo>
                  <a:lnTo>
                    <a:pt x="2766" y="25"/>
                  </a:lnTo>
                  <a:lnTo>
                    <a:pt x="1408" y="99"/>
                  </a:lnTo>
                  <a:lnTo>
                    <a:pt x="0" y="222"/>
                  </a:lnTo>
                  <a:lnTo>
                    <a:pt x="8273" y="7039"/>
                  </a:lnTo>
                  <a:lnTo>
                    <a:pt x="12176" y="4989"/>
                  </a:lnTo>
                  <a:lnTo>
                    <a:pt x="10200" y="8619"/>
                  </a:lnTo>
                  <a:lnTo>
                    <a:pt x="16003" y="13410"/>
                  </a:lnTo>
                  <a:lnTo>
                    <a:pt x="17584" y="11904"/>
                  </a:lnTo>
                  <a:lnTo>
                    <a:pt x="17016" y="14225"/>
                  </a:lnTo>
                  <a:lnTo>
                    <a:pt x="24079" y="20054"/>
                  </a:lnTo>
                  <a:lnTo>
                    <a:pt x="26006" y="16917"/>
                  </a:lnTo>
                  <a:lnTo>
                    <a:pt x="25635" y="21313"/>
                  </a:lnTo>
                  <a:lnTo>
                    <a:pt x="30155" y="25042"/>
                  </a:lnTo>
                  <a:lnTo>
                    <a:pt x="30155" y="24746"/>
                  </a:lnTo>
                  <a:lnTo>
                    <a:pt x="30130" y="23857"/>
                  </a:lnTo>
                  <a:lnTo>
                    <a:pt x="30080" y="23239"/>
                  </a:lnTo>
                  <a:lnTo>
                    <a:pt x="30006" y="22499"/>
                  </a:lnTo>
                  <a:lnTo>
                    <a:pt x="29883" y="21659"/>
                  </a:lnTo>
                  <a:lnTo>
                    <a:pt x="29759" y="20745"/>
                  </a:lnTo>
                  <a:lnTo>
                    <a:pt x="29562" y="19757"/>
                  </a:lnTo>
                  <a:lnTo>
                    <a:pt x="29340" y="18695"/>
                  </a:lnTo>
                  <a:lnTo>
                    <a:pt x="29043" y="17559"/>
                  </a:lnTo>
                  <a:lnTo>
                    <a:pt x="28673" y="16399"/>
                  </a:lnTo>
                  <a:lnTo>
                    <a:pt x="28278" y="15213"/>
                  </a:lnTo>
                  <a:lnTo>
                    <a:pt x="28031" y="14596"/>
                  </a:lnTo>
                  <a:lnTo>
                    <a:pt x="27784" y="13978"/>
                  </a:lnTo>
                  <a:lnTo>
                    <a:pt x="27512" y="13361"/>
                  </a:lnTo>
                  <a:lnTo>
                    <a:pt x="27216" y="12743"/>
                  </a:lnTo>
                  <a:lnTo>
                    <a:pt x="26895" y="12126"/>
                  </a:lnTo>
                  <a:lnTo>
                    <a:pt x="26549" y="11509"/>
                  </a:lnTo>
                  <a:lnTo>
                    <a:pt x="26203" y="10916"/>
                  </a:lnTo>
                  <a:lnTo>
                    <a:pt x="25808" y="10299"/>
                  </a:lnTo>
                  <a:lnTo>
                    <a:pt x="25413" y="9681"/>
                  </a:lnTo>
                  <a:lnTo>
                    <a:pt x="24968" y="9088"/>
                  </a:lnTo>
                  <a:lnTo>
                    <a:pt x="24524" y="8496"/>
                  </a:lnTo>
                  <a:lnTo>
                    <a:pt x="24030" y="7903"/>
                  </a:lnTo>
                  <a:lnTo>
                    <a:pt x="23511" y="7335"/>
                  </a:lnTo>
                  <a:lnTo>
                    <a:pt x="22993" y="6767"/>
                  </a:lnTo>
                  <a:lnTo>
                    <a:pt x="22425" y="6224"/>
                  </a:lnTo>
                  <a:lnTo>
                    <a:pt x="21832" y="5680"/>
                  </a:lnTo>
                  <a:lnTo>
                    <a:pt x="21214" y="5162"/>
                  </a:lnTo>
                  <a:lnTo>
                    <a:pt x="20548" y="4668"/>
                  </a:lnTo>
                  <a:lnTo>
                    <a:pt x="19856" y="4174"/>
                  </a:lnTo>
                  <a:lnTo>
                    <a:pt x="19140" y="3705"/>
                  </a:lnTo>
                  <a:lnTo>
                    <a:pt x="18399" y="3260"/>
                  </a:lnTo>
                  <a:lnTo>
                    <a:pt x="17609" y="2840"/>
                  </a:lnTo>
                  <a:lnTo>
                    <a:pt x="16794" y="2445"/>
                  </a:lnTo>
                  <a:lnTo>
                    <a:pt x="15954" y="2075"/>
                  </a:lnTo>
                  <a:lnTo>
                    <a:pt x="15065" y="1729"/>
                  </a:lnTo>
                  <a:lnTo>
                    <a:pt x="14151" y="1408"/>
                  </a:lnTo>
                  <a:lnTo>
                    <a:pt x="13188" y="1111"/>
                  </a:lnTo>
                  <a:lnTo>
                    <a:pt x="12176" y="864"/>
                  </a:lnTo>
                  <a:lnTo>
                    <a:pt x="11138" y="642"/>
                  </a:lnTo>
                  <a:lnTo>
                    <a:pt x="10076" y="445"/>
                  </a:lnTo>
                  <a:lnTo>
                    <a:pt x="8965" y="272"/>
                  </a:lnTo>
                  <a:lnTo>
                    <a:pt x="7804" y="148"/>
                  </a:lnTo>
                  <a:lnTo>
                    <a:pt x="6619" y="74"/>
                  </a:lnTo>
                  <a:lnTo>
                    <a:pt x="5384" y="0"/>
                  </a:lnTo>
                  <a:close/>
                </a:path>
              </a:pathLst>
            </a:custGeom>
            <a:solidFill>
              <a:srgbClr val="96DC6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" name="Google Shape;419;p14"/>
          <p:cNvGrpSpPr/>
          <p:nvPr/>
        </p:nvGrpSpPr>
        <p:grpSpPr>
          <a:xfrm rot="1257324">
            <a:off x="-369524" y="3942244"/>
            <a:ext cx="1200390" cy="1314354"/>
            <a:chOff x="4217475" y="520275"/>
            <a:chExt cx="793400" cy="868725"/>
          </a:xfrm>
        </p:grpSpPr>
        <p:sp>
          <p:nvSpPr>
            <p:cNvPr id="420" name="Google Shape;420;p14"/>
            <p:cNvSpPr/>
            <p:nvPr/>
          </p:nvSpPr>
          <p:spPr>
            <a:xfrm>
              <a:off x="4501475" y="520275"/>
              <a:ext cx="509400" cy="862550"/>
            </a:xfrm>
            <a:custGeom>
              <a:rect b="b" l="l" r="r" t="t"/>
              <a:pathLst>
                <a:path extrusionOk="0" h="34502" w="20376">
                  <a:moveTo>
                    <a:pt x="1" y="0"/>
                  </a:moveTo>
                  <a:lnTo>
                    <a:pt x="5039" y="9459"/>
                  </a:lnTo>
                  <a:lnTo>
                    <a:pt x="9435" y="9089"/>
                  </a:lnTo>
                  <a:lnTo>
                    <a:pt x="9435" y="9089"/>
                  </a:lnTo>
                  <a:lnTo>
                    <a:pt x="6224" y="11682"/>
                  </a:lnTo>
                  <a:lnTo>
                    <a:pt x="9731" y="18325"/>
                  </a:lnTo>
                  <a:lnTo>
                    <a:pt x="11781" y="17535"/>
                  </a:lnTo>
                  <a:lnTo>
                    <a:pt x="10348" y="19461"/>
                  </a:lnTo>
                  <a:lnTo>
                    <a:pt x="14646" y="27562"/>
                  </a:lnTo>
                  <a:lnTo>
                    <a:pt x="17609" y="25388"/>
                  </a:lnTo>
                  <a:lnTo>
                    <a:pt x="17609" y="25388"/>
                  </a:lnTo>
                  <a:lnTo>
                    <a:pt x="15584" y="29315"/>
                  </a:lnTo>
                  <a:lnTo>
                    <a:pt x="18350" y="34501"/>
                  </a:lnTo>
                  <a:lnTo>
                    <a:pt x="18449" y="34205"/>
                  </a:lnTo>
                  <a:lnTo>
                    <a:pt x="18745" y="33390"/>
                  </a:lnTo>
                  <a:lnTo>
                    <a:pt x="18943" y="32797"/>
                  </a:lnTo>
                  <a:lnTo>
                    <a:pt x="19165" y="32081"/>
                  </a:lnTo>
                  <a:lnTo>
                    <a:pt x="19387" y="31266"/>
                  </a:lnTo>
                  <a:lnTo>
                    <a:pt x="19609" y="30377"/>
                  </a:lnTo>
                  <a:lnTo>
                    <a:pt x="19807" y="29389"/>
                  </a:lnTo>
                  <a:lnTo>
                    <a:pt x="20005" y="28303"/>
                  </a:lnTo>
                  <a:lnTo>
                    <a:pt x="20178" y="27166"/>
                  </a:lnTo>
                  <a:lnTo>
                    <a:pt x="20301" y="25956"/>
                  </a:lnTo>
                  <a:lnTo>
                    <a:pt x="20375" y="24697"/>
                  </a:lnTo>
                  <a:lnTo>
                    <a:pt x="20375" y="24030"/>
                  </a:lnTo>
                  <a:lnTo>
                    <a:pt x="20375" y="23363"/>
                  </a:lnTo>
                  <a:lnTo>
                    <a:pt x="20350" y="22696"/>
                  </a:lnTo>
                  <a:lnTo>
                    <a:pt x="20326" y="22005"/>
                  </a:lnTo>
                  <a:lnTo>
                    <a:pt x="20276" y="21313"/>
                  </a:lnTo>
                  <a:lnTo>
                    <a:pt x="20202" y="20622"/>
                  </a:lnTo>
                  <a:lnTo>
                    <a:pt x="20103" y="19906"/>
                  </a:lnTo>
                  <a:lnTo>
                    <a:pt x="19980" y="19214"/>
                  </a:lnTo>
                  <a:lnTo>
                    <a:pt x="19832" y="18498"/>
                  </a:lnTo>
                  <a:lnTo>
                    <a:pt x="19684" y="17757"/>
                  </a:lnTo>
                  <a:lnTo>
                    <a:pt x="19486" y="17041"/>
                  </a:lnTo>
                  <a:lnTo>
                    <a:pt x="19264" y="16325"/>
                  </a:lnTo>
                  <a:lnTo>
                    <a:pt x="19017" y="15584"/>
                  </a:lnTo>
                  <a:lnTo>
                    <a:pt x="18720" y="14868"/>
                  </a:lnTo>
                  <a:lnTo>
                    <a:pt x="18424" y="14151"/>
                  </a:lnTo>
                  <a:lnTo>
                    <a:pt x="18078" y="13411"/>
                  </a:lnTo>
                  <a:lnTo>
                    <a:pt x="17708" y="12694"/>
                  </a:lnTo>
                  <a:lnTo>
                    <a:pt x="17288" y="11978"/>
                  </a:lnTo>
                  <a:lnTo>
                    <a:pt x="16843" y="11287"/>
                  </a:lnTo>
                  <a:lnTo>
                    <a:pt x="16350" y="10570"/>
                  </a:lnTo>
                  <a:lnTo>
                    <a:pt x="15831" y="9879"/>
                  </a:lnTo>
                  <a:lnTo>
                    <a:pt x="15288" y="9187"/>
                  </a:lnTo>
                  <a:lnTo>
                    <a:pt x="14670" y="8496"/>
                  </a:lnTo>
                  <a:lnTo>
                    <a:pt x="14028" y="7829"/>
                  </a:lnTo>
                  <a:lnTo>
                    <a:pt x="13337" y="7162"/>
                  </a:lnTo>
                  <a:lnTo>
                    <a:pt x="12620" y="6520"/>
                  </a:lnTo>
                  <a:lnTo>
                    <a:pt x="11855" y="5878"/>
                  </a:lnTo>
                  <a:lnTo>
                    <a:pt x="11015" y="5261"/>
                  </a:lnTo>
                  <a:lnTo>
                    <a:pt x="10151" y="4668"/>
                  </a:lnTo>
                  <a:lnTo>
                    <a:pt x="9237" y="4075"/>
                  </a:lnTo>
                  <a:lnTo>
                    <a:pt x="8274" y="3483"/>
                  </a:lnTo>
                  <a:lnTo>
                    <a:pt x="7261" y="2939"/>
                  </a:lnTo>
                  <a:lnTo>
                    <a:pt x="6175" y="2396"/>
                  </a:lnTo>
                  <a:lnTo>
                    <a:pt x="5063" y="1877"/>
                  </a:lnTo>
                  <a:lnTo>
                    <a:pt x="3878" y="1359"/>
                  </a:lnTo>
                  <a:lnTo>
                    <a:pt x="2643" y="889"/>
                  </a:lnTo>
                  <a:lnTo>
                    <a:pt x="1359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93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4344650" y="636950"/>
              <a:ext cx="633500" cy="752050"/>
            </a:xfrm>
            <a:custGeom>
              <a:rect b="b" l="l" r="r" t="t"/>
              <a:pathLst>
                <a:path extrusionOk="0" h="30082" w="25340">
                  <a:moveTo>
                    <a:pt x="1" y="1"/>
                  </a:moveTo>
                  <a:lnTo>
                    <a:pt x="6842" y="8250"/>
                  </a:lnTo>
                  <a:lnTo>
                    <a:pt x="11065" y="6990"/>
                  </a:lnTo>
                  <a:lnTo>
                    <a:pt x="8447" y="10176"/>
                  </a:lnTo>
                  <a:lnTo>
                    <a:pt x="13238" y="15980"/>
                  </a:lnTo>
                  <a:lnTo>
                    <a:pt x="15065" y="14794"/>
                  </a:lnTo>
                  <a:lnTo>
                    <a:pt x="14053" y="16967"/>
                  </a:lnTo>
                  <a:lnTo>
                    <a:pt x="19906" y="24031"/>
                  </a:lnTo>
                  <a:lnTo>
                    <a:pt x="22376" y="21314"/>
                  </a:lnTo>
                  <a:lnTo>
                    <a:pt x="21165" y="25562"/>
                  </a:lnTo>
                  <a:lnTo>
                    <a:pt x="24919" y="30081"/>
                  </a:lnTo>
                  <a:lnTo>
                    <a:pt x="24969" y="29785"/>
                  </a:lnTo>
                  <a:lnTo>
                    <a:pt x="25117" y="28921"/>
                  </a:lnTo>
                  <a:lnTo>
                    <a:pt x="25191" y="28303"/>
                  </a:lnTo>
                  <a:lnTo>
                    <a:pt x="25240" y="27562"/>
                  </a:lnTo>
                  <a:lnTo>
                    <a:pt x="25290" y="26723"/>
                  </a:lnTo>
                  <a:lnTo>
                    <a:pt x="25339" y="25784"/>
                  </a:lnTo>
                  <a:lnTo>
                    <a:pt x="25339" y="24772"/>
                  </a:lnTo>
                  <a:lnTo>
                    <a:pt x="25314" y="23685"/>
                  </a:lnTo>
                  <a:lnTo>
                    <a:pt x="25240" y="22549"/>
                  </a:lnTo>
                  <a:lnTo>
                    <a:pt x="25117" y="21339"/>
                  </a:lnTo>
                  <a:lnTo>
                    <a:pt x="24919" y="20079"/>
                  </a:lnTo>
                  <a:lnTo>
                    <a:pt x="24821" y="19437"/>
                  </a:lnTo>
                  <a:lnTo>
                    <a:pt x="24672" y="18770"/>
                  </a:lnTo>
                  <a:lnTo>
                    <a:pt x="24524" y="18128"/>
                  </a:lnTo>
                  <a:lnTo>
                    <a:pt x="24351" y="17461"/>
                  </a:lnTo>
                  <a:lnTo>
                    <a:pt x="24154" y="16795"/>
                  </a:lnTo>
                  <a:lnTo>
                    <a:pt x="23931" y="16128"/>
                  </a:lnTo>
                  <a:lnTo>
                    <a:pt x="23709" y="15461"/>
                  </a:lnTo>
                  <a:lnTo>
                    <a:pt x="23438" y="14769"/>
                  </a:lnTo>
                  <a:lnTo>
                    <a:pt x="23166" y="14103"/>
                  </a:lnTo>
                  <a:lnTo>
                    <a:pt x="22845" y="13436"/>
                  </a:lnTo>
                  <a:lnTo>
                    <a:pt x="22524" y="12769"/>
                  </a:lnTo>
                  <a:lnTo>
                    <a:pt x="22153" y="12102"/>
                  </a:lnTo>
                  <a:lnTo>
                    <a:pt x="21758" y="11435"/>
                  </a:lnTo>
                  <a:lnTo>
                    <a:pt x="21338" y="10793"/>
                  </a:lnTo>
                  <a:lnTo>
                    <a:pt x="20894" y="10127"/>
                  </a:lnTo>
                  <a:lnTo>
                    <a:pt x="20400" y="9509"/>
                  </a:lnTo>
                  <a:lnTo>
                    <a:pt x="19906" y="8867"/>
                  </a:lnTo>
                  <a:lnTo>
                    <a:pt x="19338" y="8250"/>
                  </a:lnTo>
                  <a:lnTo>
                    <a:pt x="18770" y="7657"/>
                  </a:lnTo>
                  <a:lnTo>
                    <a:pt x="18153" y="7064"/>
                  </a:lnTo>
                  <a:lnTo>
                    <a:pt x="17510" y="6471"/>
                  </a:lnTo>
                  <a:lnTo>
                    <a:pt x="16819" y="5903"/>
                  </a:lnTo>
                  <a:lnTo>
                    <a:pt x="16078" y="5360"/>
                  </a:lnTo>
                  <a:lnTo>
                    <a:pt x="15312" y="4841"/>
                  </a:lnTo>
                  <a:lnTo>
                    <a:pt x="14522" y="4323"/>
                  </a:lnTo>
                  <a:lnTo>
                    <a:pt x="13682" y="3854"/>
                  </a:lnTo>
                  <a:lnTo>
                    <a:pt x="12793" y="3384"/>
                  </a:lnTo>
                  <a:lnTo>
                    <a:pt x="11855" y="2940"/>
                  </a:lnTo>
                  <a:lnTo>
                    <a:pt x="10892" y="2520"/>
                  </a:lnTo>
                  <a:lnTo>
                    <a:pt x="9855" y="2125"/>
                  </a:lnTo>
                  <a:lnTo>
                    <a:pt x="8793" y="1754"/>
                  </a:lnTo>
                  <a:lnTo>
                    <a:pt x="7681" y="1409"/>
                  </a:lnTo>
                  <a:lnTo>
                    <a:pt x="6545" y="1088"/>
                  </a:lnTo>
                  <a:lnTo>
                    <a:pt x="5335" y="816"/>
                  </a:lnTo>
                  <a:lnTo>
                    <a:pt x="4076" y="569"/>
                  </a:lnTo>
                  <a:lnTo>
                    <a:pt x="2767" y="347"/>
                  </a:lnTo>
                  <a:lnTo>
                    <a:pt x="1408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4"/>
            <p:cNvSpPr/>
            <p:nvPr/>
          </p:nvSpPr>
          <p:spPr>
            <a:xfrm>
              <a:off x="4217475" y="742550"/>
              <a:ext cx="753875" cy="626075"/>
            </a:xfrm>
            <a:custGeom>
              <a:rect b="b" l="l" r="r" t="t"/>
              <a:pathLst>
                <a:path extrusionOk="0" h="25043" w="30155">
                  <a:moveTo>
                    <a:pt x="4100" y="0"/>
                  </a:moveTo>
                  <a:lnTo>
                    <a:pt x="2766" y="25"/>
                  </a:lnTo>
                  <a:lnTo>
                    <a:pt x="1408" y="99"/>
                  </a:lnTo>
                  <a:lnTo>
                    <a:pt x="0" y="222"/>
                  </a:lnTo>
                  <a:lnTo>
                    <a:pt x="8273" y="7039"/>
                  </a:lnTo>
                  <a:lnTo>
                    <a:pt x="12176" y="4989"/>
                  </a:lnTo>
                  <a:lnTo>
                    <a:pt x="10200" y="8619"/>
                  </a:lnTo>
                  <a:lnTo>
                    <a:pt x="16003" y="13410"/>
                  </a:lnTo>
                  <a:lnTo>
                    <a:pt x="17584" y="11904"/>
                  </a:lnTo>
                  <a:lnTo>
                    <a:pt x="17016" y="14225"/>
                  </a:lnTo>
                  <a:lnTo>
                    <a:pt x="24079" y="20054"/>
                  </a:lnTo>
                  <a:lnTo>
                    <a:pt x="26006" y="16917"/>
                  </a:lnTo>
                  <a:lnTo>
                    <a:pt x="25635" y="21313"/>
                  </a:lnTo>
                  <a:lnTo>
                    <a:pt x="30155" y="25042"/>
                  </a:lnTo>
                  <a:lnTo>
                    <a:pt x="30155" y="24746"/>
                  </a:lnTo>
                  <a:lnTo>
                    <a:pt x="30130" y="23857"/>
                  </a:lnTo>
                  <a:lnTo>
                    <a:pt x="30080" y="23239"/>
                  </a:lnTo>
                  <a:lnTo>
                    <a:pt x="30006" y="22499"/>
                  </a:lnTo>
                  <a:lnTo>
                    <a:pt x="29883" y="21659"/>
                  </a:lnTo>
                  <a:lnTo>
                    <a:pt x="29759" y="20745"/>
                  </a:lnTo>
                  <a:lnTo>
                    <a:pt x="29562" y="19757"/>
                  </a:lnTo>
                  <a:lnTo>
                    <a:pt x="29340" y="18695"/>
                  </a:lnTo>
                  <a:lnTo>
                    <a:pt x="29043" y="17559"/>
                  </a:lnTo>
                  <a:lnTo>
                    <a:pt x="28673" y="16399"/>
                  </a:lnTo>
                  <a:lnTo>
                    <a:pt x="28278" y="15213"/>
                  </a:lnTo>
                  <a:lnTo>
                    <a:pt x="28031" y="14596"/>
                  </a:lnTo>
                  <a:lnTo>
                    <a:pt x="27784" y="13978"/>
                  </a:lnTo>
                  <a:lnTo>
                    <a:pt x="27512" y="13361"/>
                  </a:lnTo>
                  <a:lnTo>
                    <a:pt x="27216" y="12743"/>
                  </a:lnTo>
                  <a:lnTo>
                    <a:pt x="26895" y="12126"/>
                  </a:lnTo>
                  <a:lnTo>
                    <a:pt x="26549" y="11509"/>
                  </a:lnTo>
                  <a:lnTo>
                    <a:pt x="26203" y="10916"/>
                  </a:lnTo>
                  <a:lnTo>
                    <a:pt x="25808" y="10299"/>
                  </a:lnTo>
                  <a:lnTo>
                    <a:pt x="25413" y="9681"/>
                  </a:lnTo>
                  <a:lnTo>
                    <a:pt x="24968" y="9088"/>
                  </a:lnTo>
                  <a:lnTo>
                    <a:pt x="24524" y="8496"/>
                  </a:lnTo>
                  <a:lnTo>
                    <a:pt x="24030" y="7903"/>
                  </a:lnTo>
                  <a:lnTo>
                    <a:pt x="23511" y="7335"/>
                  </a:lnTo>
                  <a:lnTo>
                    <a:pt x="22993" y="6767"/>
                  </a:lnTo>
                  <a:lnTo>
                    <a:pt x="22425" y="6224"/>
                  </a:lnTo>
                  <a:lnTo>
                    <a:pt x="21832" y="5680"/>
                  </a:lnTo>
                  <a:lnTo>
                    <a:pt x="21214" y="5162"/>
                  </a:lnTo>
                  <a:lnTo>
                    <a:pt x="20548" y="4668"/>
                  </a:lnTo>
                  <a:lnTo>
                    <a:pt x="19856" y="4174"/>
                  </a:lnTo>
                  <a:lnTo>
                    <a:pt x="19140" y="3705"/>
                  </a:lnTo>
                  <a:lnTo>
                    <a:pt x="18399" y="3260"/>
                  </a:lnTo>
                  <a:lnTo>
                    <a:pt x="17609" y="2840"/>
                  </a:lnTo>
                  <a:lnTo>
                    <a:pt x="16794" y="2445"/>
                  </a:lnTo>
                  <a:lnTo>
                    <a:pt x="15954" y="2075"/>
                  </a:lnTo>
                  <a:lnTo>
                    <a:pt x="15065" y="1729"/>
                  </a:lnTo>
                  <a:lnTo>
                    <a:pt x="14151" y="1408"/>
                  </a:lnTo>
                  <a:lnTo>
                    <a:pt x="13188" y="1111"/>
                  </a:lnTo>
                  <a:lnTo>
                    <a:pt x="12176" y="864"/>
                  </a:lnTo>
                  <a:lnTo>
                    <a:pt x="11138" y="642"/>
                  </a:lnTo>
                  <a:lnTo>
                    <a:pt x="10076" y="445"/>
                  </a:lnTo>
                  <a:lnTo>
                    <a:pt x="8965" y="272"/>
                  </a:lnTo>
                  <a:lnTo>
                    <a:pt x="7804" y="148"/>
                  </a:lnTo>
                  <a:lnTo>
                    <a:pt x="6619" y="74"/>
                  </a:lnTo>
                  <a:lnTo>
                    <a:pt x="5384" y="0"/>
                  </a:lnTo>
                  <a:close/>
                </a:path>
              </a:pathLst>
            </a:custGeom>
            <a:solidFill>
              <a:srgbClr val="96DC6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" name="Google Shape;423;p14"/>
          <p:cNvGrpSpPr/>
          <p:nvPr/>
        </p:nvGrpSpPr>
        <p:grpSpPr>
          <a:xfrm>
            <a:off x="4064150" y="146303"/>
            <a:ext cx="468648" cy="503830"/>
            <a:chOff x="6433350" y="2515750"/>
            <a:chExt cx="197600" cy="212425"/>
          </a:xfrm>
        </p:grpSpPr>
        <p:sp>
          <p:nvSpPr>
            <p:cNvPr id="424" name="Google Shape;424;p14"/>
            <p:cNvSpPr/>
            <p:nvPr/>
          </p:nvSpPr>
          <p:spPr>
            <a:xfrm>
              <a:off x="6433350" y="2515750"/>
              <a:ext cx="195125" cy="208700"/>
            </a:xfrm>
            <a:custGeom>
              <a:rect b="b" l="l" r="r" t="t"/>
              <a:pathLst>
                <a:path extrusionOk="0" h="8348" w="7805">
                  <a:moveTo>
                    <a:pt x="1" y="0"/>
                  </a:moveTo>
                  <a:lnTo>
                    <a:pt x="3261" y="8348"/>
                  </a:lnTo>
                  <a:lnTo>
                    <a:pt x="7805" y="44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34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4"/>
            <p:cNvSpPr/>
            <p:nvPr/>
          </p:nvSpPr>
          <p:spPr>
            <a:xfrm>
              <a:off x="6512375" y="2623175"/>
              <a:ext cx="118575" cy="105000"/>
            </a:xfrm>
            <a:custGeom>
              <a:rect b="b" l="l" r="r" t="t"/>
              <a:pathLst>
                <a:path extrusionOk="0" h="4200" w="4743">
                  <a:moveTo>
                    <a:pt x="4224" y="1"/>
                  </a:moveTo>
                  <a:lnTo>
                    <a:pt x="4076" y="25"/>
                  </a:lnTo>
                  <a:lnTo>
                    <a:pt x="3903" y="50"/>
                  </a:lnTo>
                  <a:lnTo>
                    <a:pt x="3532" y="198"/>
                  </a:lnTo>
                  <a:lnTo>
                    <a:pt x="3113" y="396"/>
                  </a:lnTo>
                  <a:lnTo>
                    <a:pt x="2668" y="667"/>
                  </a:lnTo>
                  <a:lnTo>
                    <a:pt x="2224" y="989"/>
                  </a:lnTo>
                  <a:lnTo>
                    <a:pt x="1730" y="1359"/>
                  </a:lnTo>
                  <a:lnTo>
                    <a:pt x="1285" y="1779"/>
                  </a:lnTo>
                  <a:lnTo>
                    <a:pt x="915" y="2199"/>
                  </a:lnTo>
                  <a:lnTo>
                    <a:pt x="569" y="2594"/>
                  </a:lnTo>
                  <a:lnTo>
                    <a:pt x="322" y="2964"/>
                  </a:lnTo>
                  <a:lnTo>
                    <a:pt x="124" y="3310"/>
                  </a:lnTo>
                  <a:lnTo>
                    <a:pt x="75" y="3483"/>
                  </a:lnTo>
                  <a:lnTo>
                    <a:pt x="26" y="3631"/>
                  </a:lnTo>
                  <a:lnTo>
                    <a:pt x="1" y="3755"/>
                  </a:lnTo>
                  <a:lnTo>
                    <a:pt x="1" y="3878"/>
                  </a:lnTo>
                  <a:lnTo>
                    <a:pt x="50" y="3977"/>
                  </a:lnTo>
                  <a:lnTo>
                    <a:pt x="100" y="4051"/>
                  </a:lnTo>
                  <a:lnTo>
                    <a:pt x="174" y="4125"/>
                  </a:lnTo>
                  <a:lnTo>
                    <a:pt x="272" y="4174"/>
                  </a:lnTo>
                  <a:lnTo>
                    <a:pt x="371" y="4199"/>
                  </a:lnTo>
                  <a:lnTo>
                    <a:pt x="519" y="4199"/>
                  </a:lnTo>
                  <a:lnTo>
                    <a:pt x="668" y="4174"/>
                  </a:lnTo>
                  <a:lnTo>
                    <a:pt x="841" y="4125"/>
                  </a:lnTo>
                  <a:lnTo>
                    <a:pt x="1211" y="4002"/>
                  </a:lnTo>
                  <a:lnTo>
                    <a:pt x="1606" y="3804"/>
                  </a:lnTo>
                  <a:lnTo>
                    <a:pt x="2051" y="3532"/>
                  </a:lnTo>
                  <a:lnTo>
                    <a:pt x="2520" y="3211"/>
                  </a:lnTo>
                  <a:lnTo>
                    <a:pt x="2989" y="2816"/>
                  </a:lnTo>
                  <a:lnTo>
                    <a:pt x="3434" y="2421"/>
                  </a:lnTo>
                  <a:lnTo>
                    <a:pt x="3829" y="2001"/>
                  </a:lnTo>
                  <a:lnTo>
                    <a:pt x="4175" y="1606"/>
                  </a:lnTo>
                  <a:lnTo>
                    <a:pt x="4422" y="1211"/>
                  </a:lnTo>
                  <a:lnTo>
                    <a:pt x="4619" y="865"/>
                  </a:lnTo>
                  <a:lnTo>
                    <a:pt x="4668" y="717"/>
                  </a:lnTo>
                  <a:lnTo>
                    <a:pt x="4718" y="569"/>
                  </a:lnTo>
                  <a:lnTo>
                    <a:pt x="4743" y="445"/>
                  </a:lnTo>
                  <a:lnTo>
                    <a:pt x="4718" y="322"/>
                  </a:lnTo>
                  <a:lnTo>
                    <a:pt x="4693" y="223"/>
                  </a:lnTo>
                  <a:lnTo>
                    <a:pt x="4644" y="124"/>
                  </a:lnTo>
                  <a:lnTo>
                    <a:pt x="4570" y="75"/>
                  </a:lnTo>
                  <a:lnTo>
                    <a:pt x="4471" y="25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34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Google Shape;426;p14"/>
          <p:cNvGrpSpPr/>
          <p:nvPr/>
        </p:nvGrpSpPr>
        <p:grpSpPr>
          <a:xfrm flipH="1">
            <a:off x="4611202" y="428878"/>
            <a:ext cx="468648" cy="503830"/>
            <a:chOff x="6433350" y="2515750"/>
            <a:chExt cx="197600" cy="212425"/>
          </a:xfrm>
        </p:grpSpPr>
        <p:sp>
          <p:nvSpPr>
            <p:cNvPr id="427" name="Google Shape;427;p14"/>
            <p:cNvSpPr/>
            <p:nvPr/>
          </p:nvSpPr>
          <p:spPr>
            <a:xfrm>
              <a:off x="6433350" y="2515750"/>
              <a:ext cx="195125" cy="208700"/>
            </a:xfrm>
            <a:custGeom>
              <a:rect b="b" l="l" r="r" t="t"/>
              <a:pathLst>
                <a:path extrusionOk="0" h="8348" w="7805">
                  <a:moveTo>
                    <a:pt x="1" y="0"/>
                  </a:moveTo>
                  <a:lnTo>
                    <a:pt x="3261" y="8348"/>
                  </a:lnTo>
                  <a:lnTo>
                    <a:pt x="7805" y="44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4"/>
            <p:cNvSpPr/>
            <p:nvPr/>
          </p:nvSpPr>
          <p:spPr>
            <a:xfrm>
              <a:off x="6512375" y="2623175"/>
              <a:ext cx="118575" cy="105000"/>
            </a:xfrm>
            <a:custGeom>
              <a:rect b="b" l="l" r="r" t="t"/>
              <a:pathLst>
                <a:path extrusionOk="0" h="4200" w="4743">
                  <a:moveTo>
                    <a:pt x="4224" y="1"/>
                  </a:moveTo>
                  <a:lnTo>
                    <a:pt x="4076" y="25"/>
                  </a:lnTo>
                  <a:lnTo>
                    <a:pt x="3903" y="50"/>
                  </a:lnTo>
                  <a:lnTo>
                    <a:pt x="3532" y="198"/>
                  </a:lnTo>
                  <a:lnTo>
                    <a:pt x="3113" y="396"/>
                  </a:lnTo>
                  <a:lnTo>
                    <a:pt x="2668" y="667"/>
                  </a:lnTo>
                  <a:lnTo>
                    <a:pt x="2224" y="989"/>
                  </a:lnTo>
                  <a:lnTo>
                    <a:pt x="1730" y="1359"/>
                  </a:lnTo>
                  <a:lnTo>
                    <a:pt x="1285" y="1779"/>
                  </a:lnTo>
                  <a:lnTo>
                    <a:pt x="915" y="2199"/>
                  </a:lnTo>
                  <a:lnTo>
                    <a:pt x="569" y="2594"/>
                  </a:lnTo>
                  <a:lnTo>
                    <a:pt x="322" y="2964"/>
                  </a:lnTo>
                  <a:lnTo>
                    <a:pt x="124" y="3310"/>
                  </a:lnTo>
                  <a:lnTo>
                    <a:pt x="75" y="3483"/>
                  </a:lnTo>
                  <a:lnTo>
                    <a:pt x="26" y="3631"/>
                  </a:lnTo>
                  <a:lnTo>
                    <a:pt x="1" y="3755"/>
                  </a:lnTo>
                  <a:lnTo>
                    <a:pt x="1" y="3878"/>
                  </a:lnTo>
                  <a:lnTo>
                    <a:pt x="50" y="3977"/>
                  </a:lnTo>
                  <a:lnTo>
                    <a:pt x="100" y="4051"/>
                  </a:lnTo>
                  <a:lnTo>
                    <a:pt x="174" y="4125"/>
                  </a:lnTo>
                  <a:lnTo>
                    <a:pt x="272" y="4174"/>
                  </a:lnTo>
                  <a:lnTo>
                    <a:pt x="371" y="4199"/>
                  </a:lnTo>
                  <a:lnTo>
                    <a:pt x="519" y="4199"/>
                  </a:lnTo>
                  <a:lnTo>
                    <a:pt x="668" y="4174"/>
                  </a:lnTo>
                  <a:lnTo>
                    <a:pt x="841" y="4125"/>
                  </a:lnTo>
                  <a:lnTo>
                    <a:pt x="1211" y="4002"/>
                  </a:lnTo>
                  <a:lnTo>
                    <a:pt x="1606" y="3804"/>
                  </a:lnTo>
                  <a:lnTo>
                    <a:pt x="2051" y="3532"/>
                  </a:lnTo>
                  <a:lnTo>
                    <a:pt x="2520" y="3211"/>
                  </a:lnTo>
                  <a:lnTo>
                    <a:pt x="2989" y="2816"/>
                  </a:lnTo>
                  <a:lnTo>
                    <a:pt x="3434" y="2421"/>
                  </a:lnTo>
                  <a:lnTo>
                    <a:pt x="3829" y="2001"/>
                  </a:lnTo>
                  <a:lnTo>
                    <a:pt x="4175" y="1606"/>
                  </a:lnTo>
                  <a:lnTo>
                    <a:pt x="4422" y="1211"/>
                  </a:lnTo>
                  <a:lnTo>
                    <a:pt x="4619" y="865"/>
                  </a:lnTo>
                  <a:lnTo>
                    <a:pt x="4668" y="717"/>
                  </a:lnTo>
                  <a:lnTo>
                    <a:pt x="4718" y="569"/>
                  </a:lnTo>
                  <a:lnTo>
                    <a:pt x="4743" y="445"/>
                  </a:lnTo>
                  <a:lnTo>
                    <a:pt x="4718" y="322"/>
                  </a:lnTo>
                  <a:lnTo>
                    <a:pt x="4693" y="223"/>
                  </a:lnTo>
                  <a:lnTo>
                    <a:pt x="4644" y="124"/>
                  </a:lnTo>
                  <a:lnTo>
                    <a:pt x="4570" y="75"/>
                  </a:lnTo>
                  <a:lnTo>
                    <a:pt x="4471" y="25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14"/>
          <p:cNvGrpSpPr/>
          <p:nvPr/>
        </p:nvGrpSpPr>
        <p:grpSpPr>
          <a:xfrm>
            <a:off x="6916065" y="4255099"/>
            <a:ext cx="1065909" cy="1348007"/>
            <a:chOff x="4025100" y="-1112800"/>
            <a:chExt cx="704500" cy="890950"/>
          </a:xfrm>
        </p:grpSpPr>
        <p:sp>
          <p:nvSpPr>
            <p:cNvPr id="430" name="Google Shape;430;p14"/>
            <p:cNvSpPr/>
            <p:nvPr/>
          </p:nvSpPr>
          <p:spPr>
            <a:xfrm>
              <a:off x="4047325" y="-1109100"/>
              <a:ext cx="682275" cy="887250"/>
            </a:xfrm>
            <a:custGeom>
              <a:rect b="b" l="l" r="r" t="t"/>
              <a:pathLst>
                <a:path extrusionOk="0" h="35490" w="27291">
                  <a:moveTo>
                    <a:pt x="17041" y="1"/>
                  </a:moveTo>
                  <a:lnTo>
                    <a:pt x="15065" y="3878"/>
                  </a:lnTo>
                  <a:lnTo>
                    <a:pt x="15707" y="4249"/>
                  </a:lnTo>
                  <a:lnTo>
                    <a:pt x="16350" y="4619"/>
                  </a:lnTo>
                  <a:lnTo>
                    <a:pt x="16942" y="5039"/>
                  </a:lnTo>
                  <a:lnTo>
                    <a:pt x="17510" y="5459"/>
                  </a:lnTo>
                  <a:lnTo>
                    <a:pt x="18078" y="5928"/>
                  </a:lnTo>
                  <a:lnTo>
                    <a:pt x="18597" y="6422"/>
                  </a:lnTo>
                  <a:lnTo>
                    <a:pt x="19091" y="6916"/>
                  </a:lnTo>
                  <a:lnTo>
                    <a:pt x="19560" y="7434"/>
                  </a:lnTo>
                  <a:lnTo>
                    <a:pt x="19980" y="7978"/>
                  </a:lnTo>
                  <a:lnTo>
                    <a:pt x="20400" y="8546"/>
                  </a:lnTo>
                  <a:lnTo>
                    <a:pt x="20770" y="9138"/>
                  </a:lnTo>
                  <a:lnTo>
                    <a:pt x="21141" y="9731"/>
                  </a:lnTo>
                  <a:lnTo>
                    <a:pt x="21462" y="10349"/>
                  </a:lnTo>
                  <a:lnTo>
                    <a:pt x="21733" y="10991"/>
                  </a:lnTo>
                  <a:lnTo>
                    <a:pt x="22005" y="11633"/>
                  </a:lnTo>
                  <a:lnTo>
                    <a:pt x="22227" y="12275"/>
                  </a:lnTo>
                  <a:lnTo>
                    <a:pt x="22425" y="12942"/>
                  </a:lnTo>
                  <a:lnTo>
                    <a:pt x="22598" y="13609"/>
                  </a:lnTo>
                  <a:lnTo>
                    <a:pt x="22721" y="14300"/>
                  </a:lnTo>
                  <a:lnTo>
                    <a:pt x="22845" y="14967"/>
                  </a:lnTo>
                  <a:lnTo>
                    <a:pt x="22894" y="15658"/>
                  </a:lnTo>
                  <a:lnTo>
                    <a:pt x="22944" y="16350"/>
                  </a:lnTo>
                  <a:lnTo>
                    <a:pt x="22944" y="17066"/>
                  </a:lnTo>
                  <a:lnTo>
                    <a:pt x="22919" y="17758"/>
                  </a:lnTo>
                  <a:lnTo>
                    <a:pt x="22845" y="18449"/>
                  </a:lnTo>
                  <a:lnTo>
                    <a:pt x="22746" y="19165"/>
                  </a:lnTo>
                  <a:lnTo>
                    <a:pt x="22598" y="19857"/>
                  </a:lnTo>
                  <a:lnTo>
                    <a:pt x="22425" y="20548"/>
                  </a:lnTo>
                  <a:lnTo>
                    <a:pt x="22227" y="21240"/>
                  </a:lnTo>
                  <a:lnTo>
                    <a:pt x="21980" y="21931"/>
                  </a:lnTo>
                  <a:lnTo>
                    <a:pt x="21684" y="22598"/>
                  </a:lnTo>
                  <a:lnTo>
                    <a:pt x="21363" y="23265"/>
                  </a:lnTo>
                  <a:lnTo>
                    <a:pt x="21017" y="23932"/>
                  </a:lnTo>
                  <a:lnTo>
                    <a:pt x="20647" y="24549"/>
                  </a:lnTo>
                  <a:lnTo>
                    <a:pt x="20227" y="25166"/>
                  </a:lnTo>
                  <a:lnTo>
                    <a:pt x="19782" y="25735"/>
                  </a:lnTo>
                  <a:lnTo>
                    <a:pt x="19338" y="26278"/>
                  </a:lnTo>
                  <a:lnTo>
                    <a:pt x="18844" y="26796"/>
                  </a:lnTo>
                  <a:lnTo>
                    <a:pt x="18350" y="27290"/>
                  </a:lnTo>
                  <a:lnTo>
                    <a:pt x="17807" y="27760"/>
                  </a:lnTo>
                  <a:lnTo>
                    <a:pt x="17263" y="28204"/>
                  </a:lnTo>
                  <a:lnTo>
                    <a:pt x="16695" y="28599"/>
                  </a:lnTo>
                  <a:lnTo>
                    <a:pt x="16127" y="28994"/>
                  </a:lnTo>
                  <a:lnTo>
                    <a:pt x="15510" y="29340"/>
                  </a:lnTo>
                  <a:lnTo>
                    <a:pt x="14892" y="29661"/>
                  </a:lnTo>
                  <a:lnTo>
                    <a:pt x="14275" y="29958"/>
                  </a:lnTo>
                  <a:lnTo>
                    <a:pt x="13633" y="30205"/>
                  </a:lnTo>
                  <a:lnTo>
                    <a:pt x="12991" y="30452"/>
                  </a:lnTo>
                  <a:lnTo>
                    <a:pt x="12324" y="30649"/>
                  </a:lnTo>
                  <a:lnTo>
                    <a:pt x="11657" y="30797"/>
                  </a:lnTo>
                  <a:lnTo>
                    <a:pt x="10966" y="30945"/>
                  </a:lnTo>
                  <a:lnTo>
                    <a:pt x="10274" y="31044"/>
                  </a:lnTo>
                  <a:lnTo>
                    <a:pt x="9583" y="31118"/>
                  </a:lnTo>
                  <a:lnTo>
                    <a:pt x="8891" y="31143"/>
                  </a:lnTo>
                  <a:lnTo>
                    <a:pt x="8200" y="31143"/>
                  </a:lnTo>
                  <a:lnTo>
                    <a:pt x="7508" y="31118"/>
                  </a:lnTo>
                  <a:lnTo>
                    <a:pt x="6792" y="31044"/>
                  </a:lnTo>
                  <a:lnTo>
                    <a:pt x="6101" y="30945"/>
                  </a:lnTo>
                  <a:lnTo>
                    <a:pt x="5409" y="30797"/>
                  </a:lnTo>
                  <a:lnTo>
                    <a:pt x="4718" y="30624"/>
                  </a:lnTo>
                  <a:lnTo>
                    <a:pt x="4026" y="30427"/>
                  </a:lnTo>
                  <a:lnTo>
                    <a:pt x="3335" y="30180"/>
                  </a:lnTo>
                  <a:lnTo>
                    <a:pt x="2643" y="29908"/>
                  </a:lnTo>
                  <a:lnTo>
                    <a:pt x="1976" y="29587"/>
                  </a:lnTo>
                  <a:lnTo>
                    <a:pt x="1" y="33465"/>
                  </a:lnTo>
                  <a:lnTo>
                    <a:pt x="890" y="33860"/>
                  </a:lnTo>
                  <a:lnTo>
                    <a:pt x="1754" y="34230"/>
                  </a:lnTo>
                  <a:lnTo>
                    <a:pt x="2643" y="34551"/>
                  </a:lnTo>
                  <a:lnTo>
                    <a:pt x="3557" y="34823"/>
                  </a:lnTo>
                  <a:lnTo>
                    <a:pt x="4446" y="35045"/>
                  </a:lnTo>
                  <a:lnTo>
                    <a:pt x="5360" y="35243"/>
                  </a:lnTo>
                  <a:lnTo>
                    <a:pt x="6273" y="35366"/>
                  </a:lnTo>
                  <a:lnTo>
                    <a:pt x="7187" y="35465"/>
                  </a:lnTo>
                  <a:lnTo>
                    <a:pt x="8101" y="35490"/>
                  </a:lnTo>
                  <a:lnTo>
                    <a:pt x="9015" y="35490"/>
                  </a:lnTo>
                  <a:lnTo>
                    <a:pt x="9904" y="35440"/>
                  </a:lnTo>
                  <a:lnTo>
                    <a:pt x="10818" y="35366"/>
                  </a:lnTo>
                  <a:lnTo>
                    <a:pt x="11707" y="35218"/>
                  </a:lnTo>
                  <a:lnTo>
                    <a:pt x="12596" y="35045"/>
                  </a:lnTo>
                  <a:lnTo>
                    <a:pt x="13460" y="34848"/>
                  </a:lnTo>
                  <a:lnTo>
                    <a:pt x="14324" y="34576"/>
                  </a:lnTo>
                  <a:lnTo>
                    <a:pt x="15189" y="34280"/>
                  </a:lnTo>
                  <a:lnTo>
                    <a:pt x="16004" y="33934"/>
                  </a:lnTo>
                  <a:lnTo>
                    <a:pt x="16819" y="33563"/>
                  </a:lnTo>
                  <a:lnTo>
                    <a:pt x="17634" y="33143"/>
                  </a:lnTo>
                  <a:lnTo>
                    <a:pt x="18399" y="32674"/>
                  </a:lnTo>
                  <a:lnTo>
                    <a:pt x="19165" y="32180"/>
                  </a:lnTo>
                  <a:lnTo>
                    <a:pt x="19906" y="31662"/>
                  </a:lnTo>
                  <a:lnTo>
                    <a:pt x="20622" y="31094"/>
                  </a:lnTo>
                  <a:lnTo>
                    <a:pt x="21314" y="30476"/>
                  </a:lnTo>
                  <a:lnTo>
                    <a:pt x="21956" y="29834"/>
                  </a:lnTo>
                  <a:lnTo>
                    <a:pt x="22598" y="29167"/>
                  </a:lnTo>
                  <a:lnTo>
                    <a:pt x="23190" y="28451"/>
                  </a:lnTo>
                  <a:lnTo>
                    <a:pt x="23759" y="27686"/>
                  </a:lnTo>
                  <a:lnTo>
                    <a:pt x="24302" y="26920"/>
                  </a:lnTo>
                  <a:lnTo>
                    <a:pt x="24796" y="26105"/>
                  </a:lnTo>
                  <a:lnTo>
                    <a:pt x="25240" y="25241"/>
                  </a:lnTo>
                  <a:lnTo>
                    <a:pt x="25660" y="24376"/>
                  </a:lnTo>
                  <a:lnTo>
                    <a:pt x="26031" y="23487"/>
                  </a:lnTo>
                  <a:lnTo>
                    <a:pt x="26352" y="22598"/>
                  </a:lnTo>
                  <a:lnTo>
                    <a:pt x="26623" y="21709"/>
                  </a:lnTo>
                  <a:lnTo>
                    <a:pt x="26846" y="20795"/>
                  </a:lnTo>
                  <a:lnTo>
                    <a:pt x="27018" y="19881"/>
                  </a:lnTo>
                  <a:lnTo>
                    <a:pt x="27167" y="18992"/>
                  </a:lnTo>
                  <a:lnTo>
                    <a:pt x="27241" y="18079"/>
                  </a:lnTo>
                  <a:lnTo>
                    <a:pt x="27290" y="17165"/>
                  </a:lnTo>
                  <a:lnTo>
                    <a:pt x="27290" y="16251"/>
                  </a:lnTo>
                  <a:lnTo>
                    <a:pt x="27241" y="15337"/>
                  </a:lnTo>
                  <a:lnTo>
                    <a:pt x="27142" y="14448"/>
                  </a:lnTo>
                  <a:lnTo>
                    <a:pt x="27018" y="13559"/>
                  </a:lnTo>
                  <a:lnTo>
                    <a:pt x="26846" y="12670"/>
                  </a:lnTo>
                  <a:lnTo>
                    <a:pt x="26623" y="11781"/>
                  </a:lnTo>
                  <a:lnTo>
                    <a:pt x="26376" y="10941"/>
                  </a:lnTo>
                  <a:lnTo>
                    <a:pt x="26080" y="10077"/>
                  </a:lnTo>
                  <a:lnTo>
                    <a:pt x="25734" y="9237"/>
                  </a:lnTo>
                  <a:lnTo>
                    <a:pt x="25364" y="8422"/>
                  </a:lnTo>
                  <a:lnTo>
                    <a:pt x="24944" y="7632"/>
                  </a:lnTo>
                  <a:lnTo>
                    <a:pt x="24475" y="6842"/>
                  </a:lnTo>
                  <a:lnTo>
                    <a:pt x="23981" y="6101"/>
                  </a:lnTo>
                  <a:lnTo>
                    <a:pt x="23462" y="5360"/>
                  </a:lnTo>
                  <a:lnTo>
                    <a:pt x="22869" y="4644"/>
                  </a:lnTo>
                  <a:lnTo>
                    <a:pt x="22277" y="3952"/>
                  </a:lnTo>
                  <a:lnTo>
                    <a:pt x="21635" y="3285"/>
                  </a:lnTo>
                  <a:lnTo>
                    <a:pt x="20943" y="2668"/>
                  </a:lnTo>
                  <a:lnTo>
                    <a:pt x="20227" y="2075"/>
                  </a:lnTo>
                  <a:lnTo>
                    <a:pt x="19486" y="1507"/>
                  </a:lnTo>
                  <a:lnTo>
                    <a:pt x="18696" y="964"/>
                  </a:lnTo>
                  <a:lnTo>
                    <a:pt x="17881" y="470"/>
                  </a:lnTo>
                  <a:lnTo>
                    <a:pt x="17041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4"/>
            <p:cNvSpPr/>
            <p:nvPr/>
          </p:nvSpPr>
          <p:spPr>
            <a:xfrm>
              <a:off x="4025100" y="-373750"/>
              <a:ext cx="93875" cy="104975"/>
            </a:xfrm>
            <a:custGeom>
              <a:rect b="b" l="l" r="r" t="t"/>
              <a:pathLst>
                <a:path extrusionOk="0" h="4199" w="3755">
                  <a:moveTo>
                    <a:pt x="2001" y="0"/>
                  </a:moveTo>
                  <a:lnTo>
                    <a:pt x="1803" y="50"/>
                  </a:lnTo>
                  <a:lnTo>
                    <a:pt x="1630" y="99"/>
                  </a:lnTo>
                  <a:lnTo>
                    <a:pt x="1458" y="148"/>
                  </a:lnTo>
                  <a:lnTo>
                    <a:pt x="1285" y="247"/>
                  </a:lnTo>
                  <a:lnTo>
                    <a:pt x="1112" y="346"/>
                  </a:lnTo>
                  <a:lnTo>
                    <a:pt x="964" y="470"/>
                  </a:lnTo>
                  <a:lnTo>
                    <a:pt x="791" y="593"/>
                  </a:lnTo>
                  <a:lnTo>
                    <a:pt x="643" y="741"/>
                  </a:lnTo>
                  <a:lnTo>
                    <a:pt x="519" y="914"/>
                  </a:lnTo>
                  <a:lnTo>
                    <a:pt x="396" y="1087"/>
                  </a:lnTo>
                  <a:lnTo>
                    <a:pt x="297" y="1285"/>
                  </a:lnTo>
                  <a:lnTo>
                    <a:pt x="198" y="1482"/>
                  </a:lnTo>
                  <a:lnTo>
                    <a:pt x="124" y="1704"/>
                  </a:lnTo>
                  <a:lnTo>
                    <a:pt x="75" y="1902"/>
                  </a:lnTo>
                  <a:lnTo>
                    <a:pt x="25" y="2100"/>
                  </a:lnTo>
                  <a:lnTo>
                    <a:pt x="0" y="2322"/>
                  </a:lnTo>
                  <a:lnTo>
                    <a:pt x="0" y="2519"/>
                  </a:lnTo>
                  <a:lnTo>
                    <a:pt x="25" y="2717"/>
                  </a:lnTo>
                  <a:lnTo>
                    <a:pt x="50" y="2890"/>
                  </a:lnTo>
                  <a:lnTo>
                    <a:pt x="99" y="3087"/>
                  </a:lnTo>
                  <a:lnTo>
                    <a:pt x="173" y="3260"/>
                  </a:lnTo>
                  <a:lnTo>
                    <a:pt x="247" y="3408"/>
                  </a:lnTo>
                  <a:lnTo>
                    <a:pt x="346" y="3581"/>
                  </a:lnTo>
                  <a:lnTo>
                    <a:pt x="470" y="3705"/>
                  </a:lnTo>
                  <a:lnTo>
                    <a:pt x="593" y="3828"/>
                  </a:lnTo>
                  <a:lnTo>
                    <a:pt x="741" y="3952"/>
                  </a:lnTo>
                  <a:lnTo>
                    <a:pt x="890" y="4051"/>
                  </a:lnTo>
                  <a:lnTo>
                    <a:pt x="1062" y="4125"/>
                  </a:lnTo>
                  <a:lnTo>
                    <a:pt x="1235" y="4174"/>
                  </a:lnTo>
                  <a:lnTo>
                    <a:pt x="1408" y="4199"/>
                  </a:lnTo>
                  <a:lnTo>
                    <a:pt x="1779" y="4199"/>
                  </a:lnTo>
                  <a:lnTo>
                    <a:pt x="1951" y="4174"/>
                  </a:lnTo>
                  <a:lnTo>
                    <a:pt x="2149" y="4125"/>
                  </a:lnTo>
                  <a:lnTo>
                    <a:pt x="2322" y="4051"/>
                  </a:lnTo>
                  <a:lnTo>
                    <a:pt x="2495" y="3952"/>
                  </a:lnTo>
                  <a:lnTo>
                    <a:pt x="2668" y="3853"/>
                  </a:lnTo>
                  <a:lnTo>
                    <a:pt x="2816" y="3729"/>
                  </a:lnTo>
                  <a:lnTo>
                    <a:pt x="2964" y="3606"/>
                  </a:lnTo>
                  <a:lnTo>
                    <a:pt x="3112" y="3458"/>
                  </a:lnTo>
                  <a:lnTo>
                    <a:pt x="3260" y="3285"/>
                  </a:lnTo>
                  <a:lnTo>
                    <a:pt x="3384" y="3112"/>
                  </a:lnTo>
                  <a:lnTo>
                    <a:pt x="3483" y="2914"/>
                  </a:lnTo>
                  <a:lnTo>
                    <a:pt x="3581" y="2717"/>
                  </a:lnTo>
                  <a:lnTo>
                    <a:pt x="3656" y="2519"/>
                  </a:lnTo>
                  <a:lnTo>
                    <a:pt x="3705" y="2297"/>
                  </a:lnTo>
                  <a:lnTo>
                    <a:pt x="3730" y="2100"/>
                  </a:lnTo>
                  <a:lnTo>
                    <a:pt x="3754" y="1902"/>
                  </a:lnTo>
                  <a:lnTo>
                    <a:pt x="3754" y="1680"/>
                  </a:lnTo>
                  <a:lnTo>
                    <a:pt x="3754" y="1507"/>
                  </a:lnTo>
                  <a:lnTo>
                    <a:pt x="3705" y="1309"/>
                  </a:lnTo>
                  <a:lnTo>
                    <a:pt x="3656" y="1112"/>
                  </a:lnTo>
                  <a:lnTo>
                    <a:pt x="3606" y="939"/>
                  </a:lnTo>
                  <a:lnTo>
                    <a:pt x="3507" y="791"/>
                  </a:lnTo>
                  <a:lnTo>
                    <a:pt x="3409" y="642"/>
                  </a:lnTo>
                  <a:lnTo>
                    <a:pt x="3310" y="494"/>
                  </a:lnTo>
                  <a:lnTo>
                    <a:pt x="3186" y="371"/>
                  </a:lnTo>
                  <a:lnTo>
                    <a:pt x="3038" y="247"/>
                  </a:lnTo>
                  <a:lnTo>
                    <a:pt x="2865" y="173"/>
                  </a:lnTo>
                  <a:lnTo>
                    <a:pt x="2692" y="99"/>
                  </a:lnTo>
                  <a:lnTo>
                    <a:pt x="2519" y="50"/>
                  </a:lnTo>
                  <a:lnTo>
                    <a:pt x="234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4401725" y="-1112800"/>
              <a:ext cx="93875" cy="104975"/>
            </a:xfrm>
            <a:custGeom>
              <a:rect b="b" l="l" r="r" t="t"/>
              <a:pathLst>
                <a:path extrusionOk="0" h="4199" w="3755">
                  <a:moveTo>
                    <a:pt x="1976" y="1"/>
                  </a:moveTo>
                  <a:lnTo>
                    <a:pt x="1803" y="25"/>
                  </a:lnTo>
                  <a:lnTo>
                    <a:pt x="1630" y="75"/>
                  </a:lnTo>
                  <a:lnTo>
                    <a:pt x="1457" y="149"/>
                  </a:lnTo>
                  <a:lnTo>
                    <a:pt x="1284" y="248"/>
                  </a:lnTo>
                  <a:lnTo>
                    <a:pt x="1112" y="346"/>
                  </a:lnTo>
                  <a:lnTo>
                    <a:pt x="939" y="470"/>
                  </a:lnTo>
                  <a:lnTo>
                    <a:pt x="791" y="593"/>
                  </a:lnTo>
                  <a:lnTo>
                    <a:pt x="642" y="741"/>
                  </a:lnTo>
                  <a:lnTo>
                    <a:pt x="519" y="914"/>
                  </a:lnTo>
                  <a:lnTo>
                    <a:pt x="395" y="1087"/>
                  </a:lnTo>
                  <a:lnTo>
                    <a:pt x="272" y="1285"/>
                  </a:lnTo>
                  <a:lnTo>
                    <a:pt x="198" y="1482"/>
                  </a:lnTo>
                  <a:lnTo>
                    <a:pt x="124" y="1705"/>
                  </a:lnTo>
                  <a:lnTo>
                    <a:pt x="50" y="1902"/>
                  </a:lnTo>
                  <a:lnTo>
                    <a:pt x="25" y="2100"/>
                  </a:lnTo>
                  <a:lnTo>
                    <a:pt x="0" y="2297"/>
                  </a:lnTo>
                  <a:lnTo>
                    <a:pt x="0" y="2520"/>
                  </a:lnTo>
                  <a:lnTo>
                    <a:pt x="25" y="2692"/>
                  </a:lnTo>
                  <a:lnTo>
                    <a:pt x="50" y="2890"/>
                  </a:lnTo>
                  <a:lnTo>
                    <a:pt x="99" y="3088"/>
                  </a:lnTo>
                  <a:lnTo>
                    <a:pt x="173" y="3261"/>
                  </a:lnTo>
                  <a:lnTo>
                    <a:pt x="247" y="3409"/>
                  </a:lnTo>
                  <a:lnTo>
                    <a:pt x="346" y="3557"/>
                  </a:lnTo>
                  <a:lnTo>
                    <a:pt x="470" y="3705"/>
                  </a:lnTo>
                  <a:lnTo>
                    <a:pt x="593" y="3829"/>
                  </a:lnTo>
                  <a:lnTo>
                    <a:pt x="741" y="3952"/>
                  </a:lnTo>
                  <a:lnTo>
                    <a:pt x="889" y="4026"/>
                  </a:lnTo>
                  <a:lnTo>
                    <a:pt x="1062" y="4100"/>
                  </a:lnTo>
                  <a:lnTo>
                    <a:pt x="1235" y="4150"/>
                  </a:lnTo>
                  <a:lnTo>
                    <a:pt x="1408" y="4199"/>
                  </a:lnTo>
                  <a:lnTo>
                    <a:pt x="1778" y="4199"/>
                  </a:lnTo>
                  <a:lnTo>
                    <a:pt x="1951" y="4150"/>
                  </a:lnTo>
                  <a:lnTo>
                    <a:pt x="2124" y="4100"/>
                  </a:lnTo>
                  <a:lnTo>
                    <a:pt x="2297" y="4051"/>
                  </a:lnTo>
                  <a:lnTo>
                    <a:pt x="2470" y="3952"/>
                  </a:lnTo>
                  <a:lnTo>
                    <a:pt x="2643" y="3853"/>
                  </a:lnTo>
                  <a:lnTo>
                    <a:pt x="2816" y="3730"/>
                  </a:lnTo>
                  <a:lnTo>
                    <a:pt x="2964" y="3606"/>
                  </a:lnTo>
                  <a:lnTo>
                    <a:pt x="3112" y="3458"/>
                  </a:lnTo>
                  <a:lnTo>
                    <a:pt x="3236" y="3285"/>
                  </a:lnTo>
                  <a:lnTo>
                    <a:pt x="3359" y="3112"/>
                  </a:lnTo>
                  <a:lnTo>
                    <a:pt x="3482" y="2915"/>
                  </a:lnTo>
                  <a:lnTo>
                    <a:pt x="3557" y="2717"/>
                  </a:lnTo>
                  <a:lnTo>
                    <a:pt x="3631" y="2495"/>
                  </a:lnTo>
                  <a:lnTo>
                    <a:pt x="3705" y="2297"/>
                  </a:lnTo>
                  <a:lnTo>
                    <a:pt x="3729" y="2100"/>
                  </a:lnTo>
                  <a:lnTo>
                    <a:pt x="3754" y="1877"/>
                  </a:lnTo>
                  <a:lnTo>
                    <a:pt x="3754" y="1680"/>
                  </a:lnTo>
                  <a:lnTo>
                    <a:pt x="3729" y="1482"/>
                  </a:lnTo>
                  <a:lnTo>
                    <a:pt x="3705" y="1309"/>
                  </a:lnTo>
                  <a:lnTo>
                    <a:pt x="3655" y="1112"/>
                  </a:lnTo>
                  <a:lnTo>
                    <a:pt x="3581" y="939"/>
                  </a:lnTo>
                  <a:lnTo>
                    <a:pt x="3507" y="791"/>
                  </a:lnTo>
                  <a:lnTo>
                    <a:pt x="3408" y="618"/>
                  </a:lnTo>
                  <a:lnTo>
                    <a:pt x="3285" y="494"/>
                  </a:lnTo>
                  <a:lnTo>
                    <a:pt x="3161" y="371"/>
                  </a:lnTo>
                  <a:lnTo>
                    <a:pt x="3013" y="248"/>
                  </a:lnTo>
                  <a:lnTo>
                    <a:pt x="2865" y="149"/>
                  </a:lnTo>
                  <a:lnTo>
                    <a:pt x="2692" y="75"/>
                  </a:lnTo>
                  <a:lnTo>
                    <a:pt x="2519" y="25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5"/>
          <p:cNvSpPr txBox="1"/>
          <p:nvPr>
            <p:ph type="title"/>
          </p:nvPr>
        </p:nvSpPr>
        <p:spPr>
          <a:xfrm>
            <a:off x="2090340" y="2133079"/>
            <a:ext cx="62196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5" name="Google Shape;435;p15"/>
          <p:cNvSpPr txBox="1"/>
          <p:nvPr>
            <p:ph idx="1" type="subTitle"/>
          </p:nvPr>
        </p:nvSpPr>
        <p:spPr>
          <a:xfrm>
            <a:off x="2090340" y="2963479"/>
            <a:ext cx="45126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6" name="Google Shape;436;p15"/>
          <p:cNvSpPr txBox="1"/>
          <p:nvPr>
            <p:ph hasCustomPrompt="1" idx="2" type="title"/>
          </p:nvPr>
        </p:nvSpPr>
        <p:spPr>
          <a:xfrm>
            <a:off x="834060" y="2402029"/>
            <a:ext cx="10881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37" name="Google Shape;437;p15"/>
          <p:cNvGrpSpPr/>
          <p:nvPr/>
        </p:nvGrpSpPr>
        <p:grpSpPr>
          <a:xfrm>
            <a:off x="4003506" y="4159653"/>
            <a:ext cx="468648" cy="503830"/>
            <a:chOff x="6433350" y="2515750"/>
            <a:chExt cx="197600" cy="212425"/>
          </a:xfrm>
        </p:grpSpPr>
        <p:sp>
          <p:nvSpPr>
            <p:cNvPr id="438" name="Google Shape;438;p15"/>
            <p:cNvSpPr/>
            <p:nvPr/>
          </p:nvSpPr>
          <p:spPr>
            <a:xfrm>
              <a:off x="6433350" y="2515750"/>
              <a:ext cx="195125" cy="208700"/>
            </a:xfrm>
            <a:custGeom>
              <a:rect b="b" l="l" r="r" t="t"/>
              <a:pathLst>
                <a:path extrusionOk="0" h="8348" w="7805">
                  <a:moveTo>
                    <a:pt x="1" y="0"/>
                  </a:moveTo>
                  <a:lnTo>
                    <a:pt x="3261" y="8348"/>
                  </a:lnTo>
                  <a:lnTo>
                    <a:pt x="7805" y="44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34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6512375" y="2623175"/>
              <a:ext cx="118575" cy="105000"/>
            </a:xfrm>
            <a:custGeom>
              <a:rect b="b" l="l" r="r" t="t"/>
              <a:pathLst>
                <a:path extrusionOk="0" h="4200" w="4743">
                  <a:moveTo>
                    <a:pt x="4224" y="1"/>
                  </a:moveTo>
                  <a:lnTo>
                    <a:pt x="4076" y="25"/>
                  </a:lnTo>
                  <a:lnTo>
                    <a:pt x="3903" y="50"/>
                  </a:lnTo>
                  <a:lnTo>
                    <a:pt x="3532" y="198"/>
                  </a:lnTo>
                  <a:lnTo>
                    <a:pt x="3113" y="396"/>
                  </a:lnTo>
                  <a:lnTo>
                    <a:pt x="2668" y="667"/>
                  </a:lnTo>
                  <a:lnTo>
                    <a:pt x="2224" y="989"/>
                  </a:lnTo>
                  <a:lnTo>
                    <a:pt x="1730" y="1359"/>
                  </a:lnTo>
                  <a:lnTo>
                    <a:pt x="1285" y="1779"/>
                  </a:lnTo>
                  <a:lnTo>
                    <a:pt x="915" y="2199"/>
                  </a:lnTo>
                  <a:lnTo>
                    <a:pt x="569" y="2594"/>
                  </a:lnTo>
                  <a:lnTo>
                    <a:pt x="322" y="2964"/>
                  </a:lnTo>
                  <a:lnTo>
                    <a:pt x="124" y="3310"/>
                  </a:lnTo>
                  <a:lnTo>
                    <a:pt x="75" y="3483"/>
                  </a:lnTo>
                  <a:lnTo>
                    <a:pt x="26" y="3631"/>
                  </a:lnTo>
                  <a:lnTo>
                    <a:pt x="1" y="3755"/>
                  </a:lnTo>
                  <a:lnTo>
                    <a:pt x="1" y="3878"/>
                  </a:lnTo>
                  <a:lnTo>
                    <a:pt x="50" y="3977"/>
                  </a:lnTo>
                  <a:lnTo>
                    <a:pt x="100" y="4051"/>
                  </a:lnTo>
                  <a:lnTo>
                    <a:pt x="174" y="4125"/>
                  </a:lnTo>
                  <a:lnTo>
                    <a:pt x="272" y="4174"/>
                  </a:lnTo>
                  <a:lnTo>
                    <a:pt x="371" y="4199"/>
                  </a:lnTo>
                  <a:lnTo>
                    <a:pt x="519" y="4199"/>
                  </a:lnTo>
                  <a:lnTo>
                    <a:pt x="668" y="4174"/>
                  </a:lnTo>
                  <a:lnTo>
                    <a:pt x="841" y="4125"/>
                  </a:lnTo>
                  <a:lnTo>
                    <a:pt x="1211" y="4002"/>
                  </a:lnTo>
                  <a:lnTo>
                    <a:pt x="1606" y="3804"/>
                  </a:lnTo>
                  <a:lnTo>
                    <a:pt x="2051" y="3532"/>
                  </a:lnTo>
                  <a:lnTo>
                    <a:pt x="2520" y="3211"/>
                  </a:lnTo>
                  <a:lnTo>
                    <a:pt x="2989" y="2816"/>
                  </a:lnTo>
                  <a:lnTo>
                    <a:pt x="3434" y="2421"/>
                  </a:lnTo>
                  <a:lnTo>
                    <a:pt x="3829" y="2001"/>
                  </a:lnTo>
                  <a:lnTo>
                    <a:pt x="4175" y="1606"/>
                  </a:lnTo>
                  <a:lnTo>
                    <a:pt x="4422" y="1211"/>
                  </a:lnTo>
                  <a:lnTo>
                    <a:pt x="4619" y="865"/>
                  </a:lnTo>
                  <a:lnTo>
                    <a:pt x="4668" y="717"/>
                  </a:lnTo>
                  <a:lnTo>
                    <a:pt x="4718" y="569"/>
                  </a:lnTo>
                  <a:lnTo>
                    <a:pt x="4743" y="445"/>
                  </a:lnTo>
                  <a:lnTo>
                    <a:pt x="4718" y="322"/>
                  </a:lnTo>
                  <a:lnTo>
                    <a:pt x="4693" y="223"/>
                  </a:lnTo>
                  <a:lnTo>
                    <a:pt x="4644" y="124"/>
                  </a:lnTo>
                  <a:lnTo>
                    <a:pt x="4570" y="75"/>
                  </a:lnTo>
                  <a:lnTo>
                    <a:pt x="4471" y="25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34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15"/>
          <p:cNvGrpSpPr/>
          <p:nvPr/>
        </p:nvGrpSpPr>
        <p:grpSpPr>
          <a:xfrm flipH="1">
            <a:off x="4671846" y="4540653"/>
            <a:ext cx="468648" cy="503830"/>
            <a:chOff x="6433350" y="2515750"/>
            <a:chExt cx="197600" cy="212425"/>
          </a:xfrm>
        </p:grpSpPr>
        <p:sp>
          <p:nvSpPr>
            <p:cNvPr id="441" name="Google Shape;441;p15"/>
            <p:cNvSpPr/>
            <p:nvPr/>
          </p:nvSpPr>
          <p:spPr>
            <a:xfrm>
              <a:off x="6433350" y="2515750"/>
              <a:ext cx="195125" cy="208700"/>
            </a:xfrm>
            <a:custGeom>
              <a:rect b="b" l="l" r="r" t="t"/>
              <a:pathLst>
                <a:path extrusionOk="0" h="8348" w="7805">
                  <a:moveTo>
                    <a:pt x="1" y="0"/>
                  </a:moveTo>
                  <a:lnTo>
                    <a:pt x="3261" y="8348"/>
                  </a:lnTo>
                  <a:lnTo>
                    <a:pt x="7805" y="44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6512375" y="2623175"/>
              <a:ext cx="118575" cy="105000"/>
            </a:xfrm>
            <a:custGeom>
              <a:rect b="b" l="l" r="r" t="t"/>
              <a:pathLst>
                <a:path extrusionOk="0" h="4200" w="4743">
                  <a:moveTo>
                    <a:pt x="4224" y="1"/>
                  </a:moveTo>
                  <a:lnTo>
                    <a:pt x="4076" y="25"/>
                  </a:lnTo>
                  <a:lnTo>
                    <a:pt x="3903" y="50"/>
                  </a:lnTo>
                  <a:lnTo>
                    <a:pt x="3532" y="198"/>
                  </a:lnTo>
                  <a:lnTo>
                    <a:pt x="3113" y="396"/>
                  </a:lnTo>
                  <a:lnTo>
                    <a:pt x="2668" y="667"/>
                  </a:lnTo>
                  <a:lnTo>
                    <a:pt x="2224" y="989"/>
                  </a:lnTo>
                  <a:lnTo>
                    <a:pt x="1730" y="1359"/>
                  </a:lnTo>
                  <a:lnTo>
                    <a:pt x="1285" y="1779"/>
                  </a:lnTo>
                  <a:lnTo>
                    <a:pt x="915" y="2199"/>
                  </a:lnTo>
                  <a:lnTo>
                    <a:pt x="569" y="2594"/>
                  </a:lnTo>
                  <a:lnTo>
                    <a:pt x="322" y="2964"/>
                  </a:lnTo>
                  <a:lnTo>
                    <a:pt x="124" y="3310"/>
                  </a:lnTo>
                  <a:lnTo>
                    <a:pt x="75" y="3483"/>
                  </a:lnTo>
                  <a:lnTo>
                    <a:pt x="26" y="3631"/>
                  </a:lnTo>
                  <a:lnTo>
                    <a:pt x="1" y="3755"/>
                  </a:lnTo>
                  <a:lnTo>
                    <a:pt x="1" y="3878"/>
                  </a:lnTo>
                  <a:lnTo>
                    <a:pt x="50" y="3977"/>
                  </a:lnTo>
                  <a:lnTo>
                    <a:pt x="100" y="4051"/>
                  </a:lnTo>
                  <a:lnTo>
                    <a:pt x="174" y="4125"/>
                  </a:lnTo>
                  <a:lnTo>
                    <a:pt x="272" y="4174"/>
                  </a:lnTo>
                  <a:lnTo>
                    <a:pt x="371" y="4199"/>
                  </a:lnTo>
                  <a:lnTo>
                    <a:pt x="519" y="4199"/>
                  </a:lnTo>
                  <a:lnTo>
                    <a:pt x="668" y="4174"/>
                  </a:lnTo>
                  <a:lnTo>
                    <a:pt x="841" y="4125"/>
                  </a:lnTo>
                  <a:lnTo>
                    <a:pt x="1211" y="4002"/>
                  </a:lnTo>
                  <a:lnTo>
                    <a:pt x="1606" y="3804"/>
                  </a:lnTo>
                  <a:lnTo>
                    <a:pt x="2051" y="3532"/>
                  </a:lnTo>
                  <a:lnTo>
                    <a:pt x="2520" y="3211"/>
                  </a:lnTo>
                  <a:lnTo>
                    <a:pt x="2989" y="2816"/>
                  </a:lnTo>
                  <a:lnTo>
                    <a:pt x="3434" y="2421"/>
                  </a:lnTo>
                  <a:lnTo>
                    <a:pt x="3829" y="2001"/>
                  </a:lnTo>
                  <a:lnTo>
                    <a:pt x="4175" y="1606"/>
                  </a:lnTo>
                  <a:lnTo>
                    <a:pt x="4422" y="1211"/>
                  </a:lnTo>
                  <a:lnTo>
                    <a:pt x="4619" y="865"/>
                  </a:lnTo>
                  <a:lnTo>
                    <a:pt x="4668" y="717"/>
                  </a:lnTo>
                  <a:lnTo>
                    <a:pt x="4718" y="569"/>
                  </a:lnTo>
                  <a:lnTo>
                    <a:pt x="4743" y="445"/>
                  </a:lnTo>
                  <a:lnTo>
                    <a:pt x="4718" y="322"/>
                  </a:lnTo>
                  <a:lnTo>
                    <a:pt x="4693" y="223"/>
                  </a:lnTo>
                  <a:lnTo>
                    <a:pt x="4644" y="124"/>
                  </a:lnTo>
                  <a:lnTo>
                    <a:pt x="4570" y="75"/>
                  </a:lnTo>
                  <a:lnTo>
                    <a:pt x="4471" y="25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15"/>
          <p:cNvGrpSpPr/>
          <p:nvPr/>
        </p:nvGrpSpPr>
        <p:grpSpPr>
          <a:xfrm>
            <a:off x="7727335" y="195119"/>
            <a:ext cx="340085" cy="353135"/>
            <a:chOff x="-489340" y="-2627756"/>
            <a:chExt cx="340085" cy="353135"/>
          </a:xfrm>
        </p:grpSpPr>
        <p:sp>
          <p:nvSpPr>
            <p:cNvPr id="444" name="Google Shape;444;p15"/>
            <p:cNvSpPr/>
            <p:nvPr/>
          </p:nvSpPr>
          <p:spPr>
            <a:xfrm>
              <a:off x="-489340" y="-2601581"/>
              <a:ext cx="326997" cy="326959"/>
            </a:xfrm>
            <a:custGeom>
              <a:rect b="b" l="l" r="r" t="t"/>
              <a:pathLst>
                <a:path extrusionOk="0" h="8644" w="8645">
                  <a:moveTo>
                    <a:pt x="4471" y="2396"/>
                  </a:moveTo>
                  <a:lnTo>
                    <a:pt x="4644" y="2420"/>
                  </a:lnTo>
                  <a:lnTo>
                    <a:pt x="4841" y="2470"/>
                  </a:lnTo>
                  <a:lnTo>
                    <a:pt x="5014" y="2519"/>
                  </a:lnTo>
                  <a:lnTo>
                    <a:pt x="5212" y="2618"/>
                  </a:lnTo>
                  <a:lnTo>
                    <a:pt x="5385" y="2717"/>
                  </a:lnTo>
                  <a:lnTo>
                    <a:pt x="5533" y="2816"/>
                  </a:lnTo>
                  <a:lnTo>
                    <a:pt x="5681" y="2939"/>
                  </a:lnTo>
                  <a:lnTo>
                    <a:pt x="5805" y="3087"/>
                  </a:lnTo>
                  <a:lnTo>
                    <a:pt x="5903" y="3235"/>
                  </a:lnTo>
                  <a:lnTo>
                    <a:pt x="6002" y="3384"/>
                  </a:lnTo>
                  <a:lnTo>
                    <a:pt x="6101" y="3556"/>
                  </a:lnTo>
                  <a:lnTo>
                    <a:pt x="6150" y="3729"/>
                  </a:lnTo>
                  <a:lnTo>
                    <a:pt x="6200" y="3902"/>
                  </a:lnTo>
                  <a:lnTo>
                    <a:pt x="6249" y="4100"/>
                  </a:lnTo>
                  <a:lnTo>
                    <a:pt x="6249" y="4273"/>
                  </a:lnTo>
                  <a:lnTo>
                    <a:pt x="6249" y="4470"/>
                  </a:lnTo>
                  <a:lnTo>
                    <a:pt x="6224" y="4643"/>
                  </a:lnTo>
                  <a:lnTo>
                    <a:pt x="6175" y="4841"/>
                  </a:lnTo>
                  <a:lnTo>
                    <a:pt x="6126" y="5014"/>
                  </a:lnTo>
                  <a:lnTo>
                    <a:pt x="6052" y="5186"/>
                  </a:lnTo>
                  <a:lnTo>
                    <a:pt x="5953" y="5359"/>
                  </a:lnTo>
                  <a:lnTo>
                    <a:pt x="5829" y="5532"/>
                  </a:lnTo>
                  <a:lnTo>
                    <a:pt x="5706" y="5680"/>
                  </a:lnTo>
                  <a:lnTo>
                    <a:pt x="5558" y="5804"/>
                  </a:lnTo>
                  <a:lnTo>
                    <a:pt x="5409" y="5903"/>
                  </a:lnTo>
                  <a:lnTo>
                    <a:pt x="5261" y="6001"/>
                  </a:lnTo>
                  <a:lnTo>
                    <a:pt x="5088" y="6100"/>
                  </a:lnTo>
                  <a:lnTo>
                    <a:pt x="4915" y="6150"/>
                  </a:lnTo>
                  <a:lnTo>
                    <a:pt x="4743" y="6199"/>
                  </a:lnTo>
                  <a:lnTo>
                    <a:pt x="4570" y="6224"/>
                  </a:lnTo>
                  <a:lnTo>
                    <a:pt x="4372" y="6248"/>
                  </a:lnTo>
                  <a:lnTo>
                    <a:pt x="4199" y="6248"/>
                  </a:lnTo>
                  <a:lnTo>
                    <a:pt x="4002" y="6224"/>
                  </a:lnTo>
                  <a:lnTo>
                    <a:pt x="3829" y="6174"/>
                  </a:lnTo>
                  <a:lnTo>
                    <a:pt x="3631" y="6125"/>
                  </a:lnTo>
                  <a:lnTo>
                    <a:pt x="3458" y="6051"/>
                  </a:lnTo>
                  <a:lnTo>
                    <a:pt x="3286" y="5952"/>
                  </a:lnTo>
                  <a:lnTo>
                    <a:pt x="3113" y="5828"/>
                  </a:lnTo>
                  <a:lnTo>
                    <a:pt x="2989" y="5705"/>
                  </a:lnTo>
                  <a:lnTo>
                    <a:pt x="2866" y="5557"/>
                  </a:lnTo>
                  <a:lnTo>
                    <a:pt x="2742" y="5409"/>
                  </a:lnTo>
                  <a:lnTo>
                    <a:pt x="2643" y="5260"/>
                  </a:lnTo>
                  <a:lnTo>
                    <a:pt x="2569" y="5088"/>
                  </a:lnTo>
                  <a:lnTo>
                    <a:pt x="2495" y="4915"/>
                  </a:lnTo>
                  <a:lnTo>
                    <a:pt x="2446" y="4742"/>
                  </a:lnTo>
                  <a:lnTo>
                    <a:pt x="2421" y="4569"/>
                  </a:lnTo>
                  <a:lnTo>
                    <a:pt x="2396" y="4371"/>
                  </a:lnTo>
                  <a:lnTo>
                    <a:pt x="2396" y="4174"/>
                  </a:lnTo>
                  <a:lnTo>
                    <a:pt x="2421" y="4001"/>
                  </a:lnTo>
                  <a:lnTo>
                    <a:pt x="2471" y="3803"/>
                  </a:lnTo>
                  <a:lnTo>
                    <a:pt x="2520" y="3631"/>
                  </a:lnTo>
                  <a:lnTo>
                    <a:pt x="2619" y="3458"/>
                  </a:lnTo>
                  <a:lnTo>
                    <a:pt x="2717" y="3285"/>
                  </a:lnTo>
                  <a:lnTo>
                    <a:pt x="2816" y="3112"/>
                  </a:lnTo>
                  <a:lnTo>
                    <a:pt x="2940" y="2988"/>
                  </a:lnTo>
                  <a:lnTo>
                    <a:pt x="3088" y="2840"/>
                  </a:lnTo>
                  <a:lnTo>
                    <a:pt x="3236" y="2741"/>
                  </a:lnTo>
                  <a:lnTo>
                    <a:pt x="3384" y="2643"/>
                  </a:lnTo>
                  <a:lnTo>
                    <a:pt x="3557" y="2569"/>
                  </a:lnTo>
                  <a:lnTo>
                    <a:pt x="3730" y="2494"/>
                  </a:lnTo>
                  <a:lnTo>
                    <a:pt x="3903" y="2445"/>
                  </a:lnTo>
                  <a:lnTo>
                    <a:pt x="4100" y="2420"/>
                  </a:lnTo>
                  <a:lnTo>
                    <a:pt x="4273" y="2396"/>
                  </a:lnTo>
                  <a:close/>
                  <a:moveTo>
                    <a:pt x="4224" y="0"/>
                  </a:moveTo>
                  <a:lnTo>
                    <a:pt x="3804" y="50"/>
                  </a:lnTo>
                  <a:lnTo>
                    <a:pt x="3384" y="99"/>
                  </a:lnTo>
                  <a:lnTo>
                    <a:pt x="2989" y="222"/>
                  </a:lnTo>
                  <a:lnTo>
                    <a:pt x="2594" y="371"/>
                  </a:lnTo>
                  <a:lnTo>
                    <a:pt x="2224" y="543"/>
                  </a:lnTo>
                  <a:lnTo>
                    <a:pt x="1878" y="766"/>
                  </a:lnTo>
                  <a:lnTo>
                    <a:pt x="1557" y="1013"/>
                  </a:lnTo>
                  <a:lnTo>
                    <a:pt x="1236" y="1309"/>
                  </a:lnTo>
                  <a:lnTo>
                    <a:pt x="964" y="1630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97" y="2766"/>
                  </a:lnTo>
                  <a:lnTo>
                    <a:pt x="174" y="3186"/>
                  </a:lnTo>
                  <a:lnTo>
                    <a:pt x="75" y="3606"/>
                  </a:lnTo>
                  <a:lnTo>
                    <a:pt x="26" y="4026"/>
                  </a:lnTo>
                  <a:lnTo>
                    <a:pt x="1" y="4445"/>
                  </a:lnTo>
                  <a:lnTo>
                    <a:pt x="50" y="4841"/>
                  </a:lnTo>
                  <a:lnTo>
                    <a:pt x="100" y="5260"/>
                  </a:lnTo>
                  <a:lnTo>
                    <a:pt x="223" y="5656"/>
                  </a:lnTo>
                  <a:lnTo>
                    <a:pt x="371" y="6051"/>
                  </a:lnTo>
                  <a:lnTo>
                    <a:pt x="544" y="6421"/>
                  </a:lnTo>
                  <a:lnTo>
                    <a:pt x="766" y="6767"/>
                  </a:lnTo>
                  <a:lnTo>
                    <a:pt x="1013" y="7113"/>
                  </a:lnTo>
                  <a:lnTo>
                    <a:pt x="1310" y="7409"/>
                  </a:lnTo>
                  <a:lnTo>
                    <a:pt x="1631" y="7705"/>
                  </a:lnTo>
                  <a:lnTo>
                    <a:pt x="1977" y="7952"/>
                  </a:lnTo>
                  <a:lnTo>
                    <a:pt x="2372" y="8175"/>
                  </a:lnTo>
                  <a:lnTo>
                    <a:pt x="2767" y="8348"/>
                  </a:lnTo>
                  <a:lnTo>
                    <a:pt x="3187" y="8496"/>
                  </a:lnTo>
                  <a:lnTo>
                    <a:pt x="3607" y="8570"/>
                  </a:lnTo>
                  <a:lnTo>
                    <a:pt x="4026" y="8619"/>
                  </a:lnTo>
                  <a:lnTo>
                    <a:pt x="4446" y="8644"/>
                  </a:lnTo>
                  <a:lnTo>
                    <a:pt x="4841" y="8619"/>
                  </a:lnTo>
                  <a:lnTo>
                    <a:pt x="5261" y="8545"/>
                  </a:lnTo>
                  <a:lnTo>
                    <a:pt x="5656" y="8422"/>
                  </a:lnTo>
                  <a:lnTo>
                    <a:pt x="6052" y="8273"/>
                  </a:lnTo>
                  <a:lnTo>
                    <a:pt x="6422" y="8101"/>
                  </a:lnTo>
                  <a:lnTo>
                    <a:pt x="6768" y="7878"/>
                  </a:lnTo>
                  <a:lnTo>
                    <a:pt x="7113" y="7631"/>
                  </a:lnTo>
                  <a:lnTo>
                    <a:pt x="7410" y="7335"/>
                  </a:lnTo>
                  <a:lnTo>
                    <a:pt x="7706" y="7014"/>
                  </a:lnTo>
                  <a:lnTo>
                    <a:pt x="7953" y="6668"/>
                  </a:lnTo>
                  <a:lnTo>
                    <a:pt x="8175" y="6273"/>
                  </a:lnTo>
                  <a:lnTo>
                    <a:pt x="8348" y="5878"/>
                  </a:lnTo>
                  <a:lnTo>
                    <a:pt x="8496" y="5458"/>
                  </a:lnTo>
                  <a:lnTo>
                    <a:pt x="8571" y="5038"/>
                  </a:lnTo>
                  <a:lnTo>
                    <a:pt x="8645" y="4618"/>
                  </a:lnTo>
                  <a:lnTo>
                    <a:pt x="8645" y="4223"/>
                  </a:lnTo>
                  <a:lnTo>
                    <a:pt x="8620" y="3803"/>
                  </a:lnTo>
                  <a:lnTo>
                    <a:pt x="8546" y="3384"/>
                  </a:lnTo>
                  <a:lnTo>
                    <a:pt x="8422" y="2988"/>
                  </a:lnTo>
                  <a:lnTo>
                    <a:pt x="8274" y="2593"/>
                  </a:lnTo>
                  <a:lnTo>
                    <a:pt x="8101" y="2223"/>
                  </a:lnTo>
                  <a:lnTo>
                    <a:pt x="7879" y="1877"/>
                  </a:lnTo>
                  <a:lnTo>
                    <a:pt x="7632" y="1531"/>
                  </a:lnTo>
                  <a:lnTo>
                    <a:pt x="7336" y="1235"/>
                  </a:lnTo>
                  <a:lnTo>
                    <a:pt x="7015" y="939"/>
                  </a:lnTo>
                  <a:lnTo>
                    <a:pt x="6669" y="692"/>
                  </a:lnTo>
                  <a:lnTo>
                    <a:pt x="6298" y="469"/>
                  </a:lnTo>
                  <a:lnTo>
                    <a:pt x="5879" y="296"/>
                  </a:lnTo>
                  <a:lnTo>
                    <a:pt x="5483" y="148"/>
                  </a:lnTo>
                  <a:lnTo>
                    <a:pt x="5064" y="74"/>
                  </a:lnTo>
                  <a:lnTo>
                    <a:pt x="4644" y="25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-475307" y="-2627756"/>
              <a:ext cx="326052" cy="326997"/>
            </a:xfrm>
            <a:custGeom>
              <a:rect b="b" l="l" r="r" t="t"/>
              <a:pathLst>
                <a:path extrusionOk="0" h="8645" w="8620">
                  <a:moveTo>
                    <a:pt x="4446" y="2396"/>
                  </a:moveTo>
                  <a:lnTo>
                    <a:pt x="4643" y="2421"/>
                  </a:lnTo>
                  <a:lnTo>
                    <a:pt x="4816" y="2470"/>
                  </a:lnTo>
                  <a:lnTo>
                    <a:pt x="5014" y="2520"/>
                  </a:lnTo>
                  <a:lnTo>
                    <a:pt x="5187" y="2618"/>
                  </a:lnTo>
                  <a:lnTo>
                    <a:pt x="5359" y="2717"/>
                  </a:lnTo>
                  <a:lnTo>
                    <a:pt x="5508" y="2816"/>
                  </a:lnTo>
                  <a:lnTo>
                    <a:pt x="5656" y="2940"/>
                  </a:lnTo>
                  <a:lnTo>
                    <a:pt x="5779" y="3088"/>
                  </a:lnTo>
                  <a:lnTo>
                    <a:pt x="5903" y="3236"/>
                  </a:lnTo>
                  <a:lnTo>
                    <a:pt x="6002" y="3384"/>
                  </a:lnTo>
                  <a:lnTo>
                    <a:pt x="6076" y="3557"/>
                  </a:lnTo>
                  <a:lnTo>
                    <a:pt x="6150" y="3730"/>
                  </a:lnTo>
                  <a:lnTo>
                    <a:pt x="6199" y="3903"/>
                  </a:lnTo>
                  <a:lnTo>
                    <a:pt x="6224" y="4100"/>
                  </a:lnTo>
                  <a:lnTo>
                    <a:pt x="6224" y="4273"/>
                  </a:lnTo>
                  <a:lnTo>
                    <a:pt x="6224" y="4471"/>
                  </a:lnTo>
                  <a:lnTo>
                    <a:pt x="6199" y="4644"/>
                  </a:lnTo>
                  <a:lnTo>
                    <a:pt x="6174" y="4841"/>
                  </a:lnTo>
                  <a:lnTo>
                    <a:pt x="6100" y="5014"/>
                  </a:lnTo>
                  <a:lnTo>
                    <a:pt x="6026" y="5187"/>
                  </a:lnTo>
                  <a:lnTo>
                    <a:pt x="5927" y="5360"/>
                  </a:lnTo>
                  <a:lnTo>
                    <a:pt x="5804" y="5533"/>
                  </a:lnTo>
                  <a:lnTo>
                    <a:pt x="5681" y="5681"/>
                  </a:lnTo>
                  <a:lnTo>
                    <a:pt x="5557" y="5804"/>
                  </a:lnTo>
                  <a:lnTo>
                    <a:pt x="5409" y="5903"/>
                  </a:lnTo>
                  <a:lnTo>
                    <a:pt x="5236" y="6002"/>
                  </a:lnTo>
                  <a:lnTo>
                    <a:pt x="5088" y="6101"/>
                  </a:lnTo>
                  <a:lnTo>
                    <a:pt x="4915" y="6150"/>
                  </a:lnTo>
                  <a:lnTo>
                    <a:pt x="4717" y="6199"/>
                  </a:lnTo>
                  <a:lnTo>
                    <a:pt x="4544" y="6249"/>
                  </a:lnTo>
                  <a:lnTo>
                    <a:pt x="4174" y="6249"/>
                  </a:lnTo>
                  <a:lnTo>
                    <a:pt x="3976" y="6224"/>
                  </a:lnTo>
                  <a:lnTo>
                    <a:pt x="3804" y="6175"/>
                  </a:lnTo>
                  <a:lnTo>
                    <a:pt x="3606" y="6125"/>
                  </a:lnTo>
                  <a:lnTo>
                    <a:pt x="3433" y="6051"/>
                  </a:lnTo>
                  <a:lnTo>
                    <a:pt x="3260" y="5952"/>
                  </a:lnTo>
                  <a:lnTo>
                    <a:pt x="3112" y="5829"/>
                  </a:lnTo>
                  <a:lnTo>
                    <a:pt x="2964" y="5706"/>
                  </a:lnTo>
                  <a:lnTo>
                    <a:pt x="2840" y="5557"/>
                  </a:lnTo>
                  <a:lnTo>
                    <a:pt x="2717" y="5409"/>
                  </a:lnTo>
                  <a:lnTo>
                    <a:pt x="2618" y="5261"/>
                  </a:lnTo>
                  <a:lnTo>
                    <a:pt x="2544" y="5088"/>
                  </a:lnTo>
                  <a:lnTo>
                    <a:pt x="2470" y="4915"/>
                  </a:lnTo>
                  <a:lnTo>
                    <a:pt x="2421" y="4742"/>
                  </a:lnTo>
                  <a:lnTo>
                    <a:pt x="2396" y="4569"/>
                  </a:lnTo>
                  <a:lnTo>
                    <a:pt x="2371" y="4372"/>
                  </a:lnTo>
                  <a:lnTo>
                    <a:pt x="2396" y="4199"/>
                  </a:lnTo>
                  <a:lnTo>
                    <a:pt x="2421" y="4001"/>
                  </a:lnTo>
                  <a:lnTo>
                    <a:pt x="2445" y="3804"/>
                  </a:lnTo>
                  <a:lnTo>
                    <a:pt x="2519" y="3631"/>
                  </a:lnTo>
                  <a:lnTo>
                    <a:pt x="2593" y="3458"/>
                  </a:lnTo>
                  <a:lnTo>
                    <a:pt x="2692" y="3285"/>
                  </a:lnTo>
                  <a:lnTo>
                    <a:pt x="2791" y="3112"/>
                  </a:lnTo>
                  <a:lnTo>
                    <a:pt x="2939" y="2989"/>
                  </a:lnTo>
                  <a:lnTo>
                    <a:pt x="3063" y="2841"/>
                  </a:lnTo>
                  <a:lnTo>
                    <a:pt x="3211" y="2742"/>
                  </a:lnTo>
                  <a:lnTo>
                    <a:pt x="3384" y="2643"/>
                  </a:lnTo>
                  <a:lnTo>
                    <a:pt x="3532" y="2569"/>
                  </a:lnTo>
                  <a:lnTo>
                    <a:pt x="3705" y="2495"/>
                  </a:lnTo>
                  <a:lnTo>
                    <a:pt x="3902" y="2446"/>
                  </a:lnTo>
                  <a:lnTo>
                    <a:pt x="4075" y="2421"/>
                  </a:lnTo>
                  <a:lnTo>
                    <a:pt x="4248" y="2396"/>
                  </a:lnTo>
                  <a:close/>
                  <a:moveTo>
                    <a:pt x="4199" y="1"/>
                  </a:moveTo>
                  <a:lnTo>
                    <a:pt x="3779" y="50"/>
                  </a:lnTo>
                  <a:lnTo>
                    <a:pt x="3384" y="99"/>
                  </a:lnTo>
                  <a:lnTo>
                    <a:pt x="2964" y="223"/>
                  </a:lnTo>
                  <a:lnTo>
                    <a:pt x="2593" y="371"/>
                  </a:lnTo>
                  <a:lnTo>
                    <a:pt x="2223" y="544"/>
                  </a:lnTo>
                  <a:lnTo>
                    <a:pt x="1853" y="766"/>
                  </a:lnTo>
                  <a:lnTo>
                    <a:pt x="1532" y="1013"/>
                  </a:lnTo>
                  <a:lnTo>
                    <a:pt x="1210" y="1310"/>
                  </a:lnTo>
                  <a:lnTo>
                    <a:pt x="939" y="1631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72" y="2767"/>
                  </a:lnTo>
                  <a:lnTo>
                    <a:pt x="149" y="3186"/>
                  </a:lnTo>
                  <a:lnTo>
                    <a:pt x="50" y="3606"/>
                  </a:lnTo>
                  <a:lnTo>
                    <a:pt x="0" y="4026"/>
                  </a:lnTo>
                  <a:lnTo>
                    <a:pt x="0" y="4446"/>
                  </a:lnTo>
                  <a:lnTo>
                    <a:pt x="25" y="4841"/>
                  </a:lnTo>
                  <a:lnTo>
                    <a:pt x="99" y="5261"/>
                  </a:lnTo>
                  <a:lnTo>
                    <a:pt x="198" y="5656"/>
                  </a:lnTo>
                  <a:lnTo>
                    <a:pt x="346" y="6051"/>
                  </a:lnTo>
                  <a:lnTo>
                    <a:pt x="544" y="6422"/>
                  </a:lnTo>
                  <a:lnTo>
                    <a:pt x="741" y="6767"/>
                  </a:lnTo>
                  <a:lnTo>
                    <a:pt x="1013" y="7113"/>
                  </a:lnTo>
                  <a:lnTo>
                    <a:pt x="1285" y="7410"/>
                  </a:lnTo>
                  <a:lnTo>
                    <a:pt x="1606" y="7706"/>
                  </a:lnTo>
                  <a:lnTo>
                    <a:pt x="1976" y="7953"/>
                  </a:lnTo>
                  <a:lnTo>
                    <a:pt x="2346" y="8175"/>
                  </a:lnTo>
                  <a:lnTo>
                    <a:pt x="2742" y="8348"/>
                  </a:lnTo>
                  <a:lnTo>
                    <a:pt x="3161" y="8496"/>
                  </a:lnTo>
                  <a:lnTo>
                    <a:pt x="3581" y="8570"/>
                  </a:lnTo>
                  <a:lnTo>
                    <a:pt x="4001" y="8620"/>
                  </a:lnTo>
                  <a:lnTo>
                    <a:pt x="4421" y="8644"/>
                  </a:lnTo>
                  <a:lnTo>
                    <a:pt x="4841" y="8620"/>
                  </a:lnTo>
                  <a:lnTo>
                    <a:pt x="5236" y="8546"/>
                  </a:lnTo>
                  <a:lnTo>
                    <a:pt x="5631" y="8422"/>
                  </a:lnTo>
                  <a:lnTo>
                    <a:pt x="6026" y="8274"/>
                  </a:lnTo>
                  <a:lnTo>
                    <a:pt x="6397" y="8101"/>
                  </a:lnTo>
                  <a:lnTo>
                    <a:pt x="6767" y="7879"/>
                  </a:lnTo>
                  <a:lnTo>
                    <a:pt x="7088" y="7632"/>
                  </a:lnTo>
                  <a:lnTo>
                    <a:pt x="7409" y="7335"/>
                  </a:lnTo>
                  <a:lnTo>
                    <a:pt x="7681" y="7014"/>
                  </a:lnTo>
                  <a:lnTo>
                    <a:pt x="7928" y="6669"/>
                  </a:lnTo>
                  <a:lnTo>
                    <a:pt x="8150" y="6274"/>
                  </a:lnTo>
                  <a:lnTo>
                    <a:pt x="8323" y="5878"/>
                  </a:lnTo>
                  <a:lnTo>
                    <a:pt x="8471" y="5459"/>
                  </a:lnTo>
                  <a:lnTo>
                    <a:pt x="8570" y="5039"/>
                  </a:lnTo>
                  <a:lnTo>
                    <a:pt x="8619" y="4644"/>
                  </a:lnTo>
                  <a:lnTo>
                    <a:pt x="8619" y="4224"/>
                  </a:lnTo>
                  <a:lnTo>
                    <a:pt x="8595" y="3804"/>
                  </a:lnTo>
                  <a:lnTo>
                    <a:pt x="8521" y="3384"/>
                  </a:lnTo>
                  <a:lnTo>
                    <a:pt x="8422" y="2989"/>
                  </a:lnTo>
                  <a:lnTo>
                    <a:pt x="8274" y="2594"/>
                  </a:lnTo>
                  <a:lnTo>
                    <a:pt x="8076" y="2223"/>
                  </a:lnTo>
                  <a:lnTo>
                    <a:pt x="7854" y="1878"/>
                  </a:lnTo>
                  <a:lnTo>
                    <a:pt x="7607" y="1532"/>
                  </a:lnTo>
                  <a:lnTo>
                    <a:pt x="7335" y="1235"/>
                  </a:lnTo>
                  <a:lnTo>
                    <a:pt x="7014" y="939"/>
                  </a:lnTo>
                  <a:lnTo>
                    <a:pt x="6644" y="692"/>
                  </a:lnTo>
                  <a:lnTo>
                    <a:pt x="6273" y="470"/>
                  </a:lnTo>
                  <a:lnTo>
                    <a:pt x="5853" y="297"/>
                  </a:lnTo>
                  <a:lnTo>
                    <a:pt x="5458" y="149"/>
                  </a:lnTo>
                  <a:lnTo>
                    <a:pt x="5038" y="75"/>
                  </a:lnTo>
                  <a:lnTo>
                    <a:pt x="4619" y="25"/>
                  </a:lnTo>
                  <a:lnTo>
                    <a:pt x="419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15"/>
          <p:cNvGrpSpPr/>
          <p:nvPr/>
        </p:nvGrpSpPr>
        <p:grpSpPr>
          <a:xfrm flipH="1" rot="3340091">
            <a:off x="337954" y="-407094"/>
            <a:ext cx="1065897" cy="1347993"/>
            <a:chOff x="4025100" y="-1112800"/>
            <a:chExt cx="704500" cy="890950"/>
          </a:xfrm>
        </p:grpSpPr>
        <p:sp>
          <p:nvSpPr>
            <p:cNvPr id="447" name="Google Shape;447;p15"/>
            <p:cNvSpPr/>
            <p:nvPr/>
          </p:nvSpPr>
          <p:spPr>
            <a:xfrm>
              <a:off x="4047325" y="-1109100"/>
              <a:ext cx="682275" cy="887250"/>
            </a:xfrm>
            <a:custGeom>
              <a:rect b="b" l="l" r="r" t="t"/>
              <a:pathLst>
                <a:path extrusionOk="0" h="35490" w="27291">
                  <a:moveTo>
                    <a:pt x="17041" y="1"/>
                  </a:moveTo>
                  <a:lnTo>
                    <a:pt x="15065" y="3878"/>
                  </a:lnTo>
                  <a:lnTo>
                    <a:pt x="15707" y="4249"/>
                  </a:lnTo>
                  <a:lnTo>
                    <a:pt x="16350" y="4619"/>
                  </a:lnTo>
                  <a:lnTo>
                    <a:pt x="16942" y="5039"/>
                  </a:lnTo>
                  <a:lnTo>
                    <a:pt x="17510" y="5459"/>
                  </a:lnTo>
                  <a:lnTo>
                    <a:pt x="18078" y="5928"/>
                  </a:lnTo>
                  <a:lnTo>
                    <a:pt x="18597" y="6422"/>
                  </a:lnTo>
                  <a:lnTo>
                    <a:pt x="19091" y="6916"/>
                  </a:lnTo>
                  <a:lnTo>
                    <a:pt x="19560" y="7434"/>
                  </a:lnTo>
                  <a:lnTo>
                    <a:pt x="19980" y="7978"/>
                  </a:lnTo>
                  <a:lnTo>
                    <a:pt x="20400" y="8546"/>
                  </a:lnTo>
                  <a:lnTo>
                    <a:pt x="20770" y="9138"/>
                  </a:lnTo>
                  <a:lnTo>
                    <a:pt x="21141" y="9731"/>
                  </a:lnTo>
                  <a:lnTo>
                    <a:pt x="21462" y="10349"/>
                  </a:lnTo>
                  <a:lnTo>
                    <a:pt x="21733" y="10991"/>
                  </a:lnTo>
                  <a:lnTo>
                    <a:pt x="22005" y="11633"/>
                  </a:lnTo>
                  <a:lnTo>
                    <a:pt x="22227" y="12275"/>
                  </a:lnTo>
                  <a:lnTo>
                    <a:pt x="22425" y="12942"/>
                  </a:lnTo>
                  <a:lnTo>
                    <a:pt x="22598" y="13609"/>
                  </a:lnTo>
                  <a:lnTo>
                    <a:pt x="22721" y="14300"/>
                  </a:lnTo>
                  <a:lnTo>
                    <a:pt x="22845" y="14967"/>
                  </a:lnTo>
                  <a:lnTo>
                    <a:pt x="22894" y="15658"/>
                  </a:lnTo>
                  <a:lnTo>
                    <a:pt x="22944" y="16350"/>
                  </a:lnTo>
                  <a:lnTo>
                    <a:pt x="22944" y="17066"/>
                  </a:lnTo>
                  <a:lnTo>
                    <a:pt x="22919" y="17758"/>
                  </a:lnTo>
                  <a:lnTo>
                    <a:pt x="22845" y="18449"/>
                  </a:lnTo>
                  <a:lnTo>
                    <a:pt x="22746" y="19165"/>
                  </a:lnTo>
                  <a:lnTo>
                    <a:pt x="22598" y="19857"/>
                  </a:lnTo>
                  <a:lnTo>
                    <a:pt x="22425" y="20548"/>
                  </a:lnTo>
                  <a:lnTo>
                    <a:pt x="22227" y="21240"/>
                  </a:lnTo>
                  <a:lnTo>
                    <a:pt x="21980" y="21931"/>
                  </a:lnTo>
                  <a:lnTo>
                    <a:pt x="21684" y="22598"/>
                  </a:lnTo>
                  <a:lnTo>
                    <a:pt x="21363" y="23265"/>
                  </a:lnTo>
                  <a:lnTo>
                    <a:pt x="21017" y="23932"/>
                  </a:lnTo>
                  <a:lnTo>
                    <a:pt x="20647" y="24549"/>
                  </a:lnTo>
                  <a:lnTo>
                    <a:pt x="20227" y="25166"/>
                  </a:lnTo>
                  <a:lnTo>
                    <a:pt x="19782" y="25735"/>
                  </a:lnTo>
                  <a:lnTo>
                    <a:pt x="19338" y="26278"/>
                  </a:lnTo>
                  <a:lnTo>
                    <a:pt x="18844" y="26796"/>
                  </a:lnTo>
                  <a:lnTo>
                    <a:pt x="18350" y="27290"/>
                  </a:lnTo>
                  <a:lnTo>
                    <a:pt x="17807" y="27760"/>
                  </a:lnTo>
                  <a:lnTo>
                    <a:pt x="17263" y="28204"/>
                  </a:lnTo>
                  <a:lnTo>
                    <a:pt x="16695" y="28599"/>
                  </a:lnTo>
                  <a:lnTo>
                    <a:pt x="16127" y="28994"/>
                  </a:lnTo>
                  <a:lnTo>
                    <a:pt x="15510" y="29340"/>
                  </a:lnTo>
                  <a:lnTo>
                    <a:pt x="14892" y="29661"/>
                  </a:lnTo>
                  <a:lnTo>
                    <a:pt x="14275" y="29958"/>
                  </a:lnTo>
                  <a:lnTo>
                    <a:pt x="13633" y="30205"/>
                  </a:lnTo>
                  <a:lnTo>
                    <a:pt x="12991" y="30452"/>
                  </a:lnTo>
                  <a:lnTo>
                    <a:pt x="12324" y="30649"/>
                  </a:lnTo>
                  <a:lnTo>
                    <a:pt x="11657" y="30797"/>
                  </a:lnTo>
                  <a:lnTo>
                    <a:pt x="10966" y="30945"/>
                  </a:lnTo>
                  <a:lnTo>
                    <a:pt x="10274" y="31044"/>
                  </a:lnTo>
                  <a:lnTo>
                    <a:pt x="9583" y="31118"/>
                  </a:lnTo>
                  <a:lnTo>
                    <a:pt x="8891" y="31143"/>
                  </a:lnTo>
                  <a:lnTo>
                    <a:pt x="8200" y="31143"/>
                  </a:lnTo>
                  <a:lnTo>
                    <a:pt x="7508" y="31118"/>
                  </a:lnTo>
                  <a:lnTo>
                    <a:pt x="6792" y="31044"/>
                  </a:lnTo>
                  <a:lnTo>
                    <a:pt x="6101" y="30945"/>
                  </a:lnTo>
                  <a:lnTo>
                    <a:pt x="5409" y="30797"/>
                  </a:lnTo>
                  <a:lnTo>
                    <a:pt x="4718" y="30624"/>
                  </a:lnTo>
                  <a:lnTo>
                    <a:pt x="4026" y="30427"/>
                  </a:lnTo>
                  <a:lnTo>
                    <a:pt x="3335" y="30180"/>
                  </a:lnTo>
                  <a:lnTo>
                    <a:pt x="2643" y="29908"/>
                  </a:lnTo>
                  <a:lnTo>
                    <a:pt x="1976" y="29587"/>
                  </a:lnTo>
                  <a:lnTo>
                    <a:pt x="1" y="33465"/>
                  </a:lnTo>
                  <a:lnTo>
                    <a:pt x="890" y="33860"/>
                  </a:lnTo>
                  <a:lnTo>
                    <a:pt x="1754" y="34230"/>
                  </a:lnTo>
                  <a:lnTo>
                    <a:pt x="2643" y="34551"/>
                  </a:lnTo>
                  <a:lnTo>
                    <a:pt x="3557" y="34823"/>
                  </a:lnTo>
                  <a:lnTo>
                    <a:pt x="4446" y="35045"/>
                  </a:lnTo>
                  <a:lnTo>
                    <a:pt x="5360" y="35243"/>
                  </a:lnTo>
                  <a:lnTo>
                    <a:pt x="6273" y="35366"/>
                  </a:lnTo>
                  <a:lnTo>
                    <a:pt x="7187" y="35465"/>
                  </a:lnTo>
                  <a:lnTo>
                    <a:pt x="8101" y="35490"/>
                  </a:lnTo>
                  <a:lnTo>
                    <a:pt x="9015" y="35490"/>
                  </a:lnTo>
                  <a:lnTo>
                    <a:pt x="9904" y="35440"/>
                  </a:lnTo>
                  <a:lnTo>
                    <a:pt x="10818" y="35366"/>
                  </a:lnTo>
                  <a:lnTo>
                    <a:pt x="11707" y="35218"/>
                  </a:lnTo>
                  <a:lnTo>
                    <a:pt x="12596" y="35045"/>
                  </a:lnTo>
                  <a:lnTo>
                    <a:pt x="13460" y="34848"/>
                  </a:lnTo>
                  <a:lnTo>
                    <a:pt x="14324" y="34576"/>
                  </a:lnTo>
                  <a:lnTo>
                    <a:pt x="15189" y="34280"/>
                  </a:lnTo>
                  <a:lnTo>
                    <a:pt x="16004" y="33934"/>
                  </a:lnTo>
                  <a:lnTo>
                    <a:pt x="16819" y="33563"/>
                  </a:lnTo>
                  <a:lnTo>
                    <a:pt x="17634" y="33143"/>
                  </a:lnTo>
                  <a:lnTo>
                    <a:pt x="18399" y="32674"/>
                  </a:lnTo>
                  <a:lnTo>
                    <a:pt x="19165" y="32180"/>
                  </a:lnTo>
                  <a:lnTo>
                    <a:pt x="19906" y="31662"/>
                  </a:lnTo>
                  <a:lnTo>
                    <a:pt x="20622" y="31094"/>
                  </a:lnTo>
                  <a:lnTo>
                    <a:pt x="21314" y="30476"/>
                  </a:lnTo>
                  <a:lnTo>
                    <a:pt x="21956" y="29834"/>
                  </a:lnTo>
                  <a:lnTo>
                    <a:pt x="22598" y="29167"/>
                  </a:lnTo>
                  <a:lnTo>
                    <a:pt x="23190" y="28451"/>
                  </a:lnTo>
                  <a:lnTo>
                    <a:pt x="23759" y="27686"/>
                  </a:lnTo>
                  <a:lnTo>
                    <a:pt x="24302" y="26920"/>
                  </a:lnTo>
                  <a:lnTo>
                    <a:pt x="24796" y="26105"/>
                  </a:lnTo>
                  <a:lnTo>
                    <a:pt x="25240" y="25241"/>
                  </a:lnTo>
                  <a:lnTo>
                    <a:pt x="25660" y="24376"/>
                  </a:lnTo>
                  <a:lnTo>
                    <a:pt x="26031" y="23487"/>
                  </a:lnTo>
                  <a:lnTo>
                    <a:pt x="26352" y="22598"/>
                  </a:lnTo>
                  <a:lnTo>
                    <a:pt x="26623" y="21709"/>
                  </a:lnTo>
                  <a:lnTo>
                    <a:pt x="26846" y="20795"/>
                  </a:lnTo>
                  <a:lnTo>
                    <a:pt x="27018" y="19881"/>
                  </a:lnTo>
                  <a:lnTo>
                    <a:pt x="27167" y="18992"/>
                  </a:lnTo>
                  <a:lnTo>
                    <a:pt x="27241" y="18079"/>
                  </a:lnTo>
                  <a:lnTo>
                    <a:pt x="27290" y="17165"/>
                  </a:lnTo>
                  <a:lnTo>
                    <a:pt x="27290" y="16251"/>
                  </a:lnTo>
                  <a:lnTo>
                    <a:pt x="27241" y="15337"/>
                  </a:lnTo>
                  <a:lnTo>
                    <a:pt x="27142" y="14448"/>
                  </a:lnTo>
                  <a:lnTo>
                    <a:pt x="27018" y="13559"/>
                  </a:lnTo>
                  <a:lnTo>
                    <a:pt x="26846" y="12670"/>
                  </a:lnTo>
                  <a:lnTo>
                    <a:pt x="26623" y="11781"/>
                  </a:lnTo>
                  <a:lnTo>
                    <a:pt x="26376" y="10941"/>
                  </a:lnTo>
                  <a:lnTo>
                    <a:pt x="26080" y="10077"/>
                  </a:lnTo>
                  <a:lnTo>
                    <a:pt x="25734" y="9237"/>
                  </a:lnTo>
                  <a:lnTo>
                    <a:pt x="25364" y="8422"/>
                  </a:lnTo>
                  <a:lnTo>
                    <a:pt x="24944" y="7632"/>
                  </a:lnTo>
                  <a:lnTo>
                    <a:pt x="24475" y="6842"/>
                  </a:lnTo>
                  <a:lnTo>
                    <a:pt x="23981" y="6101"/>
                  </a:lnTo>
                  <a:lnTo>
                    <a:pt x="23462" y="5360"/>
                  </a:lnTo>
                  <a:lnTo>
                    <a:pt x="22869" y="4644"/>
                  </a:lnTo>
                  <a:lnTo>
                    <a:pt x="22277" y="3952"/>
                  </a:lnTo>
                  <a:lnTo>
                    <a:pt x="21635" y="3285"/>
                  </a:lnTo>
                  <a:lnTo>
                    <a:pt x="20943" y="2668"/>
                  </a:lnTo>
                  <a:lnTo>
                    <a:pt x="20227" y="2075"/>
                  </a:lnTo>
                  <a:lnTo>
                    <a:pt x="19486" y="1507"/>
                  </a:lnTo>
                  <a:lnTo>
                    <a:pt x="18696" y="964"/>
                  </a:lnTo>
                  <a:lnTo>
                    <a:pt x="17881" y="470"/>
                  </a:lnTo>
                  <a:lnTo>
                    <a:pt x="17041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4025100" y="-373750"/>
              <a:ext cx="93875" cy="104975"/>
            </a:xfrm>
            <a:custGeom>
              <a:rect b="b" l="l" r="r" t="t"/>
              <a:pathLst>
                <a:path extrusionOk="0" h="4199" w="3755">
                  <a:moveTo>
                    <a:pt x="2001" y="0"/>
                  </a:moveTo>
                  <a:lnTo>
                    <a:pt x="1803" y="50"/>
                  </a:lnTo>
                  <a:lnTo>
                    <a:pt x="1630" y="99"/>
                  </a:lnTo>
                  <a:lnTo>
                    <a:pt x="1458" y="148"/>
                  </a:lnTo>
                  <a:lnTo>
                    <a:pt x="1285" y="247"/>
                  </a:lnTo>
                  <a:lnTo>
                    <a:pt x="1112" y="346"/>
                  </a:lnTo>
                  <a:lnTo>
                    <a:pt x="964" y="470"/>
                  </a:lnTo>
                  <a:lnTo>
                    <a:pt x="791" y="593"/>
                  </a:lnTo>
                  <a:lnTo>
                    <a:pt x="643" y="741"/>
                  </a:lnTo>
                  <a:lnTo>
                    <a:pt x="519" y="914"/>
                  </a:lnTo>
                  <a:lnTo>
                    <a:pt x="396" y="1087"/>
                  </a:lnTo>
                  <a:lnTo>
                    <a:pt x="297" y="1285"/>
                  </a:lnTo>
                  <a:lnTo>
                    <a:pt x="198" y="1482"/>
                  </a:lnTo>
                  <a:lnTo>
                    <a:pt x="124" y="1704"/>
                  </a:lnTo>
                  <a:lnTo>
                    <a:pt x="75" y="1902"/>
                  </a:lnTo>
                  <a:lnTo>
                    <a:pt x="25" y="2100"/>
                  </a:lnTo>
                  <a:lnTo>
                    <a:pt x="0" y="2322"/>
                  </a:lnTo>
                  <a:lnTo>
                    <a:pt x="0" y="2519"/>
                  </a:lnTo>
                  <a:lnTo>
                    <a:pt x="25" y="2717"/>
                  </a:lnTo>
                  <a:lnTo>
                    <a:pt x="50" y="2890"/>
                  </a:lnTo>
                  <a:lnTo>
                    <a:pt x="99" y="3087"/>
                  </a:lnTo>
                  <a:lnTo>
                    <a:pt x="173" y="3260"/>
                  </a:lnTo>
                  <a:lnTo>
                    <a:pt x="247" y="3408"/>
                  </a:lnTo>
                  <a:lnTo>
                    <a:pt x="346" y="3581"/>
                  </a:lnTo>
                  <a:lnTo>
                    <a:pt x="470" y="3705"/>
                  </a:lnTo>
                  <a:lnTo>
                    <a:pt x="593" y="3828"/>
                  </a:lnTo>
                  <a:lnTo>
                    <a:pt x="741" y="3952"/>
                  </a:lnTo>
                  <a:lnTo>
                    <a:pt x="890" y="4051"/>
                  </a:lnTo>
                  <a:lnTo>
                    <a:pt x="1062" y="4125"/>
                  </a:lnTo>
                  <a:lnTo>
                    <a:pt x="1235" y="4174"/>
                  </a:lnTo>
                  <a:lnTo>
                    <a:pt x="1408" y="4199"/>
                  </a:lnTo>
                  <a:lnTo>
                    <a:pt x="1779" y="4199"/>
                  </a:lnTo>
                  <a:lnTo>
                    <a:pt x="1951" y="4174"/>
                  </a:lnTo>
                  <a:lnTo>
                    <a:pt x="2149" y="4125"/>
                  </a:lnTo>
                  <a:lnTo>
                    <a:pt x="2322" y="4051"/>
                  </a:lnTo>
                  <a:lnTo>
                    <a:pt x="2495" y="3952"/>
                  </a:lnTo>
                  <a:lnTo>
                    <a:pt x="2668" y="3853"/>
                  </a:lnTo>
                  <a:lnTo>
                    <a:pt x="2816" y="3729"/>
                  </a:lnTo>
                  <a:lnTo>
                    <a:pt x="2964" y="3606"/>
                  </a:lnTo>
                  <a:lnTo>
                    <a:pt x="3112" y="3458"/>
                  </a:lnTo>
                  <a:lnTo>
                    <a:pt x="3260" y="3285"/>
                  </a:lnTo>
                  <a:lnTo>
                    <a:pt x="3384" y="3112"/>
                  </a:lnTo>
                  <a:lnTo>
                    <a:pt x="3483" y="2914"/>
                  </a:lnTo>
                  <a:lnTo>
                    <a:pt x="3581" y="2717"/>
                  </a:lnTo>
                  <a:lnTo>
                    <a:pt x="3656" y="2519"/>
                  </a:lnTo>
                  <a:lnTo>
                    <a:pt x="3705" y="2297"/>
                  </a:lnTo>
                  <a:lnTo>
                    <a:pt x="3730" y="2100"/>
                  </a:lnTo>
                  <a:lnTo>
                    <a:pt x="3754" y="1902"/>
                  </a:lnTo>
                  <a:lnTo>
                    <a:pt x="3754" y="1680"/>
                  </a:lnTo>
                  <a:lnTo>
                    <a:pt x="3754" y="1507"/>
                  </a:lnTo>
                  <a:lnTo>
                    <a:pt x="3705" y="1309"/>
                  </a:lnTo>
                  <a:lnTo>
                    <a:pt x="3656" y="1112"/>
                  </a:lnTo>
                  <a:lnTo>
                    <a:pt x="3606" y="939"/>
                  </a:lnTo>
                  <a:lnTo>
                    <a:pt x="3507" y="791"/>
                  </a:lnTo>
                  <a:lnTo>
                    <a:pt x="3409" y="642"/>
                  </a:lnTo>
                  <a:lnTo>
                    <a:pt x="3310" y="494"/>
                  </a:lnTo>
                  <a:lnTo>
                    <a:pt x="3186" y="371"/>
                  </a:lnTo>
                  <a:lnTo>
                    <a:pt x="3038" y="247"/>
                  </a:lnTo>
                  <a:lnTo>
                    <a:pt x="2865" y="173"/>
                  </a:lnTo>
                  <a:lnTo>
                    <a:pt x="2692" y="99"/>
                  </a:lnTo>
                  <a:lnTo>
                    <a:pt x="2519" y="50"/>
                  </a:lnTo>
                  <a:lnTo>
                    <a:pt x="234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5"/>
            <p:cNvSpPr/>
            <p:nvPr/>
          </p:nvSpPr>
          <p:spPr>
            <a:xfrm>
              <a:off x="4401725" y="-1112800"/>
              <a:ext cx="93875" cy="104975"/>
            </a:xfrm>
            <a:custGeom>
              <a:rect b="b" l="l" r="r" t="t"/>
              <a:pathLst>
                <a:path extrusionOk="0" h="4199" w="3755">
                  <a:moveTo>
                    <a:pt x="1976" y="1"/>
                  </a:moveTo>
                  <a:lnTo>
                    <a:pt x="1803" y="25"/>
                  </a:lnTo>
                  <a:lnTo>
                    <a:pt x="1630" y="75"/>
                  </a:lnTo>
                  <a:lnTo>
                    <a:pt x="1457" y="149"/>
                  </a:lnTo>
                  <a:lnTo>
                    <a:pt x="1284" y="248"/>
                  </a:lnTo>
                  <a:lnTo>
                    <a:pt x="1112" y="346"/>
                  </a:lnTo>
                  <a:lnTo>
                    <a:pt x="939" y="470"/>
                  </a:lnTo>
                  <a:lnTo>
                    <a:pt x="791" y="593"/>
                  </a:lnTo>
                  <a:lnTo>
                    <a:pt x="642" y="741"/>
                  </a:lnTo>
                  <a:lnTo>
                    <a:pt x="519" y="914"/>
                  </a:lnTo>
                  <a:lnTo>
                    <a:pt x="395" y="1087"/>
                  </a:lnTo>
                  <a:lnTo>
                    <a:pt x="272" y="1285"/>
                  </a:lnTo>
                  <a:lnTo>
                    <a:pt x="198" y="1482"/>
                  </a:lnTo>
                  <a:lnTo>
                    <a:pt x="124" y="1705"/>
                  </a:lnTo>
                  <a:lnTo>
                    <a:pt x="50" y="1902"/>
                  </a:lnTo>
                  <a:lnTo>
                    <a:pt x="25" y="2100"/>
                  </a:lnTo>
                  <a:lnTo>
                    <a:pt x="0" y="2297"/>
                  </a:lnTo>
                  <a:lnTo>
                    <a:pt x="0" y="2520"/>
                  </a:lnTo>
                  <a:lnTo>
                    <a:pt x="25" y="2692"/>
                  </a:lnTo>
                  <a:lnTo>
                    <a:pt x="50" y="2890"/>
                  </a:lnTo>
                  <a:lnTo>
                    <a:pt x="99" y="3088"/>
                  </a:lnTo>
                  <a:lnTo>
                    <a:pt x="173" y="3261"/>
                  </a:lnTo>
                  <a:lnTo>
                    <a:pt x="247" y="3409"/>
                  </a:lnTo>
                  <a:lnTo>
                    <a:pt x="346" y="3557"/>
                  </a:lnTo>
                  <a:lnTo>
                    <a:pt x="470" y="3705"/>
                  </a:lnTo>
                  <a:lnTo>
                    <a:pt x="593" y="3829"/>
                  </a:lnTo>
                  <a:lnTo>
                    <a:pt x="741" y="3952"/>
                  </a:lnTo>
                  <a:lnTo>
                    <a:pt x="889" y="4026"/>
                  </a:lnTo>
                  <a:lnTo>
                    <a:pt x="1062" y="4100"/>
                  </a:lnTo>
                  <a:lnTo>
                    <a:pt x="1235" y="4150"/>
                  </a:lnTo>
                  <a:lnTo>
                    <a:pt x="1408" y="4199"/>
                  </a:lnTo>
                  <a:lnTo>
                    <a:pt x="1778" y="4199"/>
                  </a:lnTo>
                  <a:lnTo>
                    <a:pt x="1951" y="4150"/>
                  </a:lnTo>
                  <a:lnTo>
                    <a:pt x="2124" y="4100"/>
                  </a:lnTo>
                  <a:lnTo>
                    <a:pt x="2297" y="4051"/>
                  </a:lnTo>
                  <a:lnTo>
                    <a:pt x="2470" y="3952"/>
                  </a:lnTo>
                  <a:lnTo>
                    <a:pt x="2643" y="3853"/>
                  </a:lnTo>
                  <a:lnTo>
                    <a:pt x="2816" y="3730"/>
                  </a:lnTo>
                  <a:lnTo>
                    <a:pt x="2964" y="3606"/>
                  </a:lnTo>
                  <a:lnTo>
                    <a:pt x="3112" y="3458"/>
                  </a:lnTo>
                  <a:lnTo>
                    <a:pt x="3236" y="3285"/>
                  </a:lnTo>
                  <a:lnTo>
                    <a:pt x="3359" y="3112"/>
                  </a:lnTo>
                  <a:lnTo>
                    <a:pt x="3482" y="2915"/>
                  </a:lnTo>
                  <a:lnTo>
                    <a:pt x="3557" y="2717"/>
                  </a:lnTo>
                  <a:lnTo>
                    <a:pt x="3631" y="2495"/>
                  </a:lnTo>
                  <a:lnTo>
                    <a:pt x="3705" y="2297"/>
                  </a:lnTo>
                  <a:lnTo>
                    <a:pt x="3729" y="2100"/>
                  </a:lnTo>
                  <a:lnTo>
                    <a:pt x="3754" y="1877"/>
                  </a:lnTo>
                  <a:lnTo>
                    <a:pt x="3754" y="1680"/>
                  </a:lnTo>
                  <a:lnTo>
                    <a:pt x="3729" y="1482"/>
                  </a:lnTo>
                  <a:lnTo>
                    <a:pt x="3705" y="1309"/>
                  </a:lnTo>
                  <a:lnTo>
                    <a:pt x="3655" y="1112"/>
                  </a:lnTo>
                  <a:lnTo>
                    <a:pt x="3581" y="939"/>
                  </a:lnTo>
                  <a:lnTo>
                    <a:pt x="3507" y="791"/>
                  </a:lnTo>
                  <a:lnTo>
                    <a:pt x="3408" y="618"/>
                  </a:lnTo>
                  <a:lnTo>
                    <a:pt x="3285" y="494"/>
                  </a:lnTo>
                  <a:lnTo>
                    <a:pt x="3161" y="371"/>
                  </a:lnTo>
                  <a:lnTo>
                    <a:pt x="3013" y="248"/>
                  </a:lnTo>
                  <a:lnTo>
                    <a:pt x="2865" y="149"/>
                  </a:lnTo>
                  <a:lnTo>
                    <a:pt x="2692" y="75"/>
                  </a:lnTo>
                  <a:lnTo>
                    <a:pt x="2519" y="25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15"/>
          <p:cNvGrpSpPr/>
          <p:nvPr/>
        </p:nvGrpSpPr>
        <p:grpSpPr>
          <a:xfrm flipH="1" rot="9542676">
            <a:off x="8134951" y="-209294"/>
            <a:ext cx="1200390" cy="1314354"/>
            <a:chOff x="4217475" y="520275"/>
            <a:chExt cx="793400" cy="868725"/>
          </a:xfrm>
        </p:grpSpPr>
        <p:sp>
          <p:nvSpPr>
            <p:cNvPr id="451" name="Google Shape;451;p15"/>
            <p:cNvSpPr/>
            <p:nvPr/>
          </p:nvSpPr>
          <p:spPr>
            <a:xfrm>
              <a:off x="4501475" y="520275"/>
              <a:ext cx="509400" cy="862550"/>
            </a:xfrm>
            <a:custGeom>
              <a:rect b="b" l="l" r="r" t="t"/>
              <a:pathLst>
                <a:path extrusionOk="0" h="34502" w="20376">
                  <a:moveTo>
                    <a:pt x="1" y="0"/>
                  </a:moveTo>
                  <a:lnTo>
                    <a:pt x="5039" y="9459"/>
                  </a:lnTo>
                  <a:lnTo>
                    <a:pt x="9435" y="9089"/>
                  </a:lnTo>
                  <a:lnTo>
                    <a:pt x="9435" y="9089"/>
                  </a:lnTo>
                  <a:lnTo>
                    <a:pt x="6224" y="11682"/>
                  </a:lnTo>
                  <a:lnTo>
                    <a:pt x="9731" y="18325"/>
                  </a:lnTo>
                  <a:lnTo>
                    <a:pt x="11781" y="17535"/>
                  </a:lnTo>
                  <a:lnTo>
                    <a:pt x="10348" y="19461"/>
                  </a:lnTo>
                  <a:lnTo>
                    <a:pt x="14646" y="27562"/>
                  </a:lnTo>
                  <a:lnTo>
                    <a:pt x="17609" y="25388"/>
                  </a:lnTo>
                  <a:lnTo>
                    <a:pt x="17609" y="25388"/>
                  </a:lnTo>
                  <a:lnTo>
                    <a:pt x="15584" y="29315"/>
                  </a:lnTo>
                  <a:lnTo>
                    <a:pt x="18350" y="34501"/>
                  </a:lnTo>
                  <a:lnTo>
                    <a:pt x="18449" y="34205"/>
                  </a:lnTo>
                  <a:lnTo>
                    <a:pt x="18745" y="33390"/>
                  </a:lnTo>
                  <a:lnTo>
                    <a:pt x="18943" y="32797"/>
                  </a:lnTo>
                  <a:lnTo>
                    <a:pt x="19165" y="32081"/>
                  </a:lnTo>
                  <a:lnTo>
                    <a:pt x="19387" y="31266"/>
                  </a:lnTo>
                  <a:lnTo>
                    <a:pt x="19609" y="30377"/>
                  </a:lnTo>
                  <a:lnTo>
                    <a:pt x="19807" y="29389"/>
                  </a:lnTo>
                  <a:lnTo>
                    <a:pt x="20005" y="28303"/>
                  </a:lnTo>
                  <a:lnTo>
                    <a:pt x="20178" y="27166"/>
                  </a:lnTo>
                  <a:lnTo>
                    <a:pt x="20301" y="25956"/>
                  </a:lnTo>
                  <a:lnTo>
                    <a:pt x="20375" y="24697"/>
                  </a:lnTo>
                  <a:lnTo>
                    <a:pt x="20375" y="24030"/>
                  </a:lnTo>
                  <a:lnTo>
                    <a:pt x="20375" y="23363"/>
                  </a:lnTo>
                  <a:lnTo>
                    <a:pt x="20350" y="22696"/>
                  </a:lnTo>
                  <a:lnTo>
                    <a:pt x="20326" y="22005"/>
                  </a:lnTo>
                  <a:lnTo>
                    <a:pt x="20276" y="21313"/>
                  </a:lnTo>
                  <a:lnTo>
                    <a:pt x="20202" y="20622"/>
                  </a:lnTo>
                  <a:lnTo>
                    <a:pt x="20103" y="19906"/>
                  </a:lnTo>
                  <a:lnTo>
                    <a:pt x="19980" y="19214"/>
                  </a:lnTo>
                  <a:lnTo>
                    <a:pt x="19832" y="18498"/>
                  </a:lnTo>
                  <a:lnTo>
                    <a:pt x="19684" y="17757"/>
                  </a:lnTo>
                  <a:lnTo>
                    <a:pt x="19486" y="17041"/>
                  </a:lnTo>
                  <a:lnTo>
                    <a:pt x="19264" y="16325"/>
                  </a:lnTo>
                  <a:lnTo>
                    <a:pt x="19017" y="15584"/>
                  </a:lnTo>
                  <a:lnTo>
                    <a:pt x="18720" y="14868"/>
                  </a:lnTo>
                  <a:lnTo>
                    <a:pt x="18424" y="14151"/>
                  </a:lnTo>
                  <a:lnTo>
                    <a:pt x="18078" y="13411"/>
                  </a:lnTo>
                  <a:lnTo>
                    <a:pt x="17708" y="12694"/>
                  </a:lnTo>
                  <a:lnTo>
                    <a:pt x="17288" y="11978"/>
                  </a:lnTo>
                  <a:lnTo>
                    <a:pt x="16843" y="11287"/>
                  </a:lnTo>
                  <a:lnTo>
                    <a:pt x="16350" y="10570"/>
                  </a:lnTo>
                  <a:lnTo>
                    <a:pt x="15831" y="9879"/>
                  </a:lnTo>
                  <a:lnTo>
                    <a:pt x="15288" y="9187"/>
                  </a:lnTo>
                  <a:lnTo>
                    <a:pt x="14670" y="8496"/>
                  </a:lnTo>
                  <a:lnTo>
                    <a:pt x="14028" y="7829"/>
                  </a:lnTo>
                  <a:lnTo>
                    <a:pt x="13337" y="7162"/>
                  </a:lnTo>
                  <a:lnTo>
                    <a:pt x="12620" y="6520"/>
                  </a:lnTo>
                  <a:lnTo>
                    <a:pt x="11855" y="5878"/>
                  </a:lnTo>
                  <a:lnTo>
                    <a:pt x="11015" y="5261"/>
                  </a:lnTo>
                  <a:lnTo>
                    <a:pt x="10151" y="4668"/>
                  </a:lnTo>
                  <a:lnTo>
                    <a:pt x="9237" y="4075"/>
                  </a:lnTo>
                  <a:lnTo>
                    <a:pt x="8274" y="3483"/>
                  </a:lnTo>
                  <a:lnTo>
                    <a:pt x="7261" y="2939"/>
                  </a:lnTo>
                  <a:lnTo>
                    <a:pt x="6175" y="2396"/>
                  </a:lnTo>
                  <a:lnTo>
                    <a:pt x="5063" y="1877"/>
                  </a:lnTo>
                  <a:lnTo>
                    <a:pt x="3878" y="1359"/>
                  </a:lnTo>
                  <a:lnTo>
                    <a:pt x="2643" y="889"/>
                  </a:lnTo>
                  <a:lnTo>
                    <a:pt x="1359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93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5"/>
            <p:cNvSpPr/>
            <p:nvPr/>
          </p:nvSpPr>
          <p:spPr>
            <a:xfrm>
              <a:off x="4344650" y="636950"/>
              <a:ext cx="633500" cy="752050"/>
            </a:xfrm>
            <a:custGeom>
              <a:rect b="b" l="l" r="r" t="t"/>
              <a:pathLst>
                <a:path extrusionOk="0" h="30082" w="25340">
                  <a:moveTo>
                    <a:pt x="1" y="1"/>
                  </a:moveTo>
                  <a:lnTo>
                    <a:pt x="6842" y="8250"/>
                  </a:lnTo>
                  <a:lnTo>
                    <a:pt x="11065" y="6990"/>
                  </a:lnTo>
                  <a:lnTo>
                    <a:pt x="8447" y="10176"/>
                  </a:lnTo>
                  <a:lnTo>
                    <a:pt x="13238" y="15980"/>
                  </a:lnTo>
                  <a:lnTo>
                    <a:pt x="15065" y="14794"/>
                  </a:lnTo>
                  <a:lnTo>
                    <a:pt x="14053" y="16967"/>
                  </a:lnTo>
                  <a:lnTo>
                    <a:pt x="19906" y="24031"/>
                  </a:lnTo>
                  <a:lnTo>
                    <a:pt x="22376" y="21314"/>
                  </a:lnTo>
                  <a:lnTo>
                    <a:pt x="21165" y="25562"/>
                  </a:lnTo>
                  <a:lnTo>
                    <a:pt x="24919" y="30081"/>
                  </a:lnTo>
                  <a:lnTo>
                    <a:pt x="24969" y="29785"/>
                  </a:lnTo>
                  <a:lnTo>
                    <a:pt x="25117" y="28921"/>
                  </a:lnTo>
                  <a:lnTo>
                    <a:pt x="25191" y="28303"/>
                  </a:lnTo>
                  <a:lnTo>
                    <a:pt x="25240" y="27562"/>
                  </a:lnTo>
                  <a:lnTo>
                    <a:pt x="25290" y="26723"/>
                  </a:lnTo>
                  <a:lnTo>
                    <a:pt x="25339" y="25784"/>
                  </a:lnTo>
                  <a:lnTo>
                    <a:pt x="25339" y="24772"/>
                  </a:lnTo>
                  <a:lnTo>
                    <a:pt x="25314" y="23685"/>
                  </a:lnTo>
                  <a:lnTo>
                    <a:pt x="25240" y="22549"/>
                  </a:lnTo>
                  <a:lnTo>
                    <a:pt x="25117" y="21339"/>
                  </a:lnTo>
                  <a:lnTo>
                    <a:pt x="24919" y="20079"/>
                  </a:lnTo>
                  <a:lnTo>
                    <a:pt x="24821" y="19437"/>
                  </a:lnTo>
                  <a:lnTo>
                    <a:pt x="24672" y="18770"/>
                  </a:lnTo>
                  <a:lnTo>
                    <a:pt x="24524" y="18128"/>
                  </a:lnTo>
                  <a:lnTo>
                    <a:pt x="24351" y="17461"/>
                  </a:lnTo>
                  <a:lnTo>
                    <a:pt x="24154" y="16795"/>
                  </a:lnTo>
                  <a:lnTo>
                    <a:pt x="23931" y="16128"/>
                  </a:lnTo>
                  <a:lnTo>
                    <a:pt x="23709" y="15461"/>
                  </a:lnTo>
                  <a:lnTo>
                    <a:pt x="23438" y="14769"/>
                  </a:lnTo>
                  <a:lnTo>
                    <a:pt x="23166" y="14103"/>
                  </a:lnTo>
                  <a:lnTo>
                    <a:pt x="22845" y="13436"/>
                  </a:lnTo>
                  <a:lnTo>
                    <a:pt x="22524" y="12769"/>
                  </a:lnTo>
                  <a:lnTo>
                    <a:pt x="22153" y="12102"/>
                  </a:lnTo>
                  <a:lnTo>
                    <a:pt x="21758" y="11435"/>
                  </a:lnTo>
                  <a:lnTo>
                    <a:pt x="21338" y="10793"/>
                  </a:lnTo>
                  <a:lnTo>
                    <a:pt x="20894" y="10127"/>
                  </a:lnTo>
                  <a:lnTo>
                    <a:pt x="20400" y="9509"/>
                  </a:lnTo>
                  <a:lnTo>
                    <a:pt x="19906" y="8867"/>
                  </a:lnTo>
                  <a:lnTo>
                    <a:pt x="19338" y="8250"/>
                  </a:lnTo>
                  <a:lnTo>
                    <a:pt x="18770" y="7657"/>
                  </a:lnTo>
                  <a:lnTo>
                    <a:pt x="18153" y="7064"/>
                  </a:lnTo>
                  <a:lnTo>
                    <a:pt x="17510" y="6471"/>
                  </a:lnTo>
                  <a:lnTo>
                    <a:pt x="16819" y="5903"/>
                  </a:lnTo>
                  <a:lnTo>
                    <a:pt x="16078" y="5360"/>
                  </a:lnTo>
                  <a:lnTo>
                    <a:pt x="15312" y="4841"/>
                  </a:lnTo>
                  <a:lnTo>
                    <a:pt x="14522" y="4323"/>
                  </a:lnTo>
                  <a:lnTo>
                    <a:pt x="13682" y="3854"/>
                  </a:lnTo>
                  <a:lnTo>
                    <a:pt x="12793" y="3384"/>
                  </a:lnTo>
                  <a:lnTo>
                    <a:pt x="11855" y="2940"/>
                  </a:lnTo>
                  <a:lnTo>
                    <a:pt x="10892" y="2520"/>
                  </a:lnTo>
                  <a:lnTo>
                    <a:pt x="9855" y="2125"/>
                  </a:lnTo>
                  <a:lnTo>
                    <a:pt x="8793" y="1754"/>
                  </a:lnTo>
                  <a:lnTo>
                    <a:pt x="7681" y="1409"/>
                  </a:lnTo>
                  <a:lnTo>
                    <a:pt x="6545" y="1088"/>
                  </a:lnTo>
                  <a:lnTo>
                    <a:pt x="5335" y="816"/>
                  </a:lnTo>
                  <a:lnTo>
                    <a:pt x="4076" y="569"/>
                  </a:lnTo>
                  <a:lnTo>
                    <a:pt x="2767" y="347"/>
                  </a:lnTo>
                  <a:lnTo>
                    <a:pt x="1408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5"/>
            <p:cNvSpPr/>
            <p:nvPr/>
          </p:nvSpPr>
          <p:spPr>
            <a:xfrm>
              <a:off x="4217475" y="742550"/>
              <a:ext cx="753875" cy="626075"/>
            </a:xfrm>
            <a:custGeom>
              <a:rect b="b" l="l" r="r" t="t"/>
              <a:pathLst>
                <a:path extrusionOk="0" h="25043" w="30155">
                  <a:moveTo>
                    <a:pt x="4100" y="0"/>
                  </a:moveTo>
                  <a:lnTo>
                    <a:pt x="2766" y="25"/>
                  </a:lnTo>
                  <a:lnTo>
                    <a:pt x="1408" y="99"/>
                  </a:lnTo>
                  <a:lnTo>
                    <a:pt x="0" y="222"/>
                  </a:lnTo>
                  <a:lnTo>
                    <a:pt x="8273" y="7039"/>
                  </a:lnTo>
                  <a:lnTo>
                    <a:pt x="12176" y="4989"/>
                  </a:lnTo>
                  <a:lnTo>
                    <a:pt x="10200" y="8619"/>
                  </a:lnTo>
                  <a:lnTo>
                    <a:pt x="16003" y="13410"/>
                  </a:lnTo>
                  <a:lnTo>
                    <a:pt x="17584" y="11904"/>
                  </a:lnTo>
                  <a:lnTo>
                    <a:pt x="17016" y="14225"/>
                  </a:lnTo>
                  <a:lnTo>
                    <a:pt x="24079" y="20054"/>
                  </a:lnTo>
                  <a:lnTo>
                    <a:pt x="26006" y="16917"/>
                  </a:lnTo>
                  <a:lnTo>
                    <a:pt x="25635" y="21313"/>
                  </a:lnTo>
                  <a:lnTo>
                    <a:pt x="30155" y="25042"/>
                  </a:lnTo>
                  <a:lnTo>
                    <a:pt x="30155" y="24746"/>
                  </a:lnTo>
                  <a:lnTo>
                    <a:pt x="30130" y="23857"/>
                  </a:lnTo>
                  <a:lnTo>
                    <a:pt x="30080" y="23239"/>
                  </a:lnTo>
                  <a:lnTo>
                    <a:pt x="30006" y="22499"/>
                  </a:lnTo>
                  <a:lnTo>
                    <a:pt x="29883" y="21659"/>
                  </a:lnTo>
                  <a:lnTo>
                    <a:pt x="29759" y="20745"/>
                  </a:lnTo>
                  <a:lnTo>
                    <a:pt x="29562" y="19757"/>
                  </a:lnTo>
                  <a:lnTo>
                    <a:pt x="29340" y="18695"/>
                  </a:lnTo>
                  <a:lnTo>
                    <a:pt x="29043" y="17559"/>
                  </a:lnTo>
                  <a:lnTo>
                    <a:pt x="28673" y="16399"/>
                  </a:lnTo>
                  <a:lnTo>
                    <a:pt x="28278" y="15213"/>
                  </a:lnTo>
                  <a:lnTo>
                    <a:pt x="28031" y="14596"/>
                  </a:lnTo>
                  <a:lnTo>
                    <a:pt x="27784" y="13978"/>
                  </a:lnTo>
                  <a:lnTo>
                    <a:pt x="27512" y="13361"/>
                  </a:lnTo>
                  <a:lnTo>
                    <a:pt x="27216" y="12743"/>
                  </a:lnTo>
                  <a:lnTo>
                    <a:pt x="26895" y="12126"/>
                  </a:lnTo>
                  <a:lnTo>
                    <a:pt x="26549" y="11509"/>
                  </a:lnTo>
                  <a:lnTo>
                    <a:pt x="26203" y="10916"/>
                  </a:lnTo>
                  <a:lnTo>
                    <a:pt x="25808" y="10299"/>
                  </a:lnTo>
                  <a:lnTo>
                    <a:pt x="25413" y="9681"/>
                  </a:lnTo>
                  <a:lnTo>
                    <a:pt x="24968" y="9088"/>
                  </a:lnTo>
                  <a:lnTo>
                    <a:pt x="24524" y="8496"/>
                  </a:lnTo>
                  <a:lnTo>
                    <a:pt x="24030" y="7903"/>
                  </a:lnTo>
                  <a:lnTo>
                    <a:pt x="23511" y="7335"/>
                  </a:lnTo>
                  <a:lnTo>
                    <a:pt x="22993" y="6767"/>
                  </a:lnTo>
                  <a:lnTo>
                    <a:pt x="22425" y="6224"/>
                  </a:lnTo>
                  <a:lnTo>
                    <a:pt x="21832" y="5680"/>
                  </a:lnTo>
                  <a:lnTo>
                    <a:pt x="21214" y="5162"/>
                  </a:lnTo>
                  <a:lnTo>
                    <a:pt x="20548" y="4668"/>
                  </a:lnTo>
                  <a:lnTo>
                    <a:pt x="19856" y="4174"/>
                  </a:lnTo>
                  <a:lnTo>
                    <a:pt x="19140" y="3705"/>
                  </a:lnTo>
                  <a:lnTo>
                    <a:pt x="18399" y="3260"/>
                  </a:lnTo>
                  <a:lnTo>
                    <a:pt x="17609" y="2840"/>
                  </a:lnTo>
                  <a:lnTo>
                    <a:pt x="16794" y="2445"/>
                  </a:lnTo>
                  <a:lnTo>
                    <a:pt x="15954" y="2075"/>
                  </a:lnTo>
                  <a:lnTo>
                    <a:pt x="15065" y="1729"/>
                  </a:lnTo>
                  <a:lnTo>
                    <a:pt x="14151" y="1408"/>
                  </a:lnTo>
                  <a:lnTo>
                    <a:pt x="13188" y="1111"/>
                  </a:lnTo>
                  <a:lnTo>
                    <a:pt x="12176" y="864"/>
                  </a:lnTo>
                  <a:lnTo>
                    <a:pt x="11138" y="642"/>
                  </a:lnTo>
                  <a:lnTo>
                    <a:pt x="10076" y="445"/>
                  </a:lnTo>
                  <a:lnTo>
                    <a:pt x="8965" y="272"/>
                  </a:lnTo>
                  <a:lnTo>
                    <a:pt x="7804" y="148"/>
                  </a:lnTo>
                  <a:lnTo>
                    <a:pt x="6619" y="74"/>
                  </a:lnTo>
                  <a:lnTo>
                    <a:pt x="5384" y="0"/>
                  </a:lnTo>
                  <a:close/>
                </a:path>
              </a:pathLst>
            </a:custGeom>
            <a:solidFill>
              <a:srgbClr val="96DC6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15"/>
          <p:cNvGrpSpPr/>
          <p:nvPr/>
        </p:nvGrpSpPr>
        <p:grpSpPr>
          <a:xfrm>
            <a:off x="8015823" y="4157323"/>
            <a:ext cx="1355497" cy="1270466"/>
            <a:chOff x="8195600" y="-957775"/>
            <a:chExt cx="895900" cy="839700"/>
          </a:xfrm>
        </p:grpSpPr>
        <p:sp>
          <p:nvSpPr>
            <p:cNvPr id="455" name="Google Shape;455;p15"/>
            <p:cNvSpPr/>
            <p:nvPr/>
          </p:nvSpPr>
          <p:spPr>
            <a:xfrm>
              <a:off x="8195600" y="-957775"/>
              <a:ext cx="895900" cy="839700"/>
            </a:xfrm>
            <a:custGeom>
              <a:rect b="b" l="l" r="r" t="t"/>
              <a:pathLst>
                <a:path extrusionOk="0" h="33588" w="35836">
                  <a:moveTo>
                    <a:pt x="21882" y="1334"/>
                  </a:moveTo>
                  <a:lnTo>
                    <a:pt x="22524" y="1358"/>
                  </a:lnTo>
                  <a:lnTo>
                    <a:pt x="23141" y="1433"/>
                  </a:lnTo>
                  <a:lnTo>
                    <a:pt x="23758" y="1531"/>
                  </a:lnTo>
                  <a:lnTo>
                    <a:pt x="24351" y="1704"/>
                  </a:lnTo>
                  <a:lnTo>
                    <a:pt x="24944" y="1902"/>
                  </a:lnTo>
                  <a:lnTo>
                    <a:pt x="25512" y="2173"/>
                  </a:lnTo>
                  <a:lnTo>
                    <a:pt x="26055" y="2470"/>
                  </a:lnTo>
                  <a:lnTo>
                    <a:pt x="26574" y="2816"/>
                  </a:lnTo>
                  <a:lnTo>
                    <a:pt x="27092" y="3211"/>
                  </a:lnTo>
                  <a:lnTo>
                    <a:pt x="27562" y="3655"/>
                  </a:lnTo>
                  <a:lnTo>
                    <a:pt x="27982" y="4124"/>
                  </a:lnTo>
                  <a:lnTo>
                    <a:pt x="28377" y="4668"/>
                  </a:lnTo>
                  <a:lnTo>
                    <a:pt x="28747" y="5211"/>
                  </a:lnTo>
                  <a:lnTo>
                    <a:pt x="28920" y="5557"/>
                  </a:lnTo>
                  <a:lnTo>
                    <a:pt x="29093" y="5903"/>
                  </a:lnTo>
                  <a:lnTo>
                    <a:pt x="29241" y="6273"/>
                  </a:lnTo>
                  <a:lnTo>
                    <a:pt x="29365" y="6619"/>
                  </a:lnTo>
                  <a:lnTo>
                    <a:pt x="29439" y="6792"/>
                  </a:lnTo>
                  <a:lnTo>
                    <a:pt x="29537" y="7162"/>
                  </a:lnTo>
                  <a:lnTo>
                    <a:pt x="29612" y="7508"/>
                  </a:lnTo>
                  <a:lnTo>
                    <a:pt x="29686" y="7878"/>
                  </a:lnTo>
                  <a:lnTo>
                    <a:pt x="29735" y="8249"/>
                  </a:lnTo>
                  <a:lnTo>
                    <a:pt x="29241" y="8076"/>
                  </a:lnTo>
                  <a:lnTo>
                    <a:pt x="28722" y="7952"/>
                  </a:lnTo>
                  <a:lnTo>
                    <a:pt x="28229" y="7854"/>
                  </a:lnTo>
                  <a:lnTo>
                    <a:pt x="27710" y="7780"/>
                  </a:lnTo>
                  <a:lnTo>
                    <a:pt x="27043" y="7730"/>
                  </a:lnTo>
                  <a:lnTo>
                    <a:pt x="26376" y="7730"/>
                  </a:lnTo>
                  <a:lnTo>
                    <a:pt x="25734" y="7780"/>
                  </a:lnTo>
                  <a:lnTo>
                    <a:pt x="25067" y="7878"/>
                  </a:lnTo>
                  <a:lnTo>
                    <a:pt x="24425" y="8027"/>
                  </a:lnTo>
                  <a:lnTo>
                    <a:pt x="23783" y="8224"/>
                  </a:lnTo>
                  <a:lnTo>
                    <a:pt x="23166" y="8446"/>
                  </a:lnTo>
                  <a:lnTo>
                    <a:pt x="22573" y="8743"/>
                  </a:lnTo>
                  <a:lnTo>
                    <a:pt x="22499" y="8051"/>
                  </a:lnTo>
                  <a:lnTo>
                    <a:pt x="22400" y="7360"/>
                  </a:lnTo>
                  <a:lnTo>
                    <a:pt x="22252" y="6718"/>
                  </a:lnTo>
                  <a:lnTo>
                    <a:pt x="22054" y="6075"/>
                  </a:lnTo>
                  <a:lnTo>
                    <a:pt x="21807" y="5433"/>
                  </a:lnTo>
                  <a:lnTo>
                    <a:pt x="21511" y="4841"/>
                  </a:lnTo>
                  <a:lnTo>
                    <a:pt x="21190" y="4273"/>
                  </a:lnTo>
                  <a:lnTo>
                    <a:pt x="20820" y="3729"/>
                  </a:lnTo>
                  <a:lnTo>
                    <a:pt x="20424" y="3235"/>
                  </a:lnTo>
                  <a:lnTo>
                    <a:pt x="20005" y="2766"/>
                  </a:lnTo>
                  <a:lnTo>
                    <a:pt x="19535" y="2346"/>
                  </a:lnTo>
                  <a:lnTo>
                    <a:pt x="19041" y="1926"/>
                  </a:lnTo>
                  <a:lnTo>
                    <a:pt x="19535" y="1754"/>
                  </a:lnTo>
                  <a:lnTo>
                    <a:pt x="20005" y="1605"/>
                  </a:lnTo>
                  <a:lnTo>
                    <a:pt x="20622" y="1457"/>
                  </a:lnTo>
                  <a:lnTo>
                    <a:pt x="21264" y="1383"/>
                  </a:lnTo>
                  <a:lnTo>
                    <a:pt x="21882" y="1334"/>
                  </a:lnTo>
                  <a:close/>
                  <a:moveTo>
                    <a:pt x="13460" y="1358"/>
                  </a:moveTo>
                  <a:lnTo>
                    <a:pt x="14003" y="1383"/>
                  </a:lnTo>
                  <a:lnTo>
                    <a:pt x="14547" y="1433"/>
                  </a:lnTo>
                  <a:lnTo>
                    <a:pt x="15065" y="1531"/>
                  </a:lnTo>
                  <a:lnTo>
                    <a:pt x="15584" y="1655"/>
                  </a:lnTo>
                  <a:lnTo>
                    <a:pt x="15979" y="1778"/>
                  </a:lnTo>
                  <a:lnTo>
                    <a:pt x="16399" y="1926"/>
                  </a:lnTo>
                  <a:lnTo>
                    <a:pt x="16053" y="2223"/>
                  </a:lnTo>
                  <a:lnTo>
                    <a:pt x="15732" y="2519"/>
                  </a:lnTo>
                  <a:lnTo>
                    <a:pt x="15411" y="2816"/>
                  </a:lnTo>
                  <a:lnTo>
                    <a:pt x="15115" y="3137"/>
                  </a:lnTo>
                  <a:lnTo>
                    <a:pt x="14868" y="3458"/>
                  </a:lnTo>
                  <a:lnTo>
                    <a:pt x="14645" y="3754"/>
                  </a:lnTo>
                  <a:lnTo>
                    <a:pt x="14423" y="4075"/>
                  </a:lnTo>
                  <a:lnTo>
                    <a:pt x="14201" y="4396"/>
                  </a:lnTo>
                  <a:lnTo>
                    <a:pt x="14003" y="4742"/>
                  </a:lnTo>
                  <a:lnTo>
                    <a:pt x="13830" y="5088"/>
                  </a:lnTo>
                  <a:lnTo>
                    <a:pt x="13682" y="5433"/>
                  </a:lnTo>
                  <a:lnTo>
                    <a:pt x="13534" y="5779"/>
                  </a:lnTo>
                  <a:lnTo>
                    <a:pt x="13386" y="6150"/>
                  </a:lnTo>
                  <a:lnTo>
                    <a:pt x="13287" y="6520"/>
                  </a:lnTo>
                  <a:lnTo>
                    <a:pt x="13188" y="6890"/>
                  </a:lnTo>
                  <a:lnTo>
                    <a:pt x="13090" y="7261"/>
                  </a:lnTo>
                  <a:lnTo>
                    <a:pt x="13016" y="7631"/>
                  </a:lnTo>
                  <a:lnTo>
                    <a:pt x="12966" y="8027"/>
                  </a:lnTo>
                  <a:lnTo>
                    <a:pt x="12941" y="8397"/>
                  </a:lnTo>
                  <a:lnTo>
                    <a:pt x="12917" y="8792"/>
                  </a:lnTo>
                  <a:lnTo>
                    <a:pt x="12373" y="8570"/>
                  </a:lnTo>
                  <a:lnTo>
                    <a:pt x="11830" y="8372"/>
                  </a:lnTo>
                  <a:lnTo>
                    <a:pt x="11287" y="8224"/>
                  </a:lnTo>
                  <a:lnTo>
                    <a:pt x="10743" y="8101"/>
                  </a:lnTo>
                  <a:lnTo>
                    <a:pt x="10200" y="8027"/>
                  </a:lnTo>
                  <a:lnTo>
                    <a:pt x="9657" y="7977"/>
                  </a:lnTo>
                  <a:lnTo>
                    <a:pt x="9089" y="7952"/>
                  </a:lnTo>
                  <a:lnTo>
                    <a:pt x="8545" y="7977"/>
                  </a:lnTo>
                  <a:lnTo>
                    <a:pt x="7829" y="8051"/>
                  </a:lnTo>
                  <a:lnTo>
                    <a:pt x="7113" y="8199"/>
                  </a:lnTo>
                  <a:lnTo>
                    <a:pt x="6397" y="8372"/>
                  </a:lnTo>
                  <a:lnTo>
                    <a:pt x="5705" y="8619"/>
                  </a:lnTo>
                  <a:lnTo>
                    <a:pt x="5779" y="8027"/>
                  </a:lnTo>
                  <a:lnTo>
                    <a:pt x="5878" y="7434"/>
                  </a:lnTo>
                  <a:lnTo>
                    <a:pt x="6051" y="6792"/>
                  </a:lnTo>
                  <a:lnTo>
                    <a:pt x="6273" y="6174"/>
                  </a:lnTo>
                  <a:lnTo>
                    <a:pt x="6545" y="5582"/>
                  </a:lnTo>
                  <a:lnTo>
                    <a:pt x="6866" y="5038"/>
                  </a:lnTo>
                  <a:lnTo>
                    <a:pt x="7237" y="4495"/>
                  </a:lnTo>
                  <a:lnTo>
                    <a:pt x="7632" y="4001"/>
                  </a:lnTo>
                  <a:lnTo>
                    <a:pt x="8076" y="3532"/>
                  </a:lnTo>
                  <a:lnTo>
                    <a:pt x="8570" y="3087"/>
                  </a:lnTo>
                  <a:lnTo>
                    <a:pt x="9089" y="2717"/>
                  </a:lnTo>
                  <a:lnTo>
                    <a:pt x="9632" y="2371"/>
                  </a:lnTo>
                  <a:lnTo>
                    <a:pt x="10225" y="2075"/>
                  </a:lnTo>
                  <a:lnTo>
                    <a:pt x="10818" y="1828"/>
                  </a:lnTo>
                  <a:lnTo>
                    <a:pt x="11460" y="1630"/>
                  </a:lnTo>
                  <a:lnTo>
                    <a:pt x="12102" y="1482"/>
                  </a:lnTo>
                  <a:lnTo>
                    <a:pt x="12423" y="1433"/>
                  </a:lnTo>
                  <a:lnTo>
                    <a:pt x="12769" y="1383"/>
                  </a:lnTo>
                  <a:lnTo>
                    <a:pt x="13114" y="1358"/>
                  </a:lnTo>
                  <a:close/>
                  <a:moveTo>
                    <a:pt x="31044" y="10397"/>
                  </a:moveTo>
                  <a:lnTo>
                    <a:pt x="31365" y="10620"/>
                  </a:lnTo>
                  <a:lnTo>
                    <a:pt x="31661" y="10842"/>
                  </a:lnTo>
                  <a:lnTo>
                    <a:pt x="31958" y="11089"/>
                  </a:lnTo>
                  <a:lnTo>
                    <a:pt x="32229" y="11361"/>
                  </a:lnTo>
                  <a:lnTo>
                    <a:pt x="32649" y="11830"/>
                  </a:lnTo>
                  <a:lnTo>
                    <a:pt x="33044" y="12324"/>
                  </a:lnTo>
                  <a:lnTo>
                    <a:pt x="33390" y="12867"/>
                  </a:lnTo>
                  <a:lnTo>
                    <a:pt x="33686" y="13410"/>
                  </a:lnTo>
                  <a:lnTo>
                    <a:pt x="33958" y="13978"/>
                  </a:lnTo>
                  <a:lnTo>
                    <a:pt x="34156" y="14571"/>
                  </a:lnTo>
                  <a:lnTo>
                    <a:pt x="34304" y="15164"/>
                  </a:lnTo>
                  <a:lnTo>
                    <a:pt x="34427" y="15781"/>
                  </a:lnTo>
                  <a:lnTo>
                    <a:pt x="34477" y="16399"/>
                  </a:lnTo>
                  <a:lnTo>
                    <a:pt x="34501" y="17041"/>
                  </a:lnTo>
                  <a:lnTo>
                    <a:pt x="34452" y="17658"/>
                  </a:lnTo>
                  <a:lnTo>
                    <a:pt x="34353" y="18300"/>
                  </a:lnTo>
                  <a:lnTo>
                    <a:pt x="34205" y="18918"/>
                  </a:lnTo>
                  <a:lnTo>
                    <a:pt x="34007" y="19535"/>
                  </a:lnTo>
                  <a:lnTo>
                    <a:pt x="33761" y="20128"/>
                  </a:lnTo>
                  <a:lnTo>
                    <a:pt x="33464" y="20721"/>
                  </a:lnTo>
                  <a:lnTo>
                    <a:pt x="33143" y="21214"/>
                  </a:lnTo>
                  <a:lnTo>
                    <a:pt x="32797" y="21684"/>
                  </a:lnTo>
                  <a:lnTo>
                    <a:pt x="32427" y="22128"/>
                  </a:lnTo>
                  <a:lnTo>
                    <a:pt x="32032" y="22523"/>
                  </a:lnTo>
                  <a:lnTo>
                    <a:pt x="31760" y="22746"/>
                  </a:lnTo>
                  <a:lnTo>
                    <a:pt x="31488" y="22968"/>
                  </a:lnTo>
                  <a:lnTo>
                    <a:pt x="31414" y="22449"/>
                  </a:lnTo>
                  <a:lnTo>
                    <a:pt x="31291" y="21931"/>
                  </a:lnTo>
                  <a:lnTo>
                    <a:pt x="31118" y="21412"/>
                  </a:lnTo>
                  <a:lnTo>
                    <a:pt x="30945" y="20918"/>
                  </a:lnTo>
                  <a:lnTo>
                    <a:pt x="30649" y="20251"/>
                  </a:lnTo>
                  <a:lnTo>
                    <a:pt x="30303" y="19609"/>
                  </a:lnTo>
                  <a:lnTo>
                    <a:pt x="29908" y="18992"/>
                  </a:lnTo>
                  <a:lnTo>
                    <a:pt x="29463" y="18424"/>
                  </a:lnTo>
                  <a:lnTo>
                    <a:pt x="28994" y="17880"/>
                  </a:lnTo>
                  <a:lnTo>
                    <a:pt x="28451" y="17387"/>
                  </a:lnTo>
                  <a:lnTo>
                    <a:pt x="27907" y="16942"/>
                  </a:lnTo>
                  <a:lnTo>
                    <a:pt x="27290" y="16547"/>
                  </a:lnTo>
                  <a:lnTo>
                    <a:pt x="27784" y="16152"/>
                  </a:lnTo>
                  <a:lnTo>
                    <a:pt x="28253" y="15757"/>
                  </a:lnTo>
                  <a:lnTo>
                    <a:pt x="28698" y="15312"/>
                  </a:lnTo>
                  <a:lnTo>
                    <a:pt x="29093" y="14867"/>
                  </a:lnTo>
                  <a:lnTo>
                    <a:pt x="29439" y="14398"/>
                  </a:lnTo>
                  <a:lnTo>
                    <a:pt x="29784" y="13880"/>
                  </a:lnTo>
                  <a:lnTo>
                    <a:pt x="30081" y="13386"/>
                  </a:lnTo>
                  <a:lnTo>
                    <a:pt x="30328" y="12842"/>
                  </a:lnTo>
                  <a:lnTo>
                    <a:pt x="30575" y="12250"/>
                  </a:lnTo>
                  <a:lnTo>
                    <a:pt x="30772" y="11632"/>
                  </a:lnTo>
                  <a:lnTo>
                    <a:pt x="30920" y="11015"/>
                  </a:lnTo>
                  <a:lnTo>
                    <a:pt x="31044" y="10397"/>
                  </a:lnTo>
                  <a:close/>
                  <a:moveTo>
                    <a:pt x="4495" y="10842"/>
                  </a:moveTo>
                  <a:lnTo>
                    <a:pt x="4594" y="11262"/>
                  </a:lnTo>
                  <a:lnTo>
                    <a:pt x="4718" y="11682"/>
                  </a:lnTo>
                  <a:lnTo>
                    <a:pt x="4841" y="12077"/>
                  </a:lnTo>
                  <a:lnTo>
                    <a:pt x="4989" y="12497"/>
                  </a:lnTo>
                  <a:lnTo>
                    <a:pt x="5286" y="13139"/>
                  </a:lnTo>
                  <a:lnTo>
                    <a:pt x="5607" y="13756"/>
                  </a:lnTo>
                  <a:lnTo>
                    <a:pt x="6002" y="14349"/>
                  </a:lnTo>
                  <a:lnTo>
                    <a:pt x="6422" y="14917"/>
                  </a:lnTo>
                  <a:lnTo>
                    <a:pt x="6891" y="15435"/>
                  </a:lnTo>
                  <a:lnTo>
                    <a:pt x="7385" y="15929"/>
                  </a:lnTo>
                  <a:lnTo>
                    <a:pt x="7953" y="16374"/>
                  </a:lnTo>
                  <a:lnTo>
                    <a:pt x="8521" y="16794"/>
                  </a:lnTo>
                  <a:lnTo>
                    <a:pt x="7928" y="17189"/>
                  </a:lnTo>
                  <a:lnTo>
                    <a:pt x="7409" y="17633"/>
                  </a:lnTo>
                  <a:lnTo>
                    <a:pt x="6891" y="18103"/>
                  </a:lnTo>
                  <a:lnTo>
                    <a:pt x="6446" y="18597"/>
                  </a:lnTo>
                  <a:lnTo>
                    <a:pt x="6026" y="19140"/>
                  </a:lnTo>
                  <a:lnTo>
                    <a:pt x="5656" y="19683"/>
                  </a:lnTo>
                  <a:lnTo>
                    <a:pt x="5335" y="20276"/>
                  </a:lnTo>
                  <a:lnTo>
                    <a:pt x="5039" y="20869"/>
                  </a:lnTo>
                  <a:lnTo>
                    <a:pt x="4816" y="21437"/>
                  </a:lnTo>
                  <a:lnTo>
                    <a:pt x="4643" y="22029"/>
                  </a:lnTo>
                  <a:lnTo>
                    <a:pt x="4495" y="22622"/>
                  </a:lnTo>
                  <a:lnTo>
                    <a:pt x="4372" y="23240"/>
                  </a:lnTo>
                  <a:lnTo>
                    <a:pt x="4100" y="23017"/>
                  </a:lnTo>
                  <a:lnTo>
                    <a:pt x="3853" y="22795"/>
                  </a:lnTo>
                  <a:lnTo>
                    <a:pt x="3606" y="22548"/>
                  </a:lnTo>
                  <a:lnTo>
                    <a:pt x="3359" y="22301"/>
                  </a:lnTo>
                  <a:lnTo>
                    <a:pt x="3137" y="22054"/>
                  </a:lnTo>
                  <a:lnTo>
                    <a:pt x="2742" y="21511"/>
                  </a:lnTo>
                  <a:lnTo>
                    <a:pt x="2371" y="20943"/>
                  </a:lnTo>
                  <a:lnTo>
                    <a:pt x="2075" y="20350"/>
                  </a:lnTo>
                  <a:lnTo>
                    <a:pt x="1828" y="19733"/>
                  </a:lnTo>
                  <a:lnTo>
                    <a:pt x="1630" y="19115"/>
                  </a:lnTo>
                  <a:lnTo>
                    <a:pt x="1482" y="18448"/>
                  </a:lnTo>
                  <a:lnTo>
                    <a:pt x="1383" y="17806"/>
                  </a:lnTo>
                  <a:lnTo>
                    <a:pt x="1359" y="17140"/>
                  </a:lnTo>
                  <a:lnTo>
                    <a:pt x="1383" y="16473"/>
                  </a:lnTo>
                  <a:lnTo>
                    <a:pt x="1458" y="15781"/>
                  </a:lnTo>
                  <a:lnTo>
                    <a:pt x="1507" y="15460"/>
                  </a:lnTo>
                  <a:lnTo>
                    <a:pt x="1606" y="15139"/>
                  </a:lnTo>
                  <a:lnTo>
                    <a:pt x="1680" y="14793"/>
                  </a:lnTo>
                  <a:lnTo>
                    <a:pt x="1803" y="14472"/>
                  </a:lnTo>
                  <a:lnTo>
                    <a:pt x="1927" y="14151"/>
                  </a:lnTo>
                  <a:lnTo>
                    <a:pt x="2050" y="13830"/>
                  </a:lnTo>
                  <a:lnTo>
                    <a:pt x="2223" y="13509"/>
                  </a:lnTo>
                  <a:lnTo>
                    <a:pt x="2396" y="13188"/>
                  </a:lnTo>
                  <a:lnTo>
                    <a:pt x="2668" y="12744"/>
                  </a:lnTo>
                  <a:lnTo>
                    <a:pt x="2964" y="12348"/>
                  </a:lnTo>
                  <a:lnTo>
                    <a:pt x="3285" y="11953"/>
                  </a:lnTo>
                  <a:lnTo>
                    <a:pt x="3631" y="11583"/>
                  </a:lnTo>
                  <a:lnTo>
                    <a:pt x="4051" y="11188"/>
                  </a:lnTo>
                  <a:lnTo>
                    <a:pt x="4495" y="10842"/>
                  </a:lnTo>
                  <a:close/>
                  <a:moveTo>
                    <a:pt x="17733" y="2643"/>
                  </a:moveTo>
                  <a:lnTo>
                    <a:pt x="18251" y="3013"/>
                  </a:lnTo>
                  <a:lnTo>
                    <a:pt x="18720" y="3433"/>
                  </a:lnTo>
                  <a:lnTo>
                    <a:pt x="19165" y="3878"/>
                  </a:lnTo>
                  <a:lnTo>
                    <a:pt x="19585" y="4371"/>
                  </a:lnTo>
                  <a:lnTo>
                    <a:pt x="19955" y="4890"/>
                  </a:lnTo>
                  <a:lnTo>
                    <a:pt x="20301" y="5433"/>
                  </a:lnTo>
                  <a:lnTo>
                    <a:pt x="20573" y="6001"/>
                  </a:lnTo>
                  <a:lnTo>
                    <a:pt x="20820" y="6619"/>
                  </a:lnTo>
                  <a:lnTo>
                    <a:pt x="20992" y="7212"/>
                  </a:lnTo>
                  <a:lnTo>
                    <a:pt x="21116" y="7829"/>
                  </a:lnTo>
                  <a:lnTo>
                    <a:pt x="21190" y="8471"/>
                  </a:lnTo>
                  <a:lnTo>
                    <a:pt x="21215" y="9138"/>
                  </a:lnTo>
                  <a:lnTo>
                    <a:pt x="21215" y="9459"/>
                  </a:lnTo>
                  <a:lnTo>
                    <a:pt x="21585" y="9632"/>
                  </a:lnTo>
                  <a:lnTo>
                    <a:pt x="21931" y="9829"/>
                  </a:lnTo>
                  <a:lnTo>
                    <a:pt x="22277" y="10027"/>
                  </a:lnTo>
                  <a:lnTo>
                    <a:pt x="22622" y="10249"/>
                  </a:lnTo>
                  <a:lnTo>
                    <a:pt x="22919" y="10076"/>
                  </a:lnTo>
                  <a:lnTo>
                    <a:pt x="23240" y="9903"/>
                  </a:lnTo>
                  <a:lnTo>
                    <a:pt x="23536" y="9755"/>
                  </a:lnTo>
                  <a:lnTo>
                    <a:pt x="23857" y="9632"/>
                  </a:lnTo>
                  <a:lnTo>
                    <a:pt x="24203" y="9508"/>
                  </a:lnTo>
                  <a:lnTo>
                    <a:pt x="24524" y="9410"/>
                  </a:lnTo>
                  <a:lnTo>
                    <a:pt x="24870" y="9311"/>
                  </a:lnTo>
                  <a:lnTo>
                    <a:pt x="25216" y="9237"/>
                  </a:lnTo>
                  <a:lnTo>
                    <a:pt x="25759" y="9138"/>
                  </a:lnTo>
                  <a:lnTo>
                    <a:pt x="26352" y="9088"/>
                  </a:lnTo>
                  <a:lnTo>
                    <a:pt x="26920" y="9088"/>
                  </a:lnTo>
                  <a:lnTo>
                    <a:pt x="27488" y="9113"/>
                  </a:lnTo>
                  <a:lnTo>
                    <a:pt x="28056" y="9187"/>
                  </a:lnTo>
                  <a:lnTo>
                    <a:pt x="28648" y="9311"/>
                  </a:lnTo>
                  <a:lnTo>
                    <a:pt x="29192" y="9484"/>
                  </a:lnTo>
                  <a:lnTo>
                    <a:pt x="29760" y="9706"/>
                  </a:lnTo>
                  <a:lnTo>
                    <a:pt x="29686" y="10323"/>
                  </a:lnTo>
                  <a:lnTo>
                    <a:pt x="29562" y="10965"/>
                  </a:lnTo>
                  <a:lnTo>
                    <a:pt x="29389" y="11558"/>
                  </a:lnTo>
                  <a:lnTo>
                    <a:pt x="29167" y="12151"/>
                  </a:lnTo>
                  <a:lnTo>
                    <a:pt x="28895" y="12744"/>
                  </a:lnTo>
                  <a:lnTo>
                    <a:pt x="28550" y="13287"/>
                  </a:lnTo>
                  <a:lnTo>
                    <a:pt x="28204" y="13806"/>
                  </a:lnTo>
                  <a:lnTo>
                    <a:pt x="27784" y="14324"/>
                  </a:lnTo>
                  <a:lnTo>
                    <a:pt x="27364" y="14744"/>
                  </a:lnTo>
                  <a:lnTo>
                    <a:pt x="26920" y="15139"/>
                  </a:lnTo>
                  <a:lnTo>
                    <a:pt x="26426" y="15485"/>
                  </a:lnTo>
                  <a:lnTo>
                    <a:pt x="25907" y="15831"/>
                  </a:lnTo>
                  <a:lnTo>
                    <a:pt x="25858" y="15806"/>
                  </a:lnTo>
                  <a:lnTo>
                    <a:pt x="25907" y="16250"/>
                  </a:lnTo>
                  <a:lnTo>
                    <a:pt x="25907" y="16695"/>
                  </a:lnTo>
                  <a:lnTo>
                    <a:pt x="25882" y="17362"/>
                  </a:lnTo>
                  <a:lnTo>
                    <a:pt x="25956" y="17337"/>
                  </a:lnTo>
                  <a:lnTo>
                    <a:pt x="26352" y="17535"/>
                  </a:lnTo>
                  <a:lnTo>
                    <a:pt x="26722" y="17782"/>
                  </a:lnTo>
                  <a:lnTo>
                    <a:pt x="27092" y="18029"/>
                  </a:lnTo>
                  <a:lnTo>
                    <a:pt x="27438" y="18300"/>
                  </a:lnTo>
                  <a:lnTo>
                    <a:pt x="27784" y="18597"/>
                  </a:lnTo>
                  <a:lnTo>
                    <a:pt x="28105" y="18918"/>
                  </a:lnTo>
                  <a:lnTo>
                    <a:pt x="28401" y="19239"/>
                  </a:lnTo>
                  <a:lnTo>
                    <a:pt x="28673" y="19584"/>
                  </a:lnTo>
                  <a:lnTo>
                    <a:pt x="28994" y="20054"/>
                  </a:lnTo>
                  <a:lnTo>
                    <a:pt x="29266" y="20523"/>
                  </a:lnTo>
                  <a:lnTo>
                    <a:pt x="29513" y="21017"/>
                  </a:lnTo>
                  <a:lnTo>
                    <a:pt x="29735" y="21536"/>
                  </a:lnTo>
                  <a:lnTo>
                    <a:pt x="29908" y="22079"/>
                  </a:lnTo>
                  <a:lnTo>
                    <a:pt x="30056" y="22622"/>
                  </a:lnTo>
                  <a:lnTo>
                    <a:pt x="30155" y="23190"/>
                  </a:lnTo>
                  <a:lnTo>
                    <a:pt x="30229" y="23783"/>
                  </a:lnTo>
                  <a:lnTo>
                    <a:pt x="29710" y="24005"/>
                  </a:lnTo>
                  <a:lnTo>
                    <a:pt x="29192" y="24203"/>
                  </a:lnTo>
                  <a:lnTo>
                    <a:pt x="28673" y="24376"/>
                  </a:lnTo>
                  <a:lnTo>
                    <a:pt x="28130" y="24474"/>
                  </a:lnTo>
                  <a:lnTo>
                    <a:pt x="27586" y="24573"/>
                  </a:lnTo>
                  <a:lnTo>
                    <a:pt x="27018" y="24598"/>
                  </a:lnTo>
                  <a:lnTo>
                    <a:pt x="26475" y="24598"/>
                  </a:lnTo>
                  <a:lnTo>
                    <a:pt x="25907" y="24573"/>
                  </a:lnTo>
                  <a:lnTo>
                    <a:pt x="25512" y="24524"/>
                  </a:lnTo>
                  <a:lnTo>
                    <a:pt x="25117" y="24450"/>
                  </a:lnTo>
                  <a:lnTo>
                    <a:pt x="24746" y="24351"/>
                  </a:lnTo>
                  <a:lnTo>
                    <a:pt x="24351" y="24227"/>
                  </a:lnTo>
                  <a:lnTo>
                    <a:pt x="23956" y="24104"/>
                  </a:lnTo>
                  <a:lnTo>
                    <a:pt x="23586" y="23956"/>
                  </a:lnTo>
                  <a:lnTo>
                    <a:pt x="23215" y="23783"/>
                  </a:lnTo>
                  <a:lnTo>
                    <a:pt x="22845" y="23561"/>
                  </a:lnTo>
                  <a:lnTo>
                    <a:pt x="22450" y="23338"/>
                  </a:lnTo>
                  <a:lnTo>
                    <a:pt x="22450" y="23264"/>
                  </a:lnTo>
                  <a:lnTo>
                    <a:pt x="22129" y="23462"/>
                  </a:lnTo>
                  <a:lnTo>
                    <a:pt x="21783" y="23659"/>
                  </a:lnTo>
                  <a:lnTo>
                    <a:pt x="21437" y="23832"/>
                  </a:lnTo>
                  <a:lnTo>
                    <a:pt x="21091" y="24005"/>
                  </a:lnTo>
                  <a:lnTo>
                    <a:pt x="21165" y="24055"/>
                  </a:lnTo>
                  <a:lnTo>
                    <a:pt x="21165" y="24425"/>
                  </a:lnTo>
                  <a:lnTo>
                    <a:pt x="21165" y="24771"/>
                  </a:lnTo>
                  <a:lnTo>
                    <a:pt x="21141" y="25117"/>
                  </a:lnTo>
                  <a:lnTo>
                    <a:pt x="21116" y="25462"/>
                  </a:lnTo>
                  <a:lnTo>
                    <a:pt x="21067" y="25808"/>
                  </a:lnTo>
                  <a:lnTo>
                    <a:pt x="20992" y="26154"/>
                  </a:lnTo>
                  <a:lnTo>
                    <a:pt x="20918" y="26500"/>
                  </a:lnTo>
                  <a:lnTo>
                    <a:pt x="20820" y="26821"/>
                  </a:lnTo>
                  <a:lnTo>
                    <a:pt x="20622" y="27389"/>
                  </a:lnTo>
                  <a:lnTo>
                    <a:pt x="20375" y="27932"/>
                  </a:lnTo>
                  <a:lnTo>
                    <a:pt x="20079" y="28451"/>
                  </a:lnTo>
                  <a:lnTo>
                    <a:pt x="19758" y="28944"/>
                  </a:lnTo>
                  <a:lnTo>
                    <a:pt x="19412" y="29414"/>
                  </a:lnTo>
                  <a:lnTo>
                    <a:pt x="18992" y="29858"/>
                  </a:lnTo>
                  <a:lnTo>
                    <a:pt x="18572" y="30278"/>
                  </a:lnTo>
                  <a:lnTo>
                    <a:pt x="18078" y="30673"/>
                  </a:lnTo>
                  <a:lnTo>
                    <a:pt x="17584" y="30303"/>
                  </a:lnTo>
                  <a:lnTo>
                    <a:pt x="17115" y="29908"/>
                  </a:lnTo>
                  <a:lnTo>
                    <a:pt x="16695" y="29463"/>
                  </a:lnTo>
                  <a:lnTo>
                    <a:pt x="16300" y="28969"/>
                  </a:lnTo>
                  <a:lnTo>
                    <a:pt x="15930" y="28475"/>
                  </a:lnTo>
                  <a:lnTo>
                    <a:pt x="15609" y="27932"/>
                  </a:lnTo>
                  <a:lnTo>
                    <a:pt x="15337" y="27364"/>
                  </a:lnTo>
                  <a:lnTo>
                    <a:pt x="15115" y="26771"/>
                  </a:lnTo>
                  <a:lnTo>
                    <a:pt x="14942" y="26178"/>
                  </a:lnTo>
                  <a:lnTo>
                    <a:pt x="14818" y="25561"/>
                  </a:lnTo>
                  <a:lnTo>
                    <a:pt x="14744" y="24919"/>
                  </a:lnTo>
                  <a:lnTo>
                    <a:pt x="14695" y="24277"/>
                  </a:lnTo>
                  <a:lnTo>
                    <a:pt x="14967" y="24055"/>
                  </a:lnTo>
                  <a:lnTo>
                    <a:pt x="14571" y="23882"/>
                  </a:lnTo>
                  <a:lnTo>
                    <a:pt x="14176" y="23684"/>
                  </a:lnTo>
                  <a:lnTo>
                    <a:pt x="13781" y="23462"/>
                  </a:lnTo>
                  <a:lnTo>
                    <a:pt x="13411" y="23215"/>
                  </a:lnTo>
                  <a:lnTo>
                    <a:pt x="13386" y="23561"/>
                  </a:lnTo>
                  <a:lnTo>
                    <a:pt x="12941" y="23832"/>
                  </a:lnTo>
                  <a:lnTo>
                    <a:pt x="12497" y="24079"/>
                  </a:lnTo>
                  <a:lnTo>
                    <a:pt x="12028" y="24277"/>
                  </a:lnTo>
                  <a:lnTo>
                    <a:pt x="11558" y="24450"/>
                  </a:lnTo>
                  <a:lnTo>
                    <a:pt x="11064" y="24598"/>
                  </a:lnTo>
                  <a:lnTo>
                    <a:pt x="10571" y="24697"/>
                  </a:lnTo>
                  <a:lnTo>
                    <a:pt x="10077" y="24771"/>
                  </a:lnTo>
                  <a:lnTo>
                    <a:pt x="9583" y="24820"/>
                  </a:lnTo>
                  <a:lnTo>
                    <a:pt x="9089" y="24845"/>
                  </a:lnTo>
                  <a:lnTo>
                    <a:pt x="8570" y="24820"/>
                  </a:lnTo>
                  <a:lnTo>
                    <a:pt x="8076" y="24771"/>
                  </a:lnTo>
                  <a:lnTo>
                    <a:pt x="7582" y="24697"/>
                  </a:lnTo>
                  <a:lnTo>
                    <a:pt x="7088" y="24573"/>
                  </a:lnTo>
                  <a:lnTo>
                    <a:pt x="6619" y="24425"/>
                  </a:lnTo>
                  <a:lnTo>
                    <a:pt x="6125" y="24252"/>
                  </a:lnTo>
                  <a:lnTo>
                    <a:pt x="5656" y="24030"/>
                  </a:lnTo>
                  <a:lnTo>
                    <a:pt x="5730" y="23412"/>
                  </a:lnTo>
                  <a:lnTo>
                    <a:pt x="5829" y="22795"/>
                  </a:lnTo>
                  <a:lnTo>
                    <a:pt x="5977" y="22202"/>
                  </a:lnTo>
                  <a:lnTo>
                    <a:pt x="6199" y="21610"/>
                  </a:lnTo>
                  <a:lnTo>
                    <a:pt x="6446" y="21042"/>
                  </a:lnTo>
                  <a:lnTo>
                    <a:pt x="6743" y="20498"/>
                  </a:lnTo>
                  <a:lnTo>
                    <a:pt x="7088" y="19980"/>
                  </a:lnTo>
                  <a:lnTo>
                    <a:pt x="7484" y="19461"/>
                  </a:lnTo>
                  <a:lnTo>
                    <a:pt x="7928" y="18992"/>
                  </a:lnTo>
                  <a:lnTo>
                    <a:pt x="8422" y="18547"/>
                  </a:lnTo>
                  <a:lnTo>
                    <a:pt x="8669" y="18325"/>
                  </a:lnTo>
                  <a:lnTo>
                    <a:pt x="8941" y="18127"/>
                  </a:lnTo>
                  <a:lnTo>
                    <a:pt x="9237" y="17930"/>
                  </a:lnTo>
                  <a:lnTo>
                    <a:pt x="9533" y="17757"/>
                  </a:lnTo>
                  <a:lnTo>
                    <a:pt x="9928" y="17535"/>
                  </a:lnTo>
                  <a:lnTo>
                    <a:pt x="10077" y="17584"/>
                  </a:lnTo>
                  <a:lnTo>
                    <a:pt x="10027" y="17140"/>
                  </a:lnTo>
                  <a:lnTo>
                    <a:pt x="10027" y="16695"/>
                  </a:lnTo>
                  <a:lnTo>
                    <a:pt x="10027" y="16349"/>
                  </a:lnTo>
                  <a:lnTo>
                    <a:pt x="10052" y="16004"/>
                  </a:lnTo>
                  <a:lnTo>
                    <a:pt x="9953" y="16053"/>
                  </a:lnTo>
                  <a:lnTo>
                    <a:pt x="9558" y="15831"/>
                  </a:lnTo>
                  <a:lnTo>
                    <a:pt x="9188" y="15608"/>
                  </a:lnTo>
                  <a:lnTo>
                    <a:pt x="8817" y="15361"/>
                  </a:lnTo>
                  <a:lnTo>
                    <a:pt x="8471" y="15065"/>
                  </a:lnTo>
                  <a:lnTo>
                    <a:pt x="8150" y="14793"/>
                  </a:lnTo>
                  <a:lnTo>
                    <a:pt x="7829" y="14472"/>
                  </a:lnTo>
                  <a:lnTo>
                    <a:pt x="7533" y="14151"/>
                  </a:lnTo>
                  <a:lnTo>
                    <a:pt x="7261" y="13806"/>
                  </a:lnTo>
                  <a:lnTo>
                    <a:pt x="6965" y="13386"/>
                  </a:lnTo>
                  <a:lnTo>
                    <a:pt x="6718" y="12966"/>
                  </a:lnTo>
                  <a:lnTo>
                    <a:pt x="6471" y="12521"/>
                  </a:lnTo>
                  <a:lnTo>
                    <a:pt x="6273" y="12052"/>
                  </a:lnTo>
                  <a:lnTo>
                    <a:pt x="6101" y="11583"/>
                  </a:lnTo>
                  <a:lnTo>
                    <a:pt x="5952" y="11089"/>
                  </a:lnTo>
                  <a:lnTo>
                    <a:pt x="5829" y="10595"/>
                  </a:lnTo>
                  <a:lnTo>
                    <a:pt x="5755" y="10076"/>
                  </a:lnTo>
                  <a:lnTo>
                    <a:pt x="6101" y="9928"/>
                  </a:lnTo>
                  <a:lnTo>
                    <a:pt x="6422" y="9780"/>
                  </a:lnTo>
                  <a:lnTo>
                    <a:pt x="6792" y="9681"/>
                  </a:lnTo>
                  <a:lnTo>
                    <a:pt x="7138" y="9558"/>
                  </a:lnTo>
                  <a:lnTo>
                    <a:pt x="7484" y="9484"/>
                  </a:lnTo>
                  <a:lnTo>
                    <a:pt x="7854" y="9410"/>
                  </a:lnTo>
                  <a:lnTo>
                    <a:pt x="8224" y="9360"/>
                  </a:lnTo>
                  <a:lnTo>
                    <a:pt x="8570" y="9335"/>
                  </a:lnTo>
                  <a:lnTo>
                    <a:pt x="8941" y="9311"/>
                  </a:lnTo>
                  <a:lnTo>
                    <a:pt x="9311" y="9311"/>
                  </a:lnTo>
                  <a:lnTo>
                    <a:pt x="9681" y="9335"/>
                  </a:lnTo>
                  <a:lnTo>
                    <a:pt x="10052" y="9360"/>
                  </a:lnTo>
                  <a:lnTo>
                    <a:pt x="10422" y="9434"/>
                  </a:lnTo>
                  <a:lnTo>
                    <a:pt x="10793" y="9508"/>
                  </a:lnTo>
                  <a:lnTo>
                    <a:pt x="11163" y="9582"/>
                  </a:lnTo>
                  <a:lnTo>
                    <a:pt x="11534" y="9706"/>
                  </a:lnTo>
                  <a:lnTo>
                    <a:pt x="11904" y="9829"/>
                  </a:lnTo>
                  <a:lnTo>
                    <a:pt x="12275" y="9978"/>
                  </a:lnTo>
                  <a:lnTo>
                    <a:pt x="12620" y="10150"/>
                  </a:lnTo>
                  <a:lnTo>
                    <a:pt x="12991" y="10348"/>
                  </a:lnTo>
                  <a:lnTo>
                    <a:pt x="13016" y="10496"/>
                  </a:lnTo>
                  <a:lnTo>
                    <a:pt x="13337" y="10249"/>
                  </a:lnTo>
                  <a:lnTo>
                    <a:pt x="13658" y="10027"/>
                  </a:lnTo>
                  <a:lnTo>
                    <a:pt x="14003" y="9805"/>
                  </a:lnTo>
                  <a:lnTo>
                    <a:pt x="14349" y="9632"/>
                  </a:lnTo>
                  <a:lnTo>
                    <a:pt x="14275" y="9558"/>
                  </a:lnTo>
                  <a:lnTo>
                    <a:pt x="14250" y="9039"/>
                  </a:lnTo>
                  <a:lnTo>
                    <a:pt x="14275" y="8520"/>
                  </a:lnTo>
                  <a:lnTo>
                    <a:pt x="14324" y="8002"/>
                  </a:lnTo>
                  <a:lnTo>
                    <a:pt x="14423" y="7483"/>
                  </a:lnTo>
                  <a:lnTo>
                    <a:pt x="14547" y="6989"/>
                  </a:lnTo>
                  <a:lnTo>
                    <a:pt x="14695" y="6495"/>
                  </a:lnTo>
                  <a:lnTo>
                    <a:pt x="14892" y="6026"/>
                  </a:lnTo>
                  <a:lnTo>
                    <a:pt x="15115" y="5557"/>
                  </a:lnTo>
                  <a:lnTo>
                    <a:pt x="15362" y="5112"/>
                  </a:lnTo>
                  <a:lnTo>
                    <a:pt x="15609" y="4717"/>
                  </a:lnTo>
                  <a:lnTo>
                    <a:pt x="15905" y="4322"/>
                  </a:lnTo>
                  <a:lnTo>
                    <a:pt x="16226" y="3952"/>
                  </a:lnTo>
                  <a:lnTo>
                    <a:pt x="16547" y="3581"/>
                  </a:lnTo>
                  <a:lnTo>
                    <a:pt x="16918" y="3260"/>
                  </a:lnTo>
                  <a:lnTo>
                    <a:pt x="17313" y="2939"/>
                  </a:lnTo>
                  <a:lnTo>
                    <a:pt x="17733" y="2643"/>
                  </a:lnTo>
                  <a:close/>
                  <a:moveTo>
                    <a:pt x="22524" y="24919"/>
                  </a:moveTo>
                  <a:lnTo>
                    <a:pt x="22845" y="25092"/>
                  </a:lnTo>
                  <a:lnTo>
                    <a:pt x="23190" y="25240"/>
                  </a:lnTo>
                  <a:lnTo>
                    <a:pt x="23536" y="25388"/>
                  </a:lnTo>
                  <a:lnTo>
                    <a:pt x="23882" y="25512"/>
                  </a:lnTo>
                  <a:lnTo>
                    <a:pt x="24573" y="25709"/>
                  </a:lnTo>
                  <a:lnTo>
                    <a:pt x="25290" y="25857"/>
                  </a:lnTo>
                  <a:lnTo>
                    <a:pt x="26006" y="25932"/>
                  </a:lnTo>
                  <a:lnTo>
                    <a:pt x="26722" y="25956"/>
                  </a:lnTo>
                  <a:lnTo>
                    <a:pt x="27414" y="25932"/>
                  </a:lnTo>
                  <a:lnTo>
                    <a:pt x="28130" y="25857"/>
                  </a:lnTo>
                  <a:lnTo>
                    <a:pt x="28648" y="25759"/>
                  </a:lnTo>
                  <a:lnTo>
                    <a:pt x="29167" y="25635"/>
                  </a:lnTo>
                  <a:lnTo>
                    <a:pt x="29661" y="25462"/>
                  </a:lnTo>
                  <a:lnTo>
                    <a:pt x="30155" y="25289"/>
                  </a:lnTo>
                  <a:lnTo>
                    <a:pt x="30105" y="25635"/>
                  </a:lnTo>
                  <a:lnTo>
                    <a:pt x="30056" y="25956"/>
                  </a:lnTo>
                  <a:lnTo>
                    <a:pt x="29883" y="26598"/>
                  </a:lnTo>
                  <a:lnTo>
                    <a:pt x="29661" y="27216"/>
                  </a:lnTo>
                  <a:lnTo>
                    <a:pt x="29389" y="27808"/>
                  </a:lnTo>
                  <a:lnTo>
                    <a:pt x="29068" y="28376"/>
                  </a:lnTo>
                  <a:lnTo>
                    <a:pt x="28698" y="28895"/>
                  </a:lnTo>
                  <a:lnTo>
                    <a:pt x="28278" y="29414"/>
                  </a:lnTo>
                  <a:lnTo>
                    <a:pt x="27833" y="29883"/>
                  </a:lnTo>
                  <a:lnTo>
                    <a:pt x="27364" y="30303"/>
                  </a:lnTo>
                  <a:lnTo>
                    <a:pt x="26846" y="30673"/>
                  </a:lnTo>
                  <a:lnTo>
                    <a:pt x="26302" y="31019"/>
                  </a:lnTo>
                  <a:lnTo>
                    <a:pt x="25709" y="31315"/>
                  </a:lnTo>
                  <a:lnTo>
                    <a:pt x="25117" y="31562"/>
                  </a:lnTo>
                  <a:lnTo>
                    <a:pt x="24475" y="31760"/>
                  </a:lnTo>
                  <a:lnTo>
                    <a:pt x="23833" y="31908"/>
                  </a:lnTo>
                  <a:lnTo>
                    <a:pt x="23487" y="31957"/>
                  </a:lnTo>
                  <a:lnTo>
                    <a:pt x="23166" y="32007"/>
                  </a:lnTo>
                  <a:lnTo>
                    <a:pt x="22820" y="32032"/>
                  </a:lnTo>
                  <a:lnTo>
                    <a:pt x="22474" y="32032"/>
                  </a:lnTo>
                  <a:lnTo>
                    <a:pt x="21931" y="32007"/>
                  </a:lnTo>
                  <a:lnTo>
                    <a:pt x="21388" y="31957"/>
                  </a:lnTo>
                  <a:lnTo>
                    <a:pt x="20844" y="31859"/>
                  </a:lnTo>
                  <a:lnTo>
                    <a:pt x="20350" y="31735"/>
                  </a:lnTo>
                  <a:lnTo>
                    <a:pt x="19856" y="31587"/>
                  </a:lnTo>
                  <a:lnTo>
                    <a:pt x="19362" y="31389"/>
                  </a:lnTo>
                  <a:lnTo>
                    <a:pt x="19758" y="31019"/>
                  </a:lnTo>
                  <a:lnTo>
                    <a:pt x="20128" y="30624"/>
                  </a:lnTo>
                  <a:lnTo>
                    <a:pt x="20499" y="30229"/>
                  </a:lnTo>
                  <a:lnTo>
                    <a:pt x="20820" y="29809"/>
                  </a:lnTo>
                  <a:lnTo>
                    <a:pt x="21165" y="29266"/>
                  </a:lnTo>
                  <a:lnTo>
                    <a:pt x="21486" y="28698"/>
                  </a:lnTo>
                  <a:lnTo>
                    <a:pt x="21783" y="28105"/>
                  </a:lnTo>
                  <a:lnTo>
                    <a:pt x="22005" y="27487"/>
                  </a:lnTo>
                  <a:lnTo>
                    <a:pt x="22203" y="26870"/>
                  </a:lnTo>
                  <a:lnTo>
                    <a:pt x="22351" y="26228"/>
                  </a:lnTo>
                  <a:lnTo>
                    <a:pt x="22450" y="25586"/>
                  </a:lnTo>
                  <a:lnTo>
                    <a:pt x="22524" y="24919"/>
                  </a:lnTo>
                  <a:close/>
                  <a:moveTo>
                    <a:pt x="13386" y="25117"/>
                  </a:moveTo>
                  <a:lnTo>
                    <a:pt x="13485" y="25759"/>
                  </a:lnTo>
                  <a:lnTo>
                    <a:pt x="13608" y="26351"/>
                  </a:lnTo>
                  <a:lnTo>
                    <a:pt x="13756" y="26969"/>
                  </a:lnTo>
                  <a:lnTo>
                    <a:pt x="13954" y="27537"/>
                  </a:lnTo>
                  <a:lnTo>
                    <a:pt x="14201" y="28105"/>
                  </a:lnTo>
                  <a:lnTo>
                    <a:pt x="14473" y="28623"/>
                  </a:lnTo>
                  <a:lnTo>
                    <a:pt x="14769" y="29142"/>
                  </a:lnTo>
                  <a:lnTo>
                    <a:pt x="15115" y="29661"/>
                  </a:lnTo>
                  <a:lnTo>
                    <a:pt x="15510" y="30130"/>
                  </a:lnTo>
                  <a:lnTo>
                    <a:pt x="15930" y="30599"/>
                  </a:lnTo>
                  <a:lnTo>
                    <a:pt x="16374" y="31044"/>
                  </a:lnTo>
                  <a:lnTo>
                    <a:pt x="16843" y="31439"/>
                  </a:lnTo>
                  <a:lnTo>
                    <a:pt x="16424" y="31636"/>
                  </a:lnTo>
                  <a:lnTo>
                    <a:pt x="16004" y="31785"/>
                  </a:lnTo>
                  <a:lnTo>
                    <a:pt x="15683" y="31908"/>
                  </a:lnTo>
                  <a:lnTo>
                    <a:pt x="15362" y="32007"/>
                  </a:lnTo>
                  <a:lnTo>
                    <a:pt x="15016" y="32081"/>
                  </a:lnTo>
                  <a:lnTo>
                    <a:pt x="14695" y="32130"/>
                  </a:lnTo>
                  <a:lnTo>
                    <a:pt x="14028" y="32229"/>
                  </a:lnTo>
                  <a:lnTo>
                    <a:pt x="13361" y="32254"/>
                  </a:lnTo>
                  <a:lnTo>
                    <a:pt x="12694" y="32204"/>
                  </a:lnTo>
                  <a:lnTo>
                    <a:pt x="12028" y="32130"/>
                  </a:lnTo>
                  <a:lnTo>
                    <a:pt x="11386" y="31982"/>
                  </a:lnTo>
                  <a:lnTo>
                    <a:pt x="10768" y="31785"/>
                  </a:lnTo>
                  <a:lnTo>
                    <a:pt x="10151" y="31538"/>
                  </a:lnTo>
                  <a:lnTo>
                    <a:pt x="9558" y="31217"/>
                  </a:lnTo>
                  <a:lnTo>
                    <a:pt x="8990" y="30871"/>
                  </a:lnTo>
                  <a:lnTo>
                    <a:pt x="8471" y="30451"/>
                  </a:lnTo>
                  <a:lnTo>
                    <a:pt x="8200" y="30253"/>
                  </a:lnTo>
                  <a:lnTo>
                    <a:pt x="7953" y="30006"/>
                  </a:lnTo>
                  <a:lnTo>
                    <a:pt x="7730" y="29759"/>
                  </a:lnTo>
                  <a:lnTo>
                    <a:pt x="7484" y="29512"/>
                  </a:lnTo>
                  <a:lnTo>
                    <a:pt x="7286" y="29241"/>
                  </a:lnTo>
                  <a:lnTo>
                    <a:pt x="7064" y="28944"/>
                  </a:lnTo>
                  <a:lnTo>
                    <a:pt x="6866" y="28673"/>
                  </a:lnTo>
                  <a:lnTo>
                    <a:pt x="6693" y="28352"/>
                  </a:lnTo>
                  <a:lnTo>
                    <a:pt x="6520" y="28055"/>
                  </a:lnTo>
                  <a:lnTo>
                    <a:pt x="6372" y="27734"/>
                  </a:lnTo>
                  <a:lnTo>
                    <a:pt x="6224" y="27413"/>
                  </a:lnTo>
                  <a:lnTo>
                    <a:pt x="6101" y="27092"/>
                  </a:lnTo>
                  <a:lnTo>
                    <a:pt x="6002" y="26771"/>
                  </a:lnTo>
                  <a:lnTo>
                    <a:pt x="5903" y="26450"/>
                  </a:lnTo>
                  <a:lnTo>
                    <a:pt x="5755" y="25783"/>
                  </a:lnTo>
                  <a:lnTo>
                    <a:pt x="5730" y="25536"/>
                  </a:lnTo>
                  <a:lnTo>
                    <a:pt x="6150" y="25709"/>
                  </a:lnTo>
                  <a:lnTo>
                    <a:pt x="6594" y="25833"/>
                  </a:lnTo>
                  <a:lnTo>
                    <a:pt x="7014" y="25956"/>
                  </a:lnTo>
                  <a:lnTo>
                    <a:pt x="7459" y="26055"/>
                  </a:lnTo>
                  <a:lnTo>
                    <a:pt x="7854" y="26104"/>
                  </a:lnTo>
                  <a:lnTo>
                    <a:pt x="8224" y="26154"/>
                  </a:lnTo>
                  <a:lnTo>
                    <a:pt x="8620" y="26178"/>
                  </a:lnTo>
                  <a:lnTo>
                    <a:pt x="8990" y="26203"/>
                  </a:lnTo>
                  <a:lnTo>
                    <a:pt x="9385" y="26178"/>
                  </a:lnTo>
                  <a:lnTo>
                    <a:pt x="9756" y="26178"/>
                  </a:lnTo>
                  <a:lnTo>
                    <a:pt x="10151" y="26129"/>
                  </a:lnTo>
                  <a:lnTo>
                    <a:pt x="10521" y="26080"/>
                  </a:lnTo>
                  <a:lnTo>
                    <a:pt x="10892" y="26006"/>
                  </a:lnTo>
                  <a:lnTo>
                    <a:pt x="11262" y="25932"/>
                  </a:lnTo>
                  <a:lnTo>
                    <a:pt x="11633" y="25833"/>
                  </a:lnTo>
                  <a:lnTo>
                    <a:pt x="12003" y="25734"/>
                  </a:lnTo>
                  <a:lnTo>
                    <a:pt x="12349" y="25586"/>
                  </a:lnTo>
                  <a:lnTo>
                    <a:pt x="12694" y="25462"/>
                  </a:lnTo>
                  <a:lnTo>
                    <a:pt x="13065" y="25289"/>
                  </a:lnTo>
                  <a:lnTo>
                    <a:pt x="13386" y="25117"/>
                  </a:lnTo>
                  <a:close/>
                  <a:moveTo>
                    <a:pt x="21536" y="0"/>
                  </a:moveTo>
                  <a:lnTo>
                    <a:pt x="21091" y="25"/>
                  </a:lnTo>
                  <a:lnTo>
                    <a:pt x="20671" y="99"/>
                  </a:lnTo>
                  <a:lnTo>
                    <a:pt x="20227" y="173"/>
                  </a:lnTo>
                  <a:lnTo>
                    <a:pt x="19807" y="272"/>
                  </a:lnTo>
                  <a:lnTo>
                    <a:pt x="19387" y="371"/>
                  </a:lnTo>
                  <a:lnTo>
                    <a:pt x="18967" y="519"/>
                  </a:lnTo>
                  <a:lnTo>
                    <a:pt x="18548" y="667"/>
                  </a:lnTo>
                  <a:lnTo>
                    <a:pt x="18128" y="865"/>
                  </a:lnTo>
                  <a:lnTo>
                    <a:pt x="17708" y="1062"/>
                  </a:lnTo>
                  <a:lnTo>
                    <a:pt x="17239" y="840"/>
                  </a:lnTo>
                  <a:lnTo>
                    <a:pt x="16745" y="618"/>
                  </a:lnTo>
                  <a:lnTo>
                    <a:pt x="16226" y="445"/>
                  </a:lnTo>
                  <a:lnTo>
                    <a:pt x="15683" y="297"/>
                  </a:lnTo>
                  <a:lnTo>
                    <a:pt x="15139" y="173"/>
                  </a:lnTo>
                  <a:lnTo>
                    <a:pt x="14596" y="74"/>
                  </a:lnTo>
                  <a:lnTo>
                    <a:pt x="14028" y="25"/>
                  </a:lnTo>
                  <a:lnTo>
                    <a:pt x="12991" y="25"/>
                  </a:lnTo>
                  <a:lnTo>
                    <a:pt x="12522" y="50"/>
                  </a:lnTo>
                  <a:lnTo>
                    <a:pt x="12077" y="124"/>
                  </a:lnTo>
                  <a:lnTo>
                    <a:pt x="11633" y="198"/>
                  </a:lnTo>
                  <a:lnTo>
                    <a:pt x="11188" y="297"/>
                  </a:lnTo>
                  <a:lnTo>
                    <a:pt x="10743" y="420"/>
                  </a:lnTo>
                  <a:lnTo>
                    <a:pt x="10324" y="568"/>
                  </a:lnTo>
                  <a:lnTo>
                    <a:pt x="9904" y="741"/>
                  </a:lnTo>
                  <a:lnTo>
                    <a:pt x="9509" y="914"/>
                  </a:lnTo>
                  <a:lnTo>
                    <a:pt x="9113" y="1111"/>
                  </a:lnTo>
                  <a:lnTo>
                    <a:pt x="8743" y="1334"/>
                  </a:lnTo>
                  <a:lnTo>
                    <a:pt x="8373" y="1581"/>
                  </a:lnTo>
                  <a:lnTo>
                    <a:pt x="8002" y="1828"/>
                  </a:lnTo>
                  <a:lnTo>
                    <a:pt x="7656" y="2099"/>
                  </a:lnTo>
                  <a:lnTo>
                    <a:pt x="7335" y="2371"/>
                  </a:lnTo>
                  <a:lnTo>
                    <a:pt x="7014" y="2692"/>
                  </a:lnTo>
                  <a:lnTo>
                    <a:pt x="6718" y="2988"/>
                  </a:lnTo>
                  <a:lnTo>
                    <a:pt x="6422" y="3334"/>
                  </a:lnTo>
                  <a:lnTo>
                    <a:pt x="6150" y="3680"/>
                  </a:lnTo>
                  <a:lnTo>
                    <a:pt x="5903" y="4026"/>
                  </a:lnTo>
                  <a:lnTo>
                    <a:pt x="5656" y="4396"/>
                  </a:lnTo>
                  <a:lnTo>
                    <a:pt x="5434" y="4791"/>
                  </a:lnTo>
                  <a:lnTo>
                    <a:pt x="5236" y="5186"/>
                  </a:lnTo>
                  <a:lnTo>
                    <a:pt x="5063" y="5582"/>
                  </a:lnTo>
                  <a:lnTo>
                    <a:pt x="4890" y="6001"/>
                  </a:lnTo>
                  <a:lnTo>
                    <a:pt x="4742" y="6421"/>
                  </a:lnTo>
                  <a:lnTo>
                    <a:pt x="4619" y="6841"/>
                  </a:lnTo>
                  <a:lnTo>
                    <a:pt x="4520" y="7286"/>
                  </a:lnTo>
                  <a:lnTo>
                    <a:pt x="4446" y="7730"/>
                  </a:lnTo>
                  <a:lnTo>
                    <a:pt x="4396" y="8199"/>
                  </a:lnTo>
                  <a:lnTo>
                    <a:pt x="4347" y="8669"/>
                  </a:lnTo>
                  <a:lnTo>
                    <a:pt x="4347" y="9138"/>
                  </a:lnTo>
                  <a:lnTo>
                    <a:pt x="4347" y="9311"/>
                  </a:lnTo>
                  <a:lnTo>
                    <a:pt x="3878" y="9607"/>
                  </a:lnTo>
                  <a:lnTo>
                    <a:pt x="3433" y="9953"/>
                  </a:lnTo>
                  <a:lnTo>
                    <a:pt x="3013" y="10299"/>
                  </a:lnTo>
                  <a:lnTo>
                    <a:pt x="2618" y="10694"/>
                  </a:lnTo>
                  <a:lnTo>
                    <a:pt x="2223" y="11114"/>
                  </a:lnTo>
                  <a:lnTo>
                    <a:pt x="1853" y="11558"/>
                  </a:lnTo>
                  <a:lnTo>
                    <a:pt x="1532" y="12027"/>
                  </a:lnTo>
                  <a:lnTo>
                    <a:pt x="1211" y="12521"/>
                  </a:lnTo>
                  <a:lnTo>
                    <a:pt x="988" y="12916"/>
                  </a:lnTo>
                  <a:lnTo>
                    <a:pt x="791" y="13336"/>
                  </a:lnTo>
                  <a:lnTo>
                    <a:pt x="618" y="13756"/>
                  </a:lnTo>
                  <a:lnTo>
                    <a:pt x="470" y="14176"/>
                  </a:lnTo>
                  <a:lnTo>
                    <a:pt x="346" y="14596"/>
                  </a:lnTo>
                  <a:lnTo>
                    <a:pt x="223" y="15016"/>
                  </a:lnTo>
                  <a:lnTo>
                    <a:pt x="149" y="15460"/>
                  </a:lnTo>
                  <a:lnTo>
                    <a:pt x="75" y="15880"/>
                  </a:lnTo>
                  <a:lnTo>
                    <a:pt x="25" y="16325"/>
                  </a:lnTo>
                  <a:lnTo>
                    <a:pt x="0" y="16744"/>
                  </a:lnTo>
                  <a:lnTo>
                    <a:pt x="0" y="17189"/>
                  </a:lnTo>
                  <a:lnTo>
                    <a:pt x="0" y="17609"/>
                  </a:lnTo>
                  <a:lnTo>
                    <a:pt x="50" y="18029"/>
                  </a:lnTo>
                  <a:lnTo>
                    <a:pt x="99" y="18473"/>
                  </a:lnTo>
                  <a:lnTo>
                    <a:pt x="173" y="18893"/>
                  </a:lnTo>
                  <a:lnTo>
                    <a:pt x="272" y="19313"/>
                  </a:lnTo>
                  <a:lnTo>
                    <a:pt x="396" y="19708"/>
                  </a:lnTo>
                  <a:lnTo>
                    <a:pt x="519" y="20128"/>
                  </a:lnTo>
                  <a:lnTo>
                    <a:pt x="667" y="20523"/>
                  </a:lnTo>
                  <a:lnTo>
                    <a:pt x="840" y="20918"/>
                  </a:lnTo>
                  <a:lnTo>
                    <a:pt x="1038" y="21313"/>
                  </a:lnTo>
                  <a:lnTo>
                    <a:pt x="1235" y="21684"/>
                  </a:lnTo>
                  <a:lnTo>
                    <a:pt x="1482" y="22054"/>
                  </a:lnTo>
                  <a:lnTo>
                    <a:pt x="1729" y="22400"/>
                  </a:lnTo>
                  <a:lnTo>
                    <a:pt x="1976" y="22746"/>
                  </a:lnTo>
                  <a:lnTo>
                    <a:pt x="2273" y="23091"/>
                  </a:lnTo>
                  <a:lnTo>
                    <a:pt x="2569" y="23412"/>
                  </a:lnTo>
                  <a:lnTo>
                    <a:pt x="2865" y="23734"/>
                  </a:lnTo>
                  <a:lnTo>
                    <a:pt x="3211" y="24030"/>
                  </a:lnTo>
                  <a:lnTo>
                    <a:pt x="3557" y="24302"/>
                  </a:lnTo>
                  <a:lnTo>
                    <a:pt x="3927" y="24573"/>
                  </a:lnTo>
                  <a:lnTo>
                    <a:pt x="4298" y="24820"/>
                  </a:lnTo>
                  <a:lnTo>
                    <a:pt x="4347" y="25363"/>
                  </a:lnTo>
                  <a:lnTo>
                    <a:pt x="4396" y="25907"/>
                  </a:lnTo>
                  <a:lnTo>
                    <a:pt x="4495" y="26425"/>
                  </a:lnTo>
                  <a:lnTo>
                    <a:pt x="4643" y="26969"/>
                  </a:lnTo>
                  <a:lnTo>
                    <a:pt x="4816" y="27487"/>
                  </a:lnTo>
                  <a:lnTo>
                    <a:pt x="5014" y="28006"/>
                  </a:lnTo>
                  <a:lnTo>
                    <a:pt x="5236" y="28525"/>
                  </a:lnTo>
                  <a:lnTo>
                    <a:pt x="5508" y="29043"/>
                  </a:lnTo>
                  <a:lnTo>
                    <a:pt x="5755" y="29438"/>
                  </a:lnTo>
                  <a:lnTo>
                    <a:pt x="6026" y="29809"/>
                  </a:lnTo>
                  <a:lnTo>
                    <a:pt x="6298" y="30179"/>
                  </a:lnTo>
                  <a:lnTo>
                    <a:pt x="6594" y="30525"/>
                  </a:lnTo>
                  <a:lnTo>
                    <a:pt x="6915" y="30871"/>
                  </a:lnTo>
                  <a:lnTo>
                    <a:pt x="7237" y="31192"/>
                  </a:lnTo>
                  <a:lnTo>
                    <a:pt x="7558" y="31464"/>
                  </a:lnTo>
                  <a:lnTo>
                    <a:pt x="7903" y="31760"/>
                  </a:lnTo>
                  <a:lnTo>
                    <a:pt x="8274" y="32007"/>
                  </a:lnTo>
                  <a:lnTo>
                    <a:pt x="8644" y="32254"/>
                  </a:lnTo>
                  <a:lnTo>
                    <a:pt x="9015" y="32476"/>
                  </a:lnTo>
                  <a:lnTo>
                    <a:pt x="9410" y="32674"/>
                  </a:lnTo>
                  <a:lnTo>
                    <a:pt x="9805" y="32847"/>
                  </a:lnTo>
                  <a:lnTo>
                    <a:pt x="10225" y="33019"/>
                  </a:lnTo>
                  <a:lnTo>
                    <a:pt x="10645" y="33168"/>
                  </a:lnTo>
                  <a:lnTo>
                    <a:pt x="11064" y="33291"/>
                  </a:lnTo>
                  <a:lnTo>
                    <a:pt x="11484" y="33390"/>
                  </a:lnTo>
                  <a:lnTo>
                    <a:pt x="11904" y="33464"/>
                  </a:lnTo>
                  <a:lnTo>
                    <a:pt x="12349" y="33538"/>
                  </a:lnTo>
                  <a:lnTo>
                    <a:pt x="12769" y="33563"/>
                  </a:lnTo>
                  <a:lnTo>
                    <a:pt x="13213" y="33587"/>
                  </a:lnTo>
                  <a:lnTo>
                    <a:pt x="13658" y="33587"/>
                  </a:lnTo>
                  <a:lnTo>
                    <a:pt x="14102" y="33563"/>
                  </a:lnTo>
                  <a:lnTo>
                    <a:pt x="14547" y="33538"/>
                  </a:lnTo>
                  <a:lnTo>
                    <a:pt x="14991" y="33464"/>
                  </a:lnTo>
                  <a:lnTo>
                    <a:pt x="15411" y="33365"/>
                  </a:lnTo>
                  <a:lnTo>
                    <a:pt x="15856" y="33266"/>
                  </a:lnTo>
                  <a:lnTo>
                    <a:pt x="16275" y="33143"/>
                  </a:lnTo>
                  <a:lnTo>
                    <a:pt x="16720" y="32970"/>
                  </a:lnTo>
                  <a:lnTo>
                    <a:pt x="17140" y="32797"/>
                  </a:lnTo>
                  <a:lnTo>
                    <a:pt x="17560" y="32600"/>
                  </a:lnTo>
                  <a:lnTo>
                    <a:pt x="17979" y="32377"/>
                  </a:lnTo>
                  <a:lnTo>
                    <a:pt x="18128" y="32279"/>
                  </a:lnTo>
                  <a:lnTo>
                    <a:pt x="18622" y="32525"/>
                  </a:lnTo>
                  <a:lnTo>
                    <a:pt x="19116" y="32748"/>
                  </a:lnTo>
                  <a:lnTo>
                    <a:pt x="19659" y="32945"/>
                  </a:lnTo>
                  <a:lnTo>
                    <a:pt x="20202" y="33093"/>
                  </a:lnTo>
                  <a:lnTo>
                    <a:pt x="20745" y="33217"/>
                  </a:lnTo>
                  <a:lnTo>
                    <a:pt x="21314" y="33316"/>
                  </a:lnTo>
                  <a:lnTo>
                    <a:pt x="21882" y="33365"/>
                  </a:lnTo>
                  <a:lnTo>
                    <a:pt x="22474" y="33390"/>
                  </a:lnTo>
                  <a:lnTo>
                    <a:pt x="22919" y="33365"/>
                  </a:lnTo>
                  <a:lnTo>
                    <a:pt x="23388" y="33340"/>
                  </a:lnTo>
                  <a:lnTo>
                    <a:pt x="23833" y="33291"/>
                  </a:lnTo>
                  <a:lnTo>
                    <a:pt x="24277" y="33192"/>
                  </a:lnTo>
                  <a:lnTo>
                    <a:pt x="24697" y="33118"/>
                  </a:lnTo>
                  <a:lnTo>
                    <a:pt x="25141" y="32995"/>
                  </a:lnTo>
                  <a:lnTo>
                    <a:pt x="25537" y="32847"/>
                  </a:lnTo>
                  <a:lnTo>
                    <a:pt x="25956" y="32698"/>
                  </a:lnTo>
                  <a:lnTo>
                    <a:pt x="26352" y="32525"/>
                  </a:lnTo>
                  <a:lnTo>
                    <a:pt x="26747" y="32328"/>
                  </a:lnTo>
                  <a:lnTo>
                    <a:pt x="27117" y="32106"/>
                  </a:lnTo>
                  <a:lnTo>
                    <a:pt x="27488" y="31883"/>
                  </a:lnTo>
                  <a:lnTo>
                    <a:pt x="27833" y="31636"/>
                  </a:lnTo>
                  <a:lnTo>
                    <a:pt x="28179" y="31365"/>
                  </a:lnTo>
                  <a:lnTo>
                    <a:pt x="28500" y="31093"/>
                  </a:lnTo>
                  <a:lnTo>
                    <a:pt x="28821" y="30797"/>
                  </a:lnTo>
                  <a:lnTo>
                    <a:pt x="29118" y="30500"/>
                  </a:lnTo>
                  <a:lnTo>
                    <a:pt x="29414" y="30179"/>
                  </a:lnTo>
                  <a:lnTo>
                    <a:pt x="29686" y="29858"/>
                  </a:lnTo>
                  <a:lnTo>
                    <a:pt x="29933" y="29512"/>
                  </a:lnTo>
                  <a:lnTo>
                    <a:pt x="30180" y="29142"/>
                  </a:lnTo>
                  <a:lnTo>
                    <a:pt x="30402" y="28772"/>
                  </a:lnTo>
                  <a:lnTo>
                    <a:pt x="30599" y="28401"/>
                  </a:lnTo>
                  <a:lnTo>
                    <a:pt x="30797" y="28006"/>
                  </a:lnTo>
                  <a:lnTo>
                    <a:pt x="30945" y="27611"/>
                  </a:lnTo>
                  <a:lnTo>
                    <a:pt x="31093" y="27191"/>
                  </a:lnTo>
                  <a:lnTo>
                    <a:pt x="31241" y="26771"/>
                  </a:lnTo>
                  <a:lnTo>
                    <a:pt x="31340" y="26351"/>
                  </a:lnTo>
                  <a:lnTo>
                    <a:pt x="31439" y="25907"/>
                  </a:lnTo>
                  <a:lnTo>
                    <a:pt x="31513" y="25462"/>
                  </a:lnTo>
                  <a:lnTo>
                    <a:pt x="31563" y="25018"/>
                  </a:lnTo>
                  <a:lnTo>
                    <a:pt x="31587" y="24573"/>
                  </a:lnTo>
                  <a:lnTo>
                    <a:pt x="32032" y="24252"/>
                  </a:lnTo>
                  <a:lnTo>
                    <a:pt x="32452" y="23931"/>
                  </a:lnTo>
                  <a:lnTo>
                    <a:pt x="32871" y="23585"/>
                  </a:lnTo>
                  <a:lnTo>
                    <a:pt x="33267" y="23190"/>
                  </a:lnTo>
                  <a:lnTo>
                    <a:pt x="33637" y="22795"/>
                  </a:lnTo>
                  <a:lnTo>
                    <a:pt x="34007" y="22351"/>
                  </a:lnTo>
                  <a:lnTo>
                    <a:pt x="34329" y="21881"/>
                  </a:lnTo>
                  <a:lnTo>
                    <a:pt x="34625" y="21412"/>
                  </a:lnTo>
                  <a:lnTo>
                    <a:pt x="34847" y="20992"/>
                  </a:lnTo>
                  <a:lnTo>
                    <a:pt x="35045" y="20572"/>
                  </a:lnTo>
                  <a:lnTo>
                    <a:pt x="35218" y="20153"/>
                  </a:lnTo>
                  <a:lnTo>
                    <a:pt x="35390" y="19708"/>
                  </a:lnTo>
                  <a:lnTo>
                    <a:pt x="35514" y="19288"/>
                  </a:lnTo>
                  <a:lnTo>
                    <a:pt x="35637" y="18844"/>
                  </a:lnTo>
                  <a:lnTo>
                    <a:pt x="35712" y="18399"/>
                  </a:lnTo>
                  <a:lnTo>
                    <a:pt x="35786" y="17979"/>
                  </a:lnTo>
                  <a:lnTo>
                    <a:pt x="35810" y="17535"/>
                  </a:lnTo>
                  <a:lnTo>
                    <a:pt x="35835" y="17090"/>
                  </a:lnTo>
                  <a:lnTo>
                    <a:pt x="35835" y="16646"/>
                  </a:lnTo>
                  <a:lnTo>
                    <a:pt x="35835" y="16201"/>
                  </a:lnTo>
                  <a:lnTo>
                    <a:pt x="35786" y="15781"/>
                  </a:lnTo>
                  <a:lnTo>
                    <a:pt x="35712" y="15337"/>
                  </a:lnTo>
                  <a:lnTo>
                    <a:pt x="35637" y="14917"/>
                  </a:lnTo>
                  <a:lnTo>
                    <a:pt x="35539" y="14472"/>
                  </a:lnTo>
                  <a:lnTo>
                    <a:pt x="35415" y="14052"/>
                  </a:lnTo>
                  <a:lnTo>
                    <a:pt x="35267" y="13657"/>
                  </a:lnTo>
                  <a:lnTo>
                    <a:pt x="35094" y="13237"/>
                  </a:lnTo>
                  <a:lnTo>
                    <a:pt x="34921" y="12842"/>
                  </a:lnTo>
                  <a:lnTo>
                    <a:pt x="34724" y="12447"/>
                  </a:lnTo>
                  <a:lnTo>
                    <a:pt x="34501" y="12077"/>
                  </a:lnTo>
                  <a:lnTo>
                    <a:pt x="34254" y="11706"/>
                  </a:lnTo>
                  <a:lnTo>
                    <a:pt x="34007" y="11336"/>
                  </a:lnTo>
                  <a:lnTo>
                    <a:pt x="33736" y="10990"/>
                  </a:lnTo>
                  <a:lnTo>
                    <a:pt x="33439" y="10669"/>
                  </a:lnTo>
                  <a:lnTo>
                    <a:pt x="33118" y="10323"/>
                  </a:lnTo>
                  <a:lnTo>
                    <a:pt x="32797" y="10027"/>
                  </a:lnTo>
                  <a:lnTo>
                    <a:pt x="32427" y="9731"/>
                  </a:lnTo>
                  <a:lnTo>
                    <a:pt x="32081" y="9459"/>
                  </a:lnTo>
                  <a:lnTo>
                    <a:pt x="31686" y="9187"/>
                  </a:lnTo>
                  <a:lnTo>
                    <a:pt x="31291" y="8940"/>
                  </a:lnTo>
                  <a:lnTo>
                    <a:pt x="31143" y="8866"/>
                  </a:lnTo>
                  <a:lnTo>
                    <a:pt x="31093" y="8323"/>
                  </a:lnTo>
                  <a:lnTo>
                    <a:pt x="31044" y="7755"/>
                  </a:lnTo>
                  <a:lnTo>
                    <a:pt x="30945" y="7212"/>
                  </a:lnTo>
                  <a:lnTo>
                    <a:pt x="30797" y="6668"/>
                  </a:lnTo>
                  <a:lnTo>
                    <a:pt x="30624" y="6125"/>
                  </a:lnTo>
                  <a:lnTo>
                    <a:pt x="30427" y="5582"/>
                  </a:lnTo>
                  <a:lnTo>
                    <a:pt x="30180" y="5063"/>
                  </a:lnTo>
                  <a:lnTo>
                    <a:pt x="29908" y="4544"/>
                  </a:lnTo>
                  <a:lnTo>
                    <a:pt x="29661" y="4149"/>
                  </a:lnTo>
                  <a:lnTo>
                    <a:pt x="29414" y="3779"/>
                  </a:lnTo>
                  <a:lnTo>
                    <a:pt x="29142" y="3408"/>
                  </a:lnTo>
                  <a:lnTo>
                    <a:pt x="28846" y="3087"/>
                  </a:lnTo>
                  <a:lnTo>
                    <a:pt x="28550" y="2741"/>
                  </a:lnTo>
                  <a:lnTo>
                    <a:pt x="28229" y="2445"/>
                  </a:lnTo>
                  <a:lnTo>
                    <a:pt x="27907" y="2149"/>
                  </a:lnTo>
                  <a:lnTo>
                    <a:pt x="27562" y="1877"/>
                  </a:lnTo>
                  <a:lnTo>
                    <a:pt x="27216" y="1630"/>
                  </a:lnTo>
                  <a:lnTo>
                    <a:pt x="26870" y="1383"/>
                  </a:lnTo>
                  <a:lnTo>
                    <a:pt x="26500" y="1161"/>
                  </a:lnTo>
                  <a:lnTo>
                    <a:pt x="26105" y="963"/>
                  </a:lnTo>
                  <a:lnTo>
                    <a:pt x="25709" y="766"/>
                  </a:lnTo>
                  <a:lnTo>
                    <a:pt x="25314" y="618"/>
                  </a:lnTo>
                  <a:lnTo>
                    <a:pt x="24919" y="469"/>
                  </a:lnTo>
                  <a:lnTo>
                    <a:pt x="24499" y="346"/>
                  </a:lnTo>
                  <a:lnTo>
                    <a:pt x="24104" y="222"/>
                  </a:lnTo>
                  <a:lnTo>
                    <a:pt x="23684" y="148"/>
                  </a:lnTo>
                  <a:lnTo>
                    <a:pt x="23240" y="74"/>
                  </a:lnTo>
                  <a:lnTo>
                    <a:pt x="22820" y="25"/>
                  </a:lnTo>
                  <a:lnTo>
                    <a:pt x="2240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300000" dist="285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5"/>
            <p:cNvSpPr/>
            <p:nvPr/>
          </p:nvSpPr>
          <p:spPr>
            <a:xfrm>
              <a:off x="8609875" y="-955325"/>
              <a:ext cx="69800" cy="69175"/>
            </a:xfrm>
            <a:custGeom>
              <a:rect b="b" l="l" r="r" t="t"/>
              <a:pathLst>
                <a:path extrusionOk="0" h="2767" w="2792">
                  <a:moveTo>
                    <a:pt x="1384" y="1"/>
                  </a:moveTo>
                  <a:lnTo>
                    <a:pt x="1112" y="26"/>
                  </a:lnTo>
                  <a:lnTo>
                    <a:pt x="865" y="100"/>
                  </a:lnTo>
                  <a:lnTo>
                    <a:pt x="618" y="223"/>
                  </a:lnTo>
                  <a:lnTo>
                    <a:pt x="421" y="396"/>
                  </a:lnTo>
                  <a:lnTo>
                    <a:pt x="248" y="594"/>
                  </a:lnTo>
                  <a:lnTo>
                    <a:pt x="124" y="841"/>
                  </a:lnTo>
                  <a:lnTo>
                    <a:pt x="25" y="1088"/>
                  </a:lnTo>
                  <a:lnTo>
                    <a:pt x="1" y="1384"/>
                  </a:lnTo>
                  <a:lnTo>
                    <a:pt x="25" y="1656"/>
                  </a:lnTo>
                  <a:lnTo>
                    <a:pt x="124" y="1927"/>
                  </a:lnTo>
                  <a:lnTo>
                    <a:pt x="248" y="2150"/>
                  </a:lnTo>
                  <a:lnTo>
                    <a:pt x="421" y="2347"/>
                  </a:lnTo>
                  <a:lnTo>
                    <a:pt x="618" y="2520"/>
                  </a:lnTo>
                  <a:lnTo>
                    <a:pt x="865" y="2668"/>
                  </a:lnTo>
                  <a:lnTo>
                    <a:pt x="1112" y="2742"/>
                  </a:lnTo>
                  <a:lnTo>
                    <a:pt x="1384" y="2767"/>
                  </a:lnTo>
                  <a:lnTo>
                    <a:pt x="1680" y="2742"/>
                  </a:lnTo>
                  <a:lnTo>
                    <a:pt x="1927" y="2668"/>
                  </a:lnTo>
                  <a:lnTo>
                    <a:pt x="2174" y="2520"/>
                  </a:lnTo>
                  <a:lnTo>
                    <a:pt x="2372" y="2347"/>
                  </a:lnTo>
                  <a:lnTo>
                    <a:pt x="2545" y="2150"/>
                  </a:lnTo>
                  <a:lnTo>
                    <a:pt x="2668" y="1927"/>
                  </a:lnTo>
                  <a:lnTo>
                    <a:pt x="2767" y="1656"/>
                  </a:lnTo>
                  <a:lnTo>
                    <a:pt x="2791" y="1384"/>
                  </a:lnTo>
                  <a:lnTo>
                    <a:pt x="2767" y="1088"/>
                  </a:lnTo>
                  <a:lnTo>
                    <a:pt x="2668" y="841"/>
                  </a:lnTo>
                  <a:lnTo>
                    <a:pt x="2545" y="594"/>
                  </a:lnTo>
                  <a:lnTo>
                    <a:pt x="2372" y="396"/>
                  </a:lnTo>
                  <a:lnTo>
                    <a:pt x="2174" y="223"/>
                  </a:lnTo>
                  <a:lnTo>
                    <a:pt x="1927" y="100"/>
                  </a:lnTo>
                  <a:lnTo>
                    <a:pt x="1680" y="26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5"/>
            <p:cNvSpPr/>
            <p:nvPr/>
          </p:nvSpPr>
          <p:spPr>
            <a:xfrm>
              <a:off x="8609875" y="-194650"/>
              <a:ext cx="69800" cy="69775"/>
            </a:xfrm>
            <a:custGeom>
              <a:rect b="b" l="l" r="r" t="t"/>
              <a:pathLst>
                <a:path extrusionOk="0" h="2791" w="2792">
                  <a:moveTo>
                    <a:pt x="1384" y="0"/>
                  </a:moveTo>
                  <a:lnTo>
                    <a:pt x="1112" y="25"/>
                  </a:lnTo>
                  <a:lnTo>
                    <a:pt x="865" y="124"/>
                  </a:lnTo>
                  <a:lnTo>
                    <a:pt x="618" y="247"/>
                  </a:lnTo>
                  <a:lnTo>
                    <a:pt x="421" y="420"/>
                  </a:lnTo>
                  <a:lnTo>
                    <a:pt x="248" y="617"/>
                  </a:lnTo>
                  <a:lnTo>
                    <a:pt x="124" y="864"/>
                  </a:lnTo>
                  <a:lnTo>
                    <a:pt x="25" y="1111"/>
                  </a:lnTo>
                  <a:lnTo>
                    <a:pt x="1" y="1383"/>
                  </a:lnTo>
                  <a:lnTo>
                    <a:pt x="25" y="1679"/>
                  </a:lnTo>
                  <a:lnTo>
                    <a:pt x="124" y="1926"/>
                  </a:lnTo>
                  <a:lnTo>
                    <a:pt x="248" y="2173"/>
                  </a:lnTo>
                  <a:lnTo>
                    <a:pt x="421" y="2371"/>
                  </a:lnTo>
                  <a:lnTo>
                    <a:pt x="618" y="2544"/>
                  </a:lnTo>
                  <a:lnTo>
                    <a:pt x="865" y="2667"/>
                  </a:lnTo>
                  <a:lnTo>
                    <a:pt x="1112" y="2766"/>
                  </a:lnTo>
                  <a:lnTo>
                    <a:pt x="1384" y="2791"/>
                  </a:lnTo>
                  <a:lnTo>
                    <a:pt x="1680" y="2766"/>
                  </a:lnTo>
                  <a:lnTo>
                    <a:pt x="1927" y="2667"/>
                  </a:lnTo>
                  <a:lnTo>
                    <a:pt x="2174" y="2544"/>
                  </a:lnTo>
                  <a:lnTo>
                    <a:pt x="2372" y="2371"/>
                  </a:lnTo>
                  <a:lnTo>
                    <a:pt x="2545" y="2173"/>
                  </a:lnTo>
                  <a:lnTo>
                    <a:pt x="2668" y="1926"/>
                  </a:lnTo>
                  <a:lnTo>
                    <a:pt x="2767" y="1679"/>
                  </a:lnTo>
                  <a:lnTo>
                    <a:pt x="2791" y="1383"/>
                  </a:lnTo>
                  <a:lnTo>
                    <a:pt x="2767" y="1111"/>
                  </a:lnTo>
                  <a:lnTo>
                    <a:pt x="2668" y="864"/>
                  </a:lnTo>
                  <a:lnTo>
                    <a:pt x="2545" y="617"/>
                  </a:lnTo>
                  <a:lnTo>
                    <a:pt x="2372" y="420"/>
                  </a:lnTo>
                  <a:lnTo>
                    <a:pt x="2174" y="247"/>
                  </a:lnTo>
                  <a:lnTo>
                    <a:pt x="1927" y="124"/>
                  </a:lnTo>
                  <a:lnTo>
                    <a:pt x="1680" y="25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5"/>
            <p:cNvSpPr/>
            <p:nvPr/>
          </p:nvSpPr>
          <p:spPr>
            <a:xfrm>
              <a:off x="8278950" y="-383600"/>
              <a:ext cx="69800" cy="69175"/>
            </a:xfrm>
            <a:custGeom>
              <a:rect b="b" l="l" r="r" t="t"/>
              <a:pathLst>
                <a:path extrusionOk="0" h="2767" w="2792">
                  <a:moveTo>
                    <a:pt x="1235" y="1"/>
                  </a:moveTo>
                  <a:lnTo>
                    <a:pt x="964" y="75"/>
                  </a:lnTo>
                  <a:lnTo>
                    <a:pt x="692" y="174"/>
                  </a:lnTo>
                  <a:lnTo>
                    <a:pt x="470" y="347"/>
                  </a:lnTo>
                  <a:lnTo>
                    <a:pt x="297" y="544"/>
                  </a:lnTo>
                  <a:lnTo>
                    <a:pt x="149" y="767"/>
                  </a:lnTo>
                  <a:lnTo>
                    <a:pt x="50" y="1013"/>
                  </a:lnTo>
                  <a:lnTo>
                    <a:pt x="1" y="1285"/>
                  </a:lnTo>
                  <a:lnTo>
                    <a:pt x="25" y="1557"/>
                  </a:lnTo>
                  <a:lnTo>
                    <a:pt x="75" y="1828"/>
                  </a:lnTo>
                  <a:lnTo>
                    <a:pt x="198" y="2075"/>
                  </a:lnTo>
                  <a:lnTo>
                    <a:pt x="346" y="2298"/>
                  </a:lnTo>
                  <a:lnTo>
                    <a:pt x="569" y="2495"/>
                  </a:lnTo>
                  <a:lnTo>
                    <a:pt x="791" y="2643"/>
                  </a:lnTo>
                  <a:lnTo>
                    <a:pt x="1038" y="2718"/>
                  </a:lnTo>
                  <a:lnTo>
                    <a:pt x="1309" y="2767"/>
                  </a:lnTo>
                  <a:lnTo>
                    <a:pt x="1556" y="2767"/>
                  </a:lnTo>
                  <a:lnTo>
                    <a:pt x="1828" y="2693"/>
                  </a:lnTo>
                  <a:lnTo>
                    <a:pt x="2100" y="2594"/>
                  </a:lnTo>
                  <a:lnTo>
                    <a:pt x="2322" y="2421"/>
                  </a:lnTo>
                  <a:lnTo>
                    <a:pt x="2495" y="2224"/>
                  </a:lnTo>
                  <a:lnTo>
                    <a:pt x="2643" y="2001"/>
                  </a:lnTo>
                  <a:lnTo>
                    <a:pt x="2742" y="1754"/>
                  </a:lnTo>
                  <a:lnTo>
                    <a:pt x="2791" y="1483"/>
                  </a:lnTo>
                  <a:lnTo>
                    <a:pt x="2767" y="1211"/>
                  </a:lnTo>
                  <a:lnTo>
                    <a:pt x="2717" y="939"/>
                  </a:lnTo>
                  <a:lnTo>
                    <a:pt x="2594" y="692"/>
                  </a:lnTo>
                  <a:lnTo>
                    <a:pt x="2445" y="470"/>
                  </a:lnTo>
                  <a:lnTo>
                    <a:pt x="2223" y="273"/>
                  </a:lnTo>
                  <a:lnTo>
                    <a:pt x="2001" y="124"/>
                  </a:lnTo>
                  <a:lnTo>
                    <a:pt x="1754" y="50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5"/>
            <p:cNvSpPr/>
            <p:nvPr/>
          </p:nvSpPr>
          <p:spPr>
            <a:xfrm>
              <a:off x="8938350" y="-763925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210" y="1"/>
                  </a:moveTo>
                  <a:lnTo>
                    <a:pt x="939" y="50"/>
                  </a:lnTo>
                  <a:lnTo>
                    <a:pt x="692" y="174"/>
                  </a:lnTo>
                  <a:lnTo>
                    <a:pt x="470" y="347"/>
                  </a:lnTo>
                  <a:lnTo>
                    <a:pt x="272" y="544"/>
                  </a:lnTo>
                  <a:lnTo>
                    <a:pt x="148" y="766"/>
                  </a:lnTo>
                  <a:lnTo>
                    <a:pt x="50" y="1013"/>
                  </a:lnTo>
                  <a:lnTo>
                    <a:pt x="0" y="1285"/>
                  </a:lnTo>
                  <a:lnTo>
                    <a:pt x="0" y="1557"/>
                  </a:lnTo>
                  <a:lnTo>
                    <a:pt x="74" y="1804"/>
                  </a:lnTo>
                  <a:lnTo>
                    <a:pt x="173" y="2075"/>
                  </a:lnTo>
                  <a:lnTo>
                    <a:pt x="346" y="2298"/>
                  </a:lnTo>
                  <a:lnTo>
                    <a:pt x="544" y="2471"/>
                  </a:lnTo>
                  <a:lnTo>
                    <a:pt x="766" y="2619"/>
                  </a:lnTo>
                  <a:lnTo>
                    <a:pt x="1038" y="2717"/>
                  </a:lnTo>
                  <a:lnTo>
                    <a:pt x="1285" y="2767"/>
                  </a:lnTo>
                  <a:lnTo>
                    <a:pt x="1556" y="2742"/>
                  </a:lnTo>
                  <a:lnTo>
                    <a:pt x="1828" y="2693"/>
                  </a:lnTo>
                  <a:lnTo>
                    <a:pt x="2075" y="2569"/>
                  </a:lnTo>
                  <a:lnTo>
                    <a:pt x="2297" y="2421"/>
                  </a:lnTo>
                  <a:lnTo>
                    <a:pt x="2495" y="2224"/>
                  </a:lnTo>
                  <a:lnTo>
                    <a:pt x="2643" y="1977"/>
                  </a:lnTo>
                  <a:lnTo>
                    <a:pt x="2717" y="1730"/>
                  </a:lnTo>
                  <a:lnTo>
                    <a:pt x="2766" y="1483"/>
                  </a:lnTo>
                  <a:lnTo>
                    <a:pt x="2766" y="1211"/>
                  </a:lnTo>
                  <a:lnTo>
                    <a:pt x="2692" y="939"/>
                  </a:lnTo>
                  <a:lnTo>
                    <a:pt x="2593" y="668"/>
                  </a:lnTo>
                  <a:lnTo>
                    <a:pt x="2421" y="445"/>
                  </a:lnTo>
                  <a:lnTo>
                    <a:pt x="2223" y="273"/>
                  </a:lnTo>
                  <a:lnTo>
                    <a:pt x="2001" y="124"/>
                  </a:lnTo>
                  <a:lnTo>
                    <a:pt x="1754" y="26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5"/>
            <p:cNvSpPr/>
            <p:nvPr/>
          </p:nvSpPr>
          <p:spPr>
            <a:xfrm>
              <a:off x="8940200" y="-382975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285" y="1"/>
                  </a:moveTo>
                  <a:lnTo>
                    <a:pt x="1013" y="50"/>
                  </a:lnTo>
                  <a:lnTo>
                    <a:pt x="766" y="124"/>
                  </a:lnTo>
                  <a:lnTo>
                    <a:pt x="544" y="272"/>
                  </a:lnTo>
                  <a:lnTo>
                    <a:pt x="346" y="470"/>
                  </a:lnTo>
                  <a:lnTo>
                    <a:pt x="173" y="692"/>
                  </a:lnTo>
                  <a:lnTo>
                    <a:pt x="50" y="939"/>
                  </a:lnTo>
                  <a:lnTo>
                    <a:pt x="0" y="1211"/>
                  </a:lnTo>
                  <a:lnTo>
                    <a:pt x="0" y="1482"/>
                  </a:lnTo>
                  <a:lnTo>
                    <a:pt x="25" y="1754"/>
                  </a:lnTo>
                  <a:lnTo>
                    <a:pt x="124" y="2001"/>
                  </a:lnTo>
                  <a:lnTo>
                    <a:pt x="272" y="2223"/>
                  </a:lnTo>
                  <a:lnTo>
                    <a:pt x="445" y="2421"/>
                  </a:lnTo>
                  <a:lnTo>
                    <a:pt x="692" y="2594"/>
                  </a:lnTo>
                  <a:lnTo>
                    <a:pt x="939" y="2693"/>
                  </a:lnTo>
                  <a:lnTo>
                    <a:pt x="1211" y="2767"/>
                  </a:lnTo>
                  <a:lnTo>
                    <a:pt x="1482" y="2767"/>
                  </a:lnTo>
                  <a:lnTo>
                    <a:pt x="1729" y="2717"/>
                  </a:lnTo>
                  <a:lnTo>
                    <a:pt x="1976" y="2643"/>
                  </a:lnTo>
                  <a:lnTo>
                    <a:pt x="2223" y="2495"/>
                  </a:lnTo>
                  <a:lnTo>
                    <a:pt x="2421" y="2297"/>
                  </a:lnTo>
                  <a:lnTo>
                    <a:pt x="2569" y="2075"/>
                  </a:lnTo>
                  <a:lnTo>
                    <a:pt x="2692" y="1828"/>
                  </a:lnTo>
                  <a:lnTo>
                    <a:pt x="2742" y="1556"/>
                  </a:lnTo>
                  <a:lnTo>
                    <a:pt x="2766" y="1285"/>
                  </a:lnTo>
                  <a:lnTo>
                    <a:pt x="2717" y="1013"/>
                  </a:lnTo>
                  <a:lnTo>
                    <a:pt x="2618" y="766"/>
                  </a:lnTo>
                  <a:lnTo>
                    <a:pt x="2470" y="544"/>
                  </a:lnTo>
                  <a:lnTo>
                    <a:pt x="2297" y="346"/>
                  </a:lnTo>
                  <a:lnTo>
                    <a:pt x="2075" y="173"/>
                  </a:lnTo>
                  <a:lnTo>
                    <a:pt x="1803" y="75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5"/>
            <p:cNvSpPr/>
            <p:nvPr/>
          </p:nvSpPr>
          <p:spPr>
            <a:xfrm>
              <a:off x="8280800" y="-763300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285" y="1"/>
                  </a:moveTo>
                  <a:lnTo>
                    <a:pt x="1013" y="25"/>
                  </a:lnTo>
                  <a:lnTo>
                    <a:pt x="766" y="124"/>
                  </a:lnTo>
                  <a:lnTo>
                    <a:pt x="544" y="272"/>
                  </a:lnTo>
                  <a:lnTo>
                    <a:pt x="346" y="445"/>
                  </a:lnTo>
                  <a:lnTo>
                    <a:pt x="173" y="692"/>
                  </a:lnTo>
                  <a:lnTo>
                    <a:pt x="75" y="939"/>
                  </a:lnTo>
                  <a:lnTo>
                    <a:pt x="1" y="1211"/>
                  </a:lnTo>
                  <a:lnTo>
                    <a:pt x="1" y="1482"/>
                  </a:lnTo>
                  <a:lnTo>
                    <a:pt x="50" y="1729"/>
                  </a:lnTo>
                  <a:lnTo>
                    <a:pt x="124" y="1976"/>
                  </a:lnTo>
                  <a:lnTo>
                    <a:pt x="272" y="2223"/>
                  </a:lnTo>
                  <a:lnTo>
                    <a:pt x="470" y="2421"/>
                  </a:lnTo>
                  <a:lnTo>
                    <a:pt x="692" y="2569"/>
                  </a:lnTo>
                  <a:lnTo>
                    <a:pt x="939" y="2692"/>
                  </a:lnTo>
                  <a:lnTo>
                    <a:pt x="1211" y="2742"/>
                  </a:lnTo>
                  <a:lnTo>
                    <a:pt x="1482" y="2767"/>
                  </a:lnTo>
                  <a:lnTo>
                    <a:pt x="1754" y="2717"/>
                  </a:lnTo>
                  <a:lnTo>
                    <a:pt x="2001" y="2618"/>
                  </a:lnTo>
                  <a:lnTo>
                    <a:pt x="2223" y="2470"/>
                  </a:lnTo>
                  <a:lnTo>
                    <a:pt x="2421" y="2297"/>
                  </a:lnTo>
                  <a:lnTo>
                    <a:pt x="2594" y="2075"/>
                  </a:lnTo>
                  <a:lnTo>
                    <a:pt x="2693" y="1803"/>
                  </a:lnTo>
                  <a:lnTo>
                    <a:pt x="2767" y="1556"/>
                  </a:lnTo>
                  <a:lnTo>
                    <a:pt x="2767" y="1285"/>
                  </a:lnTo>
                  <a:lnTo>
                    <a:pt x="2717" y="1013"/>
                  </a:lnTo>
                  <a:lnTo>
                    <a:pt x="2643" y="766"/>
                  </a:lnTo>
                  <a:lnTo>
                    <a:pt x="2495" y="544"/>
                  </a:lnTo>
                  <a:lnTo>
                    <a:pt x="2297" y="346"/>
                  </a:lnTo>
                  <a:lnTo>
                    <a:pt x="2075" y="173"/>
                  </a:lnTo>
                  <a:lnTo>
                    <a:pt x="1828" y="50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8264125" y="-920750"/>
              <a:ext cx="761300" cy="760700"/>
            </a:xfrm>
            <a:custGeom>
              <a:rect b="b" l="l" r="r" t="t"/>
              <a:pathLst>
                <a:path extrusionOk="0" h="30428" w="30452">
                  <a:moveTo>
                    <a:pt x="15214" y="7262"/>
                  </a:moveTo>
                  <a:lnTo>
                    <a:pt x="15609" y="7286"/>
                  </a:lnTo>
                  <a:lnTo>
                    <a:pt x="15979" y="7311"/>
                  </a:lnTo>
                  <a:lnTo>
                    <a:pt x="16325" y="7336"/>
                  </a:lnTo>
                  <a:lnTo>
                    <a:pt x="16696" y="7410"/>
                  </a:lnTo>
                  <a:lnTo>
                    <a:pt x="17041" y="7484"/>
                  </a:lnTo>
                  <a:lnTo>
                    <a:pt x="17387" y="7558"/>
                  </a:lnTo>
                  <a:lnTo>
                    <a:pt x="17733" y="7682"/>
                  </a:lnTo>
                  <a:lnTo>
                    <a:pt x="18079" y="7805"/>
                  </a:lnTo>
                  <a:lnTo>
                    <a:pt x="18474" y="7978"/>
                  </a:lnTo>
                  <a:lnTo>
                    <a:pt x="18844" y="8151"/>
                  </a:lnTo>
                  <a:lnTo>
                    <a:pt x="19190" y="8348"/>
                  </a:lnTo>
                  <a:lnTo>
                    <a:pt x="19536" y="8546"/>
                  </a:lnTo>
                  <a:lnTo>
                    <a:pt x="19881" y="8768"/>
                  </a:lnTo>
                  <a:lnTo>
                    <a:pt x="20227" y="9040"/>
                  </a:lnTo>
                  <a:lnTo>
                    <a:pt x="20499" y="9287"/>
                  </a:lnTo>
                  <a:lnTo>
                    <a:pt x="20771" y="9509"/>
                  </a:lnTo>
                  <a:lnTo>
                    <a:pt x="21017" y="9781"/>
                  </a:lnTo>
                  <a:lnTo>
                    <a:pt x="21264" y="10052"/>
                  </a:lnTo>
                  <a:lnTo>
                    <a:pt x="21487" y="10324"/>
                  </a:lnTo>
                  <a:lnTo>
                    <a:pt x="21709" y="10620"/>
                  </a:lnTo>
                  <a:lnTo>
                    <a:pt x="21907" y="10917"/>
                  </a:lnTo>
                  <a:lnTo>
                    <a:pt x="22104" y="11213"/>
                  </a:lnTo>
                  <a:lnTo>
                    <a:pt x="22277" y="11534"/>
                  </a:lnTo>
                  <a:lnTo>
                    <a:pt x="22425" y="11855"/>
                  </a:lnTo>
                  <a:lnTo>
                    <a:pt x="22573" y="12201"/>
                  </a:lnTo>
                  <a:lnTo>
                    <a:pt x="22697" y="12522"/>
                  </a:lnTo>
                  <a:lnTo>
                    <a:pt x="22820" y="12893"/>
                  </a:lnTo>
                  <a:lnTo>
                    <a:pt x="22919" y="13238"/>
                  </a:lnTo>
                  <a:lnTo>
                    <a:pt x="22993" y="13609"/>
                  </a:lnTo>
                  <a:lnTo>
                    <a:pt x="23067" y="13979"/>
                  </a:lnTo>
                  <a:lnTo>
                    <a:pt x="23117" y="14325"/>
                  </a:lnTo>
                  <a:lnTo>
                    <a:pt x="23166" y="14769"/>
                  </a:lnTo>
                  <a:lnTo>
                    <a:pt x="23166" y="15214"/>
                  </a:lnTo>
                  <a:lnTo>
                    <a:pt x="23141" y="15881"/>
                  </a:lnTo>
                  <a:lnTo>
                    <a:pt x="23067" y="16474"/>
                  </a:lnTo>
                  <a:lnTo>
                    <a:pt x="22993" y="16844"/>
                  </a:lnTo>
                  <a:lnTo>
                    <a:pt x="22919" y="17190"/>
                  </a:lnTo>
                  <a:lnTo>
                    <a:pt x="22820" y="17560"/>
                  </a:lnTo>
                  <a:lnTo>
                    <a:pt x="22697" y="17906"/>
                  </a:lnTo>
                  <a:lnTo>
                    <a:pt x="22573" y="18252"/>
                  </a:lnTo>
                  <a:lnTo>
                    <a:pt x="22425" y="18573"/>
                  </a:lnTo>
                  <a:lnTo>
                    <a:pt x="22277" y="18894"/>
                  </a:lnTo>
                  <a:lnTo>
                    <a:pt x="22104" y="19215"/>
                  </a:lnTo>
                  <a:lnTo>
                    <a:pt x="21907" y="19536"/>
                  </a:lnTo>
                  <a:lnTo>
                    <a:pt x="21709" y="19832"/>
                  </a:lnTo>
                  <a:lnTo>
                    <a:pt x="21487" y="20104"/>
                  </a:lnTo>
                  <a:lnTo>
                    <a:pt x="21264" y="20400"/>
                  </a:lnTo>
                  <a:lnTo>
                    <a:pt x="21017" y="20647"/>
                  </a:lnTo>
                  <a:lnTo>
                    <a:pt x="20771" y="20919"/>
                  </a:lnTo>
                  <a:lnTo>
                    <a:pt x="20499" y="21166"/>
                  </a:lnTo>
                  <a:lnTo>
                    <a:pt x="20227" y="21388"/>
                  </a:lnTo>
                  <a:lnTo>
                    <a:pt x="19980" y="21586"/>
                  </a:lnTo>
                  <a:lnTo>
                    <a:pt x="19709" y="21783"/>
                  </a:lnTo>
                  <a:lnTo>
                    <a:pt x="19388" y="21981"/>
                  </a:lnTo>
                  <a:lnTo>
                    <a:pt x="19042" y="22178"/>
                  </a:lnTo>
                  <a:lnTo>
                    <a:pt x="18696" y="22351"/>
                  </a:lnTo>
                  <a:lnTo>
                    <a:pt x="18350" y="22524"/>
                  </a:lnTo>
                  <a:lnTo>
                    <a:pt x="18079" y="22648"/>
                  </a:lnTo>
                  <a:lnTo>
                    <a:pt x="17733" y="22746"/>
                  </a:lnTo>
                  <a:lnTo>
                    <a:pt x="17387" y="22870"/>
                  </a:lnTo>
                  <a:lnTo>
                    <a:pt x="17041" y="22944"/>
                  </a:lnTo>
                  <a:lnTo>
                    <a:pt x="16696" y="23018"/>
                  </a:lnTo>
                  <a:lnTo>
                    <a:pt x="16325" y="23092"/>
                  </a:lnTo>
                  <a:lnTo>
                    <a:pt x="15979" y="23117"/>
                  </a:lnTo>
                  <a:lnTo>
                    <a:pt x="15609" y="23166"/>
                  </a:lnTo>
                  <a:lnTo>
                    <a:pt x="14843" y="23166"/>
                  </a:lnTo>
                  <a:lnTo>
                    <a:pt x="14473" y="23117"/>
                  </a:lnTo>
                  <a:lnTo>
                    <a:pt x="14127" y="23092"/>
                  </a:lnTo>
                  <a:lnTo>
                    <a:pt x="13757" y="23018"/>
                  </a:lnTo>
                  <a:lnTo>
                    <a:pt x="13411" y="22944"/>
                  </a:lnTo>
                  <a:lnTo>
                    <a:pt x="13065" y="22870"/>
                  </a:lnTo>
                  <a:lnTo>
                    <a:pt x="12719" y="22746"/>
                  </a:lnTo>
                  <a:lnTo>
                    <a:pt x="12374" y="22648"/>
                  </a:lnTo>
                  <a:lnTo>
                    <a:pt x="12226" y="22574"/>
                  </a:lnTo>
                  <a:lnTo>
                    <a:pt x="11830" y="22401"/>
                  </a:lnTo>
                  <a:lnTo>
                    <a:pt x="11435" y="22203"/>
                  </a:lnTo>
                  <a:lnTo>
                    <a:pt x="11040" y="21981"/>
                  </a:lnTo>
                  <a:lnTo>
                    <a:pt x="10670" y="21734"/>
                  </a:lnTo>
                  <a:lnTo>
                    <a:pt x="10225" y="21388"/>
                  </a:lnTo>
                  <a:lnTo>
                    <a:pt x="9953" y="21166"/>
                  </a:lnTo>
                  <a:lnTo>
                    <a:pt x="9682" y="20919"/>
                  </a:lnTo>
                  <a:lnTo>
                    <a:pt x="9435" y="20647"/>
                  </a:lnTo>
                  <a:lnTo>
                    <a:pt x="9188" y="20400"/>
                  </a:lnTo>
                  <a:lnTo>
                    <a:pt x="8966" y="20104"/>
                  </a:lnTo>
                  <a:lnTo>
                    <a:pt x="8743" y="19832"/>
                  </a:lnTo>
                  <a:lnTo>
                    <a:pt x="8546" y="19536"/>
                  </a:lnTo>
                  <a:lnTo>
                    <a:pt x="8348" y="19215"/>
                  </a:lnTo>
                  <a:lnTo>
                    <a:pt x="8175" y="18894"/>
                  </a:lnTo>
                  <a:lnTo>
                    <a:pt x="8027" y="18573"/>
                  </a:lnTo>
                  <a:lnTo>
                    <a:pt x="7879" y="18252"/>
                  </a:lnTo>
                  <a:lnTo>
                    <a:pt x="7731" y="17906"/>
                  </a:lnTo>
                  <a:lnTo>
                    <a:pt x="7632" y="17560"/>
                  </a:lnTo>
                  <a:lnTo>
                    <a:pt x="7533" y="17190"/>
                  </a:lnTo>
                  <a:lnTo>
                    <a:pt x="7434" y="16844"/>
                  </a:lnTo>
                  <a:lnTo>
                    <a:pt x="7385" y="16474"/>
                  </a:lnTo>
                  <a:lnTo>
                    <a:pt x="7336" y="16103"/>
                  </a:lnTo>
                  <a:lnTo>
                    <a:pt x="7286" y="15659"/>
                  </a:lnTo>
                  <a:lnTo>
                    <a:pt x="7286" y="15214"/>
                  </a:lnTo>
                  <a:lnTo>
                    <a:pt x="7286" y="14868"/>
                  </a:lnTo>
                  <a:lnTo>
                    <a:pt x="7311" y="14523"/>
                  </a:lnTo>
                  <a:lnTo>
                    <a:pt x="7385" y="13979"/>
                  </a:lnTo>
                  <a:lnTo>
                    <a:pt x="7434" y="13609"/>
                  </a:lnTo>
                  <a:lnTo>
                    <a:pt x="7533" y="13238"/>
                  </a:lnTo>
                  <a:lnTo>
                    <a:pt x="7632" y="12893"/>
                  </a:lnTo>
                  <a:lnTo>
                    <a:pt x="7731" y="12522"/>
                  </a:lnTo>
                  <a:lnTo>
                    <a:pt x="7879" y="12201"/>
                  </a:lnTo>
                  <a:lnTo>
                    <a:pt x="8027" y="11855"/>
                  </a:lnTo>
                  <a:lnTo>
                    <a:pt x="8175" y="11534"/>
                  </a:lnTo>
                  <a:lnTo>
                    <a:pt x="8348" y="11213"/>
                  </a:lnTo>
                  <a:lnTo>
                    <a:pt x="8546" y="10917"/>
                  </a:lnTo>
                  <a:lnTo>
                    <a:pt x="8743" y="10620"/>
                  </a:lnTo>
                  <a:lnTo>
                    <a:pt x="8966" y="10324"/>
                  </a:lnTo>
                  <a:lnTo>
                    <a:pt x="9188" y="10052"/>
                  </a:lnTo>
                  <a:lnTo>
                    <a:pt x="9435" y="9781"/>
                  </a:lnTo>
                  <a:lnTo>
                    <a:pt x="9682" y="9509"/>
                  </a:lnTo>
                  <a:lnTo>
                    <a:pt x="9953" y="9287"/>
                  </a:lnTo>
                  <a:lnTo>
                    <a:pt x="10225" y="9040"/>
                  </a:lnTo>
                  <a:lnTo>
                    <a:pt x="10275" y="9015"/>
                  </a:lnTo>
                  <a:lnTo>
                    <a:pt x="10596" y="8768"/>
                  </a:lnTo>
                  <a:lnTo>
                    <a:pt x="10917" y="8546"/>
                  </a:lnTo>
                  <a:lnTo>
                    <a:pt x="11262" y="8324"/>
                  </a:lnTo>
                  <a:lnTo>
                    <a:pt x="11608" y="8151"/>
                  </a:lnTo>
                  <a:lnTo>
                    <a:pt x="11979" y="7953"/>
                  </a:lnTo>
                  <a:lnTo>
                    <a:pt x="12374" y="7805"/>
                  </a:lnTo>
                  <a:lnTo>
                    <a:pt x="12719" y="7682"/>
                  </a:lnTo>
                  <a:lnTo>
                    <a:pt x="13065" y="7558"/>
                  </a:lnTo>
                  <a:lnTo>
                    <a:pt x="13411" y="7484"/>
                  </a:lnTo>
                  <a:lnTo>
                    <a:pt x="13757" y="7410"/>
                  </a:lnTo>
                  <a:lnTo>
                    <a:pt x="14127" y="7336"/>
                  </a:lnTo>
                  <a:lnTo>
                    <a:pt x="14473" y="7311"/>
                  </a:lnTo>
                  <a:lnTo>
                    <a:pt x="14843" y="7286"/>
                  </a:lnTo>
                  <a:lnTo>
                    <a:pt x="15214" y="7262"/>
                  </a:lnTo>
                  <a:close/>
                  <a:moveTo>
                    <a:pt x="14621" y="1"/>
                  </a:moveTo>
                  <a:lnTo>
                    <a:pt x="14028" y="50"/>
                  </a:lnTo>
                  <a:lnTo>
                    <a:pt x="13436" y="100"/>
                  </a:lnTo>
                  <a:lnTo>
                    <a:pt x="12843" y="174"/>
                  </a:lnTo>
                  <a:lnTo>
                    <a:pt x="12374" y="248"/>
                  </a:lnTo>
                  <a:lnTo>
                    <a:pt x="11732" y="396"/>
                  </a:lnTo>
                  <a:lnTo>
                    <a:pt x="11114" y="569"/>
                  </a:lnTo>
                  <a:lnTo>
                    <a:pt x="10497" y="742"/>
                  </a:lnTo>
                  <a:lnTo>
                    <a:pt x="9879" y="964"/>
                  </a:lnTo>
                  <a:lnTo>
                    <a:pt x="9287" y="1186"/>
                  </a:lnTo>
                  <a:lnTo>
                    <a:pt x="8694" y="1458"/>
                  </a:lnTo>
                  <a:lnTo>
                    <a:pt x="8126" y="1754"/>
                  </a:lnTo>
                  <a:lnTo>
                    <a:pt x="7558" y="2051"/>
                  </a:lnTo>
                  <a:lnTo>
                    <a:pt x="7039" y="2397"/>
                  </a:lnTo>
                  <a:lnTo>
                    <a:pt x="6496" y="2742"/>
                  </a:lnTo>
                  <a:lnTo>
                    <a:pt x="6002" y="3113"/>
                  </a:lnTo>
                  <a:lnTo>
                    <a:pt x="5483" y="3508"/>
                  </a:lnTo>
                  <a:lnTo>
                    <a:pt x="5014" y="3928"/>
                  </a:lnTo>
                  <a:lnTo>
                    <a:pt x="4570" y="4348"/>
                  </a:lnTo>
                  <a:lnTo>
                    <a:pt x="4125" y="4817"/>
                  </a:lnTo>
                  <a:lnTo>
                    <a:pt x="3705" y="5286"/>
                  </a:lnTo>
                  <a:lnTo>
                    <a:pt x="3409" y="5607"/>
                  </a:lnTo>
                  <a:lnTo>
                    <a:pt x="3137" y="5953"/>
                  </a:lnTo>
                  <a:lnTo>
                    <a:pt x="2791" y="6447"/>
                  </a:lnTo>
                  <a:lnTo>
                    <a:pt x="2470" y="6916"/>
                  </a:lnTo>
                  <a:lnTo>
                    <a:pt x="2149" y="7435"/>
                  </a:lnTo>
                  <a:lnTo>
                    <a:pt x="1853" y="7929"/>
                  </a:lnTo>
                  <a:lnTo>
                    <a:pt x="1581" y="8472"/>
                  </a:lnTo>
                  <a:lnTo>
                    <a:pt x="1334" y="8990"/>
                  </a:lnTo>
                  <a:lnTo>
                    <a:pt x="1087" y="9558"/>
                  </a:lnTo>
                  <a:lnTo>
                    <a:pt x="890" y="10102"/>
                  </a:lnTo>
                  <a:lnTo>
                    <a:pt x="840" y="10201"/>
                  </a:lnTo>
                  <a:lnTo>
                    <a:pt x="643" y="10793"/>
                  </a:lnTo>
                  <a:lnTo>
                    <a:pt x="495" y="11411"/>
                  </a:lnTo>
                  <a:lnTo>
                    <a:pt x="347" y="12003"/>
                  </a:lnTo>
                  <a:lnTo>
                    <a:pt x="223" y="12646"/>
                  </a:lnTo>
                  <a:lnTo>
                    <a:pt x="124" y="13263"/>
                  </a:lnTo>
                  <a:lnTo>
                    <a:pt x="50" y="13905"/>
                  </a:lnTo>
                  <a:lnTo>
                    <a:pt x="25" y="14572"/>
                  </a:lnTo>
                  <a:lnTo>
                    <a:pt x="1" y="15214"/>
                  </a:lnTo>
                  <a:lnTo>
                    <a:pt x="25" y="15881"/>
                  </a:lnTo>
                  <a:lnTo>
                    <a:pt x="50" y="16523"/>
                  </a:lnTo>
                  <a:lnTo>
                    <a:pt x="124" y="17165"/>
                  </a:lnTo>
                  <a:lnTo>
                    <a:pt x="223" y="17807"/>
                  </a:lnTo>
                  <a:lnTo>
                    <a:pt x="347" y="18425"/>
                  </a:lnTo>
                  <a:lnTo>
                    <a:pt x="495" y="19042"/>
                  </a:lnTo>
                  <a:lnTo>
                    <a:pt x="643" y="19635"/>
                  </a:lnTo>
                  <a:lnTo>
                    <a:pt x="840" y="20227"/>
                  </a:lnTo>
                  <a:lnTo>
                    <a:pt x="1087" y="20894"/>
                  </a:lnTo>
                  <a:lnTo>
                    <a:pt x="1359" y="21536"/>
                  </a:lnTo>
                  <a:lnTo>
                    <a:pt x="1730" y="22253"/>
                  </a:lnTo>
                  <a:lnTo>
                    <a:pt x="2125" y="22969"/>
                  </a:lnTo>
                  <a:lnTo>
                    <a:pt x="2545" y="23660"/>
                  </a:lnTo>
                  <a:lnTo>
                    <a:pt x="3014" y="24302"/>
                  </a:lnTo>
                  <a:lnTo>
                    <a:pt x="3360" y="24747"/>
                  </a:lnTo>
                  <a:lnTo>
                    <a:pt x="3705" y="25167"/>
                  </a:lnTo>
                  <a:lnTo>
                    <a:pt x="4125" y="25636"/>
                  </a:lnTo>
                  <a:lnTo>
                    <a:pt x="4570" y="26080"/>
                  </a:lnTo>
                  <a:lnTo>
                    <a:pt x="5014" y="26500"/>
                  </a:lnTo>
                  <a:lnTo>
                    <a:pt x="5483" y="26920"/>
                  </a:lnTo>
                  <a:lnTo>
                    <a:pt x="6002" y="27315"/>
                  </a:lnTo>
                  <a:lnTo>
                    <a:pt x="6496" y="27686"/>
                  </a:lnTo>
                  <a:lnTo>
                    <a:pt x="7039" y="28056"/>
                  </a:lnTo>
                  <a:lnTo>
                    <a:pt x="7558" y="28377"/>
                  </a:lnTo>
                  <a:lnTo>
                    <a:pt x="8126" y="28698"/>
                  </a:lnTo>
                  <a:lnTo>
                    <a:pt x="8694" y="28970"/>
                  </a:lnTo>
                  <a:lnTo>
                    <a:pt x="9287" y="29242"/>
                  </a:lnTo>
                  <a:lnTo>
                    <a:pt x="9879" y="29464"/>
                  </a:lnTo>
                  <a:lnTo>
                    <a:pt x="10497" y="29686"/>
                  </a:lnTo>
                  <a:lnTo>
                    <a:pt x="11114" y="29884"/>
                  </a:lnTo>
                  <a:lnTo>
                    <a:pt x="11732" y="30032"/>
                  </a:lnTo>
                  <a:lnTo>
                    <a:pt x="12374" y="30180"/>
                  </a:lnTo>
                  <a:lnTo>
                    <a:pt x="13263" y="30304"/>
                  </a:lnTo>
                  <a:lnTo>
                    <a:pt x="13757" y="30378"/>
                  </a:lnTo>
                  <a:lnTo>
                    <a:pt x="14226" y="30402"/>
                  </a:lnTo>
                  <a:lnTo>
                    <a:pt x="14720" y="30427"/>
                  </a:lnTo>
                  <a:lnTo>
                    <a:pt x="15831" y="30427"/>
                  </a:lnTo>
                  <a:lnTo>
                    <a:pt x="16424" y="30402"/>
                  </a:lnTo>
                  <a:lnTo>
                    <a:pt x="17017" y="30328"/>
                  </a:lnTo>
                  <a:lnTo>
                    <a:pt x="17609" y="30254"/>
                  </a:lnTo>
                  <a:lnTo>
                    <a:pt x="18079" y="30180"/>
                  </a:lnTo>
                  <a:lnTo>
                    <a:pt x="18721" y="30032"/>
                  </a:lnTo>
                  <a:lnTo>
                    <a:pt x="19338" y="29884"/>
                  </a:lnTo>
                  <a:lnTo>
                    <a:pt x="19956" y="29686"/>
                  </a:lnTo>
                  <a:lnTo>
                    <a:pt x="20573" y="29464"/>
                  </a:lnTo>
                  <a:lnTo>
                    <a:pt x="21166" y="29242"/>
                  </a:lnTo>
                  <a:lnTo>
                    <a:pt x="21758" y="28970"/>
                  </a:lnTo>
                  <a:lnTo>
                    <a:pt x="22326" y="28698"/>
                  </a:lnTo>
                  <a:lnTo>
                    <a:pt x="22870" y="28377"/>
                  </a:lnTo>
                  <a:lnTo>
                    <a:pt x="23413" y="28056"/>
                  </a:lnTo>
                  <a:lnTo>
                    <a:pt x="23956" y="27686"/>
                  </a:lnTo>
                  <a:lnTo>
                    <a:pt x="24450" y="27315"/>
                  </a:lnTo>
                  <a:lnTo>
                    <a:pt x="24944" y="26920"/>
                  </a:lnTo>
                  <a:lnTo>
                    <a:pt x="25438" y="26525"/>
                  </a:lnTo>
                  <a:lnTo>
                    <a:pt x="25883" y="26080"/>
                  </a:lnTo>
                  <a:lnTo>
                    <a:pt x="26327" y="25636"/>
                  </a:lnTo>
                  <a:lnTo>
                    <a:pt x="26747" y="25167"/>
                  </a:lnTo>
                  <a:lnTo>
                    <a:pt x="27315" y="24475"/>
                  </a:lnTo>
                  <a:lnTo>
                    <a:pt x="27611" y="24080"/>
                  </a:lnTo>
                  <a:lnTo>
                    <a:pt x="27883" y="23660"/>
                  </a:lnTo>
                  <a:lnTo>
                    <a:pt x="28155" y="23265"/>
                  </a:lnTo>
                  <a:lnTo>
                    <a:pt x="28402" y="22821"/>
                  </a:lnTo>
                  <a:lnTo>
                    <a:pt x="28649" y="22401"/>
                  </a:lnTo>
                  <a:lnTo>
                    <a:pt x="28871" y="21956"/>
                  </a:lnTo>
                  <a:lnTo>
                    <a:pt x="29093" y="21487"/>
                  </a:lnTo>
                  <a:lnTo>
                    <a:pt x="29291" y="21042"/>
                  </a:lnTo>
                  <a:lnTo>
                    <a:pt x="29439" y="20647"/>
                  </a:lnTo>
                  <a:lnTo>
                    <a:pt x="29587" y="20227"/>
                  </a:lnTo>
                  <a:lnTo>
                    <a:pt x="29785" y="19635"/>
                  </a:lnTo>
                  <a:lnTo>
                    <a:pt x="29958" y="19042"/>
                  </a:lnTo>
                  <a:lnTo>
                    <a:pt x="30106" y="18425"/>
                  </a:lnTo>
                  <a:lnTo>
                    <a:pt x="30229" y="17807"/>
                  </a:lnTo>
                  <a:lnTo>
                    <a:pt x="30328" y="17165"/>
                  </a:lnTo>
                  <a:lnTo>
                    <a:pt x="30402" y="16523"/>
                  </a:lnTo>
                  <a:lnTo>
                    <a:pt x="30427" y="15881"/>
                  </a:lnTo>
                  <a:lnTo>
                    <a:pt x="30452" y="15214"/>
                  </a:lnTo>
                  <a:lnTo>
                    <a:pt x="30427" y="14572"/>
                  </a:lnTo>
                  <a:lnTo>
                    <a:pt x="30402" y="13905"/>
                  </a:lnTo>
                  <a:lnTo>
                    <a:pt x="30328" y="13263"/>
                  </a:lnTo>
                  <a:lnTo>
                    <a:pt x="30229" y="12646"/>
                  </a:lnTo>
                  <a:lnTo>
                    <a:pt x="30106" y="12003"/>
                  </a:lnTo>
                  <a:lnTo>
                    <a:pt x="29958" y="11411"/>
                  </a:lnTo>
                  <a:lnTo>
                    <a:pt x="29785" y="10793"/>
                  </a:lnTo>
                  <a:lnTo>
                    <a:pt x="29587" y="10201"/>
                  </a:lnTo>
                  <a:lnTo>
                    <a:pt x="29488" y="9880"/>
                  </a:lnTo>
                  <a:lnTo>
                    <a:pt x="29241" y="9237"/>
                  </a:lnTo>
                  <a:lnTo>
                    <a:pt x="28945" y="8620"/>
                  </a:lnTo>
                  <a:lnTo>
                    <a:pt x="28649" y="8027"/>
                  </a:lnTo>
                  <a:lnTo>
                    <a:pt x="28328" y="7435"/>
                  </a:lnTo>
                  <a:lnTo>
                    <a:pt x="27957" y="6867"/>
                  </a:lnTo>
                  <a:lnTo>
                    <a:pt x="27587" y="6323"/>
                  </a:lnTo>
                  <a:lnTo>
                    <a:pt x="27167" y="5780"/>
                  </a:lnTo>
                  <a:lnTo>
                    <a:pt x="26747" y="5286"/>
                  </a:lnTo>
                  <a:lnTo>
                    <a:pt x="26624" y="5138"/>
                  </a:lnTo>
                  <a:lnTo>
                    <a:pt x="26204" y="4693"/>
                  </a:lnTo>
                  <a:lnTo>
                    <a:pt x="25784" y="4249"/>
                  </a:lnTo>
                  <a:lnTo>
                    <a:pt x="25315" y="3829"/>
                  </a:lnTo>
                  <a:lnTo>
                    <a:pt x="24845" y="3409"/>
                  </a:lnTo>
                  <a:lnTo>
                    <a:pt x="24351" y="3039"/>
                  </a:lnTo>
                  <a:lnTo>
                    <a:pt x="23858" y="2668"/>
                  </a:lnTo>
                  <a:lnTo>
                    <a:pt x="23339" y="2322"/>
                  </a:lnTo>
                  <a:lnTo>
                    <a:pt x="22796" y="2001"/>
                  </a:lnTo>
                  <a:lnTo>
                    <a:pt x="22252" y="1705"/>
                  </a:lnTo>
                  <a:lnTo>
                    <a:pt x="21684" y="1433"/>
                  </a:lnTo>
                  <a:lnTo>
                    <a:pt x="21116" y="1186"/>
                  </a:lnTo>
                  <a:lnTo>
                    <a:pt x="20524" y="939"/>
                  </a:lnTo>
                  <a:lnTo>
                    <a:pt x="19931" y="742"/>
                  </a:lnTo>
                  <a:lnTo>
                    <a:pt x="19313" y="544"/>
                  </a:lnTo>
                  <a:lnTo>
                    <a:pt x="18696" y="396"/>
                  </a:lnTo>
                  <a:lnTo>
                    <a:pt x="18079" y="248"/>
                  </a:lnTo>
                  <a:lnTo>
                    <a:pt x="17264" y="124"/>
                  </a:lnTo>
                  <a:lnTo>
                    <a:pt x="16770" y="75"/>
                  </a:lnTo>
                  <a:lnTo>
                    <a:pt x="16251" y="26"/>
                  </a:lnTo>
                  <a:lnTo>
                    <a:pt x="15732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30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5"/>
            <p:cNvSpPr/>
            <p:nvPr/>
          </p:nvSpPr>
          <p:spPr>
            <a:xfrm>
              <a:off x="8285125" y="-788600"/>
              <a:ext cx="234650" cy="217350"/>
            </a:xfrm>
            <a:custGeom>
              <a:rect b="b" l="l" r="r" t="t"/>
              <a:pathLst>
                <a:path extrusionOk="0" h="8694" w="9386">
                  <a:moveTo>
                    <a:pt x="2865" y="0"/>
                  </a:moveTo>
                  <a:lnTo>
                    <a:pt x="2569" y="321"/>
                  </a:lnTo>
                  <a:lnTo>
                    <a:pt x="2297" y="667"/>
                  </a:lnTo>
                  <a:lnTo>
                    <a:pt x="1951" y="1161"/>
                  </a:lnTo>
                  <a:lnTo>
                    <a:pt x="1630" y="1630"/>
                  </a:lnTo>
                  <a:lnTo>
                    <a:pt x="1309" y="2149"/>
                  </a:lnTo>
                  <a:lnTo>
                    <a:pt x="1013" y="2643"/>
                  </a:lnTo>
                  <a:lnTo>
                    <a:pt x="741" y="3186"/>
                  </a:lnTo>
                  <a:lnTo>
                    <a:pt x="494" y="3704"/>
                  </a:lnTo>
                  <a:lnTo>
                    <a:pt x="247" y="4272"/>
                  </a:lnTo>
                  <a:lnTo>
                    <a:pt x="50" y="4816"/>
                  </a:lnTo>
                  <a:lnTo>
                    <a:pt x="0" y="4915"/>
                  </a:lnTo>
                  <a:lnTo>
                    <a:pt x="1408" y="5730"/>
                  </a:lnTo>
                  <a:lnTo>
                    <a:pt x="3680" y="7039"/>
                  </a:lnTo>
                  <a:lnTo>
                    <a:pt x="6545" y="8693"/>
                  </a:lnTo>
                  <a:lnTo>
                    <a:pt x="6594" y="8323"/>
                  </a:lnTo>
                  <a:lnTo>
                    <a:pt x="6693" y="7952"/>
                  </a:lnTo>
                  <a:lnTo>
                    <a:pt x="6792" y="7607"/>
                  </a:lnTo>
                  <a:lnTo>
                    <a:pt x="6891" y="7236"/>
                  </a:lnTo>
                  <a:lnTo>
                    <a:pt x="7039" y="6915"/>
                  </a:lnTo>
                  <a:lnTo>
                    <a:pt x="7187" y="6569"/>
                  </a:lnTo>
                  <a:lnTo>
                    <a:pt x="7335" y="6248"/>
                  </a:lnTo>
                  <a:lnTo>
                    <a:pt x="7508" y="5927"/>
                  </a:lnTo>
                  <a:lnTo>
                    <a:pt x="7706" y="5631"/>
                  </a:lnTo>
                  <a:lnTo>
                    <a:pt x="7903" y="5334"/>
                  </a:lnTo>
                  <a:lnTo>
                    <a:pt x="8126" y="5038"/>
                  </a:lnTo>
                  <a:lnTo>
                    <a:pt x="8348" y="4766"/>
                  </a:lnTo>
                  <a:lnTo>
                    <a:pt x="8595" y="4495"/>
                  </a:lnTo>
                  <a:lnTo>
                    <a:pt x="8842" y="4223"/>
                  </a:lnTo>
                  <a:lnTo>
                    <a:pt x="9113" y="4001"/>
                  </a:lnTo>
                  <a:lnTo>
                    <a:pt x="9385" y="3754"/>
                  </a:lnTo>
                  <a:lnTo>
                    <a:pt x="7953" y="2939"/>
                  </a:lnTo>
                  <a:lnTo>
                    <a:pt x="4964" y="1210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8285125" y="-508925"/>
              <a:ext cx="234650" cy="217350"/>
            </a:xfrm>
            <a:custGeom>
              <a:rect b="b" l="l" r="r" t="t"/>
              <a:pathLst>
                <a:path extrusionOk="0" h="8694" w="9386">
                  <a:moveTo>
                    <a:pt x="6545" y="1"/>
                  </a:moveTo>
                  <a:lnTo>
                    <a:pt x="0" y="3754"/>
                  </a:lnTo>
                  <a:lnTo>
                    <a:pt x="272" y="4446"/>
                  </a:lnTo>
                  <a:lnTo>
                    <a:pt x="544" y="5088"/>
                  </a:lnTo>
                  <a:lnTo>
                    <a:pt x="865" y="5730"/>
                  </a:lnTo>
                  <a:lnTo>
                    <a:pt x="1211" y="6372"/>
                  </a:lnTo>
                  <a:lnTo>
                    <a:pt x="1581" y="6965"/>
                  </a:lnTo>
                  <a:lnTo>
                    <a:pt x="1976" y="7558"/>
                  </a:lnTo>
                  <a:lnTo>
                    <a:pt x="2396" y="8126"/>
                  </a:lnTo>
                  <a:lnTo>
                    <a:pt x="2865" y="8694"/>
                  </a:lnTo>
                  <a:lnTo>
                    <a:pt x="9385" y="4915"/>
                  </a:lnTo>
                  <a:lnTo>
                    <a:pt x="9113" y="4693"/>
                  </a:lnTo>
                  <a:lnTo>
                    <a:pt x="8842" y="4446"/>
                  </a:lnTo>
                  <a:lnTo>
                    <a:pt x="8595" y="4174"/>
                  </a:lnTo>
                  <a:lnTo>
                    <a:pt x="8348" y="3927"/>
                  </a:lnTo>
                  <a:lnTo>
                    <a:pt x="8126" y="3631"/>
                  </a:lnTo>
                  <a:lnTo>
                    <a:pt x="7903" y="3359"/>
                  </a:lnTo>
                  <a:lnTo>
                    <a:pt x="7706" y="3063"/>
                  </a:lnTo>
                  <a:lnTo>
                    <a:pt x="7508" y="2742"/>
                  </a:lnTo>
                  <a:lnTo>
                    <a:pt x="7335" y="2421"/>
                  </a:lnTo>
                  <a:lnTo>
                    <a:pt x="7187" y="2100"/>
                  </a:lnTo>
                  <a:lnTo>
                    <a:pt x="7039" y="1779"/>
                  </a:lnTo>
                  <a:lnTo>
                    <a:pt x="6891" y="1433"/>
                  </a:lnTo>
                  <a:lnTo>
                    <a:pt x="6792" y="1087"/>
                  </a:lnTo>
                  <a:lnTo>
                    <a:pt x="6693" y="717"/>
                  </a:lnTo>
                  <a:lnTo>
                    <a:pt x="6594" y="371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8573450" y="-920750"/>
              <a:ext cx="142650" cy="195150"/>
            </a:xfrm>
            <a:custGeom>
              <a:rect b="b" l="l" r="r" t="t"/>
              <a:pathLst>
                <a:path extrusionOk="0" h="7806" w="5706">
                  <a:moveTo>
                    <a:pt x="2248" y="1"/>
                  </a:moveTo>
                  <a:lnTo>
                    <a:pt x="1655" y="50"/>
                  </a:lnTo>
                  <a:lnTo>
                    <a:pt x="1063" y="100"/>
                  </a:lnTo>
                  <a:lnTo>
                    <a:pt x="470" y="174"/>
                  </a:lnTo>
                  <a:lnTo>
                    <a:pt x="1" y="248"/>
                  </a:lnTo>
                  <a:lnTo>
                    <a:pt x="1" y="7805"/>
                  </a:lnTo>
                  <a:lnTo>
                    <a:pt x="346" y="7682"/>
                  </a:lnTo>
                  <a:lnTo>
                    <a:pt x="692" y="7558"/>
                  </a:lnTo>
                  <a:lnTo>
                    <a:pt x="1038" y="7484"/>
                  </a:lnTo>
                  <a:lnTo>
                    <a:pt x="1384" y="7410"/>
                  </a:lnTo>
                  <a:lnTo>
                    <a:pt x="1754" y="7336"/>
                  </a:lnTo>
                  <a:lnTo>
                    <a:pt x="2100" y="7311"/>
                  </a:lnTo>
                  <a:lnTo>
                    <a:pt x="2470" y="7286"/>
                  </a:lnTo>
                  <a:lnTo>
                    <a:pt x="2841" y="7262"/>
                  </a:lnTo>
                  <a:lnTo>
                    <a:pt x="3236" y="7286"/>
                  </a:lnTo>
                  <a:lnTo>
                    <a:pt x="3606" y="7311"/>
                  </a:lnTo>
                  <a:lnTo>
                    <a:pt x="3952" y="7336"/>
                  </a:lnTo>
                  <a:lnTo>
                    <a:pt x="4323" y="7410"/>
                  </a:lnTo>
                  <a:lnTo>
                    <a:pt x="4668" y="7484"/>
                  </a:lnTo>
                  <a:lnTo>
                    <a:pt x="5014" y="7558"/>
                  </a:lnTo>
                  <a:lnTo>
                    <a:pt x="5360" y="7682"/>
                  </a:lnTo>
                  <a:lnTo>
                    <a:pt x="5706" y="7805"/>
                  </a:lnTo>
                  <a:lnTo>
                    <a:pt x="5706" y="248"/>
                  </a:lnTo>
                  <a:lnTo>
                    <a:pt x="4891" y="124"/>
                  </a:lnTo>
                  <a:lnTo>
                    <a:pt x="4397" y="75"/>
                  </a:lnTo>
                  <a:lnTo>
                    <a:pt x="3878" y="26"/>
                  </a:lnTo>
                  <a:lnTo>
                    <a:pt x="335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5"/>
            <p:cNvSpPr/>
            <p:nvPr/>
          </p:nvSpPr>
          <p:spPr>
            <a:xfrm>
              <a:off x="8573450" y="-354575"/>
              <a:ext cx="142650" cy="194525"/>
            </a:xfrm>
            <a:custGeom>
              <a:rect b="b" l="l" r="r" t="t"/>
              <a:pathLst>
                <a:path extrusionOk="0" h="7781" w="5706">
                  <a:moveTo>
                    <a:pt x="1" y="1"/>
                  </a:moveTo>
                  <a:lnTo>
                    <a:pt x="1" y="7533"/>
                  </a:lnTo>
                  <a:lnTo>
                    <a:pt x="692" y="7632"/>
                  </a:lnTo>
                  <a:lnTo>
                    <a:pt x="1408" y="7731"/>
                  </a:lnTo>
                  <a:lnTo>
                    <a:pt x="2125" y="7780"/>
                  </a:lnTo>
                  <a:lnTo>
                    <a:pt x="3582" y="7780"/>
                  </a:lnTo>
                  <a:lnTo>
                    <a:pt x="4298" y="7731"/>
                  </a:lnTo>
                  <a:lnTo>
                    <a:pt x="4989" y="7632"/>
                  </a:lnTo>
                  <a:lnTo>
                    <a:pt x="5706" y="7533"/>
                  </a:lnTo>
                  <a:lnTo>
                    <a:pt x="5706" y="1"/>
                  </a:lnTo>
                  <a:lnTo>
                    <a:pt x="5360" y="99"/>
                  </a:lnTo>
                  <a:lnTo>
                    <a:pt x="5014" y="223"/>
                  </a:lnTo>
                  <a:lnTo>
                    <a:pt x="4668" y="297"/>
                  </a:lnTo>
                  <a:lnTo>
                    <a:pt x="4323" y="371"/>
                  </a:lnTo>
                  <a:lnTo>
                    <a:pt x="3952" y="445"/>
                  </a:lnTo>
                  <a:lnTo>
                    <a:pt x="3606" y="470"/>
                  </a:lnTo>
                  <a:lnTo>
                    <a:pt x="3236" y="519"/>
                  </a:lnTo>
                  <a:lnTo>
                    <a:pt x="2470" y="519"/>
                  </a:lnTo>
                  <a:lnTo>
                    <a:pt x="2100" y="470"/>
                  </a:lnTo>
                  <a:lnTo>
                    <a:pt x="1754" y="445"/>
                  </a:lnTo>
                  <a:lnTo>
                    <a:pt x="1384" y="371"/>
                  </a:lnTo>
                  <a:lnTo>
                    <a:pt x="1038" y="297"/>
                  </a:lnTo>
                  <a:lnTo>
                    <a:pt x="692" y="223"/>
                  </a:lnTo>
                  <a:lnTo>
                    <a:pt x="346" y="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8769800" y="-508925"/>
              <a:ext cx="234025" cy="217350"/>
            </a:xfrm>
            <a:custGeom>
              <a:rect b="b" l="l" r="r" t="t"/>
              <a:pathLst>
                <a:path extrusionOk="0" h="8694" w="9361">
                  <a:moveTo>
                    <a:pt x="2840" y="1"/>
                  </a:moveTo>
                  <a:lnTo>
                    <a:pt x="2766" y="371"/>
                  </a:lnTo>
                  <a:lnTo>
                    <a:pt x="2692" y="717"/>
                  </a:lnTo>
                  <a:lnTo>
                    <a:pt x="2593" y="1087"/>
                  </a:lnTo>
                  <a:lnTo>
                    <a:pt x="2470" y="1433"/>
                  </a:lnTo>
                  <a:lnTo>
                    <a:pt x="2346" y="1779"/>
                  </a:lnTo>
                  <a:lnTo>
                    <a:pt x="2198" y="2100"/>
                  </a:lnTo>
                  <a:lnTo>
                    <a:pt x="2050" y="2421"/>
                  </a:lnTo>
                  <a:lnTo>
                    <a:pt x="1877" y="2742"/>
                  </a:lnTo>
                  <a:lnTo>
                    <a:pt x="1680" y="3063"/>
                  </a:lnTo>
                  <a:lnTo>
                    <a:pt x="1482" y="3359"/>
                  </a:lnTo>
                  <a:lnTo>
                    <a:pt x="1260" y="3631"/>
                  </a:lnTo>
                  <a:lnTo>
                    <a:pt x="1037" y="3927"/>
                  </a:lnTo>
                  <a:lnTo>
                    <a:pt x="790" y="4174"/>
                  </a:lnTo>
                  <a:lnTo>
                    <a:pt x="544" y="4446"/>
                  </a:lnTo>
                  <a:lnTo>
                    <a:pt x="272" y="4693"/>
                  </a:lnTo>
                  <a:lnTo>
                    <a:pt x="0" y="4915"/>
                  </a:lnTo>
                  <a:lnTo>
                    <a:pt x="6520" y="8694"/>
                  </a:lnTo>
                  <a:lnTo>
                    <a:pt x="6965" y="8126"/>
                  </a:lnTo>
                  <a:lnTo>
                    <a:pt x="7409" y="7558"/>
                  </a:lnTo>
                  <a:lnTo>
                    <a:pt x="7804" y="6990"/>
                  </a:lnTo>
                  <a:lnTo>
                    <a:pt x="8175" y="6372"/>
                  </a:lnTo>
                  <a:lnTo>
                    <a:pt x="8520" y="5755"/>
                  </a:lnTo>
                  <a:lnTo>
                    <a:pt x="8842" y="5088"/>
                  </a:lnTo>
                  <a:lnTo>
                    <a:pt x="9113" y="4446"/>
                  </a:lnTo>
                  <a:lnTo>
                    <a:pt x="9360" y="3754"/>
                  </a:lnTo>
                  <a:lnTo>
                    <a:pt x="284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8769800" y="-788600"/>
              <a:ext cx="234025" cy="217350"/>
            </a:xfrm>
            <a:custGeom>
              <a:rect b="b" l="l" r="r" t="t"/>
              <a:pathLst>
                <a:path extrusionOk="0" h="8694" w="9361">
                  <a:moveTo>
                    <a:pt x="6520" y="0"/>
                  </a:moveTo>
                  <a:lnTo>
                    <a:pt x="6471" y="25"/>
                  </a:lnTo>
                  <a:lnTo>
                    <a:pt x="4742" y="1013"/>
                  </a:lnTo>
                  <a:lnTo>
                    <a:pt x="2248" y="2470"/>
                  </a:lnTo>
                  <a:lnTo>
                    <a:pt x="0" y="3754"/>
                  </a:lnTo>
                  <a:lnTo>
                    <a:pt x="272" y="4001"/>
                  </a:lnTo>
                  <a:lnTo>
                    <a:pt x="544" y="4223"/>
                  </a:lnTo>
                  <a:lnTo>
                    <a:pt x="790" y="4495"/>
                  </a:lnTo>
                  <a:lnTo>
                    <a:pt x="1037" y="4766"/>
                  </a:lnTo>
                  <a:lnTo>
                    <a:pt x="1260" y="5038"/>
                  </a:lnTo>
                  <a:lnTo>
                    <a:pt x="1482" y="5334"/>
                  </a:lnTo>
                  <a:lnTo>
                    <a:pt x="1680" y="5631"/>
                  </a:lnTo>
                  <a:lnTo>
                    <a:pt x="1877" y="5927"/>
                  </a:lnTo>
                  <a:lnTo>
                    <a:pt x="2050" y="6248"/>
                  </a:lnTo>
                  <a:lnTo>
                    <a:pt x="2198" y="6569"/>
                  </a:lnTo>
                  <a:lnTo>
                    <a:pt x="2346" y="6915"/>
                  </a:lnTo>
                  <a:lnTo>
                    <a:pt x="2470" y="7236"/>
                  </a:lnTo>
                  <a:lnTo>
                    <a:pt x="2593" y="7607"/>
                  </a:lnTo>
                  <a:lnTo>
                    <a:pt x="2692" y="7952"/>
                  </a:lnTo>
                  <a:lnTo>
                    <a:pt x="2766" y="8323"/>
                  </a:lnTo>
                  <a:lnTo>
                    <a:pt x="2840" y="8693"/>
                  </a:lnTo>
                  <a:lnTo>
                    <a:pt x="4816" y="7557"/>
                  </a:lnTo>
                  <a:lnTo>
                    <a:pt x="7360" y="6075"/>
                  </a:lnTo>
                  <a:lnTo>
                    <a:pt x="9360" y="4915"/>
                  </a:lnTo>
                  <a:lnTo>
                    <a:pt x="9261" y="4594"/>
                  </a:lnTo>
                  <a:lnTo>
                    <a:pt x="9014" y="3951"/>
                  </a:lnTo>
                  <a:lnTo>
                    <a:pt x="8718" y="3334"/>
                  </a:lnTo>
                  <a:lnTo>
                    <a:pt x="8422" y="2741"/>
                  </a:lnTo>
                  <a:lnTo>
                    <a:pt x="8101" y="2149"/>
                  </a:lnTo>
                  <a:lnTo>
                    <a:pt x="7730" y="1581"/>
                  </a:lnTo>
                  <a:lnTo>
                    <a:pt x="7360" y="1037"/>
                  </a:lnTo>
                  <a:lnTo>
                    <a:pt x="6940" y="494"/>
                  </a:lnTo>
                  <a:lnTo>
                    <a:pt x="65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15"/>
          <p:cNvGrpSpPr/>
          <p:nvPr/>
        </p:nvGrpSpPr>
        <p:grpSpPr>
          <a:xfrm>
            <a:off x="6748410" y="3936585"/>
            <a:ext cx="893182" cy="1325705"/>
            <a:chOff x="4430210" y="3758172"/>
            <a:chExt cx="893182" cy="1325705"/>
          </a:xfrm>
        </p:grpSpPr>
        <p:sp>
          <p:nvSpPr>
            <p:cNvPr id="470" name="Google Shape;470;p15"/>
            <p:cNvSpPr/>
            <p:nvPr/>
          </p:nvSpPr>
          <p:spPr>
            <a:xfrm>
              <a:off x="4430210" y="4120000"/>
              <a:ext cx="560232" cy="963878"/>
            </a:xfrm>
            <a:custGeom>
              <a:rect b="b" l="l" r="r" t="t"/>
              <a:pathLst>
                <a:path extrusionOk="0" h="23882" w="13880">
                  <a:moveTo>
                    <a:pt x="4792" y="0"/>
                  </a:moveTo>
                  <a:lnTo>
                    <a:pt x="4520" y="50"/>
                  </a:lnTo>
                  <a:lnTo>
                    <a:pt x="4224" y="99"/>
                  </a:lnTo>
                  <a:lnTo>
                    <a:pt x="3952" y="198"/>
                  </a:lnTo>
                  <a:lnTo>
                    <a:pt x="3483" y="371"/>
                  </a:lnTo>
                  <a:lnTo>
                    <a:pt x="3087" y="568"/>
                  </a:lnTo>
                  <a:lnTo>
                    <a:pt x="2692" y="791"/>
                  </a:lnTo>
                  <a:lnTo>
                    <a:pt x="2347" y="1038"/>
                  </a:lnTo>
                  <a:lnTo>
                    <a:pt x="2001" y="1285"/>
                  </a:lnTo>
                  <a:lnTo>
                    <a:pt x="1704" y="1556"/>
                  </a:lnTo>
                  <a:lnTo>
                    <a:pt x="1433" y="1828"/>
                  </a:lnTo>
                  <a:lnTo>
                    <a:pt x="1186" y="2124"/>
                  </a:lnTo>
                  <a:lnTo>
                    <a:pt x="964" y="2445"/>
                  </a:lnTo>
                  <a:lnTo>
                    <a:pt x="766" y="2766"/>
                  </a:lnTo>
                  <a:lnTo>
                    <a:pt x="618" y="3112"/>
                  </a:lnTo>
                  <a:lnTo>
                    <a:pt x="470" y="3433"/>
                  </a:lnTo>
                  <a:lnTo>
                    <a:pt x="321" y="3779"/>
                  </a:lnTo>
                  <a:lnTo>
                    <a:pt x="223" y="4149"/>
                  </a:lnTo>
                  <a:lnTo>
                    <a:pt x="149" y="4495"/>
                  </a:lnTo>
                  <a:lnTo>
                    <a:pt x="75" y="4866"/>
                  </a:lnTo>
                  <a:lnTo>
                    <a:pt x="25" y="5211"/>
                  </a:lnTo>
                  <a:lnTo>
                    <a:pt x="0" y="5582"/>
                  </a:lnTo>
                  <a:lnTo>
                    <a:pt x="0" y="5952"/>
                  </a:lnTo>
                  <a:lnTo>
                    <a:pt x="0" y="6298"/>
                  </a:lnTo>
                  <a:lnTo>
                    <a:pt x="25" y="6668"/>
                  </a:lnTo>
                  <a:lnTo>
                    <a:pt x="75" y="7014"/>
                  </a:lnTo>
                  <a:lnTo>
                    <a:pt x="173" y="7706"/>
                  </a:lnTo>
                  <a:lnTo>
                    <a:pt x="346" y="8348"/>
                  </a:lnTo>
                  <a:lnTo>
                    <a:pt x="544" y="8940"/>
                  </a:lnTo>
                  <a:lnTo>
                    <a:pt x="791" y="9508"/>
                  </a:lnTo>
                  <a:lnTo>
                    <a:pt x="1062" y="10002"/>
                  </a:lnTo>
                  <a:lnTo>
                    <a:pt x="1680" y="10966"/>
                  </a:lnTo>
                  <a:lnTo>
                    <a:pt x="2322" y="12052"/>
                  </a:lnTo>
                  <a:lnTo>
                    <a:pt x="3013" y="13238"/>
                  </a:lnTo>
                  <a:lnTo>
                    <a:pt x="3730" y="14497"/>
                  </a:lnTo>
                  <a:lnTo>
                    <a:pt x="4421" y="15831"/>
                  </a:lnTo>
                  <a:lnTo>
                    <a:pt x="5088" y="17214"/>
                  </a:lnTo>
                  <a:lnTo>
                    <a:pt x="5730" y="18597"/>
                  </a:lnTo>
                  <a:lnTo>
                    <a:pt x="6026" y="19313"/>
                  </a:lnTo>
                  <a:lnTo>
                    <a:pt x="6298" y="20004"/>
                  </a:lnTo>
                  <a:lnTo>
                    <a:pt x="6594" y="20671"/>
                  </a:lnTo>
                  <a:lnTo>
                    <a:pt x="6891" y="21239"/>
                  </a:lnTo>
                  <a:lnTo>
                    <a:pt x="7236" y="21783"/>
                  </a:lnTo>
                  <a:lnTo>
                    <a:pt x="7582" y="22227"/>
                  </a:lnTo>
                  <a:lnTo>
                    <a:pt x="7953" y="22622"/>
                  </a:lnTo>
                  <a:lnTo>
                    <a:pt x="8348" y="22968"/>
                  </a:lnTo>
                  <a:lnTo>
                    <a:pt x="8743" y="23264"/>
                  </a:lnTo>
                  <a:lnTo>
                    <a:pt x="9138" y="23487"/>
                  </a:lnTo>
                  <a:lnTo>
                    <a:pt x="9533" y="23660"/>
                  </a:lnTo>
                  <a:lnTo>
                    <a:pt x="9904" y="23783"/>
                  </a:lnTo>
                  <a:lnTo>
                    <a:pt x="10299" y="23857"/>
                  </a:lnTo>
                  <a:lnTo>
                    <a:pt x="10669" y="23882"/>
                  </a:lnTo>
                  <a:lnTo>
                    <a:pt x="11040" y="23882"/>
                  </a:lnTo>
                  <a:lnTo>
                    <a:pt x="11385" y="23832"/>
                  </a:lnTo>
                  <a:lnTo>
                    <a:pt x="11707" y="23758"/>
                  </a:lnTo>
                  <a:lnTo>
                    <a:pt x="12028" y="23635"/>
                  </a:lnTo>
                  <a:lnTo>
                    <a:pt x="12299" y="23462"/>
                  </a:lnTo>
                  <a:lnTo>
                    <a:pt x="12571" y="23264"/>
                  </a:lnTo>
                  <a:lnTo>
                    <a:pt x="12843" y="23017"/>
                  </a:lnTo>
                  <a:lnTo>
                    <a:pt x="13090" y="22721"/>
                  </a:lnTo>
                  <a:lnTo>
                    <a:pt x="13312" y="22400"/>
                  </a:lnTo>
                  <a:lnTo>
                    <a:pt x="13509" y="22054"/>
                  </a:lnTo>
                  <a:lnTo>
                    <a:pt x="13658" y="21659"/>
                  </a:lnTo>
                  <a:lnTo>
                    <a:pt x="13781" y="21264"/>
                  </a:lnTo>
                  <a:lnTo>
                    <a:pt x="13855" y="20819"/>
                  </a:lnTo>
                  <a:lnTo>
                    <a:pt x="13880" y="20350"/>
                  </a:lnTo>
                  <a:lnTo>
                    <a:pt x="13855" y="19881"/>
                  </a:lnTo>
                  <a:lnTo>
                    <a:pt x="13830" y="19634"/>
                  </a:lnTo>
                  <a:lnTo>
                    <a:pt x="13781" y="19362"/>
                  </a:lnTo>
                  <a:lnTo>
                    <a:pt x="13707" y="19115"/>
                  </a:lnTo>
                  <a:lnTo>
                    <a:pt x="13608" y="18844"/>
                  </a:lnTo>
                  <a:lnTo>
                    <a:pt x="13509" y="18597"/>
                  </a:lnTo>
                  <a:lnTo>
                    <a:pt x="13386" y="18325"/>
                  </a:lnTo>
                  <a:lnTo>
                    <a:pt x="13262" y="18053"/>
                  </a:lnTo>
                  <a:lnTo>
                    <a:pt x="13090" y="17782"/>
                  </a:lnTo>
                  <a:lnTo>
                    <a:pt x="12917" y="17510"/>
                  </a:lnTo>
                  <a:lnTo>
                    <a:pt x="12719" y="17238"/>
                  </a:lnTo>
                  <a:lnTo>
                    <a:pt x="12497" y="16967"/>
                  </a:lnTo>
                  <a:lnTo>
                    <a:pt x="12299" y="16670"/>
                  </a:lnTo>
                  <a:lnTo>
                    <a:pt x="11929" y="16053"/>
                  </a:lnTo>
                  <a:lnTo>
                    <a:pt x="11608" y="15386"/>
                  </a:lnTo>
                  <a:lnTo>
                    <a:pt x="11287" y="14695"/>
                  </a:lnTo>
                  <a:lnTo>
                    <a:pt x="11015" y="13979"/>
                  </a:lnTo>
                  <a:lnTo>
                    <a:pt x="10768" y="13238"/>
                  </a:lnTo>
                  <a:lnTo>
                    <a:pt x="10546" y="12472"/>
                  </a:lnTo>
                  <a:lnTo>
                    <a:pt x="10348" y="11706"/>
                  </a:lnTo>
                  <a:lnTo>
                    <a:pt x="10175" y="10941"/>
                  </a:lnTo>
                  <a:lnTo>
                    <a:pt x="10027" y="10200"/>
                  </a:lnTo>
                  <a:lnTo>
                    <a:pt x="9756" y="8718"/>
                  </a:lnTo>
                  <a:lnTo>
                    <a:pt x="9558" y="7335"/>
                  </a:lnTo>
                  <a:lnTo>
                    <a:pt x="9410" y="6076"/>
                  </a:lnTo>
                  <a:lnTo>
                    <a:pt x="9311" y="5508"/>
                  </a:lnTo>
                  <a:lnTo>
                    <a:pt x="9187" y="4915"/>
                  </a:lnTo>
                  <a:lnTo>
                    <a:pt x="9015" y="4297"/>
                  </a:lnTo>
                  <a:lnTo>
                    <a:pt x="8817" y="3705"/>
                  </a:lnTo>
                  <a:lnTo>
                    <a:pt x="8570" y="3137"/>
                  </a:lnTo>
                  <a:lnTo>
                    <a:pt x="8323" y="2569"/>
                  </a:lnTo>
                  <a:lnTo>
                    <a:pt x="8027" y="2050"/>
                  </a:lnTo>
                  <a:lnTo>
                    <a:pt x="7681" y="1581"/>
                  </a:lnTo>
                  <a:lnTo>
                    <a:pt x="7311" y="1136"/>
                  </a:lnTo>
                  <a:lnTo>
                    <a:pt x="7138" y="939"/>
                  </a:lnTo>
                  <a:lnTo>
                    <a:pt x="6915" y="766"/>
                  </a:lnTo>
                  <a:lnTo>
                    <a:pt x="6718" y="593"/>
                  </a:lnTo>
                  <a:lnTo>
                    <a:pt x="6496" y="445"/>
                  </a:lnTo>
                  <a:lnTo>
                    <a:pt x="6273" y="321"/>
                  </a:lnTo>
                  <a:lnTo>
                    <a:pt x="6051" y="198"/>
                  </a:lnTo>
                  <a:lnTo>
                    <a:pt x="5804" y="124"/>
                  </a:lnTo>
                  <a:lnTo>
                    <a:pt x="5557" y="50"/>
                  </a:lnTo>
                  <a:lnTo>
                    <a:pt x="5310" y="25"/>
                  </a:lnTo>
                  <a:lnTo>
                    <a:pt x="5038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4510935" y="4646294"/>
              <a:ext cx="240278" cy="228276"/>
            </a:xfrm>
            <a:custGeom>
              <a:rect b="b" l="l" r="r" t="t"/>
              <a:pathLst>
                <a:path extrusionOk="0" h="5656" w="5953">
                  <a:moveTo>
                    <a:pt x="1" y="0"/>
                  </a:moveTo>
                  <a:lnTo>
                    <a:pt x="1" y="99"/>
                  </a:lnTo>
                  <a:lnTo>
                    <a:pt x="1" y="371"/>
                  </a:lnTo>
                  <a:lnTo>
                    <a:pt x="26" y="593"/>
                  </a:lnTo>
                  <a:lnTo>
                    <a:pt x="75" y="840"/>
                  </a:lnTo>
                  <a:lnTo>
                    <a:pt x="149" y="1136"/>
                  </a:lnTo>
                  <a:lnTo>
                    <a:pt x="297" y="1482"/>
                  </a:lnTo>
                  <a:lnTo>
                    <a:pt x="445" y="1704"/>
                  </a:lnTo>
                  <a:lnTo>
                    <a:pt x="841" y="2272"/>
                  </a:lnTo>
                  <a:lnTo>
                    <a:pt x="1458" y="3062"/>
                  </a:lnTo>
                  <a:lnTo>
                    <a:pt x="1828" y="3507"/>
                  </a:lnTo>
                  <a:lnTo>
                    <a:pt x="2224" y="3927"/>
                  </a:lnTo>
                  <a:lnTo>
                    <a:pt x="2643" y="4371"/>
                  </a:lnTo>
                  <a:lnTo>
                    <a:pt x="3088" y="4742"/>
                  </a:lnTo>
                  <a:lnTo>
                    <a:pt x="3532" y="5088"/>
                  </a:lnTo>
                  <a:lnTo>
                    <a:pt x="3755" y="5236"/>
                  </a:lnTo>
                  <a:lnTo>
                    <a:pt x="3977" y="5359"/>
                  </a:lnTo>
                  <a:lnTo>
                    <a:pt x="4199" y="5458"/>
                  </a:lnTo>
                  <a:lnTo>
                    <a:pt x="4421" y="5557"/>
                  </a:lnTo>
                  <a:lnTo>
                    <a:pt x="4644" y="5606"/>
                  </a:lnTo>
                  <a:lnTo>
                    <a:pt x="4841" y="5631"/>
                  </a:lnTo>
                  <a:lnTo>
                    <a:pt x="5039" y="5656"/>
                  </a:lnTo>
                  <a:lnTo>
                    <a:pt x="5261" y="5606"/>
                  </a:lnTo>
                  <a:lnTo>
                    <a:pt x="5434" y="5557"/>
                  </a:lnTo>
                  <a:lnTo>
                    <a:pt x="5632" y="5458"/>
                  </a:lnTo>
                  <a:lnTo>
                    <a:pt x="5780" y="5335"/>
                  </a:lnTo>
                  <a:lnTo>
                    <a:pt x="5879" y="5211"/>
                  </a:lnTo>
                  <a:lnTo>
                    <a:pt x="5953" y="5088"/>
                  </a:lnTo>
                  <a:lnTo>
                    <a:pt x="5953" y="4964"/>
                  </a:lnTo>
                  <a:lnTo>
                    <a:pt x="5928" y="4841"/>
                  </a:lnTo>
                  <a:lnTo>
                    <a:pt x="5854" y="4717"/>
                  </a:lnTo>
                  <a:lnTo>
                    <a:pt x="5730" y="4594"/>
                  </a:lnTo>
                  <a:lnTo>
                    <a:pt x="5582" y="4445"/>
                  </a:lnTo>
                  <a:lnTo>
                    <a:pt x="5212" y="4174"/>
                  </a:lnTo>
                  <a:lnTo>
                    <a:pt x="4743" y="3902"/>
                  </a:lnTo>
                  <a:lnTo>
                    <a:pt x="3607" y="3285"/>
                  </a:lnTo>
                  <a:lnTo>
                    <a:pt x="2989" y="2964"/>
                  </a:lnTo>
                  <a:lnTo>
                    <a:pt x="2372" y="2618"/>
                  </a:lnTo>
                  <a:lnTo>
                    <a:pt x="1779" y="2247"/>
                  </a:lnTo>
                  <a:lnTo>
                    <a:pt x="1236" y="1852"/>
                  </a:lnTo>
                  <a:lnTo>
                    <a:pt x="964" y="1630"/>
                  </a:lnTo>
                  <a:lnTo>
                    <a:pt x="742" y="1432"/>
                  </a:lnTo>
                  <a:lnTo>
                    <a:pt x="544" y="1210"/>
                  </a:lnTo>
                  <a:lnTo>
                    <a:pt x="371" y="963"/>
                  </a:lnTo>
                  <a:lnTo>
                    <a:pt x="223" y="741"/>
                  </a:lnTo>
                  <a:lnTo>
                    <a:pt x="124" y="494"/>
                  </a:lnTo>
                  <a:lnTo>
                    <a:pt x="50" y="2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4855833" y="4493774"/>
              <a:ext cx="80806" cy="308028"/>
            </a:xfrm>
            <a:custGeom>
              <a:rect b="b" l="l" r="r" t="t"/>
              <a:pathLst>
                <a:path extrusionOk="0" h="7632" w="2002">
                  <a:moveTo>
                    <a:pt x="1" y="0"/>
                  </a:moveTo>
                  <a:lnTo>
                    <a:pt x="198" y="173"/>
                  </a:lnTo>
                  <a:lnTo>
                    <a:pt x="347" y="396"/>
                  </a:lnTo>
                  <a:lnTo>
                    <a:pt x="470" y="618"/>
                  </a:lnTo>
                  <a:lnTo>
                    <a:pt x="569" y="865"/>
                  </a:lnTo>
                  <a:lnTo>
                    <a:pt x="643" y="1137"/>
                  </a:lnTo>
                  <a:lnTo>
                    <a:pt x="717" y="1408"/>
                  </a:lnTo>
                  <a:lnTo>
                    <a:pt x="742" y="1705"/>
                  </a:lnTo>
                  <a:lnTo>
                    <a:pt x="766" y="2026"/>
                  </a:lnTo>
                  <a:lnTo>
                    <a:pt x="766" y="2692"/>
                  </a:lnTo>
                  <a:lnTo>
                    <a:pt x="717" y="3359"/>
                  </a:lnTo>
                  <a:lnTo>
                    <a:pt x="643" y="4051"/>
                  </a:lnTo>
                  <a:lnTo>
                    <a:pt x="544" y="4742"/>
                  </a:lnTo>
                  <a:lnTo>
                    <a:pt x="371" y="5977"/>
                  </a:lnTo>
                  <a:lnTo>
                    <a:pt x="322" y="6520"/>
                  </a:lnTo>
                  <a:lnTo>
                    <a:pt x="322" y="6965"/>
                  </a:lnTo>
                  <a:lnTo>
                    <a:pt x="347" y="7162"/>
                  </a:lnTo>
                  <a:lnTo>
                    <a:pt x="371" y="7311"/>
                  </a:lnTo>
                  <a:lnTo>
                    <a:pt x="445" y="7459"/>
                  </a:lnTo>
                  <a:lnTo>
                    <a:pt x="519" y="7558"/>
                  </a:lnTo>
                  <a:lnTo>
                    <a:pt x="618" y="7607"/>
                  </a:lnTo>
                  <a:lnTo>
                    <a:pt x="742" y="7632"/>
                  </a:lnTo>
                  <a:lnTo>
                    <a:pt x="915" y="7632"/>
                  </a:lnTo>
                  <a:lnTo>
                    <a:pt x="1087" y="7582"/>
                  </a:lnTo>
                  <a:lnTo>
                    <a:pt x="1260" y="7484"/>
                  </a:lnTo>
                  <a:lnTo>
                    <a:pt x="1433" y="7360"/>
                  </a:lnTo>
                  <a:lnTo>
                    <a:pt x="1581" y="7212"/>
                  </a:lnTo>
                  <a:lnTo>
                    <a:pt x="1680" y="7064"/>
                  </a:lnTo>
                  <a:lnTo>
                    <a:pt x="1779" y="6866"/>
                  </a:lnTo>
                  <a:lnTo>
                    <a:pt x="1853" y="6669"/>
                  </a:lnTo>
                  <a:lnTo>
                    <a:pt x="1927" y="6446"/>
                  </a:lnTo>
                  <a:lnTo>
                    <a:pt x="1977" y="6224"/>
                  </a:lnTo>
                  <a:lnTo>
                    <a:pt x="2001" y="5952"/>
                  </a:lnTo>
                  <a:lnTo>
                    <a:pt x="2001" y="5705"/>
                  </a:lnTo>
                  <a:lnTo>
                    <a:pt x="2001" y="5162"/>
                  </a:lnTo>
                  <a:lnTo>
                    <a:pt x="1927" y="4594"/>
                  </a:lnTo>
                  <a:lnTo>
                    <a:pt x="1853" y="4026"/>
                  </a:lnTo>
                  <a:lnTo>
                    <a:pt x="1730" y="3458"/>
                  </a:lnTo>
                  <a:lnTo>
                    <a:pt x="1606" y="2915"/>
                  </a:lnTo>
                  <a:lnTo>
                    <a:pt x="1334" y="1976"/>
                  </a:lnTo>
                  <a:lnTo>
                    <a:pt x="1112" y="1334"/>
                  </a:lnTo>
                  <a:lnTo>
                    <a:pt x="1013" y="1087"/>
                  </a:lnTo>
                  <a:lnTo>
                    <a:pt x="816" y="791"/>
                  </a:lnTo>
                  <a:lnTo>
                    <a:pt x="643" y="544"/>
                  </a:lnTo>
                  <a:lnTo>
                    <a:pt x="470" y="346"/>
                  </a:lnTo>
                  <a:lnTo>
                    <a:pt x="322" y="223"/>
                  </a:lnTo>
                  <a:lnTo>
                    <a:pt x="100" y="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4497979" y="4311387"/>
              <a:ext cx="410729" cy="394721"/>
            </a:xfrm>
            <a:custGeom>
              <a:rect b="b" l="l" r="r" t="t"/>
              <a:pathLst>
                <a:path extrusionOk="0" h="9780" w="10176">
                  <a:moveTo>
                    <a:pt x="2890" y="0"/>
                  </a:moveTo>
                  <a:lnTo>
                    <a:pt x="2791" y="25"/>
                  </a:lnTo>
                  <a:lnTo>
                    <a:pt x="2717" y="49"/>
                  </a:lnTo>
                  <a:lnTo>
                    <a:pt x="2619" y="74"/>
                  </a:lnTo>
                  <a:lnTo>
                    <a:pt x="2569" y="148"/>
                  </a:lnTo>
                  <a:lnTo>
                    <a:pt x="2520" y="198"/>
                  </a:lnTo>
                  <a:lnTo>
                    <a:pt x="2470" y="272"/>
                  </a:lnTo>
                  <a:lnTo>
                    <a:pt x="2446" y="370"/>
                  </a:lnTo>
                  <a:lnTo>
                    <a:pt x="2421" y="445"/>
                  </a:lnTo>
                  <a:lnTo>
                    <a:pt x="2446" y="543"/>
                  </a:lnTo>
                  <a:lnTo>
                    <a:pt x="2495" y="692"/>
                  </a:lnTo>
                  <a:lnTo>
                    <a:pt x="2594" y="790"/>
                  </a:lnTo>
                  <a:lnTo>
                    <a:pt x="2149" y="1383"/>
                  </a:lnTo>
                  <a:lnTo>
                    <a:pt x="1902" y="1753"/>
                  </a:lnTo>
                  <a:lnTo>
                    <a:pt x="1606" y="2198"/>
                  </a:lnTo>
                  <a:lnTo>
                    <a:pt x="1334" y="2667"/>
                  </a:lnTo>
                  <a:lnTo>
                    <a:pt x="1063" y="3186"/>
                  </a:lnTo>
                  <a:lnTo>
                    <a:pt x="791" y="3754"/>
                  </a:lnTo>
                  <a:lnTo>
                    <a:pt x="544" y="4371"/>
                  </a:lnTo>
                  <a:lnTo>
                    <a:pt x="322" y="4989"/>
                  </a:lnTo>
                  <a:lnTo>
                    <a:pt x="149" y="5656"/>
                  </a:lnTo>
                  <a:lnTo>
                    <a:pt x="100" y="5977"/>
                  </a:lnTo>
                  <a:lnTo>
                    <a:pt x="50" y="6322"/>
                  </a:lnTo>
                  <a:lnTo>
                    <a:pt x="1" y="6668"/>
                  </a:lnTo>
                  <a:lnTo>
                    <a:pt x="1" y="6989"/>
                  </a:lnTo>
                  <a:lnTo>
                    <a:pt x="1" y="7335"/>
                  </a:lnTo>
                  <a:lnTo>
                    <a:pt x="1" y="7705"/>
                  </a:lnTo>
                  <a:lnTo>
                    <a:pt x="50" y="8051"/>
                  </a:lnTo>
                  <a:lnTo>
                    <a:pt x="124" y="8397"/>
                  </a:lnTo>
                  <a:lnTo>
                    <a:pt x="198" y="8743"/>
                  </a:lnTo>
                  <a:lnTo>
                    <a:pt x="322" y="9088"/>
                  </a:lnTo>
                  <a:lnTo>
                    <a:pt x="445" y="9434"/>
                  </a:lnTo>
                  <a:lnTo>
                    <a:pt x="618" y="9780"/>
                  </a:lnTo>
                  <a:lnTo>
                    <a:pt x="593" y="9656"/>
                  </a:lnTo>
                  <a:lnTo>
                    <a:pt x="544" y="9286"/>
                  </a:lnTo>
                  <a:lnTo>
                    <a:pt x="544" y="9014"/>
                  </a:lnTo>
                  <a:lnTo>
                    <a:pt x="569" y="8693"/>
                  </a:lnTo>
                  <a:lnTo>
                    <a:pt x="593" y="8298"/>
                  </a:lnTo>
                  <a:lnTo>
                    <a:pt x="692" y="7854"/>
                  </a:lnTo>
                  <a:lnTo>
                    <a:pt x="816" y="7335"/>
                  </a:lnTo>
                  <a:lnTo>
                    <a:pt x="989" y="6792"/>
                  </a:lnTo>
                  <a:lnTo>
                    <a:pt x="1211" y="6174"/>
                  </a:lnTo>
                  <a:lnTo>
                    <a:pt x="1507" y="5507"/>
                  </a:lnTo>
                  <a:lnTo>
                    <a:pt x="1878" y="4766"/>
                  </a:lnTo>
                  <a:lnTo>
                    <a:pt x="2347" y="4001"/>
                  </a:lnTo>
                  <a:lnTo>
                    <a:pt x="2890" y="3161"/>
                  </a:lnTo>
                  <a:lnTo>
                    <a:pt x="3532" y="2272"/>
                  </a:lnTo>
                  <a:lnTo>
                    <a:pt x="3779" y="2371"/>
                  </a:lnTo>
                  <a:lnTo>
                    <a:pt x="4446" y="2618"/>
                  </a:lnTo>
                  <a:lnTo>
                    <a:pt x="5409" y="3013"/>
                  </a:lnTo>
                  <a:lnTo>
                    <a:pt x="5953" y="3260"/>
                  </a:lnTo>
                  <a:lnTo>
                    <a:pt x="6521" y="3532"/>
                  </a:lnTo>
                  <a:lnTo>
                    <a:pt x="7113" y="3828"/>
                  </a:lnTo>
                  <a:lnTo>
                    <a:pt x="7681" y="4149"/>
                  </a:lnTo>
                  <a:lnTo>
                    <a:pt x="8249" y="4495"/>
                  </a:lnTo>
                  <a:lnTo>
                    <a:pt x="8768" y="4865"/>
                  </a:lnTo>
                  <a:lnTo>
                    <a:pt x="9237" y="5236"/>
                  </a:lnTo>
                  <a:lnTo>
                    <a:pt x="9435" y="5433"/>
                  </a:lnTo>
                  <a:lnTo>
                    <a:pt x="9632" y="5631"/>
                  </a:lnTo>
                  <a:lnTo>
                    <a:pt x="9805" y="5828"/>
                  </a:lnTo>
                  <a:lnTo>
                    <a:pt x="9953" y="6026"/>
                  </a:lnTo>
                  <a:lnTo>
                    <a:pt x="10077" y="6224"/>
                  </a:lnTo>
                  <a:lnTo>
                    <a:pt x="10176" y="6446"/>
                  </a:lnTo>
                  <a:lnTo>
                    <a:pt x="10102" y="6224"/>
                  </a:lnTo>
                  <a:lnTo>
                    <a:pt x="10003" y="5977"/>
                  </a:lnTo>
                  <a:lnTo>
                    <a:pt x="9879" y="5631"/>
                  </a:lnTo>
                  <a:lnTo>
                    <a:pt x="9682" y="5236"/>
                  </a:lnTo>
                  <a:lnTo>
                    <a:pt x="9435" y="4766"/>
                  </a:lnTo>
                  <a:lnTo>
                    <a:pt x="9163" y="4297"/>
                  </a:lnTo>
                  <a:lnTo>
                    <a:pt x="8793" y="3779"/>
                  </a:lnTo>
                  <a:lnTo>
                    <a:pt x="8373" y="3260"/>
                  </a:lnTo>
                  <a:lnTo>
                    <a:pt x="8151" y="2988"/>
                  </a:lnTo>
                  <a:lnTo>
                    <a:pt x="7904" y="2741"/>
                  </a:lnTo>
                  <a:lnTo>
                    <a:pt x="7632" y="2494"/>
                  </a:lnTo>
                  <a:lnTo>
                    <a:pt x="7336" y="2247"/>
                  </a:lnTo>
                  <a:lnTo>
                    <a:pt x="7039" y="2000"/>
                  </a:lnTo>
                  <a:lnTo>
                    <a:pt x="6694" y="1778"/>
                  </a:lnTo>
                  <a:lnTo>
                    <a:pt x="6348" y="1556"/>
                  </a:lnTo>
                  <a:lnTo>
                    <a:pt x="5977" y="1358"/>
                  </a:lnTo>
                  <a:lnTo>
                    <a:pt x="5607" y="1161"/>
                  </a:lnTo>
                  <a:lnTo>
                    <a:pt x="5187" y="988"/>
                  </a:lnTo>
                  <a:lnTo>
                    <a:pt x="4742" y="840"/>
                  </a:lnTo>
                  <a:lnTo>
                    <a:pt x="4298" y="716"/>
                  </a:lnTo>
                  <a:lnTo>
                    <a:pt x="3804" y="593"/>
                  </a:lnTo>
                  <a:lnTo>
                    <a:pt x="3310" y="519"/>
                  </a:lnTo>
                  <a:lnTo>
                    <a:pt x="3310" y="370"/>
                  </a:lnTo>
                  <a:lnTo>
                    <a:pt x="3285" y="296"/>
                  </a:lnTo>
                  <a:lnTo>
                    <a:pt x="3236" y="198"/>
                  </a:lnTo>
                  <a:lnTo>
                    <a:pt x="3187" y="148"/>
                  </a:lnTo>
                  <a:lnTo>
                    <a:pt x="3113" y="99"/>
                  </a:lnTo>
                  <a:lnTo>
                    <a:pt x="3038" y="49"/>
                  </a:lnTo>
                  <a:lnTo>
                    <a:pt x="2964" y="25"/>
                  </a:lnTo>
                  <a:lnTo>
                    <a:pt x="289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5204726" y="4132955"/>
              <a:ext cx="98727" cy="313032"/>
            </a:xfrm>
            <a:custGeom>
              <a:rect b="b" l="l" r="r" t="t"/>
              <a:pathLst>
                <a:path extrusionOk="0" h="7756" w="2446">
                  <a:moveTo>
                    <a:pt x="1705" y="0"/>
                  </a:moveTo>
                  <a:lnTo>
                    <a:pt x="1853" y="223"/>
                  </a:lnTo>
                  <a:lnTo>
                    <a:pt x="1927" y="470"/>
                  </a:lnTo>
                  <a:lnTo>
                    <a:pt x="2001" y="741"/>
                  </a:lnTo>
                  <a:lnTo>
                    <a:pt x="2026" y="1013"/>
                  </a:lnTo>
                  <a:lnTo>
                    <a:pt x="2026" y="1285"/>
                  </a:lnTo>
                  <a:lnTo>
                    <a:pt x="2001" y="1581"/>
                  </a:lnTo>
                  <a:lnTo>
                    <a:pt x="1952" y="1902"/>
                  </a:lnTo>
                  <a:lnTo>
                    <a:pt x="1902" y="2198"/>
                  </a:lnTo>
                  <a:lnTo>
                    <a:pt x="1705" y="2865"/>
                  </a:lnTo>
                  <a:lnTo>
                    <a:pt x="1458" y="3507"/>
                  </a:lnTo>
                  <a:lnTo>
                    <a:pt x="1186" y="4174"/>
                  </a:lnTo>
                  <a:lnTo>
                    <a:pt x="890" y="4816"/>
                  </a:lnTo>
                  <a:lnTo>
                    <a:pt x="371" y="6002"/>
                  </a:lnTo>
                  <a:lnTo>
                    <a:pt x="173" y="6520"/>
                  </a:lnTo>
                  <a:lnTo>
                    <a:pt x="50" y="6940"/>
                  </a:lnTo>
                  <a:lnTo>
                    <a:pt x="1" y="7138"/>
                  </a:lnTo>
                  <a:lnTo>
                    <a:pt x="1" y="7311"/>
                  </a:lnTo>
                  <a:lnTo>
                    <a:pt x="25" y="7459"/>
                  </a:lnTo>
                  <a:lnTo>
                    <a:pt x="75" y="7582"/>
                  </a:lnTo>
                  <a:lnTo>
                    <a:pt x="149" y="7656"/>
                  </a:lnTo>
                  <a:lnTo>
                    <a:pt x="272" y="7730"/>
                  </a:lnTo>
                  <a:lnTo>
                    <a:pt x="420" y="7755"/>
                  </a:lnTo>
                  <a:lnTo>
                    <a:pt x="618" y="7755"/>
                  </a:lnTo>
                  <a:lnTo>
                    <a:pt x="840" y="7730"/>
                  </a:lnTo>
                  <a:lnTo>
                    <a:pt x="1013" y="7656"/>
                  </a:lnTo>
                  <a:lnTo>
                    <a:pt x="1211" y="7557"/>
                  </a:lnTo>
                  <a:lnTo>
                    <a:pt x="1359" y="7434"/>
                  </a:lnTo>
                  <a:lnTo>
                    <a:pt x="1507" y="7286"/>
                  </a:lnTo>
                  <a:lnTo>
                    <a:pt x="1655" y="7088"/>
                  </a:lnTo>
                  <a:lnTo>
                    <a:pt x="1754" y="6891"/>
                  </a:lnTo>
                  <a:lnTo>
                    <a:pt x="1877" y="6668"/>
                  </a:lnTo>
                  <a:lnTo>
                    <a:pt x="1976" y="6446"/>
                  </a:lnTo>
                  <a:lnTo>
                    <a:pt x="2050" y="6199"/>
                  </a:lnTo>
                  <a:lnTo>
                    <a:pt x="2199" y="5656"/>
                  </a:lnTo>
                  <a:lnTo>
                    <a:pt x="2297" y="5063"/>
                  </a:lnTo>
                  <a:lnTo>
                    <a:pt x="2371" y="4495"/>
                  </a:lnTo>
                  <a:lnTo>
                    <a:pt x="2421" y="3902"/>
                  </a:lnTo>
                  <a:lnTo>
                    <a:pt x="2445" y="3334"/>
                  </a:lnTo>
                  <a:lnTo>
                    <a:pt x="2445" y="2322"/>
                  </a:lnTo>
                  <a:lnTo>
                    <a:pt x="2421" y="1630"/>
                  </a:lnTo>
                  <a:lnTo>
                    <a:pt x="2396" y="1359"/>
                  </a:lnTo>
                  <a:lnTo>
                    <a:pt x="2297" y="988"/>
                  </a:lnTo>
                  <a:lnTo>
                    <a:pt x="2174" y="717"/>
                  </a:lnTo>
                  <a:lnTo>
                    <a:pt x="2075" y="470"/>
                  </a:lnTo>
                  <a:lnTo>
                    <a:pt x="1952" y="297"/>
                  </a:lnTo>
                  <a:lnTo>
                    <a:pt x="1779" y="74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4901685" y="4224653"/>
              <a:ext cx="177474" cy="270170"/>
            </a:xfrm>
            <a:custGeom>
              <a:rect b="b" l="l" r="r" t="t"/>
              <a:pathLst>
                <a:path extrusionOk="0" h="6694" w="4397">
                  <a:moveTo>
                    <a:pt x="174" y="0"/>
                  </a:moveTo>
                  <a:lnTo>
                    <a:pt x="124" y="75"/>
                  </a:lnTo>
                  <a:lnTo>
                    <a:pt x="50" y="346"/>
                  </a:lnTo>
                  <a:lnTo>
                    <a:pt x="26" y="544"/>
                  </a:lnTo>
                  <a:lnTo>
                    <a:pt x="1" y="815"/>
                  </a:lnTo>
                  <a:lnTo>
                    <a:pt x="1" y="1112"/>
                  </a:lnTo>
                  <a:lnTo>
                    <a:pt x="26" y="1458"/>
                  </a:lnTo>
                  <a:lnTo>
                    <a:pt x="100" y="1704"/>
                  </a:lnTo>
                  <a:lnTo>
                    <a:pt x="347" y="2371"/>
                  </a:lnTo>
                  <a:lnTo>
                    <a:pt x="692" y="3260"/>
                  </a:lnTo>
                  <a:lnTo>
                    <a:pt x="915" y="3779"/>
                  </a:lnTo>
                  <a:lnTo>
                    <a:pt x="1186" y="4298"/>
                  </a:lnTo>
                  <a:lnTo>
                    <a:pt x="1458" y="4792"/>
                  </a:lnTo>
                  <a:lnTo>
                    <a:pt x="1754" y="5285"/>
                  </a:lnTo>
                  <a:lnTo>
                    <a:pt x="2075" y="5730"/>
                  </a:lnTo>
                  <a:lnTo>
                    <a:pt x="2248" y="5928"/>
                  </a:lnTo>
                  <a:lnTo>
                    <a:pt x="2421" y="6100"/>
                  </a:lnTo>
                  <a:lnTo>
                    <a:pt x="2594" y="6249"/>
                  </a:lnTo>
                  <a:lnTo>
                    <a:pt x="2792" y="6397"/>
                  </a:lnTo>
                  <a:lnTo>
                    <a:pt x="2964" y="6520"/>
                  </a:lnTo>
                  <a:lnTo>
                    <a:pt x="3162" y="6594"/>
                  </a:lnTo>
                  <a:lnTo>
                    <a:pt x="3360" y="6644"/>
                  </a:lnTo>
                  <a:lnTo>
                    <a:pt x="3557" y="6693"/>
                  </a:lnTo>
                  <a:lnTo>
                    <a:pt x="3755" y="6668"/>
                  </a:lnTo>
                  <a:lnTo>
                    <a:pt x="3952" y="6644"/>
                  </a:lnTo>
                  <a:lnTo>
                    <a:pt x="4125" y="6570"/>
                  </a:lnTo>
                  <a:lnTo>
                    <a:pt x="4273" y="6471"/>
                  </a:lnTo>
                  <a:lnTo>
                    <a:pt x="4347" y="6372"/>
                  </a:lnTo>
                  <a:lnTo>
                    <a:pt x="4397" y="6273"/>
                  </a:lnTo>
                  <a:lnTo>
                    <a:pt x="4397" y="6150"/>
                  </a:lnTo>
                  <a:lnTo>
                    <a:pt x="4347" y="6002"/>
                  </a:lnTo>
                  <a:lnTo>
                    <a:pt x="4298" y="5854"/>
                  </a:lnTo>
                  <a:lnTo>
                    <a:pt x="4199" y="5681"/>
                  </a:lnTo>
                  <a:lnTo>
                    <a:pt x="3903" y="5335"/>
                  </a:lnTo>
                  <a:lnTo>
                    <a:pt x="3557" y="4940"/>
                  </a:lnTo>
                  <a:lnTo>
                    <a:pt x="2643" y="4051"/>
                  </a:lnTo>
                  <a:lnTo>
                    <a:pt x="2149" y="3581"/>
                  </a:lnTo>
                  <a:lnTo>
                    <a:pt x="1655" y="3087"/>
                  </a:lnTo>
                  <a:lnTo>
                    <a:pt x="1211" y="2569"/>
                  </a:lnTo>
                  <a:lnTo>
                    <a:pt x="791" y="2050"/>
                  </a:lnTo>
                  <a:lnTo>
                    <a:pt x="618" y="1803"/>
                  </a:lnTo>
                  <a:lnTo>
                    <a:pt x="470" y="1532"/>
                  </a:lnTo>
                  <a:lnTo>
                    <a:pt x="347" y="1285"/>
                  </a:lnTo>
                  <a:lnTo>
                    <a:pt x="248" y="1013"/>
                  </a:lnTo>
                  <a:lnTo>
                    <a:pt x="174" y="766"/>
                  </a:lnTo>
                  <a:lnTo>
                    <a:pt x="124" y="494"/>
                  </a:lnTo>
                  <a:lnTo>
                    <a:pt x="124" y="247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4809012" y="3758172"/>
              <a:ext cx="514380" cy="962909"/>
            </a:xfrm>
            <a:custGeom>
              <a:rect b="b" l="l" r="r" t="t"/>
              <a:pathLst>
                <a:path extrusionOk="0" h="23858" w="12744">
                  <a:moveTo>
                    <a:pt x="3902" y="0"/>
                  </a:moveTo>
                  <a:lnTo>
                    <a:pt x="3482" y="25"/>
                  </a:lnTo>
                  <a:lnTo>
                    <a:pt x="3038" y="99"/>
                  </a:lnTo>
                  <a:lnTo>
                    <a:pt x="2593" y="198"/>
                  </a:lnTo>
                  <a:lnTo>
                    <a:pt x="2124" y="322"/>
                  </a:lnTo>
                  <a:lnTo>
                    <a:pt x="1828" y="445"/>
                  </a:lnTo>
                  <a:lnTo>
                    <a:pt x="1581" y="568"/>
                  </a:lnTo>
                  <a:lnTo>
                    <a:pt x="1334" y="692"/>
                  </a:lnTo>
                  <a:lnTo>
                    <a:pt x="1136" y="865"/>
                  </a:lnTo>
                  <a:lnTo>
                    <a:pt x="939" y="1038"/>
                  </a:lnTo>
                  <a:lnTo>
                    <a:pt x="766" y="1211"/>
                  </a:lnTo>
                  <a:lnTo>
                    <a:pt x="593" y="1433"/>
                  </a:lnTo>
                  <a:lnTo>
                    <a:pt x="469" y="1630"/>
                  </a:lnTo>
                  <a:lnTo>
                    <a:pt x="346" y="1853"/>
                  </a:lnTo>
                  <a:lnTo>
                    <a:pt x="247" y="2100"/>
                  </a:lnTo>
                  <a:lnTo>
                    <a:pt x="173" y="2347"/>
                  </a:lnTo>
                  <a:lnTo>
                    <a:pt x="99" y="2618"/>
                  </a:lnTo>
                  <a:lnTo>
                    <a:pt x="49" y="2865"/>
                  </a:lnTo>
                  <a:lnTo>
                    <a:pt x="25" y="3137"/>
                  </a:lnTo>
                  <a:lnTo>
                    <a:pt x="0" y="3705"/>
                  </a:lnTo>
                  <a:lnTo>
                    <a:pt x="49" y="4298"/>
                  </a:lnTo>
                  <a:lnTo>
                    <a:pt x="124" y="4890"/>
                  </a:lnTo>
                  <a:lnTo>
                    <a:pt x="247" y="5508"/>
                  </a:lnTo>
                  <a:lnTo>
                    <a:pt x="420" y="6101"/>
                  </a:lnTo>
                  <a:lnTo>
                    <a:pt x="642" y="6693"/>
                  </a:lnTo>
                  <a:lnTo>
                    <a:pt x="864" y="7261"/>
                  </a:lnTo>
                  <a:lnTo>
                    <a:pt x="1136" y="7829"/>
                  </a:lnTo>
                  <a:lnTo>
                    <a:pt x="1432" y="8348"/>
                  </a:lnTo>
                  <a:lnTo>
                    <a:pt x="2050" y="9410"/>
                  </a:lnTo>
                  <a:lnTo>
                    <a:pt x="2741" y="10645"/>
                  </a:lnTo>
                  <a:lnTo>
                    <a:pt x="3433" y="11954"/>
                  </a:lnTo>
                  <a:lnTo>
                    <a:pt x="3779" y="12645"/>
                  </a:lnTo>
                  <a:lnTo>
                    <a:pt x="4124" y="13361"/>
                  </a:lnTo>
                  <a:lnTo>
                    <a:pt x="4421" y="14077"/>
                  </a:lnTo>
                  <a:lnTo>
                    <a:pt x="4717" y="14818"/>
                  </a:lnTo>
                  <a:lnTo>
                    <a:pt x="4989" y="15559"/>
                  </a:lnTo>
                  <a:lnTo>
                    <a:pt x="5211" y="16300"/>
                  </a:lnTo>
                  <a:lnTo>
                    <a:pt x="5384" y="17016"/>
                  </a:lnTo>
                  <a:lnTo>
                    <a:pt x="5532" y="17757"/>
                  </a:lnTo>
                  <a:lnTo>
                    <a:pt x="5606" y="18473"/>
                  </a:lnTo>
                  <a:lnTo>
                    <a:pt x="5631" y="18819"/>
                  </a:lnTo>
                  <a:lnTo>
                    <a:pt x="5656" y="19165"/>
                  </a:lnTo>
                  <a:lnTo>
                    <a:pt x="5656" y="19511"/>
                  </a:lnTo>
                  <a:lnTo>
                    <a:pt x="5680" y="19832"/>
                  </a:lnTo>
                  <a:lnTo>
                    <a:pt x="5730" y="20153"/>
                  </a:lnTo>
                  <a:lnTo>
                    <a:pt x="5779" y="20449"/>
                  </a:lnTo>
                  <a:lnTo>
                    <a:pt x="5853" y="20746"/>
                  </a:lnTo>
                  <a:lnTo>
                    <a:pt x="5927" y="21017"/>
                  </a:lnTo>
                  <a:lnTo>
                    <a:pt x="6001" y="21264"/>
                  </a:lnTo>
                  <a:lnTo>
                    <a:pt x="6125" y="21511"/>
                  </a:lnTo>
                  <a:lnTo>
                    <a:pt x="6224" y="21733"/>
                  </a:lnTo>
                  <a:lnTo>
                    <a:pt x="6347" y="21956"/>
                  </a:lnTo>
                  <a:lnTo>
                    <a:pt x="6619" y="22351"/>
                  </a:lnTo>
                  <a:lnTo>
                    <a:pt x="6940" y="22697"/>
                  </a:lnTo>
                  <a:lnTo>
                    <a:pt x="7261" y="23018"/>
                  </a:lnTo>
                  <a:lnTo>
                    <a:pt x="7607" y="23265"/>
                  </a:lnTo>
                  <a:lnTo>
                    <a:pt x="7977" y="23462"/>
                  </a:lnTo>
                  <a:lnTo>
                    <a:pt x="8347" y="23635"/>
                  </a:lnTo>
                  <a:lnTo>
                    <a:pt x="8718" y="23734"/>
                  </a:lnTo>
                  <a:lnTo>
                    <a:pt x="9088" y="23808"/>
                  </a:lnTo>
                  <a:lnTo>
                    <a:pt x="9434" y="23857"/>
                  </a:lnTo>
                  <a:lnTo>
                    <a:pt x="9780" y="23833"/>
                  </a:lnTo>
                  <a:lnTo>
                    <a:pt x="10101" y="23783"/>
                  </a:lnTo>
                  <a:lnTo>
                    <a:pt x="10422" y="23709"/>
                  </a:lnTo>
                  <a:lnTo>
                    <a:pt x="10743" y="23586"/>
                  </a:lnTo>
                  <a:lnTo>
                    <a:pt x="11039" y="23413"/>
                  </a:lnTo>
                  <a:lnTo>
                    <a:pt x="11336" y="23190"/>
                  </a:lnTo>
                  <a:lnTo>
                    <a:pt x="11607" y="22919"/>
                  </a:lnTo>
                  <a:lnTo>
                    <a:pt x="11879" y="22622"/>
                  </a:lnTo>
                  <a:lnTo>
                    <a:pt x="12101" y="22277"/>
                  </a:lnTo>
                  <a:lnTo>
                    <a:pt x="12299" y="21906"/>
                  </a:lnTo>
                  <a:lnTo>
                    <a:pt x="12472" y="21486"/>
                  </a:lnTo>
                  <a:lnTo>
                    <a:pt x="12620" y="21017"/>
                  </a:lnTo>
                  <a:lnTo>
                    <a:pt x="12719" y="20523"/>
                  </a:lnTo>
                  <a:lnTo>
                    <a:pt x="12743" y="19980"/>
                  </a:lnTo>
                  <a:lnTo>
                    <a:pt x="12743" y="19412"/>
                  </a:lnTo>
                  <a:lnTo>
                    <a:pt x="12694" y="18770"/>
                  </a:lnTo>
                  <a:lnTo>
                    <a:pt x="12571" y="18128"/>
                  </a:lnTo>
                  <a:lnTo>
                    <a:pt x="12398" y="17436"/>
                  </a:lnTo>
                  <a:lnTo>
                    <a:pt x="12200" y="16695"/>
                  </a:lnTo>
                  <a:lnTo>
                    <a:pt x="12003" y="15979"/>
                  </a:lnTo>
                  <a:lnTo>
                    <a:pt x="11657" y="14473"/>
                  </a:lnTo>
                  <a:lnTo>
                    <a:pt x="11336" y="12991"/>
                  </a:lnTo>
                  <a:lnTo>
                    <a:pt x="11064" y="11509"/>
                  </a:lnTo>
                  <a:lnTo>
                    <a:pt x="10842" y="10077"/>
                  </a:lnTo>
                  <a:lnTo>
                    <a:pt x="10669" y="8718"/>
                  </a:lnTo>
                  <a:lnTo>
                    <a:pt x="10521" y="7459"/>
                  </a:lnTo>
                  <a:lnTo>
                    <a:pt x="10397" y="6323"/>
                  </a:lnTo>
                  <a:lnTo>
                    <a:pt x="10323" y="5755"/>
                  </a:lnTo>
                  <a:lnTo>
                    <a:pt x="10175" y="5162"/>
                  </a:lnTo>
                  <a:lnTo>
                    <a:pt x="9953" y="4569"/>
                  </a:lnTo>
                  <a:lnTo>
                    <a:pt x="9681" y="3952"/>
                  </a:lnTo>
                  <a:lnTo>
                    <a:pt x="9360" y="3334"/>
                  </a:lnTo>
                  <a:lnTo>
                    <a:pt x="9162" y="3038"/>
                  </a:lnTo>
                  <a:lnTo>
                    <a:pt x="8965" y="2742"/>
                  </a:lnTo>
                  <a:lnTo>
                    <a:pt x="8767" y="2445"/>
                  </a:lnTo>
                  <a:lnTo>
                    <a:pt x="8520" y="2174"/>
                  </a:lnTo>
                  <a:lnTo>
                    <a:pt x="8298" y="1902"/>
                  </a:lnTo>
                  <a:lnTo>
                    <a:pt x="8026" y="1655"/>
                  </a:lnTo>
                  <a:lnTo>
                    <a:pt x="7755" y="1408"/>
                  </a:lnTo>
                  <a:lnTo>
                    <a:pt x="7483" y="1161"/>
                  </a:lnTo>
                  <a:lnTo>
                    <a:pt x="7162" y="964"/>
                  </a:lnTo>
                  <a:lnTo>
                    <a:pt x="6866" y="766"/>
                  </a:lnTo>
                  <a:lnTo>
                    <a:pt x="6545" y="593"/>
                  </a:lnTo>
                  <a:lnTo>
                    <a:pt x="6199" y="420"/>
                  </a:lnTo>
                  <a:lnTo>
                    <a:pt x="5853" y="297"/>
                  </a:lnTo>
                  <a:lnTo>
                    <a:pt x="5483" y="173"/>
                  </a:lnTo>
                  <a:lnTo>
                    <a:pt x="5112" y="99"/>
                  </a:lnTo>
                  <a:lnTo>
                    <a:pt x="4717" y="25"/>
                  </a:lnTo>
                  <a:lnTo>
                    <a:pt x="4322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4891715" y="3928613"/>
              <a:ext cx="409760" cy="388788"/>
            </a:xfrm>
            <a:custGeom>
              <a:rect b="b" l="l" r="r" t="t"/>
              <a:pathLst>
                <a:path extrusionOk="0" h="9633" w="10152">
                  <a:moveTo>
                    <a:pt x="2545" y="1"/>
                  </a:moveTo>
                  <a:lnTo>
                    <a:pt x="2446" y="50"/>
                  </a:lnTo>
                  <a:lnTo>
                    <a:pt x="2372" y="99"/>
                  </a:lnTo>
                  <a:lnTo>
                    <a:pt x="2322" y="149"/>
                  </a:lnTo>
                  <a:lnTo>
                    <a:pt x="2273" y="223"/>
                  </a:lnTo>
                  <a:lnTo>
                    <a:pt x="2224" y="297"/>
                  </a:lnTo>
                  <a:lnTo>
                    <a:pt x="2224" y="396"/>
                  </a:lnTo>
                  <a:lnTo>
                    <a:pt x="2224" y="470"/>
                  </a:lnTo>
                  <a:lnTo>
                    <a:pt x="2224" y="544"/>
                  </a:lnTo>
                  <a:lnTo>
                    <a:pt x="2273" y="643"/>
                  </a:lnTo>
                  <a:lnTo>
                    <a:pt x="2347" y="741"/>
                  </a:lnTo>
                  <a:lnTo>
                    <a:pt x="2001" y="1137"/>
                  </a:lnTo>
                  <a:lnTo>
                    <a:pt x="1680" y="1507"/>
                  </a:lnTo>
                  <a:lnTo>
                    <a:pt x="1409" y="1902"/>
                  </a:lnTo>
                  <a:lnTo>
                    <a:pt x="1162" y="2273"/>
                  </a:lnTo>
                  <a:lnTo>
                    <a:pt x="939" y="2668"/>
                  </a:lnTo>
                  <a:lnTo>
                    <a:pt x="742" y="3063"/>
                  </a:lnTo>
                  <a:lnTo>
                    <a:pt x="594" y="3433"/>
                  </a:lnTo>
                  <a:lnTo>
                    <a:pt x="445" y="3829"/>
                  </a:lnTo>
                  <a:lnTo>
                    <a:pt x="322" y="4199"/>
                  </a:lnTo>
                  <a:lnTo>
                    <a:pt x="223" y="4594"/>
                  </a:lnTo>
                  <a:lnTo>
                    <a:pt x="149" y="4965"/>
                  </a:lnTo>
                  <a:lnTo>
                    <a:pt x="100" y="5310"/>
                  </a:lnTo>
                  <a:lnTo>
                    <a:pt x="50" y="5681"/>
                  </a:lnTo>
                  <a:lnTo>
                    <a:pt x="26" y="6027"/>
                  </a:lnTo>
                  <a:lnTo>
                    <a:pt x="1" y="6693"/>
                  </a:lnTo>
                  <a:lnTo>
                    <a:pt x="50" y="7311"/>
                  </a:lnTo>
                  <a:lnTo>
                    <a:pt x="124" y="7879"/>
                  </a:lnTo>
                  <a:lnTo>
                    <a:pt x="198" y="8373"/>
                  </a:lnTo>
                  <a:lnTo>
                    <a:pt x="297" y="8817"/>
                  </a:lnTo>
                  <a:lnTo>
                    <a:pt x="396" y="9163"/>
                  </a:lnTo>
                  <a:lnTo>
                    <a:pt x="495" y="9410"/>
                  </a:lnTo>
                  <a:lnTo>
                    <a:pt x="569" y="9632"/>
                  </a:lnTo>
                  <a:lnTo>
                    <a:pt x="519" y="9410"/>
                  </a:lnTo>
                  <a:lnTo>
                    <a:pt x="495" y="9188"/>
                  </a:lnTo>
                  <a:lnTo>
                    <a:pt x="470" y="8941"/>
                  </a:lnTo>
                  <a:lnTo>
                    <a:pt x="495" y="8669"/>
                  </a:lnTo>
                  <a:lnTo>
                    <a:pt x="519" y="8397"/>
                  </a:lnTo>
                  <a:lnTo>
                    <a:pt x="569" y="8101"/>
                  </a:lnTo>
                  <a:lnTo>
                    <a:pt x="692" y="7533"/>
                  </a:lnTo>
                  <a:lnTo>
                    <a:pt x="890" y="6916"/>
                  </a:lnTo>
                  <a:lnTo>
                    <a:pt x="1112" y="6298"/>
                  </a:lnTo>
                  <a:lnTo>
                    <a:pt x="1384" y="5705"/>
                  </a:lnTo>
                  <a:lnTo>
                    <a:pt x="1656" y="5113"/>
                  </a:lnTo>
                  <a:lnTo>
                    <a:pt x="1927" y="4545"/>
                  </a:lnTo>
                  <a:lnTo>
                    <a:pt x="2224" y="4001"/>
                  </a:lnTo>
                  <a:lnTo>
                    <a:pt x="2742" y="3112"/>
                  </a:lnTo>
                  <a:lnTo>
                    <a:pt x="3113" y="2495"/>
                  </a:lnTo>
                  <a:lnTo>
                    <a:pt x="3261" y="2273"/>
                  </a:lnTo>
                  <a:lnTo>
                    <a:pt x="4298" y="2594"/>
                  </a:lnTo>
                  <a:lnTo>
                    <a:pt x="5237" y="2915"/>
                  </a:lnTo>
                  <a:lnTo>
                    <a:pt x="6076" y="3236"/>
                  </a:lnTo>
                  <a:lnTo>
                    <a:pt x="6817" y="3582"/>
                  </a:lnTo>
                  <a:lnTo>
                    <a:pt x="7459" y="3927"/>
                  </a:lnTo>
                  <a:lnTo>
                    <a:pt x="8027" y="4273"/>
                  </a:lnTo>
                  <a:lnTo>
                    <a:pt x="8521" y="4619"/>
                  </a:lnTo>
                  <a:lnTo>
                    <a:pt x="8916" y="4940"/>
                  </a:lnTo>
                  <a:lnTo>
                    <a:pt x="9262" y="5236"/>
                  </a:lnTo>
                  <a:lnTo>
                    <a:pt x="9534" y="5508"/>
                  </a:lnTo>
                  <a:lnTo>
                    <a:pt x="9756" y="5780"/>
                  </a:lnTo>
                  <a:lnTo>
                    <a:pt x="9904" y="5977"/>
                  </a:lnTo>
                  <a:lnTo>
                    <a:pt x="10102" y="6298"/>
                  </a:lnTo>
                  <a:lnTo>
                    <a:pt x="10151" y="6422"/>
                  </a:lnTo>
                  <a:lnTo>
                    <a:pt x="10077" y="6051"/>
                  </a:lnTo>
                  <a:lnTo>
                    <a:pt x="9978" y="5681"/>
                  </a:lnTo>
                  <a:lnTo>
                    <a:pt x="9855" y="5335"/>
                  </a:lnTo>
                  <a:lnTo>
                    <a:pt x="9707" y="5014"/>
                  </a:lnTo>
                  <a:lnTo>
                    <a:pt x="9534" y="4693"/>
                  </a:lnTo>
                  <a:lnTo>
                    <a:pt x="9361" y="4397"/>
                  </a:lnTo>
                  <a:lnTo>
                    <a:pt x="9163" y="4125"/>
                  </a:lnTo>
                  <a:lnTo>
                    <a:pt x="8941" y="3829"/>
                  </a:lnTo>
                  <a:lnTo>
                    <a:pt x="8719" y="3582"/>
                  </a:lnTo>
                  <a:lnTo>
                    <a:pt x="8496" y="3335"/>
                  </a:lnTo>
                  <a:lnTo>
                    <a:pt x="8249" y="3088"/>
                  </a:lnTo>
                  <a:lnTo>
                    <a:pt x="7978" y="2865"/>
                  </a:lnTo>
                  <a:lnTo>
                    <a:pt x="7459" y="2470"/>
                  </a:lnTo>
                  <a:lnTo>
                    <a:pt x="6891" y="2100"/>
                  </a:lnTo>
                  <a:lnTo>
                    <a:pt x="6348" y="1779"/>
                  </a:lnTo>
                  <a:lnTo>
                    <a:pt x="5780" y="1482"/>
                  </a:lnTo>
                  <a:lnTo>
                    <a:pt x="5237" y="1235"/>
                  </a:lnTo>
                  <a:lnTo>
                    <a:pt x="4718" y="1038"/>
                  </a:lnTo>
                  <a:lnTo>
                    <a:pt x="4224" y="865"/>
                  </a:lnTo>
                  <a:lnTo>
                    <a:pt x="3779" y="717"/>
                  </a:lnTo>
                  <a:lnTo>
                    <a:pt x="3088" y="544"/>
                  </a:lnTo>
                  <a:lnTo>
                    <a:pt x="3088" y="371"/>
                  </a:lnTo>
                  <a:lnTo>
                    <a:pt x="3039" y="223"/>
                  </a:lnTo>
                  <a:lnTo>
                    <a:pt x="2989" y="149"/>
                  </a:lnTo>
                  <a:lnTo>
                    <a:pt x="2940" y="99"/>
                  </a:lnTo>
                  <a:lnTo>
                    <a:pt x="2866" y="50"/>
                  </a:lnTo>
                  <a:lnTo>
                    <a:pt x="2792" y="25"/>
                  </a:lnTo>
                  <a:lnTo>
                    <a:pt x="271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15"/>
          <p:cNvGrpSpPr/>
          <p:nvPr/>
        </p:nvGrpSpPr>
        <p:grpSpPr>
          <a:xfrm flipH="1" rot="-1257324">
            <a:off x="-198074" y="3942256"/>
            <a:ext cx="1200390" cy="1314354"/>
            <a:chOff x="4217475" y="520275"/>
            <a:chExt cx="793400" cy="868725"/>
          </a:xfrm>
        </p:grpSpPr>
        <p:sp>
          <p:nvSpPr>
            <p:cNvPr id="479" name="Google Shape;479;p15"/>
            <p:cNvSpPr/>
            <p:nvPr/>
          </p:nvSpPr>
          <p:spPr>
            <a:xfrm>
              <a:off x="4501475" y="520275"/>
              <a:ext cx="509400" cy="862550"/>
            </a:xfrm>
            <a:custGeom>
              <a:rect b="b" l="l" r="r" t="t"/>
              <a:pathLst>
                <a:path extrusionOk="0" h="34502" w="20376">
                  <a:moveTo>
                    <a:pt x="1" y="0"/>
                  </a:moveTo>
                  <a:lnTo>
                    <a:pt x="5039" y="9459"/>
                  </a:lnTo>
                  <a:lnTo>
                    <a:pt x="9435" y="9089"/>
                  </a:lnTo>
                  <a:lnTo>
                    <a:pt x="9435" y="9089"/>
                  </a:lnTo>
                  <a:lnTo>
                    <a:pt x="6224" y="11682"/>
                  </a:lnTo>
                  <a:lnTo>
                    <a:pt x="9731" y="18325"/>
                  </a:lnTo>
                  <a:lnTo>
                    <a:pt x="11781" y="17535"/>
                  </a:lnTo>
                  <a:lnTo>
                    <a:pt x="10348" y="19461"/>
                  </a:lnTo>
                  <a:lnTo>
                    <a:pt x="14646" y="27562"/>
                  </a:lnTo>
                  <a:lnTo>
                    <a:pt x="17609" y="25388"/>
                  </a:lnTo>
                  <a:lnTo>
                    <a:pt x="17609" y="25388"/>
                  </a:lnTo>
                  <a:lnTo>
                    <a:pt x="15584" y="29315"/>
                  </a:lnTo>
                  <a:lnTo>
                    <a:pt x="18350" y="34501"/>
                  </a:lnTo>
                  <a:lnTo>
                    <a:pt x="18449" y="34205"/>
                  </a:lnTo>
                  <a:lnTo>
                    <a:pt x="18745" y="33390"/>
                  </a:lnTo>
                  <a:lnTo>
                    <a:pt x="18943" y="32797"/>
                  </a:lnTo>
                  <a:lnTo>
                    <a:pt x="19165" y="32081"/>
                  </a:lnTo>
                  <a:lnTo>
                    <a:pt x="19387" y="31266"/>
                  </a:lnTo>
                  <a:lnTo>
                    <a:pt x="19609" y="30377"/>
                  </a:lnTo>
                  <a:lnTo>
                    <a:pt x="19807" y="29389"/>
                  </a:lnTo>
                  <a:lnTo>
                    <a:pt x="20005" y="28303"/>
                  </a:lnTo>
                  <a:lnTo>
                    <a:pt x="20178" y="27166"/>
                  </a:lnTo>
                  <a:lnTo>
                    <a:pt x="20301" y="25956"/>
                  </a:lnTo>
                  <a:lnTo>
                    <a:pt x="20375" y="24697"/>
                  </a:lnTo>
                  <a:lnTo>
                    <a:pt x="20375" y="24030"/>
                  </a:lnTo>
                  <a:lnTo>
                    <a:pt x="20375" y="23363"/>
                  </a:lnTo>
                  <a:lnTo>
                    <a:pt x="20350" y="22696"/>
                  </a:lnTo>
                  <a:lnTo>
                    <a:pt x="20326" y="22005"/>
                  </a:lnTo>
                  <a:lnTo>
                    <a:pt x="20276" y="21313"/>
                  </a:lnTo>
                  <a:lnTo>
                    <a:pt x="20202" y="20622"/>
                  </a:lnTo>
                  <a:lnTo>
                    <a:pt x="20103" y="19906"/>
                  </a:lnTo>
                  <a:lnTo>
                    <a:pt x="19980" y="19214"/>
                  </a:lnTo>
                  <a:lnTo>
                    <a:pt x="19832" y="18498"/>
                  </a:lnTo>
                  <a:lnTo>
                    <a:pt x="19684" y="17757"/>
                  </a:lnTo>
                  <a:lnTo>
                    <a:pt x="19486" y="17041"/>
                  </a:lnTo>
                  <a:lnTo>
                    <a:pt x="19264" y="16325"/>
                  </a:lnTo>
                  <a:lnTo>
                    <a:pt x="19017" y="15584"/>
                  </a:lnTo>
                  <a:lnTo>
                    <a:pt x="18720" y="14868"/>
                  </a:lnTo>
                  <a:lnTo>
                    <a:pt x="18424" y="14151"/>
                  </a:lnTo>
                  <a:lnTo>
                    <a:pt x="18078" y="13411"/>
                  </a:lnTo>
                  <a:lnTo>
                    <a:pt x="17708" y="12694"/>
                  </a:lnTo>
                  <a:lnTo>
                    <a:pt x="17288" y="11978"/>
                  </a:lnTo>
                  <a:lnTo>
                    <a:pt x="16843" y="11287"/>
                  </a:lnTo>
                  <a:lnTo>
                    <a:pt x="16350" y="10570"/>
                  </a:lnTo>
                  <a:lnTo>
                    <a:pt x="15831" y="9879"/>
                  </a:lnTo>
                  <a:lnTo>
                    <a:pt x="15288" y="9187"/>
                  </a:lnTo>
                  <a:lnTo>
                    <a:pt x="14670" y="8496"/>
                  </a:lnTo>
                  <a:lnTo>
                    <a:pt x="14028" y="7829"/>
                  </a:lnTo>
                  <a:lnTo>
                    <a:pt x="13337" y="7162"/>
                  </a:lnTo>
                  <a:lnTo>
                    <a:pt x="12620" y="6520"/>
                  </a:lnTo>
                  <a:lnTo>
                    <a:pt x="11855" y="5878"/>
                  </a:lnTo>
                  <a:lnTo>
                    <a:pt x="11015" y="5261"/>
                  </a:lnTo>
                  <a:lnTo>
                    <a:pt x="10151" y="4668"/>
                  </a:lnTo>
                  <a:lnTo>
                    <a:pt x="9237" y="4075"/>
                  </a:lnTo>
                  <a:lnTo>
                    <a:pt x="8274" y="3483"/>
                  </a:lnTo>
                  <a:lnTo>
                    <a:pt x="7261" y="2939"/>
                  </a:lnTo>
                  <a:lnTo>
                    <a:pt x="6175" y="2396"/>
                  </a:lnTo>
                  <a:lnTo>
                    <a:pt x="5063" y="1877"/>
                  </a:lnTo>
                  <a:lnTo>
                    <a:pt x="3878" y="1359"/>
                  </a:lnTo>
                  <a:lnTo>
                    <a:pt x="2643" y="889"/>
                  </a:lnTo>
                  <a:lnTo>
                    <a:pt x="1359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93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4344650" y="636950"/>
              <a:ext cx="633500" cy="752050"/>
            </a:xfrm>
            <a:custGeom>
              <a:rect b="b" l="l" r="r" t="t"/>
              <a:pathLst>
                <a:path extrusionOk="0" h="30082" w="25340">
                  <a:moveTo>
                    <a:pt x="1" y="1"/>
                  </a:moveTo>
                  <a:lnTo>
                    <a:pt x="6842" y="8250"/>
                  </a:lnTo>
                  <a:lnTo>
                    <a:pt x="11065" y="6990"/>
                  </a:lnTo>
                  <a:lnTo>
                    <a:pt x="8447" y="10176"/>
                  </a:lnTo>
                  <a:lnTo>
                    <a:pt x="13238" y="15980"/>
                  </a:lnTo>
                  <a:lnTo>
                    <a:pt x="15065" y="14794"/>
                  </a:lnTo>
                  <a:lnTo>
                    <a:pt x="14053" y="16967"/>
                  </a:lnTo>
                  <a:lnTo>
                    <a:pt x="19906" y="24031"/>
                  </a:lnTo>
                  <a:lnTo>
                    <a:pt x="22376" y="21314"/>
                  </a:lnTo>
                  <a:lnTo>
                    <a:pt x="21165" y="25562"/>
                  </a:lnTo>
                  <a:lnTo>
                    <a:pt x="24919" y="30081"/>
                  </a:lnTo>
                  <a:lnTo>
                    <a:pt x="24969" y="29785"/>
                  </a:lnTo>
                  <a:lnTo>
                    <a:pt x="25117" y="28921"/>
                  </a:lnTo>
                  <a:lnTo>
                    <a:pt x="25191" y="28303"/>
                  </a:lnTo>
                  <a:lnTo>
                    <a:pt x="25240" y="27562"/>
                  </a:lnTo>
                  <a:lnTo>
                    <a:pt x="25290" y="26723"/>
                  </a:lnTo>
                  <a:lnTo>
                    <a:pt x="25339" y="25784"/>
                  </a:lnTo>
                  <a:lnTo>
                    <a:pt x="25339" y="24772"/>
                  </a:lnTo>
                  <a:lnTo>
                    <a:pt x="25314" y="23685"/>
                  </a:lnTo>
                  <a:lnTo>
                    <a:pt x="25240" y="22549"/>
                  </a:lnTo>
                  <a:lnTo>
                    <a:pt x="25117" y="21339"/>
                  </a:lnTo>
                  <a:lnTo>
                    <a:pt x="24919" y="20079"/>
                  </a:lnTo>
                  <a:lnTo>
                    <a:pt x="24821" y="19437"/>
                  </a:lnTo>
                  <a:lnTo>
                    <a:pt x="24672" y="18770"/>
                  </a:lnTo>
                  <a:lnTo>
                    <a:pt x="24524" y="18128"/>
                  </a:lnTo>
                  <a:lnTo>
                    <a:pt x="24351" y="17461"/>
                  </a:lnTo>
                  <a:lnTo>
                    <a:pt x="24154" y="16795"/>
                  </a:lnTo>
                  <a:lnTo>
                    <a:pt x="23931" y="16128"/>
                  </a:lnTo>
                  <a:lnTo>
                    <a:pt x="23709" y="15461"/>
                  </a:lnTo>
                  <a:lnTo>
                    <a:pt x="23438" y="14769"/>
                  </a:lnTo>
                  <a:lnTo>
                    <a:pt x="23166" y="14103"/>
                  </a:lnTo>
                  <a:lnTo>
                    <a:pt x="22845" y="13436"/>
                  </a:lnTo>
                  <a:lnTo>
                    <a:pt x="22524" y="12769"/>
                  </a:lnTo>
                  <a:lnTo>
                    <a:pt x="22153" y="12102"/>
                  </a:lnTo>
                  <a:lnTo>
                    <a:pt x="21758" y="11435"/>
                  </a:lnTo>
                  <a:lnTo>
                    <a:pt x="21338" y="10793"/>
                  </a:lnTo>
                  <a:lnTo>
                    <a:pt x="20894" y="10127"/>
                  </a:lnTo>
                  <a:lnTo>
                    <a:pt x="20400" y="9509"/>
                  </a:lnTo>
                  <a:lnTo>
                    <a:pt x="19906" y="8867"/>
                  </a:lnTo>
                  <a:lnTo>
                    <a:pt x="19338" y="8250"/>
                  </a:lnTo>
                  <a:lnTo>
                    <a:pt x="18770" y="7657"/>
                  </a:lnTo>
                  <a:lnTo>
                    <a:pt x="18153" y="7064"/>
                  </a:lnTo>
                  <a:lnTo>
                    <a:pt x="17510" y="6471"/>
                  </a:lnTo>
                  <a:lnTo>
                    <a:pt x="16819" y="5903"/>
                  </a:lnTo>
                  <a:lnTo>
                    <a:pt x="16078" y="5360"/>
                  </a:lnTo>
                  <a:lnTo>
                    <a:pt x="15312" y="4841"/>
                  </a:lnTo>
                  <a:lnTo>
                    <a:pt x="14522" y="4323"/>
                  </a:lnTo>
                  <a:lnTo>
                    <a:pt x="13682" y="3854"/>
                  </a:lnTo>
                  <a:lnTo>
                    <a:pt x="12793" y="3384"/>
                  </a:lnTo>
                  <a:lnTo>
                    <a:pt x="11855" y="2940"/>
                  </a:lnTo>
                  <a:lnTo>
                    <a:pt x="10892" y="2520"/>
                  </a:lnTo>
                  <a:lnTo>
                    <a:pt x="9855" y="2125"/>
                  </a:lnTo>
                  <a:lnTo>
                    <a:pt x="8793" y="1754"/>
                  </a:lnTo>
                  <a:lnTo>
                    <a:pt x="7681" y="1409"/>
                  </a:lnTo>
                  <a:lnTo>
                    <a:pt x="6545" y="1088"/>
                  </a:lnTo>
                  <a:lnTo>
                    <a:pt x="5335" y="816"/>
                  </a:lnTo>
                  <a:lnTo>
                    <a:pt x="4076" y="569"/>
                  </a:lnTo>
                  <a:lnTo>
                    <a:pt x="2767" y="347"/>
                  </a:lnTo>
                  <a:lnTo>
                    <a:pt x="1408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4217475" y="742550"/>
              <a:ext cx="753875" cy="626075"/>
            </a:xfrm>
            <a:custGeom>
              <a:rect b="b" l="l" r="r" t="t"/>
              <a:pathLst>
                <a:path extrusionOk="0" h="25043" w="30155">
                  <a:moveTo>
                    <a:pt x="4100" y="0"/>
                  </a:moveTo>
                  <a:lnTo>
                    <a:pt x="2766" y="25"/>
                  </a:lnTo>
                  <a:lnTo>
                    <a:pt x="1408" y="99"/>
                  </a:lnTo>
                  <a:lnTo>
                    <a:pt x="0" y="222"/>
                  </a:lnTo>
                  <a:lnTo>
                    <a:pt x="8273" y="7039"/>
                  </a:lnTo>
                  <a:lnTo>
                    <a:pt x="12176" y="4989"/>
                  </a:lnTo>
                  <a:lnTo>
                    <a:pt x="10200" y="8619"/>
                  </a:lnTo>
                  <a:lnTo>
                    <a:pt x="16003" y="13410"/>
                  </a:lnTo>
                  <a:lnTo>
                    <a:pt x="17584" y="11904"/>
                  </a:lnTo>
                  <a:lnTo>
                    <a:pt x="17016" y="14225"/>
                  </a:lnTo>
                  <a:lnTo>
                    <a:pt x="24079" y="20054"/>
                  </a:lnTo>
                  <a:lnTo>
                    <a:pt x="26006" y="16917"/>
                  </a:lnTo>
                  <a:lnTo>
                    <a:pt x="25635" y="21313"/>
                  </a:lnTo>
                  <a:lnTo>
                    <a:pt x="30155" y="25042"/>
                  </a:lnTo>
                  <a:lnTo>
                    <a:pt x="30155" y="24746"/>
                  </a:lnTo>
                  <a:lnTo>
                    <a:pt x="30130" y="23857"/>
                  </a:lnTo>
                  <a:lnTo>
                    <a:pt x="30080" y="23239"/>
                  </a:lnTo>
                  <a:lnTo>
                    <a:pt x="30006" y="22499"/>
                  </a:lnTo>
                  <a:lnTo>
                    <a:pt x="29883" y="21659"/>
                  </a:lnTo>
                  <a:lnTo>
                    <a:pt x="29759" y="20745"/>
                  </a:lnTo>
                  <a:lnTo>
                    <a:pt x="29562" y="19757"/>
                  </a:lnTo>
                  <a:lnTo>
                    <a:pt x="29340" y="18695"/>
                  </a:lnTo>
                  <a:lnTo>
                    <a:pt x="29043" y="17559"/>
                  </a:lnTo>
                  <a:lnTo>
                    <a:pt x="28673" y="16399"/>
                  </a:lnTo>
                  <a:lnTo>
                    <a:pt x="28278" y="15213"/>
                  </a:lnTo>
                  <a:lnTo>
                    <a:pt x="28031" y="14596"/>
                  </a:lnTo>
                  <a:lnTo>
                    <a:pt x="27784" y="13978"/>
                  </a:lnTo>
                  <a:lnTo>
                    <a:pt x="27512" y="13361"/>
                  </a:lnTo>
                  <a:lnTo>
                    <a:pt x="27216" y="12743"/>
                  </a:lnTo>
                  <a:lnTo>
                    <a:pt x="26895" y="12126"/>
                  </a:lnTo>
                  <a:lnTo>
                    <a:pt x="26549" y="11509"/>
                  </a:lnTo>
                  <a:lnTo>
                    <a:pt x="26203" y="10916"/>
                  </a:lnTo>
                  <a:lnTo>
                    <a:pt x="25808" y="10299"/>
                  </a:lnTo>
                  <a:lnTo>
                    <a:pt x="25413" y="9681"/>
                  </a:lnTo>
                  <a:lnTo>
                    <a:pt x="24968" y="9088"/>
                  </a:lnTo>
                  <a:lnTo>
                    <a:pt x="24524" y="8496"/>
                  </a:lnTo>
                  <a:lnTo>
                    <a:pt x="24030" y="7903"/>
                  </a:lnTo>
                  <a:lnTo>
                    <a:pt x="23511" y="7335"/>
                  </a:lnTo>
                  <a:lnTo>
                    <a:pt x="22993" y="6767"/>
                  </a:lnTo>
                  <a:lnTo>
                    <a:pt x="22425" y="6224"/>
                  </a:lnTo>
                  <a:lnTo>
                    <a:pt x="21832" y="5680"/>
                  </a:lnTo>
                  <a:lnTo>
                    <a:pt x="21214" y="5162"/>
                  </a:lnTo>
                  <a:lnTo>
                    <a:pt x="20548" y="4668"/>
                  </a:lnTo>
                  <a:lnTo>
                    <a:pt x="19856" y="4174"/>
                  </a:lnTo>
                  <a:lnTo>
                    <a:pt x="19140" y="3705"/>
                  </a:lnTo>
                  <a:lnTo>
                    <a:pt x="18399" y="3260"/>
                  </a:lnTo>
                  <a:lnTo>
                    <a:pt x="17609" y="2840"/>
                  </a:lnTo>
                  <a:lnTo>
                    <a:pt x="16794" y="2445"/>
                  </a:lnTo>
                  <a:lnTo>
                    <a:pt x="15954" y="2075"/>
                  </a:lnTo>
                  <a:lnTo>
                    <a:pt x="15065" y="1729"/>
                  </a:lnTo>
                  <a:lnTo>
                    <a:pt x="14151" y="1408"/>
                  </a:lnTo>
                  <a:lnTo>
                    <a:pt x="13188" y="1111"/>
                  </a:lnTo>
                  <a:lnTo>
                    <a:pt x="12176" y="864"/>
                  </a:lnTo>
                  <a:lnTo>
                    <a:pt x="11138" y="642"/>
                  </a:lnTo>
                  <a:lnTo>
                    <a:pt x="10076" y="445"/>
                  </a:lnTo>
                  <a:lnTo>
                    <a:pt x="8965" y="272"/>
                  </a:lnTo>
                  <a:lnTo>
                    <a:pt x="7804" y="148"/>
                  </a:lnTo>
                  <a:lnTo>
                    <a:pt x="6619" y="74"/>
                  </a:lnTo>
                  <a:lnTo>
                    <a:pt x="5384" y="0"/>
                  </a:lnTo>
                  <a:close/>
                </a:path>
              </a:pathLst>
            </a:custGeom>
            <a:solidFill>
              <a:srgbClr val="96DC6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15"/>
          <p:cNvGrpSpPr/>
          <p:nvPr/>
        </p:nvGrpSpPr>
        <p:grpSpPr>
          <a:xfrm>
            <a:off x="4018980" y="-5"/>
            <a:ext cx="1106041" cy="705323"/>
            <a:chOff x="1171550" y="-1476575"/>
            <a:chExt cx="731025" cy="466175"/>
          </a:xfrm>
        </p:grpSpPr>
        <p:sp>
          <p:nvSpPr>
            <p:cNvPr id="483" name="Google Shape;483;p15"/>
            <p:cNvSpPr/>
            <p:nvPr/>
          </p:nvSpPr>
          <p:spPr>
            <a:xfrm>
              <a:off x="1171550" y="-1476575"/>
              <a:ext cx="731025" cy="466175"/>
            </a:xfrm>
            <a:custGeom>
              <a:rect b="b" l="l" r="r" t="t"/>
              <a:pathLst>
                <a:path extrusionOk="0" h="18647" w="29241">
                  <a:moveTo>
                    <a:pt x="667" y="0"/>
                  </a:moveTo>
                  <a:lnTo>
                    <a:pt x="469" y="667"/>
                  </a:lnTo>
                  <a:lnTo>
                    <a:pt x="297" y="1334"/>
                  </a:lnTo>
                  <a:lnTo>
                    <a:pt x="173" y="2026"/>
                  </a:lnTo>
                  <a:lnTo>
                    <a:pt x="74" y="2692"/>
                  </a:lnTo>
                  <a:lnTo>
                    <a:pt x="25" y="3384"/>
                  </a:lnTo>
                  <a:lnTo>
                    <a:pt x="0" y="4051"/>
                  </a:lnTo>
                  <a:lnTo>
                    <a:pt x="25" y="4717"/>
                  </a:lnTo>
                  <a:lnTo>
                    <a:pt x="74" y="5409"/>
                  </a:lnTo>
                  <a:lnTo>
                    <a:pt x="173" y="6076"/>
                  </a:lnTo>
                  <a:lnTo>
                    <a:pt x="297" y="6743"/>
                  </a:lnTo>
                  <a:lnTo>
                    <a:pt x="469" y="7385"/>
                  </a:lnTo>
                  <a:lnTo>
                    <a:pt x="642" y="8051"/>
                  </a:lnTo>
                  <a:lnTo>
                    <a:pt x="889" y="8694"/>
                  </a:lnTo>
                  <a:lnTo>
                    <a:pt x="1136" y="9311"/>
                  </a:lnTo>
                  <a:lnTo>
                    <a:pt x="1433" y="9928"/>
                  </a:lnTo>
                  <a:lnTo>
                    <a:pt x="1754" y="10546"/>
                  </a:lnTo>
                  <a:lnTo>
                    <a:pt x="2099" y="11139"/>
                  </a:lnTo>
                  <a:lnTo>
                    <a:pt x="2494" y="11731"/>
                  </a:lnTo>
                  <a:lnTo>
                    <a:pt x="2890" y="12299"/>
                  </a:lnTo>
                  <a:lnTo>
                    <a:pt x="3334" y="12843"/>
                  </a:lnTo>
                  <a:lnTo>
                    <a:pt x="3803" y="13386"/>
                  </a:lnTo>
                  <a:lnTo>
                    <a:pt x="4297" y="13880"/>
                  </a:lnTo>
                  <a:lnTo>
                    <a:pt x="4816" y="14374"/>
                  </a:lnTo>
                  <a:lnTo>
                    <a:pt x="5359" y="14868"/>
                  </a:lnTo>
                  <a:lnTo>
                    <a:pt x="5927" y="15312"/>
                  </a:lnTo>
                  <a:lnTo>
                    <a:pt x="6520" y="15732"/>
                  </a:lnTo>
                  <a:lnTo>
                    <a:pt x="7137" y="16152"/>
                  </a:lnTo>
                  <a:lnTo>
                    <a:pt x="7780" y="16522"/>
                  </a:lnTo>
                  <a:lnTo>
                    <a:pt x="8446" y="16868"/>
                  </a:lnTo>
                  <a:lnTo>
                    <a:pt x="9138" y="17189"/>
                  </a:lnTo>
                  <a:lnTo>
                    <a:pt x="9854" y="17486"/>
                  </a:lnTo>
                  <a:lnTo>
                    <a:pt x="10570" y="17757"/>
                  </a:lnTo>
                  <a:lnTo>
                    <a:pt x="11311" y="18004"/>
                  </a:lnTo>
                  <a:lnTo>
                    <a:pt x="12052" y="18202"/>
                  </a:lnTo>
                  <a:lnTo>
                    <a:pt x="12793" y="18350"/>
                  </a:lnTo>
                  <a:lnTo>
                    <a:pt x="13534" y="18473"/>
                  </a:lnTo>
                  <a:lnTo>
                    <a:pt x="14275" y="18572"/>
                  </a:lnTo>
                  <a:lnTo>
                    <a:pt x="15016" y="18622"/>
                  </a:lnTo>
                  <a:lnTo>
                    <a:pt x="15756" y="18646"/>
                  </a:lnTo>
                  <a:lnTo>
                    <a:pt x="16473" y="18646"/>
                  </a:lnTo>
                  <a:lnTo>
                    <a:pt x="17189" y="18597"/>
                  </a:lnTo>
                  <a:lnTo>
                    <a:pt x="17905" y="18523"/>
                  </a:lnTo>
                  <a:lnTo>
                    <a:pt x="18621" y="18399"/>
                  </a:lnTo>
                  <a:lnTo>
                    <a:pt x="19313" y="18276"/>
                  </a:lnTo>
                  <a:lnTo>
                    <a:pt x="20004" y="18103"/>
                  </a:lnTo>
                  <a:lnTo>
                    <a:pt x="20671" y="17905"/>
                  </a:lnTo>
                  <a:lnTo>
                    <a:pt x="21313" y="17683"/>
                  </a:lnTo>
                  <a:lnTo>
                    <a:pt x="21955" y="17411"/>
                  </a:lnTo>
                  <a:lnTo>
                    <a:pt x="22597" y="17115"/>
                  </a:lnTo>
                  <a:lnTo>
                    <a:pt x="23190" y="16819"/>
                  </a:lnTo>
                  <a:lnTo>
                    <a:pt x="23783" y="16473"/>
                  </a:lnTo>
                  <a:lnTo>
                    <a:pt x="24351" y="16103"/>
                  </a:lnTo>
                  <a:lnTo>
                    <a:pt x="24919" y="15707"/>
                  </a:lnTo>
                  <a:lnTo>
                    <a:pt x="25437" y="15263"/>
                  </a:lnTo>
                  <a:lnTo>
                    <a:pt x="25931" y="14818"/>
                  </a:lnTo>
                  <a:lnTo>
                    <a:pt x="26425" y="14349"/>
                  </a:lnTo>
                  <a:lnTo>
                    <a:pt x="26870" y="13855"/>
                  </a:lnTo>
                  <a:lnTo>
                    <a:pt x="27314" y="13337"/>
                  </a:lnTo>
                  <a:lnTo>
                    <a:pt x="27710" y="12769"/>
                  </a:lnTo>
                  <a:lnTo>
                    <a:pt x="28080" y="12201"/>
                  </a:lnTo>
                  <a:lnTo>
                    <a:pt x="28426" y="11608"/>
                  </a:lnTo>
                  <a:lnTo>
                    <a:pt x="28722" y="10990"/>
                  </a:lnTo>
                  <a:lnTo>
                    <a:pt x="29018" y="10373"/>
                  </a:lnTo>
                  <a:lnTo>
                    <a:pt x="29241" y="9706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408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1176475" y="-1476575"/>
              <a:ext cx="726100" cy="420475"/>
            </a:xfrm>
            <a:custGeom>
              <a:rect b="b" l="l" r="r" t="t"/>
              <a:pathLst>
                <a:path extrusionOk="0" h="16819" w="29044">
                  <a:moveTo>
                    <a:pt x="470" y="0"/>
                  </a:moveTo>
                  <a:lnTo>
                    <a:pt x="297" y="568"/>
                  </a:lnTo>
                  <a:lnTo>
                    <a:pt x="174" y="1136"/>
                  </a:lnTo>
                  <a:lnTo>
                    <a:pt x="75" y="1729"/>
                  </a:lnTo>
                  <a:lnTo>
                    <a:pt x="1" y="2297"/>
                  </a:lnTo>
                  <a:lnTo>
                    <a:pt x="1" y="2890"/>
                  </a:lnTo>
                  <a:lnTo>
                    <a:pt x="1" y="3458"/>
                  </a:lnTo>
                  <a:lnTo>
                    <a:pt x="50" y="4051"/>
                  </a:lnTo>
                  <a:lnTo>
                    <a:pt x="149" y="4643"/>
                  </a:lnTo>
                  <a:lnTo>
                    <a:pt x="272" y="5211"/>
                  </a:lnTo>
                  <a:lnTo>
                    <a:pt x="421" y="5804"/>
                  </a:lnTo>
                  <a:lnTo>
                    <a:pt x="618" y="6372"/>
                  </a:lnTo>
                  <a:lnTo>
                    <a:pt x="840" y="6940"/>
                  </a:lnTo>
                  <a:lnTo>
                    <a:pt x="1087" y="7508"/>
                  </a:lnTo>
                  <a:lnTo>
                    <a:pt x="1359" y="8076"/>
                  </a:lnTo>
                  <a:lnTo>
                    <a:pt x="1680" y="8620"/>
                  </a:lnTo>
                  <a:lnTo>
                    <a:pt x="2026" y="9163"/>
                  </a:lnTo>
                  <a:lnTo>
                    <a:pt x="2396" y="9681"/>
                  </a:lnTo>
                  <a:lnTo>
                    <a:pt x="2791" y="10200"/>
                  </a:lnTo>
                  <a:lnTo>
                    <a:pt x="3236" y="10719"/>
                  </a:lnTo>
                  <a:lnTo>
                    <a:pt x="3680" y="11213"/>
                  </a:lnTo>
                  <a:lnTo>
                    <a:pt x="4174" y="11707"/>
                  </a:lnTo>
                  <a:lnTo>
                    <a:pt x="4668" y="12151"/>
                  </a:lnTo>
                  <a:lnTo>
                    <a:pt x="5212" y="12620"/>
                  </a:lnTo>
                  <a:lnTo>
                    <a:pt x="5780" y="13040"/>
                  </a:lnTo>
                  <a:lnTo>
                    <a:pt x="6348" y="13460"/>
                  </a:lnTo>
                  <a:lnTo>
                    <a:pt x="6965" y="13855"/>
                  </a:lnTo>
                  <a:lnTo>
                    <a:pt x="7583" y="14250"/>
                  </a:lnTo>
                  <a:lnTo>
                    <a:pt x="8249" y="14596"/>
                  </a:lnTo>
                  <a:lnTo>
                    <a:pt x="8916" y="14942"/>
                  </a:lnTo>
                  <a:lnTo>
                    <a:pt x="9608" y="15238"/>
                  </a:lnTo>
                  <a:lnTo>
                    <a:pt x="10299" y="15535"/>
                  </a:lnTo>
                  <a:lnTo>
                    <a:pt x="11040" y="15806"/>
                  </a:lnTo>
                  <a:lnTo>
                    <a:pt x="11781" y="16028"/>
                  </a:lnTo>
                  <a:lnTo>
                    <a:pt x="12522" y="16226"/>
                  </a:lnTo>
                  <a:lnTo>
                    <a:pt x="13263" y="16424"/>
                  </a:lnTo>
                  <a:lnTo>
                    <a:pt x="14004" y="16547"/>
                  </a:lnTo>
                  <a:lnTo>
                    <a:pt x="14720" y="16671"/>
                  </a:lnTo>
                  <a:lnTo>
                    <a:pt x="15461" y="16745"/>
                  </a:lnTo>
                  <a:lnTo>
                    <a:pt x="16177" y="16794"/>
                  </a:lnTo>
                  <a:lnTo>
                    <a:pt x="16893" y="16819"/>
                  </a:lnTo>
                  <a:lnTo>
                    <a:pt x="17609" y="16819"/>
                  </a:lnTo>
                  <a:lnTo>
                    <a:pt x="18301" y="16794"/>
                  </a:lnTo>
                  <a:lnTo>
                    <a:pt x="18992" y="16720"/>
                  </a:lnTo>
                  <a:lnTo>
                    <a:pt x="19659" y="16646"/>
                  </a:lnTo>
                  <a:lnTo>
                    <a:pt x="20326" y="16522"/>
                  </a:lnTo>
                  <a:lnTo>
                    <a:pt x="20993" y="16399"/>
                  </a:lnTo>
                  <a:lnTo>
                    <a:pt x="21610" y="16226"/>
                  </a:lnTo>
                  <a:lnTo>
                    <a:pt x="22228" y="16028"/>
                  </a:lnTo>
                  <a:lnTo>
                    <a:pt x="22845" y="15806"/>
                  </a:lnTo>
                  <a:lnTo>
                    <a:pt x="23413" y="15559"/>
                  </a:lnTo>
                  <a:lnTo>
                    <a:pt x="23981" y="15288"/>
                  </a:lnTo>
                  <a:lnTo>
                    <a:pt x="24524" y="14991"/>
                  </a:lnTo>
                  <a:lnTo>
                    <a:pt x="25068" y="14670"/>
                  </a:lnTo>
                  <a:lnTo>
                    <a:pt x="25562" y="14349"/>
                  </a:lnTo>
                  <a:lnTo>
                    <a:pt x="26031" y="13979"/>
                  </a:lnTo>
                  <a:lnTo>
                    <a:pt x="26475" y="13584"/>
                  </a:lnTo>
                  <a:lnTo>
                    <a:pt x="26920" y="13188"/>
                  </a:lnTo>
                  <a:lnTo>
                    <a:pt x="27315" y="12744"/>
                  </a:lnTo>
                  <a:lnTo>
                    <a:pt x="27685" y="12299"/>
                  </a:lnTo>
                  <a:lnTo>
                    <a:pt x="28006" y="11805"/>
                  </a:lnTo>
                  <a:lnTo>
                    <a:pt x="28328" y="11311"/>
                  </a:lnTo>
                  <a:lnTo>
                    <a:pt x="28599" y="10793"/>
                  </a:lnTo>
                  <a:lnTo>
                    <a:pt x="28846" y="10274"/>
                  </a:lnTo>
                  <a:lnTo>
                    <a:pt x="29044" y="9706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1220925" y="-1461750"/>
              <a:ext cx="638425" cy="369850"/>
            </a:xfrm>
            <a:custGeom>
              <a:rect b="b" l="l" r="r" t="t"/>
              <a:pathLst>
                <a:path extrusionOk="0" h="14794" w="25537">
                  <a:moveTo>
                    <a:pt x="421" y="0"/>
                  </a:moveTo>
                  <a:lnTo>
                    <a:pt x="273" y="494"/>
                  </a:lnTo>
                  <a:lnTo>
                    <a:pt x="149" y="988"/>
                  </a:lnTo>
                  <a:lnTo>
                    <a:pt x="75" y="1507"/>
                  </a:lnTo>
                  <a:lnTo>
                    <a:pt x="26" y="2025"/>
                  </a:lnTo>
                  <a:lnTo>
                    <a:pt x="1" y="2519"/>
                  </a:lnTo>
                  <a:lnTo>
                    <a:pt x="1" y="3038"/>
                  </a:lnTo>
                  <a:lnTo>
                    <a:pt x="50" y="3556"/>
                  </a:lnTo>
                  <a:lnTo>
                    <a:pt x="124" y="4075"/>
                  </a:lnTo>
                  <a:lnTo>
                    <a:pt x="248" y="4594"/>
                  </a:lnTo>
                  <a:lnTo>
                    <a:pt x="371" y="5088"/>
                  </a:lnTo>
                  <a:lnTo>
                    <a:pt x="544" y="5606"/>
                  </a:lnTo>
                  <a:lnTo>
                    <a:pt x="742" y="6100"/>
                  </a:lnTo>
                  <a:lnTo>
                    <a:pt x="964" y="6594"/>
                  </a:lnTo>
                  <a:lnTo>
                    <a:pt x="1211" y="7088"/>
                  </a:lnTo>
                  <a:lnTo>
                    <a:pt x="1483" y="7557"/>
                  </a:lnTo>
                  <a:lnTo>
                    <a:pt x="1779" y="8051"/>
                  </a:lnTo>
                  <a:lnTo>
                    <a:pt x="2125" y="8520"/>
                  </a:lnTo>
                  <a:lnTo>
                    <a:pt x="2471" y="8965"/>
                  </a:lnTo>
                  <a:lnTo>
                    <a:pt x="2841" y="9410"/>
                  </a:lnTo>
                  <a:lnTo>
                    <a:pt x="3236" y="9854"/>
                  </a:lnTo>
                  <a:lnTo>
                    <a:pt x="3681" y="10274"/>
                  </a:lnTo>
                  <a:lnTo>
                    <a:pt x="4125" y="10694"/>
                  </a:lnTo>
                  <a:lnTo>
                    <a:pt x="4594" y="11089"/>
                  </a:lnTo>
                  <a:lnTo>
                    <a:pt x="5088" y="11459"/>
                  </a:lnTo>
                  <a:lnTo>
                    <a:pt x="5582" y="11830"/>
                  </a:lnTo>
                  <a:lnTo>
                    <a:pt x="6126" y="12176"/>
                  </a:lnTo>
                  <a:lnTo>
                    <a:pt x="6669" y="12521"/>
                  </a:lnTo>
                  <a:lnTo>
                    <a:pt x="7237" y="12818"/>
                  </a:lnTo>
                  <a:lnTo>
                    <a:pt x="7830" y="13114"/>
                  </a:lnTo>
                  <a:lnTo>
                    <a:pt x="8447" y="13386"/>
                  </a:lnTo>
                  <a:lnTo>
                    <a:pt x="9064" y="13657"/>
                  </a:lnTo>
                  <a:lnTo>
                    <a:pt x="9707" y="13880"/>
                  </a:lnTo>
                  <a:lnTo>
                    <a:pt x="10373" y="14077"/>
                  </a:lnTo>
                  <a:lnTo>
                    <a:pt x="11015" y="14275"/>
                  </a:lnTo>
                  <a:lnTo>
                    <a:pt x="11658" y="14423"/>
                  </a:lnTo>
                  <a:lnTo>
                    <a:pt x="12324" y="14546"/>
                  </a:lnTo>
                  <a:lnTo>
                    <a:pt x="12966" y="14645"/>
                  </a:lnTo>
                  <a:lnTo>
                    <a:pt x="13609" y="14719"/>
                  </a:lnTo>
                  <a:lnTo>
                    <a:pt x="14226" y="14769"/>
                  </a:lnTo>
                  <a:lnTo>
                    <a:pt x="14868" y="14793"/>
                  </a:lnTo>
                  <a:lnTo>
                    <a:pt x="15486" y="14793"/>
                  </a:lnTo>
                  <a:lnTo>
                    <a:pt x="16103" y="14744"/>
                  </a:lnTo>
                  <a:lnTo>
                    <a:pt x="16696" y="14695"/>
                  </a:lnTo>
                  <a:lnTo>
                    <a:pt x="17288" y="14620"/>
                  </a:lnTo>
                  <a:lnTo>
                    <a:pt x="17881" y="14522"/>
                  </a:lnTo>
                  <a:lnTo>
                    <a:pt x="18449" y="14398"/>
                  </a:lnTo>
                  <a:lnTo>
                    <a:pt x="19017" y="14250"/>
                  </a:lnTo>
                  <a:lnTo>
                    <a:pt x="19560" y="14077"/>
                  </a:lnTo>
                  <a:lnTo>
                    <a:pt x="20079" y="13880"/>
                  </a:lnTo>
                  <a:lnTo>
                    <a:pt x="20598" y="13682"/>
                  </a:lnTo>
                  <a:lnTo>
                    <a:pt x="21092" y="13435"/>
                  </a:lnTo>
                  <a:lnTo>
                    <a:pt x="21586" y="13188"/>
                  </a:lnTo>
                  <a:lnTo>
                    <a:pt x="22030" y="12892"/>
                  </a:lnTo>
                  <a:lnTo>
                    <a:pt x="22475" y="12595"/>
                  </a:lnTo>
                  <a:lnTo>
                    <a:pt x="22894" y="12274"/>
                  </a:lnTo>
                  <a:lnTo>
                    <a:pt x="23290" y="11929"/>
                  </a:lnTo>
                  <a:lnTo>
                    <a:pt x="23660" y="11583"/>
                  </a:lnTo>
                  <a:lnTo>
                    <a:pt x="24006" y="11188"/>
                  </a:lnTo>
                  <a:lnTo>
                    <a:pt x="24327" y="10793"/>
                  </a:lnTo>
                  <a:lnTo>
                    <a:pt x="24623" y="10373"/>
                  </a:lnTo>
                  <a:lnTo>
                    <a:pt x="24895" y="9953"/>
                  </a:lnTo>
                  <a:lnTo>
                    <a:pt x="25142" y="9484"/>
                  </a:lnTo>
                  <a:lnTo>
                    <a:pt x="25364" y="9014"/>
                  </a:lnTo>
                  <a:lnTo>
                    <a:pt x="25537" y="8520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1475300" y="-1232700"/>
              <a:ext cx="37700" cy="57450"/>
            </a:xfrm>
            <a:custGeom>
              <a:rect b="b" l="l" r="r" t="t"/>
              <a:pathLst>
                <a:path extrusionOk="0" h="2298" w="1508">
                  <a:moveTo>
                    <a:pt x="989" y="1"/>
                  </a:moveTo>
                  <a:lnTo>
                    <a:pt x="865" y="25"/>
                  </a:lnTo>
                  <a:lnTo>
                    <a:pt x="717" y="99"/>
                  </a:lnTo>
                  <a:lnTo>
                    <a:pt x="569" y="198"/>
                  </a:lnTo>
                  <a:lnTo>
                    <a:pt x="421" y="346"/>
                  </a:lnTo>
                  <a:lnTo>
                    <a:pt x="297" y="519"/>
                  </a:lnTo>
                  <a:lnTo>
                    <a:pt x="198" y="717"/>
                  </a:lnTo>
                  <a:lnTo>
                    <a:pt x="100" y="939"/>
                  </a:lnTo>
                  <a:lnTo>
                    <a:pt x="50" y="1161"/>
                  </a:lnTo>
                  <a:lnTo>
                    <a:pt x="1" y="1384"/>
                  </a:lnTo>
                  <a:lnTo>
                    <a:pt x="1" y="1606"/>
                  </a:lnTo>
                  <a:lnTo>
                    <a:pt x="25" y="1803"/>
                  </a:lnTo>
                  <a:lnTo>
                    <a:pt x="75" y="1976"/>
                  </a:lnTo>
                  <a:lnTo>
                    <a:pt x="149" y="2100"/>
                  </a:lnTo>
                  <a:lnTo>
                    <a:pt x="248" y="2223"/>
                  </a:lnTo>
                  <a:lnTo>
                    <a:pt x="371" y="2273"/>
                  </a:lnTo>
                  <a:lnTo>
                    <a:pt x="495" y="2297"/>
                  </a:lnTo>
                  <a:lnTo>
                    <a:pt x="643" y="2273"/>
                  </a:lnTo>
                  <a:lnTo>
                    <a:pt x="791" y="2223"/>
                  </a:lnTo>
                  <a:lnTo>
                    <a:pt x="939" y="2100"/>
                  </a:lnTo>
                  <a:lnTo>
                    <a:pt x="1063" y="1976"/>
                  </a:lnTo>
                  <a:lnTo>
                    <a:pt x="1186" y="1803"/>
                  </a:lnTo>
                  <a:lnTo>
                    <a:pt x="1310" y="1606"/>
                  </a:lnTo>
                  <a:lnTo>
                    <a:pt x="1384" y="1384"/>
                  </a:lnTo>
                  <a:lnTo>
                    <a:pt x="1458" y="1137"/>
                  </a:lnTo>
                  <a:lnTo>
                    <a:pt x="1483" y="914"/>
                  </a:lnTo>
                  <a:lnTo>
                    <a:pt x="1507" y="692"/>
                  </a:lnTo>
                  <a:lnTo>
                    <a:pt x="1483" y="519"/>
                  </a:lnTo>
                  <a:lnTo>
                    <a:pt x="1433" y="346"/>
                  </a:lnTo>
                  <a:lnTo>
                    <a:pt x="1359" y="198"/>
                  </a:lnTo>
                  <a:lnTo>
                    <a:pt x="1260" y="99"/>
                  </a:lnTo>
                  <a:lnTo>
                    <a:pt x="1137" y="25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1579650" y="-1233325"/>
              <a:ext cx="33975" cy="59300"/>
            </a:xfrm>
            <a:custGeom>
              <a:rect b="b" l="l" r="r" t="t"/>
              <a:pathLst>
                <a:path extrusionOk="0" h="2372" w="1359">
                  <a:moveTo>
                    <a:pt x="643" y="1"/>
                  </a:moveTo>
                  <a:lnTo>
                    <a:pt x="494" y="26"/>
                  </a:lnTo>
                  <a:lnTo>
                    <a:pt x="371" y="100"/>
                  </a:lnTo>
                  <a:lnTo>
                    <a:pt x="272" y="198"/>
                  </a:lnTo>
                  <a:lnTo>
                    <a:pt x="173" y="347"/>
                  </a:lnTo>
                  <a:lnTo>
                    <a:pt x="99" y="544"/>
                  </a:lnTo>
                  <a:lnTo>
                    <a:pt x="50" y="742"/>
                  </a:lnTo>
                  <a:lnTo>
                    <a:pt x="0" y="964"/>
                  </a:lnTo>
                  <a:lnTo>
                    <a:pt x="0" y="1211"/>
                  </a:lnTo>
                  <a:lnTo>
                    <a:pt x="25" y="1433"/>
                  </a:lnTo>
                  <a:lnTo>
                    <a:pt x="75" y="1656"/>
                  </a:lnTo>
                  <a:lnTo>
                    <a:pt x="149" y="1878"/>
                  </a:lnTo>
                  <a:lnTo>
                    <a:pt x="223" y="2051"/>
                  </a:lnTo>
                  <a:lnTo>
                    <a:pt x="322" y="2174"/>
                  </a:lnTo>
                  <a:lnTo>
                    <a:pt x="445" y="2298"/>
                  </a:lnTo>
                  <a:lnTo>
                    <a:pt x="593" y="2347"/>
                  </a:lnTo>
                  <a:lnTo>
                    <a:pt x="717" y="2372"/>
                  </a:lnTo>
                  <a:lnTo>
                    <a:pt x="865" y="2347"/>
                  </a:lnTo>
                  <a:lnTo>
                    <a:pt x="988" y="2273"/>
                  </a:lnTo>
                  <a:lnTo>
                    <a:pt x="1087" y="2149"/>
                  </a:lnTo>
                  <a:lnTo>
                    <a:pt x="1186" y="2001"/>
                  </a:lnTo>
                  <a:lnTo>
                    <a:pt x="1260" y="1828"/>
                  </a:lnTo>
                  <a:lnTo>
                    <a:pt x="1309" y="1631"/>
                  </a:lnTo>
                  <a:lnTo>
                    <a:pt x="1359" y="1409"/>
                  </a:lnTo>
                  <a:lnTo>
                    <a:pt x="1359" y="1162"/>
                  </a:lnTo>
                  <a:lnTo>
                    <a:pt x="1334" y="915"/>
                  </a:lnTo>
                  <a:lnTo>
                    <a:pt x="1285" y="692"/>
                  </a:lnTo>
                  <a:lnTo>
                    <a:pt x="1211" y="495"/>
                  </a:lnTo>
                  <a:lnTo>
                    <a:pt x="1137" y="322"/>
                  </a:lnTo>
                  <a:lnTo>
                    <a:pt x="1013" y="174"/>
                  </a:lnTo>
                  <a:lnTo>
                    <a:pt x="914" y="75"/>
                  </a:lnTo>
                  <a:lnTo>
                    <a:pt x="766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1659925" y="-1263575"/>
              <a:ext cx="35825" cy="58075"/>
            </a:xfrm>
            <a:custGeom>
              <a:rect b="b" l="l" r="r" t="t"/>
              <a:pathLst>
                <a:path extrusionOk="0" h="2323" w="1433">
                  <a:moveTo>
                    <a:pt x="543" y="1"/>
                  </a:moveTo>
                  <a:lnTo>
                    <a:pt x="395" y="25"/>
                  </a:lnTo>
                  <a:lnTo>
                    <a:pt x="272" y="75"/>
                  </a:lnTo>
                  <a:lnTo>
                    <a:pt x="173" y="174"/>
                  </a:lnTo>
                  <a:lnTo>
                    <a:pt x="74" y="322"/>
                  </a:lnTo>
                  <a:lnTo>
                    <a:pt x="25" y="495"/>
                  </a:lnTo>
                  <a:lnTo>
                    <a:pt x="0" y="692"/>
                  </a:lnTo>
                  <a:lnTo>
                    <a:pt x="0" y="890"/>
                  </a:lnTo>
                  <a:lnTo>
                    <a:pt x="25" y="1112"/>
                  </a:lnTo>
                  <a:lnTo>
                    <a:pt x="74" y="1359"/>
                  </a:lnTo>
                  <a:lnTo>
                    <a:pt x="148" y="1581"/>
                  </a:lnTo>
                  <a:lnTo>
                    <a:pt x="247" y="1779"/>
                  </a:lnTo>
                  <a:lnTo>
                    <a:pt x="346" y="1952"/>
                  </a:lnTo>
                  <a:lnTo>
                    <a:pt x="494" y="2100"/>
                  </a:lnTo>
                  <a:lnTo>
                    <a:pt x="617" y="2223"/>
                  </a:lnTo>
                  <a:lnTo>
                    <a:pt x="766" y="2297"/>
                  </a:lnTo>
                  <a:lnTo>
                    <a:pt x="914" y="2322"/>
                  </a:lnTo>
                  <a:lnTo>
                    <a:pt x="1037" y="2322"/>
                  </a:lnTo>
                  <a:lnTo>
                    <a:pt x="1161" y="2248"/>
                  </a:lnTo>
                  <a:lnTo>
                    <a:pt x="1260" y="2149"/>
                  </a:lnTo>
                  <a:lnTo>
                    <a:pt x="1358" y="2026"/>
                  </a:lnTo>
                  <a:lnTo>
                    <a:pt x="1408" y="1853"/>
                  </a:lnTo>
                  <a:lnTo>
                    <a:pt x="1432" y="1655"/>
                  </a:lnTo>
                  <a:lnTo>
                    <a:pt x="1432" y="1458"/>
                  </a:lnTo>
                  <a:lnTo>
                    <a:pt x="1432" y="1211"/>
                  </a:lnTo>
                  <a:lnTo>
                    <a:pt x="1358" y="989"/>
                  </a:lnTo>
                  <a:lnTo>
                    <a:pt x="1284" y="766"/>
                  </a:lnTo>
                  <a:lnTo>
                    <a:pt x="1185" y="544"/>
                  </a:lnTo>
                  <a:lnTo>
                    <a:pt x="1087" y="371"/>
                  </a:lnTo>
                  <a:lnTo>
                    <a:pt x="938" y="223"/>
                  </a:lnTo>
                  <a:lnTo>
                    <a:pt x="815" y="124"/>
                  </a:lnTo>
                  <a:lnTo>
                    <a:pt x="667" y="50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1389475" y="-1291975"/>
              <a:ext cx="46350" cy="51275"/>
            </a:xfrm>
            <a:custGeom>
              <a:rect b="b" l="l" r="r" t="t"/>
              <a:pathLst>
                <a:path extrusionOk="0" h="2051" w="1854">
                  <a:moveTo>
                    <a:pt x="1433" y="1"/>
                  </a:moveTo>
                  <a:lnTo>
                    <a:pt x="1261" y="25"/>
                  </a:lnTo>
                  <a:lnTo>
                    <a:pt x="1088" y="75"/>
                  </a:lnTo>
                  <a:lnTo>
                    <a:pt x="915" y="149"/>
                  </a:lnTo>
                  <a:lnTo>
                    <a:pt x="742" y="272"/>
                  </a:lnTo>
                  <a:lnTo>
                    <a:pt x="569" y="421"/>
                  </a:lnTo>
                  <a:lnTo>
                    <a:pt x="396" y="593"/>
                  </a:lnTo>
                  <a:lnTo>
                    <a:pt x="273" y="791"/>
                  </a:lnTo>
                  <a:lnTo>
                    <a:pt x="149" y="989"/>
                  </a:lnTo>
                  <a:lnTo>
                    <a:pt x="75" y="1186"/>
                  </a:lnTo>
                  <a:lnTo>
                    <a:pt x="26" y="1384"/>
                  </a:lnTo>
                  <a:lnTo>
                    <a:pt x="1" y="1557"/>
                  </a:lnTo>
                  <a:lnTo>
                    <a:pt x="26" y="1705"/>
                  </a:lnTo>
                  <a:lnTo>
                    <a:pt x="75" y="1853"/>
                  </a:lnTo>
                  <a:lnTo>
                    <a:pt x="174" y="1952"/>
                  </a:lnTo>
                  <a:lnTo>
                    <a:pt x="297" y="2026"/>
                  </a:lnTo>
                  <a:lnTo>
                    <a:pt x="421" y="2050"/>
                  </a:lnTo>
                  <a:lnTo>
                    <a:pt x="594" y="2026"/>
                  </a:lnTo>
                  <a:lnTo>
                    <a:pt x="767" y="1976"/>
                  </a:lnTo>
                  <a:lnTo>
                    <a:pt x="939" y="1902"/>
                  </a:lnTo>
                  <a:lnTo>
                    <a:pt x="1112" y="1779"/>
                  </a:lnTo>
                  <a:lnTo>
                    <a:pt x="1285" y="1631"/>
                  </a:lnTo>
                  <a:lnTo>
                    <a:pt x="1458" y="1458"/>
                  </a:lnTo>
                  <a:lnTo>
                    <a:pt x="1582" y="1260"/>
                  </a:lnTo>
                  <a:lnTo>
                    <a:pt x="1705" y="1063"/>
                  </a:lnTo>
                  <a:lnTo>
                    <a:pt x="1779" y="865"/>
                  </a:lnTo>
                  <a:lnTo>
                    <a:pt x="1829" y="692"/>
                  </a:lnTo>
                  <a:lnTo>
                    <a:pt x="1853" y="495"/>
                  </a:lnTo>
                  <a:lnTo>
                    <a:pt x="1829" y="346"/>
                  </a:lnTo>
                  <a:lnTo>
                    <a:pt x="1779" y="223"/>
                  </a:lnTo>
                  <a:lnTo>
                    <a:pt x="1680" y="99"/>
                  </a:lnTo>
                  <a:lnTo>
                    <a:pt x="1557" y="50"/>
                  </a:lnTo>
                  <a:lnTo>
                    <a:pt x="1433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1340700" y="-1362350"/>
              <a:ext cx="51900" cy="44475"/>
            </a:xfrm>
            <a:custGeom>
              <a:rect b="b" l="l" r="r" t="t"/>
              <a:pathLst>
                <a:path extrusionOk="0" h="1779" w="2076">
                  <a:moveTo>
                    <a:pt x="1433" y="0"/>
                  </a:moveTo>
                  <a:lnTo>
                    <a:pt x="1236" y="50"/>
                  </a:lnTo>
                  <a:lnTo>
                    <a:pt x="1038" y="124"/>
                  </a:lnTo>
                  <a:lnTo>
                    <a:pt x="841" y="223"/>
                  </a:lnTo>
                  <a:lnTo>
                    <a:pt x="643" y="346"/>
                  </a:lnTo>
                  <a:lnTo>
                    <a:pt x="446" y="519"/>
                  </a:lnTo>
                  <a:lnTo>
                    <a:pt x="297" y="667"/>
                  </a:lnTo>
                  <a:lnTo>
                    <a:pt x="174" y="840"/>
                  </a:lnTo>
                  <a:lnTo>
                    <a:pt x="75" y="1013"/>
                  </a:lnTo>
                  <a:lnTo>
                    <a:pt x="26" y="1186"/>
                  </a:lnTo>
                  <a:lnTo>
                    <a:pt x="1" y="1334"/>
                  </a:lnTo>
                  <a:lnTo>
                    <a:pt x="26" y="1482"/>
                  </a:lnTo>
                  <a:lnTo>
                    <a:pt x="100" y="1606"/>
                  </a:lnTo>
                  <a:lnTo>
                    <a:pt x="199" y="1704"/>
                  </a:lnTo>
                  <a:lnTo>
                    <a:pt x="322" y="1754"/>
                  </a:lnTo>
                  <a:lnTo>
                    <a:pt x="470" y="1778"/>
                  </a:lnTo>
                  <a:lnTo>
                    <a:pt x="668" y="1778"/>
                  </a:lnTo>
                  <a:lnTo>
                    <a:pt x="841" y="1754"/>
                  </a:lnTo>
                  <a:lnTo>
                    <a:pt x="1038" y="1680"/>
                  </a:lnTo>
                  <a:lnTo>
                    <a:pt x="1260" y="1581"/>
                  </a:lnTo>
                  <a:lnTo>
                    <a:pt x="1458" y="1433"/>
                  </a:lnTo>
                  <a:lnTo>
                    <a:pt x="1631" y="1284"/>
                  </a:lnTo>
                  <a:lnTo>
                    <a:pt x="1804" y="1112"/>
                  </a:lnTo>
                  <a:lnTo>
                    <a:pt x="1927" y="939"/>
                  </a:lnTo>
                  <a:lnTo>
                    <a:pt x="2001" y="766"/>
                  </a:lnTo>
                  <a:lnTo>
                    <a:pt x="2075" y="618"/>
                  </a:lnTo>
                  <a:lnTo>
                    <a:pt x="2075" y="445"/>
                  </a:lnTo>
                  <a:lnTo>
                    <a:pt x="2075" y="297"/>
                  </a:lnTo>
                  <a:lnTo>
                    <a:pt x="2001" y="173"/>
                  </a:lnTo>
                  <a:lnTo>
                    <a:pt x="1903" y="74"/>
                  </a:lnTo>
                  <a:lnTo>
                    <a:pt x="1779" y="2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2_1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16"/>
          <p:cNvGrpSpPr/>
          <p:nvPr/>
        </p:nvGrpSpPr>
        <p:grpSpPr>
          <a:xfrm flipH="1" rot="-1257324">
            <a:off x="3862451" y="171181"/>
            <a:ext cx="1200390" cy="1314354"/>
            <a:chOff x="4217475" y="520275"/>
            <a:chExt cx="793400" cy="868725"/>
          </a:xfrm>
        </p:grpSpPr>
        <p:sp>
          <p:nvSpPr>
            <p:cNvPr id="493" name="Google Shape;493;p16"/>
            <p:cNvSpPr/>
            <p:nvPr/>
          </p:nvSpPr>
          <p:spPr>
            <a:xfrm>
              <a:off x="4501475" y="520275"/>
              <a:ext cx="509400" cy="862550"/>
            </a:xfrm>
            <a:custGeom>
              <a:rect b="b" l="l" r="r" t="t"/>
              <a:pathLst>
                <a:path extrusionOk="0" h="34502" w="20376">
                  <a:moveTo>
                    <a:pt x="1" y="0"/>
                  </a:moveTo>
                  <a:lnTo>
                    <a:pt x="5039" y="9459"/>
                  </a:lnTo>
                  <a:lnTo>
                    <a:pt x="9435" y="9089"/>
                  </a:lnTo>
                  <a:lnTo>
                    <a:pt x="9435" y="9089"/>
                  </a:lnTo>
                  <a:lnTo>
                    <a:pt x="6224" y="11682"/>
                  </a:lnTo>
                  <a:lnTo>
                    <a:pt x="9731" y="18325"/>
                  </a:lnTo>
                  <a:lnTo>
                    <a:pt x="11781" y="17535"/>
                  </a:lnTo>
                  <a:lnTo>
                    <a:pt x="10348" y="19461"/>
                  </a:lnTo>
                  <a:lnTo>
                    <a:pt x="14646" y="27562"/>
                  </a:lnTo>
                  <a:lnTo>
                    <a:pt x="17609" y="25388"/>
                  </a:lnTo>
                  <a:lnTo>
                    <a:pt x="17609" y="25388"/>
                  </a:lnTo>
                  <a:lnTo>
                    <a:pt x="15584" y="29315"/>
                  </a:lnTo>
                  <a:lnTo>
                    <a:pt x="18350" y="34501"/>
                  </a:lnTo>
                  <a:lnTo>
                    <a:pt x="18449" y="34205"/>
                  </a:lnTo>
                  <a:lnTo>
                    <a:pt x="18745" y="33390"/>
                  </a:lnTo>
                  <a:lnTo>
                    <a:pt x="18943" y="32797"/>
                  </a:lnTo>
                  <a:lnTo>
                    <a:pt x="19165" y="32081"/>
                  </a:lnTo>
                  <a:lnTo>
                    <a:pt x="19387" y="31266"/>
                  </a:lnTo>
                  <a:lnTo>
                    <a:pt x="19609" y="30377"/>
                  </a:lnTo>
                  <a:lnTo>
                    <a:pt x="19807" y="29389"/>
                  </a:lnTo>
                  <a:lnTo>
                    <a:pt x="20005" y="28303"/>
                  </a:lnTo>
                  <a:lnTo>
                    <a:pt x="20178" y="27166"/>
                  </a:lnTo>
                  <a:lnTo>
                    <a:pt x="20301" y="25956"/>
                  </a:lnTo>
                  <a:lnTo>
                    <a:pt x="20375" y="24697"/>
                  </a:lnTo>
                  <a:lnTo>
                    <a:pt x="20375" y="24030"/>
                  </a:lnTo>
                  <a:lnTo>
                    <a:pt x="20375" y="23363"/>
                  </a:lnTo>
                  <a:lnTo>
                    <a:pt x="20350" y="22696"/>
                  </a:lnTo>
                  <a:lnTo>
                    <a:pt x="20326" y="22005"/>
                  </a:lnTo>
                  <a:lnTo>
                    <a:pt x="20276" y="21313"/>
                  </a:lnTo>
                  <a:lnTo>
                    <a:pt x="20202" y="20622"/>
                  </a:lnTo>
                  <a:lnTo>
                    <a:pt x="20103" y="19906"/>
                  </a:lnTo>
                  <a:lnTo>
                    <a:pt x="19980" y="19214"/>
                  </a:lnTo>
                  <a:lnTo>
                    <a:pt x="19832" y="18498"/>
                  </a:lnTo>
                  <a:lnTo>
                    <a:pt x="19684" y="17757"/>
                  </a:lnTo>
                  <a:lnTo>
                    <a:pt x="19486" y="17041"/>
                  </a:lnTo>
                  <a:lnTo>
                    <a:pt x="19264" y="16325"/>
                  </a:lnTo>
                  <a:lnTo>
                    <a:pt x="19017" y="15584"/>
                  </a:lnTo>
                  <a:lnTo>
                    <a:pt x="18720" y="14868"/>
                  </a:lnTo>
                  <a:lnTo>
                    <a:pt x="18424" y="14151"/>
                  </a:lnTo>
                  <a:lnTo>
                    <a:pt x="18078" y="13411"/>
                  </a:lnTo>
                  <a:lnTo>
                    <a:pt x="17708" y="12694"/>
                  </a:lnTo>
                  <a:lnTo>
                    <a:pt x="17288" y="11978"/>
                  </a:lnTo>
                  <a:lnTo>
                    <a:pt x="16843" y="11287"/>
                  </a:lnTo>
                  <a:lnTo>
                    <a:pt x="16350" y="10570"/>
                  </a:lnTo>
                  <a:lnTo>
                    <a:pt x="15831" y="9879"/>
                  </a:lnTo>
                  <a:lnTo>
                    <a:pt x="15288" y="9187"/>
                  </a:lnTo>
                  <a:lnTo>
                    <a:pt x="14670" y="8496"/>
                  </a:lnTo>
                  <a:lnTo>
                    <a:pt x="14028" y="7829"/>
                  </a:lnTo>
                  <a:lnTo>
                    <a:pt x="13337" y="7162"/>
                  </a:lnTo>
                  <a:lnTo>
                    <a:pt x="12620" y="6520"/>
                  </a:lnTo>
                  <a:lnTo>
                    <a:pt x="11855" y="5878"/>
                  </a:lnTo>
                  <a:lnTo>
                    <a:pt x="11015" y="5261"/>
                  </a:lnTo>
                  <a:lnTo>
                    <a:pt x="10151" y="4668"/>
                  </a:lnTo>
                  <a:lnTo>
                    <a:pt x="9237" y="4075"/>
                  </a:lnTo>
                  <a:lnTo>
                    <a:pt x="8274" y="3483"/>
                  </a:lnTo>
                  <a:lnTo>
                    <a:pt x="7261" y="2939"/>
                  </a:lnTo>
                  <a:lnTo>
                    <a:pt x="6175" y="2396"/>
                  </a:lnTo>
                  <a:lnTo>
                    <a:pt x="5063" y="1877"/>
                  </a:lnTo>
                  <a:lnTo>
                    <a:pt x="3878" y="1359"/>
                  </a:lnTo>
                  <a:lnTo>
                    <a:pt x="2643" y="889"/>
                  </a:lnTo>
                  <a:lnTo>
                    <a:pt x="1359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93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4344650" y="636950"/>
              <a:ext cx="633500" cy="752050"/>
            </a:xfrm>
            <a:custGeom>
              <a:rect b="b" l="l" r="r" t="t"/>
              <a:pathLst>
                <a:path extrusionOk="0" h="30082" w="25340">
                  <a:moveTo>
                    <a:pt x="1" y="1"/>
                  </a:moveTo>
                  <a:lnTo>
                    <a:pt x="6842" y="8250"/>
                  </a:lnTo>
                  <a:lnTo>
                    <a:pt x="11065" y="6990"/>
                  </a:lnTo>
                  <a:lnTo>
                    <a:pt x="8447" y="10176"/>
                  </a:lnTo>
                  <a:lnTo>
                    <a:pt x="13238" y="15980"/>
                  </a:lnTo>
                  <a:lnTo>
                    <a:pt x="15065" y="14794"/>
                  </a:lnTo>
                  <a:lnTo>
                    <a:pt x="14053" y="16967"/>
                  </a:lnTo>
                  <a:lnTo>
                    <a:pt x="19906" y="24031"/>
                  </a:lnTo>
                  <a:lnTo>
                    <a:pt x="22376" y="21314"/>
                  </a:lnTo>
                  <a:lnTo>
                    <a:pt x="21165" y="25562"/>
                  </a:lnTo>
                  <a:lnTo>
                    <a:pt x="24919" y="30081"/>
                  </a:lnTo>
                  <a:lnTo>
                    <a:pt x="24969" y="29785"/>
                  </a:lnTo>
                  <a:lnTo>
                    <a:pt x="25117" y="28921"/>
                  </a:lnTo>
                  <a:lnTo>
                    <a:pt x="25191" y="28303"/>
                  </a:lnTo>
                  <a:lnTo>
                    <a:pt x="25240" y="27562"/>
                  </a:lnTo>
                  <a:lnTo>
                    <a:pt x="25290" y="26723"/>
                  </a:lnTo>
                  <a:lnTo>
                    <a:pt x="25339" y="25784"/>
                  </a:lnTo>
                  <a:lnTo>
                    <a:pt x="25339" y="24772"/>
                  </a:lnTo>
                  <a:lnTo>
                    <a:pt x="25314" y="23685"/>
                  </a:lnTo>
                  <a:lnTo>
                    <a:pt x="25240" y="22549"/>
                  </a:lnTo>
                  <a:lnTo>
                    <a:pt x="25117" y="21339"/>
                  </a:lnTo>
                  <a:lnTo>
                    <a:pt x="24919" y="20079"/>
                  </a:lnTo>
                  <a:lnTo>
                    <a:pt x="24821" y="19437"/>
                  </a:lnTo>
                  <a:lnTo>
                    <a:pt x="24672" y="18770"/>
                  </a:lnTo>
                  <a:lnTo>
                    <a:pt x="24524" y="18128"/>
                  </a:lnTo>
                  <a:lnTo>
                    <a:pt x="24351" y="17461"/>
                  </a:lnTo>
                  <a:lnTo>
                    <a:pt x="24154" y="16795"/>
                  </a:lnTo>
                  <a:lnTo>
                    <a:pt x="23931" y="16128"/>
                  </a:lnTo>
                  <a:lnTo>
                    <a:pt x="23709" y="15461"/>
                  </a:lnTo>
                  <a:lnTo>
                    <a:pt x="23438" y="14769"/>
                  </a:lnTo>
                  <a:lnTo>
                    <a:pt x="23166" y="14103"/>
                  </a:lnTo>
                  <a:lnTo>
                    <a:pt x="22845" y="13436"/>
                  </a:lnTo>
                  <a:lnTo>
                    <a:pt x="22524" y="12769"/>
                  </a:lnTo>
                  <a:lnTo>
                    <a:pt x="22153" y="12102"/>
                  </a:lnTo>
                  <a:lnTo>
                    <a:pt x="21758" y="11435"/>
                  </a:lnTo>
                  <a:lnTo>
                    <a:pt x="21338" y="10793"/>
                  </a:lnTo>
                  <a:lnTo>
                    <a:pt x="20894" y="10127"/>
                  </a:lnTo>
                  <a:lnTo>
                    <a:pt x="20400" y="9509"/>
                  </a:lnTo>
                  <a:lnTo>
                    <a:pt x="19906" y="8867"/>
                  </a:lnTo>
                  <a:lnTo>
                    <a:pt x="19338" y="8250"/>
                  </a:lnTo>
                  <a:lnTo>
                    <a:pt x="18770" y="7657"/>
                  </a:lnTo>
                  <a:lnTo>
                    <a:pt x="18153" y="7064"/>
                  </a:lnTo>
                  <a:lnTo>
                    <a:pt x="17510" y="6471"/>
                  </a:lnTo>
                  <a:lnTo>
                    <a:pt x="16819" y="5903"/>
                  </a:lnTo>
                  <a:lnTo>
                    <a:pt x="16078" y="5360"/>
                  </a:lnTo>
                  <a:lnTo>
                    <a:pt x="15312" y="4841"/>
                  </a:lnTo>
                  <a:lnTo>
                    <a:pt x="14522" y="4323"/>
                  </a:lnTo>
                  <a:lnTo>
                    <a:pt x="13682" y="3854"/>
                  </a:lnTo>
                  <a:lnTo>
                    <a:pt x="12793" y="3384"/>
                  </a:lnTo>
                  <a:lnTo>
                    <a:pt x="11855" y="2940"/>
                  </a:lnTo>
                  <a:lnTo>
                    <a:pt x="10892" y="2520"/>
                  </a:lnTo>
                  <a:lnTo>
                    <a:pt x="9855" y="2125"/>
                  </a:lnTo>
                  <a:lnTo>
                    <a:pt x="8793" y="1754"/>
                  </a:lnTo>
                  <a:lnTo>
                    <a:pt x="7681" y="1409"/>
                  </a:lnTo>
                  <a:lnTo>
                    <a:pt x="6545" y="1088"/>
                  </a:lnTo>
                  <a:lnTo>
                    <a:pt x="5335" y="816"/>
                  </a:lnTo>
                  <a:lnTo>
                    <a:pt x="4076" y="569"/>
                  </a:lnTo>
                  <a:lnTo>
                    <a:pt x="2767" y="347"/>
                  </a:lnTo>
                  <a:lnTo>
                    <a:pt x="1408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4217475" y="742550"/>
              <a:ext cx="753875" cy="626075"/>
            </a:xfrm>
            <a:custGeom>
              <a:rect b="b" l="l" r="r" t="t"/>
              <a:pathLst>
                <a:path extrusionOk="0" h="25043" w="30155">
                  <a:moveTo>
                    <a:pt x="4100" y="0"/>
                  </a:moveTo>
                  <a:lnTo>
                    <a:pt x="2766" y="25"/>
                  </a:lnTo>
                  <a:lnTo>
                    <a:pt x="1408" y="99"/>
                  </a:lnTo>
                  <a:lnTo>
                    <a:pt x="0" y="222"/>
                  </a:lnTo>
                  <a:lnTo>
                    <a:pt x="8273" y="7039"/>
                  </a:lnTo>
                  <a:lnTo>
                    <a:pt x="12176" y="4989"/>
                  </a:lnTo>
                  <a:lnTo>
                    <a:pt x="10200" y="8619"/>
                  </a:lnTo>
                  <a:lnTo>
                    <a:pt x="16003" y="13410"/>
                  </a:lnTo>
                  <a:lnTo>
                    <a:pt x="17584" y="11904"/>
                  </a:lnTo>
                  <a:lnTo>
                    <a:pt x="17016" y="14225"/>
                  </a:lnTo>
                  <a:lnTo>
                    <a:pt x="24079" y="20054"/>
                  </a:lnTo>
                  <a:lnTo>
                    <a:pt x="26006" y="16917"/>
                  </a:lnTo>
                  <a:lnTo>
                    <a:pt x="25635" y="21313"/>
                  </a:lnTo>
                  <a:lnTo>
                    <a:pt x="30155" y="25042"/>
                  </a:lnTo>
                  <a:lnTo>
                    <a:pt x="30155" y="24746"/>
                  </a:lnTo>
                  <a:lnTo>
                    <a:pt x="30130" y="23857"/>
                  </a:lnTo>
                  <a:lnTo>
                    <a:pt x="30080" y="23239"/>
                  </a:lnTo>
                  <a:lnTo>
                    <a:pt x="30006" y="22499"/>
                  </a:lnTo>
                  <a:lnTo>
                    <a:pt x="29883" y="21659"/>
                  </a:lnTo>
                  <a:lnTo>
                    <a:pt x="29759" y="20745"/>
                  </a:lnTo>
                  <a:lnTo>
                    <a:pt x="29562" y="19757"/>
                  </a:lnTo>
                  <a:lnTo>
                    <a:pt x="29340" y="18695"/>
                  </a:lnTo>
                  <a:lnTo>
                    <a:pt x="29043" y="17559"/>
                  </a:lnTo>
                  <a:lnTo>
                    <a:pt x="28673" y="16399"/>
                  </a:lnTo>
                  <a:lnTo>
                    <a:pt x="28278" y="15213"/>
                  </a:lnTo>
                  <a:lnTo>
                    <a:pt x="28031" y="14596"/>
                  </a:lnTo>
                  <a:lnTo>
                    <a:pt x="27784" y="13978"/>
                  </a:lnTo>
                  <a:lnTo>
                    <a:pt x="27512" y="13361"/>
                  </a:lnTo>
                  <a:lnTo>
                    <a:pt x="27216" y="12743"/>
                  </a:lnTo>
                  <a:lnTo>
                    <a:pt x="26895" y="12126"/>
                  </a:lnTo>
                  <a:lnTo>
                    <a:pt x="26549" y="11509"/>
                  </a:lnTo>
                  <a:lnTo>
                    <a:pt x="26203" y="10916"/>
                  </a:lnTo>
                  <a:lnTo>
                    <a:pt x="25808" y="10299"/>
                  </a:lnTo>
                  <a:lnTo>
                    <a:pt x="25413" y="9681"/>
                  </a:lnTo>
                  <a:lnTo>
                    <a:pt x="24968" y="9088"/>
                  </a:lnTo>
                  <a:lnTo>
                    <a:pt x="24524" y="8496"/>
                  </a:lnTo>
                  <a:lnTo>
                    <a:pt x="24030" y="7903"/>
                  </a:lnTo>
                  <a:lnTo>
                    <a:pt x="23511" y="7335"/>
                  </a:lnTo>
                  <a:lnTo>
                    <a:pt x="22993" y="6767"/>
                  </a:lnTo>
                  <a:lnTo>
                    <a:pt x="22425" y="6224"/>
                  </a:lnTo>
                  <a:lnTo>
                    <a:pt x="21832" y="5680"/>
                  </a:lnTo>
                  <a:lnTo>
                    <a:pt x="21214" y="5162"/>
                  </a:lnTo>
                  <a:lnTo>
                    <a:pt x="20548" y="4668"/>
                  </a:lnTo>
                  <a:lnTo>
                    <a:pt x="19856" y="4174"/>
                  </a:lnTo>
                  <a:lnTo>
                    <a:pt x="19140" y="3705"/>
                  </a:lnTo>
                  <a:lnTo>
                    <a:pt x="18399" y="3260"/>
                  </a:lnTo>
                  <a:lnTo>
                    <a:pt x="17609" y="2840"/>
                  </a:lnTo>
                  <a:lnTo>
                    <a:pt x="16794" y="2445"/>
                  </a:lnTo>
                  <a:lnTo>
                    <a:pt x="15954" y="2075"/>
                  </a:lnTo>
                  <a:lnTo>
                    <a:pt x="15065" y="1729"/>
                  </a:lnTo>
                  <a:lnTo>
                    <a:pt x="14151" y="1408"/>
                  </a:lnTo>
                  <a:lnTo>
                    <a:pt x="13188" y="1111"/>
                  </a:lnTo>
                  <a:lnTo>
                    <a:pt x="12176" y="864"/>
                  </a:lnTo>
                  <a:lnTo>
                    <a:pt x="11138" y="642"/>
                  </a:lnTo>
                  <a:lnTo>
                    <a:pt x="10076" y="445"/>
                  </a:lnTo>
                  <a:lnTo>
                    <a:pt x="8965" y="272"/>
                  </a:lnTo>
                  <a:lnTo>
                    <a:pt x="7804" y="148"/>
                  </a:lnTo>
                  <a:lnTo>
                    <a:pt x="6619" y="74"/>
                  </a:lnTo>
                  <a:lnTo>
                    <a:pt x="5384" y="0"/>
                  </a:lnTo>
                  <a:close/>
                </a:path>
              </a:pathLst>
            </a:custGeom>
            <a:solidFill>
              <a:srgbClr val="96DC6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6" name="Google Shape;496;p16"/>
          <p:cNvSpPr txBox="1"/>
          <p:nvPr>
            <p:ph type="title"/>
          </p:nvPr>
        </p:nvSpPr>
        <p:spPr>
          <a:xfrm>
            <a:off x="4636525" y="1480800"/>
            <a:ext cx="3794100" cy="134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7" name="Google Shape;497;p16"/>
          <p:cNvSpPr txBox="1"/>
          <p:nvPr>
            <p:ph idx="1" type="subTitle"/>
          </p:nvPr>
        </p:nvSpPr>
        <p:spPr>
          <a:xfrm>
            <a:off x="4933375" y="3022500"/>
            <a:ext cx="32004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498" name="Google Shape;498;p16"/>
          <p:cNvGrpSpPr/>
          <p:nvPr/>
        </p:nvGrpSpPr>
        <p:grpSpPr>
          <a:xfrm>
            <a:off x="704972" y="757813"/>
            <a:ext cx="3794014" cy="3627999"/>
            <a:chOff x="5750874" y="2252737"/>
            <a:chExt cx="3235005" cy="2605198"/>
          </a:xfrm>
        </p:grpSpPr>
        <p:sp>
          <p:nvSpPr>
            <p:cNvPr id="499" name="Google Shape;499;p16"/>
            <p:cNvSpPr/>
            <p:nvPr/>
          </p:nvSpPr>
          <p:spPr>
            <a:xfrm>
              <a:off x="5889736" y="2391599"/>
              <a:ext cx="3096144" cy="2466337"/>
            </a:xfrm>
            <a:custGeom>
              <a:rect b="b" l="l" r="r" t="t"/>
              <a:pathLst>
                <a:path extrusionOk="0" h="67990" w="85352">
                  <a:moveTo>
                    <a:pt x="0" y="0"/>
                  </a:moveTo>
                  <a:lnTo>
                    <a:pt x="0" y="67990"/>
                  </a:lnTo>
                  <a:lnTo>
                    <a:pt x="85351" y="67990"/>
                  </a:lnTo>
                  <a:lnTo>
                    <a:pt x="8535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5843159" y="2345892"/>
              <a:ext cx="3096144" cy="2466374"/>
            </a:xfrm>
            <a:custGeom>
              <a:rect b="b" l="l" r="r" t="t"/>
              <a:pathLst>
                <a:path extrusionOk="0" h="67991" w="85352">
                  <a:moveTo>
                    <a:pt x="0" y="1"/>
                  </a:moveTo>
                  <a:lnTo>
                    <a:pt x="0" y="67990"/>
                  </a:lnTo>
                  <a:lnTo>
                    <a:pt x="85351" y="67990"/>
                  </a:lnTo>
                  <a:lnTo>
                    <a:pt x="8535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5797452" y="2299315"/>
              <a:ext cx="3096144" cy="2466374"/>
            </a:xfrm>
            <a:custGeom>
              <a:rect b="b" l="l" r="r" t="t"/>
              <a:pathLst>
                <a:path extrusionOk="0" h="67991" w="85352">
                  <a:moveTo>
                    <a:pt x="1" y="1"/>
                  </a:moveTo>
                  <a:lnTo>
                    <a:pt x="1" y="67990"/>
                  </a:lnTo>
                  <a:lnTo>
                    <a:pt x="85352" y="67990"/>
                  </a:lnTo>
                  <a:lnTo>
                    <a:pt x="85352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5750874" y="2252737"/>
              <a:ext cx="3096144" cy="2467244"/>
            </a:xfrm>
            <a:custGeom>
              <a:rect b="b" l="l" r="r" t="t"/>
              <a:pathLst>
                <a:path extrusionOk="0" h="68015" w="85352">
                  <a:moveTo>
                    <a:pt x="0" y="0"/>
                  </a:moveTo>
                  <a:lnTo>
                    <a:pt x="0" y="68015"/>
                  </a:lnTo>
                  <a:lnTo>
                    <a:pt x="85351" y="68015"/>
                  </a:lnTo>
                  <a:lnTo>
                    <a:pt x="8535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5755075" y="2257425"/>
              <a:ext cx="3087441" cy="2462559"/>
            </a:xfrm>
            <a:custGeom>
              <a:rect b="b" l="l" r="r" t="t"/>
              <a:pathLst>
                <a:path extrusionOk="0" h="68163" w="85673">
                  <a:moveTo>
                    <a:pt x="27932" y="75"/>
                  </a:moveTo>
                  <a:lnTo>
                    <a:pt x="34032" y="1062"/>
                  </a:lnTo>
                  <a:lnTo>
                    <a:pt x="34032" y="2594"/>
                  </a:lnTo>
                  <a:lnTo>
                    <a:pt x="34008" y="4100"/>
                  </a:lnTo>
                  <a:lnTo>
                    <a:pt x="33958" y="5631"/>
                  </a:lnTo>
                  <a:lnTo>
                    <a:pt x="33884" y="7138"/>
                  </a:lnTo>
                  <a:lnTo>
                    <a:pt x="27834" y="6150"/>
                  </a:lnTo>
                  <a:lnTo>
                    <a:pt x="27883" y="4643"/>
                  </a:lnTo>
                  <a:lnTo>
                    <a:pt x="27932" y="3112"/>
                  </a:lnTo>
                  <a:lnTo>
                    <a:pt x="27932" y="1606"/>
                  </a:lnTo>
                  <a:lnTo>
                    <a:pt x="27932" y="75"/>
                  </a:lnTo>
                  <a:close/>
                  <a:moveTo>
                    <a:pt x="34551" y="1161"/>
                  </a:moveTo>
                  <a:lnTo>
                    <a:pt x="35415" y="1309"/>
                  </a:lnTo>
                  <a:lnTo>
                    <a:pt x="40429" y="2124"/>
                  </a:lnTo>
                  <a:lnTo>
                    <a:pt x="40651" y="2149"/>
                  </a:lnTo>
                  <a:lnTo>
                    <a:pt x="40626" y="3680"/>
                  </a:lnTo>
                  <a:lnTo>
                    <a:pt x="40577" y="5187"/>
                  </a:lnTo>
                  <a:lnTo>
                    <a:pt x="40528" y="6718"/>
                  </a:lnTo>
                  <a:lnTo>
                    <a:pt x="40429" y="8224"/>
                  </a:lnTo>
                  <a:lnTo>
                    <a:pt x="35490" y="7410"/>
                  </a:lnTo>
                  <a:lnTo>
                    <a:pt x="34403" y="7212"/>
                  </a:lnTo>
                  <a:lnTo>
                    <a:pt x="34452" y="5705"/>
                  </a:lnTo>
                  <a:lnTo>
                    <a:pt x="34502" y="4199"/>
                  </a:lnTo>
                  <a:lnTo>
                    <a:pt x="34551" y="2668"/>
                  </a:lnTo>
                  <a:lnTo>
                    <a:pt x="34551" y="1161"/>
                  </a:lnTo>
                  <a:close/>
                  <a:moveTo>
                    <a:pt x="41145" y="2248"/>
                  </a:moveTo>
                  <a:lnTo>
                    <a:pt x="44183" y="2717"/>
                  </a:lnTo>
                  <a:lnTo>
                    <a:pt x="47245" y="3186"/>
                  </a:lnTo>
                  <a:lnTo>
                    <a:pt x="47196" y="4693"/>
                  </a:lnTo>
                  <a:lnTo>
                    <a:pt x="47146" y="6199"/>
                  </a:lnTo>
                  <a:lnTo>
                    <a:pt x="47072" y="7731"/>
                  </a:lnTo>
                  <a:lnTo>
                    <a:pt x="46973" y="9237"/>
                  </a:lnTo>
                  <a:lnTo>
                    <a:pt x="43936" y="8768"/>
                  </a:lnTo>
                  <a:lnTo>
                    <a:pt x="40947" y="8299"/>
                  </a:lnTo>
                  <a:lnTo>
                    <a:pt x="41022" y="6792"/>
                  </a:lnTo>
                  <a:lnTo>
                    <a:pt x="41096" y="5286"/>
                  </a:lnTo>
                  <a:lnTo>
                    <a:pt x="41120" y="3754"/>
                  </a:lnTo>
                  <a:lnTo>
                    <a:pt x="41145" y="2248"/>
                  </a:lnTo>
                  <a:close/>
                  <a:moveTo>
                    <a:pt x="47739" y="3236"/>
                  </a:moveTo>
                  <a:lnTo>
                    <a:pt x="50777" y="3656"/>
                  </a:lnTo>
                  <a:lnTo>
                    <a:pt x="53839" y="4026"/>
                  </a:lnTo>
                  <a:lnTo>
                    <a:pt x="53790" y="5557"/>
                  </a:lnTo>
                  <a:lnTo>
                    <a:pt x="53716" y="7064"/>
                  </a:lnTo>
                  <a:lnTo>
                    <a:pt x="53641" y="8595"/>
                  </a:lnTo>
                  <a:lnTo>
                    <a:pt x="53543" y="10101"/>
                  </a:lnTo>
                  <a:lnTo>
                    <a:pt x="50505" y="9706"/>
                  </a:lnTo>
                  <a:lnTo>
                    <a:pt x="47492" y="9311"/>
                  </a:lnTo>
                  <a:lnTo>
                    <a:pt x="47591" y="7805"/>
                  </a:lnTo>
                  <a:lnTo>
                    <a:pt x="47665" y="6273"/>
                  </a:lnTo>
                  <a:lnTo>
                    <a:pt x="47714" y="4767"/>
                  </a:lnTo>
                  <a:lnTo>
                    <a:pt x="47739" y="3236"/>
                  </a:lnTo>
                  <a:close/>
                  <a:moveTo>
                    <a:pt x="1483" y="4051"/>
                  </a:moveTo>
                  <a:lnTo>
                    <a:pt x="2989" y="4075"/>
                  </a:lnTo>
                  <a:lnTo>
                    <a:pt x="4520" y="4125"/>
                  </a:lnTo>
                  <a:lnTo>
                    <a:pt x="6051" y="4199"/>
                  </a:lnTo>
                  <a:lnTo>
                    <a:pt x="7558" y="4273"/>
                  </a:lnTo>
                  <a:lnTo>
                    <a:pt x="7509" y="5804"/>
                  </a:lnTo>
                  <a:lnTo>
                    <a:pt x="7459" y="7335"/>
                  </a:lnTo>
                  <a:lnTo>
                    <a:pt x="7360" y="8842"/>
                  </a:lnTo>
                  <a:lnTo>
                    <a:pt x="7262" y="10348"/>
                  </a:lnTo>
                  <a:lnTo>
                    <a:pt x="5730" y="10274"/>
                  </a:lnTo>
                  <a:lnTo>
                    <a:pt x="4224" y="10225"/>
                  </a:lnTo>
                  <a:lnTo>
                    <a:pt x="2693" y="10176"/>
                  </a:lnTo>
                  <a:lnTo>
                    <a:pt x="1186" y="10151"/>
                  </a:lnTo>
                  <a:lnTo>
                    <a:pt x="1285" y="8644"/>
                  </a:lnTo>
                  <a:lnTo>
                    <a:pt x="1359" y="7113"/>
                  </a:lnTo>
                  <a:lnTo>
                    <a:pt x="1433" y="5582"/>
                  </a:lnTo>
                  <a:lnTo>
                    <a:pt x="1483" y="4051"/>
                  </a:lnTo>
                  <a:close/>
                  <a:moveTo>
                    <a:pt x="54333" y="4100"/>
                  </a:moveTo>
                  <a:lnTo>
                    <a:pt x="57371" y="4397"/>
                  </a:lnTo>
                  <a:lnTo>
                    <a:pt x="58902" y="4545"/>
                  </a:lnTo>
                  <a:lnTo>
                    <a:pt x="60433" y="4668"/>
                  </a:lnTo>
                  <a:lnTo>
                    <a:pt x="60359" y="6199"/>
                  </a:lnTo>
                  <a:lnTo>
                    <a:pt x="60285" y="7706"/>
                  </a:lnTo>
                  <a:lnTo>
                    <a:pt x="60211" y="9237"/>
                  </a:lnTo>
                  <a:lnTo>
                    <a:pt x="60087" y="10744"/>
                  </a:lnTo>
                  <a:lnTo>
                    <a:pt x="58581" y="10620"/>
                  </a:lnTo>
                  <a:lnTo>
                    <a:pt x="57050" y="10472"/>
                  </a:lnTo>
                  <a:lnTo>
                    <a:pt x="54037" y="10151"/>
                  </a:lnTo>
                  <a:lnTo>
                    <a:pt x="54135" y="8644"/>
                  </a:lnTo>
                  <a:lnTo>
                    <a:pt x="54234" y="7138"/>
                  </a:lnTo>
                  <a:lnTo>
                    <a:pt x="54284" y="5607"/>
                  </a:lnTo>
                  <a:lnTo>
                    <a:pt x="54333" y="4100"/>
                  </a:lnTo>
                  <a:close/>
                  <a:moveTo>
                    <a:pt x="8077" y="4322"/>
                  </a:moveTo>
                  <a:lnTo>
                    <a:pt x="9608" y="4421"/>
                  </a:lnTo>
                  <a:lnTo>
                    <a:pt x="11114" y="4545"/>
                  </a:lnTo>
                  <a:lnTo>
                    <a:pt x="14152" y="4816"/>
                  </a:lnTo>
                  <a:lnTo>
                    <a:pt x="14102" y="6348"/>
                  </a:lnTo>
                  <a:lnTo>
                    <a:pt x="14028" y="7854"/>
                  </a:lnTo>
                  <a:lnTo>
                    <a:pt x="13930" y="9385"/>
                  </a:lnTo>
                  <a:lnTo>
                    <a:pt x="13831" y="10892"/>
                  </a:lnTo>
                  <a:lnTo>
                    <a:pt x="10793" y="10620"/>
                  </a:lnTo>
                  <a:lnTo>
                    <a:pt x="9287" y="10497"/>
                  </a:lnTo>
                  <a:lnTo>
                    <a:pt x="7755" y="10398"/>
                  </a:lnTo>
                  <a:lnTo>
                    <a:pt x="7879" y="8867"/>
                  </a:lnTo>
                  <a:lnTo>
                    <a:pt x="7953" y="7360"/>
                  </a:lnTo>
                  <a:lnTo>
                    <a:pt x="8027" y="5829"/>
                  </a:lnTo>
                  <a:lnTo>
                    <a:pt x="8077" y="4322"/>
                  </a:lnTo>
                  <a:close/>
                  <a:moveTo>
                    <a:pt x="80240" y="4495"/>
                  </a:moveTo>
                  <a:lnTo>
                    <a:pt x="80190" y="6026"/>
                  </a:lnTo>
                  <a:lnTo>
                    <a:pt x="80116" y="7558"/>
                  </a:lnTo>
                  <a:lnTo>
                    <a:pt x="80042" y="9089"/>
                  </a:lnTo>
                  <a:lnTo>
                    <a:pt x="79918" y="10620"/>
                  </a:lnTo>
                  <a:lnTo>
                    <a:pt x="78412" y="10768"/>
                  </a:lnTo>
                  <a:lnTo>
                    <a:pt x="76856" y="10892"/>
                  </a:lnTo>
                  <a:lnTo>
                    <a:pt x="75325" y="10990"/>
                  </a:lnTo>
                  <a:lnTo>
                    <a:pt x="73794" y="11065"/>
                  </a:lnTo>
                  <a:lnTo>
                    <a:pt x="73917" y="9533"/>
                  </a:lnTo>
                  <a:lnTo>
                    <a:pt x="73991" y="8027"/>
                  </a:lnTo>
                  <a:lnTo>
                    <a:pt x="74090" y="6496"/>
                  </a:lnTo>
                  <a:lnTo>
                    <a:pt x="74140" y="4940"/>
                  </a:lnTo>
                  <a:lnTo>
                    <a:pt x="75671" y="4866"/>
                  </a:lnTo>
                  <a:lnTo>
                    <a:pt x="77202" y="4767"/>
                  </a:lnTo>
                  <a:lnTo>
                    <a:pt x="78733" y="4643"/>
                  </a:lnTo>
                  <a:lnTo>
                    <a:pt x="80240" y="4495"/>
                  </a:lnTo>
                  <a:close/>
                  <a:moveTo>
                    <a:pt x="60927" y="4693"/>
                  </a:moveTo>
                  <a:lnTo>
                    <a:pt x="62458" y="4816"/>
                  </a:lnTo>
                  <a:lnTo>
                    <a:pt x="63965" y="4890"/>
                  </a:lnTo>
                  <a:lnTo>
                    <a:pt x="65496" y="4965"/>
                  </a:lnTo>
                  <a:lnTo>
                    <a:pt x="67027" y="5014"/>
                  </a:lnTo>
                  <a:lnTo>
                    <a:pt x="66953" y="6520"/>
                  </a:lnTo>
                  <a:lnTo>
                    <a:pt x="66879" y="8052"/>
                  </a:lnTo>
                  <a:lnTo>
                    <a:pt x="66780" y="9583"/>
                  </a:lnTo>
                  <a:lnTo>
                    <a:pt x="66681" y="11089"/>
                  </a:lnTo>
                  <a:lnTo>
                    <a:pt x="65150" y="11040"/>
                  </a:lnTo>
                  <a:lnTo>
                    <a:pt x="63644" y="10966"/>
                  </a:lnTo>
                  <a:lnTo>
                    <a:pt x="62112" y="10892"/>
                  </a:lnTo>
                  <a:lnTo>
                    <a:pt x="60606" y="10768"/>
                  </a:lnTo>
                  <a:lnTo>
                    <a:pt x="60705" y="9262"/>
                  </a:lnTo>
                  <a:lnTo>
                    <a:pt x="60803" y="7755"/>
                  </a:lnTo>
                  <a:lnTo>
                    <a:pt x="60878" y="6224"/>
                  </a:lnTo>
                  <a:lnTo>
                    <a:pt x="60927" y="4693"/>
                  </a:lnTo>
                  <a:close/>
                  <a:moveTo>
                    <a:pt x="73621" y="4965"/>
                  </a:moveTo>
                  <a:lnTo>
                    <a:pt x="73571" y="6496"/>
                  </a:lnTo>
                  <a:lnTo>
                    <a:pt x="73497" y="8027"/>
                  </a:lnTo>
                  <a:lnTo>
                    <a:pt x="73399" y="9558"/>
                  </a:lnTo>
                  <a:lnTo>
                    <a:pt x="73275" y="11089"/>
                  </a:lnTo>
                  <a:lnTo>
                    <a:pt x="71769" y="11114"/>
                  </a:lnTo>
                  <a:lnTo>
                    <a:pt x="70237" y="11139"/>
                  </a:lnTo>
                  <a:lnTo>
                    <a:pt x="68706" y="11139"/>
                  </a:lnTo>
                  <a:lnTo>
                    <a:pt x="67175" y="11114"/>
                  </a:lnTo>
                  <a:lnTo>
                    <a:pt x="67299" y="9583"/>
                  </a:lnTo>
                  <a:lnTo>
                    <a:pt x="67397" y="8076"/>
                  </a:lnTo>
                  <a:lnTo>
                    <a:pt x="67471" y="6545"/>
                  </a:lnTo>
                  <a:lnTo>
                    <a:pt x="67521" y="5014"/>
                  </a:lnTo>
                  <a:lnTo>
                    <a:pt x="69867" y="5039"/>
                  </a:lnTo>
                  <a:lnTo>
                    <a:pt x="71744" y="5014"/>
                  </a:lnTo>
                  <a:lnTo>
                    <a:pt x="73621" y="4965"/>
                  </a:lnTo>
                  <a:close/>
                  <a:moveTo>
                    <a:pt x="14670" y="4890"/>
                  </a:moveTo>
                  <a:lnTo>
                    <a:pt x="17708" y="5236"/>
                  </a:lnTo>
                  <a:lnTo>
                    <a:pt x="20746" y="5631"/>
                  </a:lnTo>
                  <a:lnTo>
                    <a:pt x="20672" y="7138"/>
                  </a:lnTo>
                  <a:lnTo>
                    <a:pt x="20598" y="8644"/>
                  </a:lnTo>
                  <a:lnTo>
                    <a:pt x="20499" y="10151"/>
                  </a:lnTo>
                  <a:lnTo>
                    <a:pt x="20375" y="11657"/>
                  </a:lnTo>
                  <a:lnTo>
                    <a:pt x="17362" y="11287"/>
                  </a:lnTo>
                  <a:lnTo>
                    <a:pt x="14325" y="10941"/>
                  </a:lnTo>
                  <a:lnTo>
                    <a:pt x="14448" y="9435"/>
                  </a:lnTo>
                  <a:lnTo>
                    <a:pt x="14522" y="7928"/>
                  </a:lnTo>
                  <a:lnTo>
                    <a:pt x="14621" y="6397"/>
                  </a:lnTo>
                  <a:lnTo>
                    <a:pt x="14670" y="4890"/>
                  </a:lnTo>
                  <a:close/>
                  <a:moveTo>
                    <a:pt x="21240" y="5681"/>
                  </a:moveTo>
                  <a:lnTo>
                    <a:pt x="24277" y="6125"/>
                  </a:lnTo>
                  <a:lnTo>
                    <a:pt x="27315" y="6595"/>
                  </a:lnTo>
                  <a:lnTo>
                    <a:pt x="27241" y="8101"/>
                  </a:lnTo>
                  <a:lnTo>
                    <a:pt x="27142" y="9607"/>
                  </a:lnTo>
                  <a:lnTo>
                    <a:pt x="27019" y="11114"/>
                  </a:lnTo>
                  <a:lnTo>
                    <a:pt x="26895" y="12620"/>
                  </a:lnTo>
                  <a:lnTo>
                    <a:pt x="23882" y="12151"/>
                  </a:lnTo>
                  <a:lnTo>
                    <a:pt x="20869" y="11731"/>
                  </a:lnTo>
                  <a:lnTo>
                    <a:pt x="20993" y="10225"/>
                  </a:lnTo>
                  <a:lnTo>
                    <a:pt x="21092" y="8718"/>
                  </a:lnTo>
                  <a:lnTo>
                    <a:pt x="21190" y="7212"/>
                  </a:lnTo>
                  <a:lnTo>
                    <a:pt x="21240" y="5681"/>
                  </a:lnTo>
                  <a:close/>
                  <a:moveTo>
                    <a:pt x="27809" y="6669"/>
                  </a:moveTo>
                  <a:lnTo>
                    <a:pt x="33860" y="7656"/>
                  </a:lnTo>
                  <a:lnTo>
                    <a:pt x="33786" y="9163"/>
                  </a:lnTo>
                  <a:lnTo>
                    <a:pt x="33662" y="10669"/>
                  </a:lnTo>
                  <a:lnTo>
                    <a:pt x="33539" y="12176"/>
                  </a:lnTo>
                  <a:lnTo>
                    <a:pt x="33415" y="13658"/>
                  </a:lnTo>
                  <a:lnTo>
                    <a:pt x="30402" y="13188"/>
                  </a:lnTo>
                  <a:lnTo>
                    <a:pt x="27414" y="12695"/>
                  </a:lnTo>
                  <a:lnTo>
                    <a:pt x="27537" y="11188"/>
                  </a:lnTo>
                  <a:lnTo>
                    <a:pt x="27636" y="9682"/>
                  </a:lnTo>
                  <a:lnTo>
                    <a:pt x="27735" y="8175"/>
                  </a:lnTo>
                  <a:lnTo>
                    <a:pt x="27809" y="6669"/>
                  </a:lnTo>
                  <a:close/>
                  <a:moveTo>
                    <a:pt x="34378" y="7731"/>
                  </a:moveTo>
                  <a:lnTo>
                    <a:pt x="35415" y="7903"/>
                  </a:lnTo>
                  <a:lnTo>
                    <a:pt x="40404" y="8718"/>
                  </a:lnTo>
                  <a:lnTo>
                    <a:pt x="40305" y="10250"/>
                  </a:lnTo>
                  <a:lnTo>
                    <a:pt x="40182" y="11756"/>
                  </a:lnTo>
                  <a:lnTo>
                    <a:pt x="39910" y="14744"/>
                  </a:lnTo>
                  <a:lnTo>
                    <a:pt x="35490" y="14003"/>
                  </a:lnTo>
                  <a:lnTo>
                    <a:pt x="33909" y="13757"/>
                  </a:lnTo>
                  <a:lnTo>
                    <a:pt x="34181" y="10744"/>
                  </a:lnTo>
                  <a:lnTo>
                    <a:pt x="34279" y="9237"/>
                  </a:lnTo>
                  <a:lnTo>
                    <a:pt x="34378" y="7731"/>
                  </a:lnTo>
                  <a:close/>
                  <a:moveTo>
                    <a:pt x="40923" y="8817"/>
                  </a:moveTo>
                  <a:lnTo>
                    <a:pt x="43911" y="9286"/>
                  </a:lnTo>
                  <a:lnTo>
                    <a:pt x="46949" y="9731"/>
                  </a:lnTo>
                  <a:lnTo>
                    <a:pt x="46850" y="11262"/>
                  </a:lnTo>
                  <a:lnTo>
                    <a:pt x="46702" y="12769"/>
                  </a:lnTo>
                  <a:lnTo>
                    <a:pt x="46430" y="15757"/>
                  </a:lnTo>
                  <a:lnTo>
                    <a:pt x="43442" y="15312"/>
                  </a:lnTo>
                  <a:lnTo>
                    <a:pt x="40528" y="14843"/>
                  </a:lnTo>
                  <a:lnTo>
                    <a:pt x="40429" y="14818"/>
                  </a:lnTo>
                  <a:lnTo>
                    <a:pt x="40701" y="11830"/>
                  </a:lnTo>
                  <a:lnTo>
                    <a:pt x="40824" y="10324"/>
                  </a:lnTo>
                  <a:lnTo>
                    <a:pt x="40923" y="8817"/>
                  </a:lnTo>
                  <a:close/>
                  <a:moveTo>
                    <a:pt x="47467" y="9805"/>
                  </a:moveTo>
                  <a:lnTo>
                    <a:pt x="50456" y="10225"/>
                  </a:lnTo>
                  <a:lnTo>
                    <a:pt x="53493" y="10595"/>
                  </a:lnTo>
                  <a:lnTo>
                    <a:pt x="53370" y="12127"/>
                  </a:lnTo>
                  <a:lnTo>
                    <a:pt x="53246" y="13633"/>
                  </a:lnTo>
                  <a:lnTo>
                    <a:pt x="52925" y="16621"/>
                  </a:lnTo>
                  <a:lnTo>
                    <a:pt x="49912" y="16251"/>
                  </a:lnTo>
                  <a:lnTo>
                    <a:pt x="46924" y="15831"/>
                  </a:lnTo>
                  <a:lnTo>
                    <a:pt x="47220" y="12843"/>
                  </a:lnTo>
                  <a:lnTo>
                    <a:pt x="47344" y="11336"/>
                  </a:lnTo>
                  <a:lnTo>
                    <a:pt x="47467" y="9805"/>
                  </a:lnTo>
                  <a:close/>
                  <a:moveTo>
                    <a:pt x="1137" y="10669"/>
                  </a:moveTo>
                  <a:lnTo>
                    <a:pt x="2668" y="10694"/>
                  </a:lnTo>
                  <a:lnTo>
                    <a:pt x="4174" y="10719"/>
                  </a:lnTo>
                  <a:lnTo>
                    <a:pt x="5706" y="10793"/>
                  </a:lnTo>
                  <a:lnTo>
                    <a:pt x="7212" y="10867"/>
                  </a:lnTo>
                  <a:lnTo>
                    <a:pt x="7089" y="12398"/>
                  </a:lnTo>
                  <a:lnTo>
                    <a:pt x="6965" y="13905"/>
                  </a:lnTo>
                  <a:lnTo>
                    <a:pt x="6644" y="16942"/>
                  </a:lnTo>
                  <a:lnTo>
                    <a:pt x="5113" y="16868"/>
                  </a:lnTo>
                  <a:lnTo>
                    <a:pt x="3606" y="16819"/>
                  </a:lnTo>
                  <a:lnTo>
                    <a:pt x="2075" y="16769"/>
                  </a:lnTo>
                  <a:lnTo>
                    <a:pt x="569" y="16769"/>
                  </a:lnTo>
                  <a:lnTo>
                    <a:pt x="890" y="13732"/>
                  </a:lnTo>
                  <a:lnTo>
                    <a:pt x="1013" y="12201"/>
                  </a:lnTo>
                  <a:lnTo>
                    <a:pt x="1137" y="10669"/>
                  </a:lnTo>
                  <a:close/>
                  <a:moveTo>
                    <a:pt x="54012" y="10669"/>
                  </a:moveTo>
                  <a:lnTo>
                    <a:pt x="57025" y="10990"/>
                  </a:lnTo>
                  <a:lnTo>
                    <a:pt x="60063" y="11237"/>
                  </a:lnTo>
                  <a:lnTo>
                    <a:pt x="59939" y="12769"/>
                  </a:lnTo>
                  <a:lnTo>
                    <a:pt x="59791" y="14275"/>
                  </a:lnTo>
                  <a:lnTo>
                    <a:pt x="59470" y="17288"/>
                  </a:lnTo>
                  <a:lnTo>
                    <a:pt x="56432" y="17016"/>
                  </a:lnTo>
                  <a:lnTo>
                    <a:pt x="53444" y="16695"/>
                  </a:lnTo>
                  <a:lnTo>
                    <a:pt x="53740" y="13682"/>
                  </a:lnTo>
                  <a:lnTo>
                    <a:pt x="53888" y="12176"/>
                  </a:lnTo>
                  <a:lnTo>
                    <a:pt x="54012" y="10669"/>
                  </a:lnTo>
                  <a:close/>
                  <a:moveTo>
                    <a:pt x="7731" y="10892"/>
                  </a:moveTo>
                  <a:lnTo>
                    <a:pt x="9237" y="10990"/>
                  </a:lnTo>
                  <a:lnTo>
                    <a:pt x="10768" y="11114"/>
                  </a:lnTo>
                  <a:lnTo>
                    <a:pt x="13781" y="11386"/>
                  </a:lnTo>
                  <a:lnTo>
                    <a:pt x="13510" y="14423"/>
                  </a:lnTo>
                  <a:lnTo>
                    <a:pt x="13189" y="17436"/>
                  </a:lnTo>
                  <a:lnTo>
                    <a:pt x="11682" y="17288"/>
                  </a:lnTo>
                  <a:lnTo>
                    <a:pt x="10176" y="17165"/>
                  </a:lnTo>
                  <a:lnTo>
                    <a:pt x="8669" y="17066"/>
                  </a:lnTo>
                  <a:lnTo>
                    <a:pt x="7138" y="16967"/>
                  </a:lnTo>
                  <a:lnTo>
                    <a:pt x="7459" y="13929"/>
                  </a:lnTo>
                  <a:lnTo>
                    <a:pt x="7607" y="12423"/>
                  </a:lnTo>
                  <a:lnTo>
                    <a:pt x="7731" y="10892"/>
                  </a:lnTo>
                  <a:close/>
                  <a:moveTo>
                    <a:pt x="79894" y="11139"/>
                  </a:moveTo>
                  <a:lnTo>
                    <a:pt x="79770" y="12695"/>
                  </a:lnTo>
                  <a:lnTo>
                    <a:pt x="79622" y="14226"/>
                  </a:lnTo>
                  <a:lnTo>
                    <a:pt x="79301" y="17288"/>
                  </a:lnTo>
                  <a:lnTo>
                    <a:pt x="77745" y="17436"/>
                  </a:lnTo>
                  <a:lnTo>
                    <a:pt x="76214" y="17535"/>
                  </a:lnTo>
                  <a:lnTo>
                    <a:pt x="74683" y="17634"/>
                  </a:lnTo>
                  <a:lnTo>
                    <a:pt x="73152" y="17683"/>
                  </a:lnTo>
                  <a:lnTo>
                    <a:pt x="73152" y="17683"/>
                  </a:lnTo>
                  <a:lnTo>
                    <a:pt x="73473" y="14646"/>
                  </a:lnTo>
                  <a:lnTo>
                    <a:pt x="73621" y="13114"/>
                  </a:lnTo>
                  <a:lnTo>
                    <a:pt x="73769" y="11583"/>
                  </a:lnTo>
                  <a:lnTo>
                    <a:pt x="75300" y="11509"/>
                  </a:lnTo>
                  <a:lnTo>
                    <a:pt x="76831" y="11410"/>
                  </a:lnTo>
                  <a:lnTo>
                    <a:pt x="78363" y="11287"/>
                  </a:lnTo>
                  <a:lnTo>
                    <a:pt x="79894" y="11139"/>
                  </a:lnTo>
                  <a:close/>
                  <a:moveTo>
                    <a:pt x="60556" y="11287"/>
                  </a:moveTo>
                  <a:lnTo>
                    <a:pt x="62088" y="11386"/>
                  </a:lnTo>
                  <a:lnTo>
                    <a:pt x="63594" y="11484"/>
                  </a:lnTo>
                  <a:lnTo>
                    <a:pt x="65125" y="11559"/>
                  </a:lnTo>
                  <a:lnTo>
                    <a:pt x="66632" y="11608"/>
                  </a:lnTo>
                  <a:lnTo>
                    <a:pt x="66360" y="14646"/>
                  </a:lnTo>
                  <a:lnTo>
                    <a:pt x="66039" y="17683"/>
                  </a:lnTo>
                  <a:lnTo>
                    <a:pt x="64508" y="17609"/>
                  </a:lnTo>
                  <a:lnTo>
                    <a:pt x="63001" y="17535"/>
                  </a:lnTo>
                  <a:lnTo>
                    <a:pt x="61470" y="17436"/>
                  </a:lnTo>
                  <a:lnTo>
                    <a:pt x="59964" y="17338"/>
                  </a:lnTo>
                  <a:lnTo>
                    <a:pt x="60285" y="14325"/>
                  </a:lnTo>
                  <a:lnTo>
                    <a:pt x="60556" y="11287"/>
                  </a:lnTo>
                  <a:close/>
                  <a:moveTo>
                    <a:pt x="73250" y="11583"/>
                  </a:moveTo>
                  <a:lnTo>
                    <a:pt x="73102" y="13139"/>
                  </a:lnTo>
                  <a:lnTo>
                    <a:pt x="72954" y="14670"/>
                  </a:lnTo>
                  <a:lnTo>
                    <a:pt x="72633" y="17708"/>
                  </a:lnTo>
                  <a:lnTo>
                    <a:pt x="71102" y="17733"/>
                  </a:lnTo>
                  <a:lnTo>
                    <a:pt x="69595" y="17757"/>
                  </a:lnTo>
                  <a:lnTo>
                    <a:pt x="68064" y="17733"/>
                  </a:lnTo>
                  <a:lnTo>
                    <a:pt x="66533" y="17708"/>
                  </a:lnTo>
                  <a:lnTo>
                    <a:pt x="66879" y="14670"/>
                  </a:lnTo>
                  <a:lnTo>
                    <a:pt x="67150" y="11608"/>
                  </a:lnTo>
                  <a:lnTo>
                    <a:pt x="68509" y="11633"/>
                  </a:lnTo>
                  <a:lnTo>
                    <a:pt x="69867" y="11657"/>
                  </a:lnTo>
                  <a:lnTo>
                    <a:pt x="71546" y="11633"/>
                  </a:lnTo>
                  <a:lnTo>
                    <a:pt x="73250" y="11583"/>
                  </a:lnTo>
                  <a:close/>
                  <a:moveTo>
                    <a:pt x="14300" y="11460"/>
                  </a:moveTo>
                  <a:lnTo>
                    <a:pt x="17313" y="11781"/>
                  </a:lnTo>
                  <a:lnTo>
                    <a:pt x="20326" y="12176"/>
                  </a:lnTo>
                  <a:lnTo>
                    <a:pt x="20054" y="15189"/>
                  </a:lnTo>
                  <a:lnTo>
                    <a:pt x="19709" y="18177"/>
                  </a:lnTo>
                  <a:lnTo>
                    <a:pt x="16696" y="17807"/>
                  </a:lnTo>
                  <a:lnTo>
                    <a:pt x="13707" y="17486"/>
                  </a:lnTo>
                  <a:lnTo>
                    <a:pt x="14028" y="14473"/>
                  </a:lnTo>
                  <a:lnTo>
                    <a:pt x="14300" y="11460"/>
                  </a:lnTo>
                  <a:close/>
                  <a:moveTo>
                    <a:pt x="20845" y="12250"/>
                  </a:moveTo>
                  <a:lnTo>
                    <a:pt x="23858" y="12670"/>
                  </a:lnTo>
                  <a:lnTo>
                    <a:pt x="26846" y="13139"/>
                  </a:lnTo>
                  <a:lnTo>
                    <a:pt x="26549" y="16127"/>
                  </a:lnTo>
                  <a:lnTo>
                    <a:pt x="26204" y="19116"/>
                  </a:lnTo>
                  <a:lnTo>
                    <a:pt x="23215" y="18671"/>
                  </a:lnTo>
                  <a:lnTo>
                    <a:pt x="20227" y="18251"/>
                  </a:lnTo>
                  <a:lnTo>
                    <a:pt x="20548" y="15263"/>
                  </a:lnTo>
                  <a:lnTo>
                    <a:pt x="20845" y="12250"/>
                  </a:lnTo>
                  <a:close/>
                  <a:moveTo>
                    <a:pt x="27364" y="13213"/>
                  </a:moveTo>
                  <a:lnTo>
                    <a:pt x="30377" y="13682"/>
                  </a:lnTo>
                  <a:lnTo>
                    <a:pt x="33366" y="14176"/>
                  </a:lnTo>
                  <a:lnTo>
                    <a:pt x="33045" y="17189"/>
                  </a:lnTo>
                  <a:lnTo>
                    <a:pt x="32674" y="20153"/>
                  </a:lnTo>
                  <a:lnTo>
                    <a:pt x="29711" y="19659"/>
                  </a:lnTo>
                  <a:lnTo>
                    <a:pt x="26698" y="19190"/>
                  </a:lnTo>
                  <a:lnTo>
                    <a:pt x="27068" y="16226"/>
                  </a:lnTo>
                  <a:lnTo>
                    <a:pt x="27364" y="13213"/>
                  </a:lnTo>
                  <a:close/>
                  <a:moveTo>
                    <a:pt x="33860" y="14250"/>
                  </a:moveTo>
                  <a:lnTo>
                    <a:pt x="35415" y="14522"/>
                  </a:lnTo>
                  <a:lnTo>
                    <a:pt x="39861" y="15238"/>
                  </a:lnTo>
                  <a:lnTo>
                    <a:pt x="39515" y="18251"/>
                  </a:lnTo>
                  <a:lnTo>
                    <a:pt x="39145" y="21215"/>
                  </a:lnTo>
                  <a:lnTo>
                    <a:pt x="35490" y="20622"/>
                  </a:lnTo>
                  <a:lnTo>
                    <a:pt x="33193" y="20227"/>
                  </a:lnTo>
                  <a:lnTo>
                    <a:pt x="33539" y="17263"/>
                  </a:lnTo>
                  <a:lnTo>
                    <a:pt x="33860" y="14250"/>
                  </a:lnTo>
                  <a:close/>
                  <a:moveTo>
                    <a:pt x="40429" y="15337"/>
                  </a:moveTo>
                  <a:lnTo>
                    <a:pt x="43368" y="15806"/>
                  </a:lnTo>
                  <a:lnTo>
                    <a:pt x="46356" y="16251"/>
                  </a:lnTo>
                  <a:lnTo>
                    <a:pt x="46010" y="19264"/>
                  </a:lnTo>
                  <a:lnTo>
                    <a:pt x="45615" y="22252"/>
                  </a:lnTo>
                  <a:lnTo>
                    <a:pt x="43047" y="21857"/>
                  </a:lnTo>
                  <a:lnTo>
                    <a:pt x="40528" y="21437"/>
                  </a:lnTo>
                  <a:lnTo>
                    <a:pt x="39663" y="21314"/>
                  </a:lnTo>
                  <a:lnTo>
                    <a:pt x="40034" y="18325"/>
                  </a:lnTo>
                  <a:lnTo>
                    <a:pt x="40379" y="15337"/>
                  </a:lnTo>
                  <a:close/>
                  <a:moveTo>
                    <a:pt x="46875" y="16325"/>
                  </a:moveTo>
                  <a:lnTo>
                    <a:pt x="49863" y="16745"/>
                  </a:lnTo>
                  <a:lnTo>
                    <a:pt x="52876" y="17140"/>
                  </a:lnTo>
                  <a:lnTo>
                    <a:pt x="52505" y="20153"/>
                  </a:lnTo>
                  <a:lnTo>
                    <a:pt x="52110" y="23141"/>
                  </a:lnTo>
                  <a:lnTo>
                    <a:pt x="49097" y="22746"/>
                  </a:lnTo>
                  <a:lnTo>
                    <a:pt x="46134" y="22326"/>
                  </a:lnTo>
                  <a:lnTo>
                    <a:pt x="46504" y="19338"/>
                  </a:lnTo>
                  <a:lnTo>
                    <a:pt x="46875" y="16325"/>
                  </a:lnTo>
                  <a:close/>
                  <a:moveTo>
                    <a:pt x="53370" y="17189"/>
                  </a:moveTo>
                  <a:lnTo>
                    <a:pt x="56383" y="17535"/>
                  </a:lnTo>
                  <a:lnTo>
                    <a:pt x="59396" y="17807"/>
                  </a:lnTo>
                  <a:lnTo>
                    <a:pt x="59025" y="20844"/>
                  </a:lnTo>
                  <a:lnTo>
                    <a:pt x="58605" y="23833"/>
                  </a:lnTo>
                  <a:lnTo>
                    <a:pt x="55592" y="23536"/>
                  </a:lnTo>
                  <a:lnTo>
                    <a:pt x="52604" y="23191"/>
                  </a:lnTo>
                  <a:lnTo>
                    <a:pt x="53024" y="20227"/>
                  </a:lnTo>
                  <a:lnTo>
                    <a:pt x="53370" y="17189"/>
                  </a:lnTo>
                  <a:close/>
                  <a:moveTo>
                    <a:pt x="7089" y="17461"/>
                  </a:moveTo>
                  <a:lnTo>
                    <a:pt x="8595" y="17560"/>
                  </a:lnTo>
                  <a:lnTo>
                    <a:pt x="10102" y="17683"/>
                  </a:lnTo>
                  <a:lnTo>
                    <a:pt x="11633" y="17807"/>
                  </a:lnTo>
                  <a:lnTo>
                    <a:pt x="13139" y="17930"/>
                  </a:lnTo>
                  <a:lnTo>
                    <a:pt x="12744" y="20968"/>
                  </a:lnTo>
                  <a:lnTo>
                    <a:pt x="12324" y="23956"/>
                  </a:lnTo>
                  <a:lnTo>
                    <a:pt x="10818" y="23833"/>
                  </a:lnTo>
                  <a:lnTo>
                    <a:pt x="9311" y="23709"/>
                  </a:lnTo>
                  <a:lnTo>
                    <a:pt x="7805" y="23610"/>
                  </a:lnTo>
                  <a:lnTo>
                    <a:pt x="6298" y="23512"/>
                  </a:lnTo>
                  <a:lnTo>
                    <a:pt x="6718" y="20523"/>
                  </a:lnTo>
                  <a:lnTo>
                    <a:pt x="7089" y="17461"/>
                  </a:lnTo>
                  <a:close/>
                  <a:moveTo>
                    <a:pt x="59914" y="17831"/>
                  </a:moveTo>
                  <a:lnTo>
                    <a:pt x="61421" y="17955"/>
                  </a:lnTo>
                  <a:lnTo>
                    <a:pt x="62927" y="18054"/>
                  </a:lnTo>
                  <a:lnTo>
                    <a:pt x="64459" y="18128"/>
                  </a:lnTo>
                  <a:lnTo>
                    <a:pt x="65965" y="18202"/>
                  </a:lnTo>
                  <a:lnTo>
                    <a:pt x="65570" y="21240"/>
                  </a:lnTo>
                  <a:lnTo>
                    <a:pt x="65150" y="24253"/>
                  </a:lnTo>
                  <a:lnTo>
                    <a:pt x="63644" y="24178"/>
                  </a:lnTo>
                  <a:lnTo>
                    <a:pt x="62137" y="24104"/>
                  </a:lnTo>
                  <a:lnTo>
                    <a:pt x="60631" y="24006"/>
                  </a:lnTo>
                  <a:lnTo>
                    <a:pt x="59124" y="23882"/>
                  </a:lnTo>
                  <a:lnTo>
                    <a:pt x="59544" y="20869"/>
                  </a:lnTo>
                  <a:lnTo>
                    <a:pt x="59914" y="17831"/>
                  </a:lnTo>
                  <a:close/>
                  <a:moveTo>
                    <a:pt x="79227" y="17807"/>
                  </a:moveTo>
                  <a:lnTo>
                    <a:pt x="78832" y="20919"/>
                  </a:lnTo>
                  <a:lnTo>
                    <a:pt x="78412" y="23981"/>
                  </a:lnTo>
                  <a:lnTo>
                    <a:pt x="76881" y="24104"/>
                  </a:lnTo>
                  <a:lnTo>
                    <a:pt x="75350" y="24203"/>
                  </a:lnTo>
                  <a:lnTo>
                    <a:pt x="73818" y="24277"/>
                  </a:lnTo>
                  <a:lnTo>
                    <a:pt x="72263" y="24327"/>
                  </a:lnTo>
                  <a:lnTo>
                    <a:pt x="72263" y="24327"/>
                  </a:lnTo>
                  <a:lnTo>
                    <a:pt x="72707" y="21289"/>
                  </a:lnTo>
                  <a:lnTo>
                    <a:pt x="73078" y="18202"/>
                  </a:lnTo>
                  <a:lnTo>
                    <a:pt x="74633" y="18152"/>
                  </a:lnTo>
                  <a:lnTo>
                    <a:pt x="76165" y="18054"/>
                  </a:lnTo>
                  <a:lnTo>
                    <a:pt x="77696" y="17955"/>
                  </a:lnTo>
                  <a:lnTo>
                    <a:pt x="79227" y="17807"/>
                  </a:lnTo>
                  <a:close/>
                  <a:moveTo>
                    <a:pt x="66484" y="18202"/>
                  </a:moveTo>
                  <a:lnTo>
                    <a:pt x="68163" y="18251"/>
                  </a:lnTo>
                  <a:lnTo>
                    <a:pt x="71225" y="18251"/>
                  </a:lnTo>
                  <a:lnTo>
                    <a:pt x="72584" y="18227"/>
                  </a:lnTo>
                  <a:lnTo>
                    <a:pt x="72188" y="21289"/>
                  </a:lnTo>
                  <a:lnTo>
                    <a:pt x="71744" y="24327"/>
                  </a:lnTo>
                  <a:lnTo>
                    <a:pt x="70237" y="24351"/>
                  </a:lnTo>
                  <a:lnTo>
                    <a:pt x="68706" y="24351"/>
                  </a:lnTo>
                  <a:lnTo>
                    <a:pt x="67200" y="24327"/>
                  </a:lnTo>
                  <a:lnTo>
                    <a:pt x="65669" y="24277"/>
                  </a:lnTo>
                  <a:lnTo>
                    <a:pt x="66088" y="21264"/>
                  </a:lnTo>
                  <a:lnTo>
                    <a:pt x="66484" y="18202"/>
                  </a:lnTo>
                  <a:close/>
                  <a:moveTo>
                    <a:pt x="13633" y="17980"/>
                  </a:moveTo>
                  <a:lnTo>
                    <a:pt x="16646" y="18325"/>
                  </a:lnTo>
                  <a:lnTo>
                    <a:pt x="19659" y="18696"/>
                  </a:lnTo>
                  <a:lnTo>
                    <a:pt x="19264" y="21709"/>
                  </a:lnTo>
                  <a:lnTo>
                    <a:pt x="18844" y="24672"/>
                  </a:lnTo>
                  <a:lnTo>
                    <a:pt x="15831" y="24327"/>
                  </a:lnTo>
                  <a:lnTo>
                    <a:pt x="12843" y="24006"/>
                  </a:lnTo>
                  <a:lnTo>
                    <a:pt x="13263" y="21017"/>
                  </a:lnTo>
                  <a:lnTo>
                    <a:pt x="13633" y="17980"/>
                  </a:lnTo>
                  <a:close/>
                  <a:moveTo>
                    <a:pt x="20153" y="18770"/>
                  </a:moveTo>
                  <a:lnTo>
                    <a:pt x="23141" y="19190"/>
                  </a:lnTo>
                  <a:lnTo>
                    <a:pt x="26130" y="19634"/>
                  </a:lnTo>
                  <a:lnTo>
                    <a:pt x="25734" y="22623"/>
                  </a:lnTo>
                  <a:lnTo>
                    <a:pt x="25315" y="25586"/>
                  </a:lnTo>
                  <a:lnTo>
                    <a:pt x="22326" y="25142"/>
                  </a:lnTo>
                  <a:lnTo>
                    <a:pt x="19338" y="24746"/>
                  </a:lnTo>
                  <a:lnTo>
                    <a:pt x="19758" y="21783"/>
                  </a:lnTo>
                  <a:lnTo>
                    <a:pt x="20153" y="18770"/>
                  </a:lnTo>
                  <a:close/>
                  <a:moveTo>
                    <a:pt x="26648" y="19708"/>
                  </a:moveTo>
                  <a:lnTo>
                    <a:pt x="29637" y="20178"/>
                  </a:lnTo>
                  <a:lnTo>
                    <a:pt x="32625" y="20672"/>
                  </a:lnTo>
                  <a:lnTo>
                    <a:pt x="32205" y="23660"/>
                  </a:lnTo>
                  <a:lnTo>
                    <a:pt x="31760" y="26623"/>
                  </a:lnTo>
                  <a:lnTo>
                    <a:pt x="28797" y="26129"/>
                  </a:lnTo>
                  <a:lnTo>
                    <a:pt x="25809" y="25660"/>
                  </a:lnTo>
                  <a:lnTo>
                    <a:pt x="26253" y="22697"/>
                  </a:lnTo>
                  <a:lnTo>
                    <a:pt x="26648" y="19708"/>
                  </a:lnTo>
                  <a:close/>
                  <a:moveTo>
                    <a:pt x="33119" y="20746"/>
                  </a:moveTo>
                  <a:lnTo>
                    <a:pt x="35415" y="21116"/>
                  </a:lnTo>
                  <a:lnTo>
                    <a:pt x="39071" y="21733"/>
                  </a:lnTo>
                  <a:lnTo>
                    <a:pt x="38651" y="24722"/>
                  </a:lnTo>
                  <a:lnTo>
                    <a:pt x="38206" y="27685"/>
                  </a:lnTo>
                  <a:lnTo>
                    <a:pt x="35490" y="27216"/>
                  </a:lnTo>
                  <a:lnTo>
                    <a:pt x="32279" y="26697"/>
                  </a:lnTo>
                  <a:lnTo>
                    <a:pt x="32699" y="23734"/>
                  </a:lnTo>
                  <a:lnTo>
                    <a:pt x="33119" y="20746"/>
                  </a:lnTo>
                  <a:close/>
                  <a:moveTo>
                    <a:pt x="39589" y="21808"/>
                  </a:moveTo>
                  <a:lnTo>
                    <a:pt x="40429" y="21956"/>
                  </a:lnTo>
                  <a:lnTo>
                    <a:pt x="42973" y="22351"/>
                  </a:lnTo>
                  <a:lnTo>
                    <a:pt x="45541" y="22746"/>
                  </a:lnTo>
                  <a:lnTo>
                    <a:pt x="45121" y="25759"/>
                  </a:lnTo>
                  <a:lnTo>
                    <a:pt x="44652" y="28698"/>
                  </a:lnTo>
                  <a:lnTo>
                    <a:pt x="40528" y="28056"/>
                  </a:lnTo>
                  <a:lnTo>
                    <a:pt x="38700" y="27759"/>
                  </a:lnTo>
                  <a:lnTo>
                    <a:pt x="39169" y="24796"/>
                  </a:lnTo>
                  <a:lnTo>
                    <a:pt x="39589" y="21808"/>
                  </a:lnTo>
                  <a:close/>
                  <a:moveTo>
                    <a:pt x="46060" y="22820"/>
                  </a:moveTo>
                  <a:lnTo>
                    <a:pt x="49023" y="23240"/>
                  </a:lnTo>
                  <a:lnTo>
                    <a:pt x="52036" y="23635"/>
                  </a:lnTo>
                  <a:lnTo>
                    <a:pt x="51592" y="26648"/>
                  </a:lnTo>
                  <a:lnTo>
                    <a:pt x="51122" y="29612"/>
                  </a:lnTo>
                  <a:lnTo>
                    <a:pt x="48109" y="29217"/>
                  </a:lnTo>
                  <a:lnTo>
                    <a:pt x="45171" y="28797"/>
                  </a:lnTo>
                  <a:lnTo>
                    <a:pt x="45615" y="25833"/>
                  </a:lnTo>
                  <a:lnTo>
                    <a:pt x="46060" y="22820"/>
                  </a:lnTo>
                  <a:close/>
                  <a:moveTo>
                    <a:pt x="52530" y="23709"/>
                  </a:moveTo>
                  <a:lnTo>
                    <a:pt x="55518" y="24055"/>
                  </a:lnTo>
                  <a:lnTo>
                    <a:pt x="58531" y="24327"/>
                  </a:lnTo>
                  <a:lnTo>
                    <a:pt x="58087" y="27364"/>
                  </a:lnTo>
                  <a:lnTo>
                    <a:pt x="57618" y="30353"/>
                  </a:lnTo>
                  <a:lnTo>
                    <a:pt x="54605" y="30032"/>
                  </a:lnTo>
                  <a:lnTo>
                    <a:pt x="51616" y="29686"/>
                  </a:lnTo>
                  <a:lnTo>
                    <a:pt x="52086" y="26722"/>
                  </a:lnTo>
                  <a:lnTo>
                    <a:pt x="52530" y="23709"/>
                  </a:lnTo>
                  <a:close/>
                  <a:moveTo>
                    <a:pt x="6224" y="24030"/>
                  </a:moveTo>
                  <a:lnTo>
                    <a:pt x="7731" y="24104"/>
                  </a:lnTo>
                  <a:lnTo>
                    <a:pt x="9237" y="24228"/>
                  </a:lnTo>
                  <a:lnTo>
                    <a:pt x="10744" y="24327"/>
                  </a:lnTo>
                  <a:lnTo>
                    <a:pt x="12250" y="24475"/>
                  </a:lnTo>
                  <a:lnTo>
                    <a:pt x="11806" y="27488"/>
                  </a:lnTo>
                  <a:lnTo>
                    <a:pt x="11336" y="30476"/>
                  </a:lnTo>
                  <a:lnTo>
                    <a:pt x="9830" y="30353"/>
                  </a:lnTo>
                  <a:lnTo>
                    <a:pt x="8323" y="30254"/>
                  </a:lnTo>
                  <a:lnTo>
                    <a:pt x="6817" y="30155"/>
                  </a:lnTo>
                  <a:lnTo>
                    <a:pt x="5311" y="30081"/>
                  </a:lnTo>
                  <a:lnTo>
                    <a:pt x="5780" y="27093"/>
                  </a:lnTo>
                  <a:lnTo>
                    <a:pt x="6224" y="24030"/>
                  </a:lnTo>
                  <a:close/>
                  <a:moveTo>
                    <a:pt x="85080" y="23610"/>
                  </a:moveTo>
                  <a:lnTo>
                    <a:pt x="84611" y="26772"/>
                  </a:lnTo>
                  <a:lnTo>
                    <a:pt x="84117" y="29883"/>
                  </a:lnTo>
                  <a:lnTo>
                    <a:pt x="82561" y="30106"/>
                  </a:lnTo>
                  <a:lnTo>
                    <a:pt x="81030" y="30328"/>
                  </a:lnTo>
                  <a:lnTo>
                    <a:pt x="79474" y="30501"/>
                  </a:lnTo>
                  <a:lnTo>
                    <a:pt x="77893" y="30649"/>
                  </a:lnTo>
                  <a:lnTo>
                    <a:pt x="78387" y="27562"/>
                  </a:lnTo>
                  <a:lnTo>
                    <a:pt x="78857" y="24450"/>
                  </a:lnTo>
                  <a:lnTo>
                    <a:pt x="80412" y="24302"/>
                  </a:lnTo>
                  <a:lnTo>
                    <a:pt x="81968" y="24104"/>
                  </a:lnTo>
                  <a:lnTo>
                    <a:pt x="83524" y="23882"/>
                  </a:lnTo>
                  <a:lnTo>
                    <a:pt x="85080" y="23610"/>
                  </a:lnTo>
                  <a:close/>
                  <a:moveTo>
                    <a:pt x="59050" y="24376"/>
                  </a:moveTo>
                  <a:lnTo>
                    <a:pt x="60556" y="24499"/>
                  </a:lnTo>
                  <a:lnTo>
                    <a:pt x="62063" y="24598"/>
                  </a:lnTo>
                  <a:lnTo>
                    <a:pt x="63569" y="24697"/>
                  </a:lnTo>
                  <a:lnTo>
                    <a:pt x="65076" y="24771"/>
                  </a:lnTo>
                  <a:lnTo>
                    <a:pt x="64631" y="27710"/>
                  </a:lnTo>
                  <a:lnTo>
                    <a:pt x="64162" y="30624"/>
                  </a:lnTo>
                  <a:lnTo>
                    <a:pt x="64137" y="30822"/>
                  </a:lnTo>
                  <a:lnTo>
                    <a:pt x="62631" y="30748"/>
                  </a:lnTo>
                  <a:lnTo>
                    <a:pt x="61124" y="30649"/>
                  </a:lnTo>
                  <a:lnTo>
                    <a:pt x="59618" y="30525"/>
                  </a:lnTo>
                  <a:lnTo>
                    <a:pt x="58112" y="30402"/>
                  </a:lnTo>
                  <a:lnTo>
                    <a:pt x="58581" y="27414"/>
                  </a:lnTo>
                  <a:lnTo>
                    <a:pt x="59050" y="24376"/>
                  </a:lnTo>
                  <a:close/>
                  <a:moveTo>
                    <a:pt x="78338" y="24499"/>
                  </a:moveTo>
                  <a:lnTo>
                    <a:pt x="77869" y="27587"/>
                  </a:lnTo>
                  <a:lnTo>
                    <a:pt x="77399" y="30624"/>
                  </a:lnTo>
                  <a:lnTo>
                    <a:pt x="77375" y="30674"/>
                  </a:lnTo>
                  <a:lnTo>
                    <a:pt x="75844" y="30797"/>
                  </a:lnTo>
                  <a:lnTo>
                    <a:pt x="74312" y="30871"/>
                  </a:lnTo>
                  <a:lnTo>
                    <a:pt x="72781" y="30921"/>
                  </a:lnTo>
                  <a:lnTo>
                    <a:pt x="71250" y="30945"/>
                  </a:lnTo>
                  <a:lnTo>
                    <a:pt x="71275" y="30723"/>
                  </a:lnTo>
                  <a:lnTo>
                    <a:pt x="71744" y="27809"/>
                  </a:lnTo>
                  <a:lnTo>
                    <a:pt x="72188" y="24845"/>
                  </a:lnTo>
                  <a:lnTo>
                    <a:pt x="73744" y="24796"/>
                  </a:lnTo>
                  <a:lnTo>
                    <a:pt x="75276" y="24722"/>
                  </a:lnTo>
                  <a:lnTo>
                    <a:pt x="76807" y="24623"/>
                  </a:lnTo>
                  <a:lnTo>
                    <a:pt x="78338" y="24499"/>
                  </a:lnTo>
                  <a:close/>
                  <a:moveTo>
                    <a:pt x="65595" y="24796"/>
                  </a:moveTo>
                  <a:lnTo>
                    <a:pt x="67718" y="24845"/>
                  </a:lnTo>
                  <a:lnTo>
                    <a:pt x="69867" y="24870"/>
                  </a:lnTo>
                  <a:lnTo>
                    <a:pt x="71670" y="24845"/>
                  </a:lnTo>
                  <a:lnTo>
                    <a:pt x="71225" y="27759"/>
                  </a:lnTo>
                  <a:lnTo>
                    <a:pt x="70781" y="30624"/>
                  </a:lnTo>
                  <a:lnTo>
                    <a:pt x="70731" y="30970"/>
                  </a:lnTo>
                  <a:lnTo>
                    <a:pt x="69200" y="30970"/>
                  </a:lnTo>
                  <a:lnTo>
                    <a:pt x="67694" y="30945"/>
                  </a:lnTo>
                  <a:lnTo>
                    <a:pt x="66163" y="30896"/>
                  </a:lnTo>
                  <a:lnTo>
                    <a:pt x="64656" y="30847"/>
                  </a:lnTo>
                  <a:lnTo>
                    <a:pt x="64681" y="30723"/>
                  </a:lnTo>
                  <a:lnTo>
                    <a:pt x="65150" y="27784"/>
                  </a:lnTo>
                  <a:lnTo>
                    <a:pt x="65595" y="24796"/>
                  </a:lnTo>
                  <a:close/>
                  <a:moveTo>
                    <a:pt x="12769" y="24524"/>
                  </a:moveTo>
                  <a:lnTo>
                    <a:pt x="15757" y="24821"/>
                  </a:lnTo>
                  <a:lnTo>
                    <a:pt x="18770" y="25191"/>
                  </a:lnTo>
                  <a:lnTo>
                    <a:pt x="18350" y="27932"/>
                  </a:lnTo>
                  <a:lnTo>
                    <a:pt x="17906" y="30624"/>
                  </a:lnTo>
                  <a:lnTo>
                    <a:pt x="17832" y="31168"/>
                  </a:lnTo>
                  <a:lnTo>
                    <a:pt x="14843" y="30822"/>
                  </a:lnTo>
                  <a:lnTo>
                    <a:pt x="11830" y="30525"/>
                  </a:lnTo>
                  <a:lnTo>
                    <a:pt x="12324" y="27537"/>
                  </a:lnTo>
                  <a:lnTo>
                    <a:pt x="12769" y="24524"/>
                  </a:lnTo>
                  <a:close/>
                  <a:moveTo>
                    <a:pt x="19264" y="25240"/>
                  </a:moveTo>
                  <a:lnTo>
                    <a:pt x="22252" y="25660"/>
                  </a:lnTo>
                  <a:lnTo>
                    <a:pt x="25241" y="26105"/>
                  </a:lnTo>
                  <a:lnTo>
                    <a:pt x="24524" y="30624"/>
                  </a:lnTo>
                  <a:lnTo>
                    <a:pt x="24302" y="32057"/>
                  </a:lnTo>
                  <a:lnTo>
                    <a:pt x="21314" y="31612"/>
                  </a:lnTo>
                  <a:lnTo>
                    <a:pt x="18326" y="31217"/>
                  </a:lnTo>
                  <a:lnTo>
                    <a:pt x="18424" y="30723"/>
                  </a:lnTo>
                  <a:lnTo>
                    <a:pt x="18844" y="28006"/>
                  </a:lnTo>
                  <a:lnTo>
                    <a:pt x="19264" y="25240"/>
                  </a:lnTo>
                  <a:close/>
                  <a:moveTo>
                    <a:pt x="25734" y="26179"/>
                  </a:moveTo>
                  <a:lnTo>
                    <a:pt x="28723" y="26648"/>
                  </a:lnTo>
                  <a:lnTo>
                    <a:pt x="31686" y="27117"/>
                  </a:lnTo>
                  <a:lnTo>
                    <a:pt x="31118" y="30624"/>
                  </a:lnTo>
                  <a:lnTo>
                    <a:pt x="30723" y="33044"/>
                  </a:lnTo>
                  <a:lnTo>
                    <a:pt x="27760" y="32575"/>
                  </a:lnTo>
                  <a:lnTo>
                    <a:pt x="24796" y="32131"/>
                  </a:lnTo>
                  <a:lnTo>
                    <a:pt x="25018" y="30723"/>
                  </a:lnTo>
                  <a:lnTo>
                    <a:pt x="25734" y="26179"/>
                  </a:lnTo>
                  <a:close/>
                  <a:moveTo>
                    <a:pt x="32180" y="27191"/>
                  </a:moveTo>
                  <a:lnTo>
                    <a:pt x="35415" y="27735"/>
                  </a:lnTo>
                  <a:lnTo>
                    <a:pt x="38132" y="28179"/>
                  </a:lnTo>
                  <a:lnTo>
                    <a:pt x="37737" y="30624"/>
                  </a:lnTo>
                  <a:lnTo>
                    <a:pt x="37169" y="34106"/>
                  </a:lnTo>
                  <a:lnTo>
                    <a:pt x="35490" y="33835"/>
                  </a:lnTo>
                  <a:lnTo>
                    <a:pt x="31242" y="33143"/>
                  </a:lnTo>
                  <a:lnTo>
                    <a:pt x="31637" y="30723"/>
                  </a:lnTo>
                  <a:lnTo>
                    <a:pt x="32180" y="27191"/>
                  </a:lnTo>
                  <a:close/>
                  <a:moveTo>
                    <a:pt x="38626" y="28253"/>
                  </a:moveTo>
                  <a:lnTo>
                    <a:pt x="40429" y="28550"/>
                  </a:lnTo>
                  <a:lnTo>
                    <a:pt x="44578" y="29217"/>
                  </a:lnTo>
                  <a:lnTo>
                    <a:pt x="44356" y="30624"/>
                  </a:lnTo>
                  <a:lnTo>
                    <a:pt x="43615" y="35144"/>
                  </a:lnTo>
                  <a:lnTo>
                    <a:pt x="40528" y="34674"/>
                  </a:lnTo>
                  <a:lnTo>
                    <a:pt x="37663" y="34205"/>
                  </a:lnTo>
                  <a:lnTo>
                    <a:pt x="38231" y="30723"/>
                  </a:lnTo>
                  <a:lnTo>
                    <a:pt x="38626" y="28253"/>
                  </a:lnTo>
                  <a:close/>
                  <a:moveTo>
                    <a:pt x="45072" y="29291"/>
                  </a:moveTo>
                  <a:lnTo>
                    <a:pt x="48035" y="29710"/>
                  </a:lnTo>
                  <a:lnTo>
                    <a:pt x="51048" y="30130"/>
                  </a:lnTo>
                  <a:lnTo>
                    <a:pt x="50950" y="30624"/>
                  </a:lnTo>
                  <a:lnTo>
                    <a:pt x="50135" y="35662"/>
                  </a:lnTo>
                  <a:lnTo>
                    <a:pt x="50060" y="36082"/>
                  </a:lnTo>
                  <a:lnTo>
                    <a:pt x="47072" y="35662"/>
                  </a:lnTo>
                  <a:lnTo>
                    <a:pt x="44109" y="35242"/>
                  </a:lnTo>
                  <a:lnTo>
                    <a:pt x="44850" y="30723"/>
                  </a:lnTo>
                  <a:lnTo>
                    <a:pt x="45072" y="29291"/>
                  </a:lnTo>
                  <a:close/>
                  <a:moveTo>
                    <a:pt x="51542" y="30180"/>
                  </a:moveTo>
                  <a:lnTo>
                    <a:pt x="54531" y="30550"/>
                  </a:lnTo>
                  <a:lnTo>
                    <a:pt x="57519" y="30847"/>
                  </a:lnTo>
                  <a:lnTo>
                    <a:pt x="56729" y="35662"/>
                  </a:lnTo>
                  <a:lnTo>
                    <a:pt x="56531" y="36848"/>
                  </a:lnTo>
                  <a:lnTo>
                    <a:pt x="53543" y="36527"/>
                  </a:lnTo>
                  <a:lnTo>
                    <a:pt x="50554" y="36156"/>
                  </a:lnTo>
                  <a:lnTo>
                    <a:pt x="50629" y="35736"/>
                  </a:lnTo>
                  <a:lnTo>
                    <a:pt x="51468" y="30723"/>
                  </a:lnTo>
                  <a:lnTo>
                    <a:pt x="51542" y="30180"/>
                  </a:lnTo>
                  <a:close/>
                  <a:moveTo>
                    <a:pt x="5212" y="30600"/>
                  </a:moveTo>
                  <a:lnTo>
                    <a:pt x="6718" y="30674"/>
                  </a:lnTo>
                  <a:lnTo>
                    <a:pt x="8225" y="30748"/>
                  </a:lnTo>
                  <a:lnTo>
                    <a:pt x="9731" y="30871"/>
                  </a:lnTo>
                  <a:lnTo>
                    <a:pt x="11238" y="30995"/>
                  </a:lnTo>
                  <a:lnTo>
                    <a:pt x="10472" y="35662"/>
                  </a:lnTo>
                  <a:lnTo>
                    <a:pt x="10250" y="36996"/>
                  </a:lnTo>
                  <a:lnTo>
                    <a:pt x="8743" y="36897"/>
                  </a:lnTo>
                  <a:lnTo>
                    <a:pt x="7237" y="36798"/>
                  </a:lnTo>
                  <a:lnTo>
                    <a:pt x="5730" y="36700"/>
                  </a:lnTo>
                  <a:lnTo>
                    <a:pt x="4224" y="36650"/>
                  </a:lnTo>
                  <a:lnTo>
                    <a:pt x="4372" y="35736"/>
                  </a:lnTo>
                  <a:lnTo>
                    <a:pt x="5212" y="30723"/>
                  </a:lnTo>
                  <a:lnTo>
                    <a:pt x="5212" y="30600"/>
                  </a:lnTo>
                  <a:close/>
                  <a:moveTo>
                    <a:pt x="84043" y="30402"/>
                  </a:moveTo>
                  <a:lnTo>
                    <a:pt x="83993" y="30624"/>
                  </a:lnTo>
                  <a:lnTo>
                    <a:pt x="83178" y="35662"/>
                  </a:lnTo>
                  <a:lnTo>
                    <a:pt x="83006" y="36650"/>
                  </a:lnTo>
                  <a:lnTo>
                    <a:pt x="81450" y="36872"/>
                  </a:lnTo>
                  <a:lnTo>
                    <a:pt x="79918" y="37045"/>
                  </a:lnTo>
                  <a:lnTo>
                    <a:pt x="78363" y="37218"/>
                  </a:lnTo>
                  <a:lnTo>
                    <a:pt x="76807" y="37342"/>
                  </a:lnTo>
                  <a:lnTo>
                    <a:pt x="76807" y="37342"/>
                  </a:lnTo>
                  <a:lnTo>
                    <a:pt x="77054" y="35736"/>
                  </a:lnTo>
                  <a:lnTo>
                    <a:pt x="77819" y="31168"/>
                  </a:lnTo>
                  <a:lnTo>
                    <a:pt x="79375" y="31019"/>
                  </a:lnTo>
                  <a:lnTo>
                    <a:pt x="80931" y="30847"/>
                  </a:lnTo>
                  <a:lnTo>
                    <a:pt x="82487" y="30649"/>
                  </a:lnTo>
                  <a:lnTo>
                    <a:pt x="84043" y="30402"/>
                  </a:lnTo>
                  <a:close/>
                  <a:moveTo>
                    <a:pt x="58037" y="30896"/>
                  </a:moveTo>
                  <a:lnTo>
                    <a:pt x="59544" y="31019"/>
                  </a:lnTo>
                  <a:lnTo>
                    <a:pt x="61050" y="31143"/>
                  </a:lnTo>
                  <a:lnTo>
                    <a:pt x="62557" y="31242"/>
                  </a:lnTo>
                  <a:lnTo>
                    <a:pt x="64063" y="31316"/>
                  </a:lnTo>
                  <a:lnTo>
                    <a:pt x="63347" y="35662"/>
                  </a:lnTo>
                  <a:lnTo>
                    <a:pt x="63051" y="37366"/>
                  </a:lnTo>
                  <a:lnTo>
                    <a:pt x="61544" y="37268"/>
                  </a:lnTo>
                  <a:lnTo>
                    <a:pt x="60038" y="37169"/>
                  </a:lnTo>
                  <a:lnTo>
                    <a:pt x="57050" y="36897"/>
                  </a:lnTo>
                  <a:lnTo>
                    <a:pt x="57247" y="35736"/>
                  </a:lnTo>
                  <a:lnTo>
                    <a:pt x="58037" y="30896"/>
                  </a:lnTo>
                  <a:close/>
                  <a:moveTo>
                    <a:pt x="64582" y="31340"/>
                  </a:moveTo>
                  <a:lnTo>
                    <a:pt x="67200" y="31439"/>
                  </a:lnTo>
                  <a:lnTo>
                    <a:pt x="68533" y="31464"/>
                  </a:lnTo>
                  <a:lnTo>
                    <a:pt x="70633" y="31464"/>
                  </a:lnTo>
                  <a:lnTo>
                    <a:pt x="69941" y="35662"/>
                  </a:lnTo>
                  <a:lnTo>
                    <a:pt x="69645" y="37564"/>
                  </a:lnTo>
                  <a:lnTo>
                    <a:pt x="68114" y="37564"/>
                  </a:lnTo>
                  <a:lnTo>
                    <a:pt x="66607" y="37515"/>
                  </a:lnTo>
                  <a:lnTo>
                    <a:pt x="65076" y="37465"/>
                  </a:lnTo>
                  <a:lnTo>
                    <a:pt x="63569" y="37391"/>
                  </a:lnTo>
                  <a:lnTo>
                    <a:pt x="63841" y="35736"/>
                  </a:lnTo>
                  <a:lnTo>
                    <a:pt x="64582" y="31340"/>
                  </a:lnTo>
                  <a:close/>
                  <a:moveTo>
                    <a:pt x="77301" y="31192"/>
                  </a:moveTo>
                  <a:lnTo>
                    <a:pt x="76560" y="35662"/>
                  </a:lnTo>
                  <a:lnTo>
                    <a:pt x="76288" y="37366"/>
                  </a:lnTo>
                  <a:lnTo>
                    <a:pt x="74757" y="37465"/>
                  </a:lnTo>
                  <a:lnTo>
                    <a:pt x="73226" y="37515"/>
                  </a:lnTo>
                  <a:lnTo>
                    <a:pt x="71695" y="37564"/>
                  </a:lnTo>
                  <a:lnTo>
                    <a:pt x="70163" y="37564"/>
                  </a:lnTo>
                  <a:lnTo>
                    <a:pt x="70460" y="35736"/>
                  </a:lnTo>
                  <a:lnTo>
                    <a:pt x="71151" y="31464"/>
                  </a:lnTo>
                  <a:lnTo>
                    <a:pt x="72682" y="31439"/>
                  </a:lnTo>
                  <a:lnTo>
                    <a:pt x="74238" y="31390"/>
                  </a:lnTo>
                  <a:lnTo>
                    <a:pt x="75769" y="31291"/>
                  </a:lnTo>
                  <a:lnTo>
                    <a:pt x="77301" y="31192"/>
                  </a:lnTo>
                  <a:close/>
                  <a:moveTo>
                    <a:pt x="11756" y="31019"/>
                  </a:moveTo>
                  <a:lnTo>
                    <a:pt x="14745" y="31316"/>
                  </a:lnTo>
                  <a:lnTo>
                    <a:pt x="17733" y="31661"/>
                  </a:lnTo>
                  <a:lnTo>
                    <a:pt x="17091" y="35662"/>
                  </a:lnTo>
                  <a:lnTo>
                    <a:pt x="16770" y="37638"/>
                  </a:lnTo>
                  <a:lnTo>
                    <a:pt x="13757" y="37317"/>
                  </a:lnTo>
                  <a:lnTo>
                    <a:pt x="10768" y="37045"/>
                  </a:lnTo>
                  <a:lnTo>
                    <a:pt x="10991" y="35736"/>
                  </a:lnTo>
                  <a:lnTo>
                    <a:pt x="11756" y="31019"/>
                  </a:lnTo>
                  <a:close/>
                  <a:moveTo>
                    <a:pt x="18251" y="31736"/>
                  </a:moveTo>
                  <a:lnTo>
                    <a:pt x="21240" y="32131"/>
                  </a:lnTo>
                  <a:lnTo>
                    <a:pt x="24203" y="32551"/>
                  </a:lnTo>
                  <a:lnTo>
                    <a:pt x="23685" y="35662"/>
                  </a:lnTo>
                  <a:lnTo>
                    <a:pt x="23215" y="38502"/>
                  </a:lnTo>
                  <a:lnTo>
                    <a:pt x="20252" y="38083"/>
                  </a:lnTo>
                  <a:lnTo>
                    <a:pt x="17264" y="37712"/>
                  </a:lnTo>
                  <a:lnTo>
                    <a:pt x="17585" y="35736"/>
                  </a:lnTo>
                  <a:lnTo>
                    <a:pt x="18251" y="31736"/>
                  </a:lnTo>
                  <a:close/>
                  <a:moveTo>
                    <a:pt x="24722" y="32625"/>
                  </a:moveTo>
                  <a:lnTo>
                    <a:pt x="27686" y="33094"/>
                  </a:lnTo>
                  <a:lnTo>
                    <a:pt x="30649" y="33563"/>
                  </a:lnTo>
                  <a:lnTo>
                    <a:pt x="30303" y="35662"/>
                  </a:lnTo>
                  <a:lnTo>
                    <a:pt x="29661" y="39490"/>
                  </a:lnTo>
                  <a:lnTo>
                    <a:pt x="26698" y="39021"/>
                  </a:lnTo>
                  <a:lnTo>
                    <a:pt x="23734" y="38577"/>
                  </a:lnTo>
                  <a:lnTo>
                    <a:pt x="24203" y="35736"/>
                  </a:lnTo>
                  <a:lnTo>
                    <a:pt x="24722" y="32625"/>
                  </a:lnTo>
                  <a:close/>
                  <a:moveTo>
                    <a:pt x="31143" y="33637"/>
                  </a:moveTo>
                  <a:lnTo>
                    <a:pt x="35415" y="34329"/>
                  </a:lnTo>
                  <a:lnTo>
                    <a:pt x="37095" y="34625"/>
                  </a:lnTo>
                  <a:lnTo>
                    <a:pt x="36922" y="35662"/>
                  </a:lnTo>
                  <a:lnTo>
                    <a:pt x="36107" y="40552"/>
                  </a:lnTo>
                  <a:lnTo>
                    <a:pt x="35490" y="40453"/>
                  </a:lnTo>
                  <a:lnTo>
                    <a:pt x="30180" y="39564"/>
                  </a:lnTo>
                  <a:lnTo>
                    <a:pt x="30797" y="35736"/>
                  </a:lnTo>
                  <a:lnTo>
                    <a:pt x="31143" y="33637"/>
                  </a:lnTo>
                  <a:close/>
                  <a:moveTo>
                    <a:pt x="37589" y="34699"/>
                  </a:moveTo>
                  <a:lnTo>
                    <a:pt x="40429" y="35168"/>
                  </a:lnTo>
                  <a:lnTo>
                    <a:pt x="43516" y="35662"/>
                  </a:lnTo>
                  <a:lnTo>
                    <a:pt x="42553" y="41589"/>
                  </a:lnTo>
                  <a:lnTo>
                    <a:pt x="40528" y="41268"/>
                  </a:lnTo>
                  <a:lnTo>
                    <a:pt x="36601" y="40626"/>
                  </a:lnTo>
                  <a:lnTo>
                    <a:pt x="37416" y="35736"/>
                  </a:lnTo>
                  <a:lnTo>
                    <a:pt x="37589" y="34699"/>
                  </a:lnTo>
                  <a:close/>
                  <a:moveTo>
                    <a:pt x="44035" y="35736"/>
                  </a:moveTo>
                  <a:lnTo>
                    <a:pt x="46973" y="36181"/>
                  </a:lnTo>
                  <a:lnTo>
                    <a:pt x="49962" y="36601"/>
                  </a:lnTo>
                  <a:lnTo>
                    <a:pt x="48999" y="42553"/>
                  </a:lnTo>
                  <a:lnTo>
                    <a:pt x="46010" y="42133"/>
                  </a:lnTo>
                  <a:lnTo>
                    <a:pt x="43047" y="41664"/>
                  </a:lnTo>
                  <a:lnTo>
                    <a:pt x="44035" y="35736"/>
                  </a:lnTo>
                  <a:close/>
                  <a:moveTo>
                    <a:pt x="50480" y="36650"/>
                  </a:moveTo>
                  <a:lnTo>
                    <a:pt x="53444" y="37021"/>
                  </a:lnTo>
                  <a:lnTo>
                    <a:pt x="56457" y="37366"/>
                  </a:lnTo>
                  <a:lnTo>
                    <a:pt x="55494" y="43343"/>
                  </a:lnTo>
                  <a:lnTo>
                    <a:pt x="52481" y="42997"/>
                  </a:lnTo>
                  <a:lnTo>
                    <a:pt x="49517" y="42627"/>
                  </a:lnTo>
                  <a:lnTo>
                    <a:pt x="50480" y="36650"/>
                  </a:lnTo>
                  <a:close/>
                  <a:moveTo>
                    <a:pt x="4150" y="37169"/>
                  </a:moveTo>
                  <a:lnTo>
                    <a:pt x="5656" y="37218"/>
                  </a:lnTo>
                  <a:lnTo>
                    <a:pt x="7163" y="37292"/>
                  </a:lnTo>
                  <a:lnTo>
                    <a:pt x="8669" y="37391"/>
                  </a:lnTo>
                  <a:lnTo>
                    <a:pt x="10176" y="37490"/>
                  </a:lnTo>
                  <a:lnTo>
                    <a:pt x="9188" y="43516"/>
                  </a:lnTo>
                  <a:lnTo>
                    <a:pt x="7681" y="43417"/>
                  </a:lnTo>
                  <a:lnTo>
                    <a:pt x="6175" y="43343"/>
                  </a:lnTo>
                  <a:lnTo>
                    <a:pt x="4668" y="43269"/>
                  </a:lnTo>
                  <a:lnTo>
                    <a:pt x="3162" y="43219"/>
                  </a:lnTo>
                  <a:lnTo>
                    <a:pt x="4150" y="37169"/>
                  </a:lnTo>
                  <a:close/>
                  <a:moveTo>
                    <a:pt x="56975" y="37416"/>
                  </a:moveTo>
                  <a:lnTo>
                    <a:pt x="59964" y="37663"/>
                  </a:lnTo>
                  <a:lnTo>
                    <a:pt x="61470" y="37786"/>
                  </a:lnTo>
                  <a:lnTo>
                    <a:pt x="62977" y="37885"/>
                  </a:lnTo>
                  <a:lnTo>
                    <a:pt x="62483" y="40898"/>
                  </a:lnTo>
                  <a:lnTo>
                    <a:pt x="62014" y="43911"/>
                  </a:lnTo>
                  <a:lnTo>
                    <a:pt x="60482" y="43812"/>
                  </a:lnTo>
                  <a:lnTo>
                    <a:pt x="58976" y="43689"/>
                  </a:lnTo>
                  <a:lnTo>
                    <a:pt x="55988" y="43417"/>
                  </a:lnTo>
                  <a:lnTo>
                    <a:pt x="56975" y="37416"/>
                  </a:lnTo>
                  <a:close/>
                  <a:moveTo>
                    <a:pt x="82907" y="37194"/>
                  </a:moveTo>
                  <a:lnTo>
                    <a:pt x="82413" y="40305"/>
                  </a:lnTo>
                  <a:lnTo>
                    <a:pt x="81894" y="43417"/>
                  </a:lnTo>
                  <a:lnTo>
                    <a:pt x="80363" y="43615"/>
                  </a:lnTo>
                  <a:lnTo>
                    <a:pt x="78807" y="43763"/>
                  </a:lnTo>
                  <a:lnTo>
                    <a:pt x="77276" y="43911"/>
                  </a:lnTo>
                  <a:lnTo>
                    <a:pt x="75720" y="44010"/>
                  </a:lnTo>
                  <a:lnTo>
                    <a:pt x="75720" y="44010"/>
                  </a:lnTo>
                  <a:lnTo>
                    <a:pt x="76214" y="40923"/>
                  </a:lnTo>
                  <a:lnTo>
                    <a:pt x="76708" y="37860"/>
                  </a:lnTo>
                  <a:lnTo>
                    <a:pt x="78264" y="37737"/>
                  </a:lnTo>
                  <a:lnTo>
                    <a:pt x="79820" y="37564"/>
                  </a:lnTo>
                  <a:lnTo>
                    <a:pt x="81376" y="37391"/>
                  </a:lnTo>
                  <a:lnTo>
                    <a:pt x="82907" y="37194"/>
                  </a:lnTo>
                  <a:close/>
                  <a:moveTo>
                    <a:pt x="10694" y="37539"/>
                  </a:moveTo>
                  <a:lnTo>
                    <a:pt x="13683" y="37811"/>
                  </a:lnTo>
                  <a:lnTo>
                    <a:pt x="16671" y="38157"/>
                  </a:lnTo>
                  <a:lnTo>
                    <a:pt x="16177" y="41145"/>
                  </a:lnTo>
                  <a:lnTo>
                    <a:pt x="15708" y="44133"/>
                  </a:lnTo>
                  <a:lnTo>
                    <a:pt x="12719" y="43812"/>
                  </a:lnTo>
                  <a:lnTo>
                    <a:pt x="11213" y="43689"/>
                  </a:lnTo>
                  <a:lnTo>
                    <a:pt x="9706" y="43565"/>
                  </a:lnTo>
                  <a:lnTo>
                    <a:pt x="10694" y="37539"/>
                  </a:lnTo>
                  <a:close/>
                  <a:moveTo>
                    <a:pt x="63495" y="37910"/>
                  </a:moveTo>
                  <a:lnTo>
                    <a:pt x="65002" y="37984"/>
                  </a:lnTo>
                  <a:lnTo>
                    <a:pt x="66508" y="38033"/>
                  </a:lnTo>
                  <a:lnTo>
                    <a:pt x="68039" y="38058"/>
                  </a:lnTo>
                  <a:lnTo>
                    <a:pt x="69546" y="38083"/>
                  </a:lnTo>
                  <a:lnTo>
                    <a:pt x="69052" y="41120"/>
                  </a:lnTo>
                  <a:lnTo>
                    <a:pt x="68583" y="44183"/>
                  </a:lnTo>
                  <a:lnTo>
                    <a:pt x="67052" y="44133"/>
                  </a:lnTo>
                  <a:lnTo>
                    <a:pt x="65545" y="44109"/>
                  </a:lnTo>
                  <a:lnTo>
                    <a:pt x="64014" y="44034"/>
                  </a:lnTo>
                  <a:lnTo>
                    <a:pt x="62507" y="43936"/>
                  </a:lnTo>
                  <a:lnTo>
                    <a:pt x="63001" y="40923"/>
                  </a:lnTo>
                  <a:lnTo>
                    <a:pt x="63495" y="37910"/>
                  </a:lnTo>
                  <a:close/>
                  <a:moveTo>
                    <a:pt x="76189" y="37885"/>
                  </a:moveTo>
                  <a:lnTo>
                    <a:pt x="75695" y="40947"/>
                  </a:lnTo>
                  <a:lnTo>
                    <a:pt x="75201" y="44034"/>
                  </a:lnTo>
                  <a:lnTo>
                    <a:pt x="73670" y="44109"/>
                  </a:lnTo>
                  <a:lnTo>
                    <a:pt x="72139" y="44158"/>
                  </a:lnTo>
                  <a:lnTo>
                    <a:pt x="70608" y="44183"/>
                  </a:lnTo>
                  <a:lnTo>
                    <a:pt x="69077" y="44183"/>
                  </a:lnTo>
                  <a:lnTo>
                    <a:pt x="69571" y="41120"/>
                  </a:lnTo>
                  <a:lnTo>
                    <a:pt x="70065" y="38083"/>
                  </a:lnTo>
                  <a:lnTo>
                    <a:pt x="71596" y="38058"/>
                  </a:lnTo>
                  <a:lnTo>
                    <a:pt x="73127" y="38033"/>
                  </a:lnTo>
                  <a:lnTo>
                    <a:pt x="74658" y="37959"/>
                  </a:lnTo>
                  <a:lnTo>
                    <a:pt x="76189" y="37885"/>
                  </a:lnTo>
                  <a:close/>
                  <a:moveTo>
                    <a:pt x="17190" y="38206"/>
                  </a:moveTo>
                  <a:lnTo>
                    <a:pt x="20178" y="38577"/>
                  </a:lnTo>
                  <a:lnTo>
                    <a:pt x="23141" y="38996"/>
                  </a:lnTo>
                  <a:lnTo>
                    <a:pt x="22672" y="41985"/>
                  </a:lnTo>
                  <a:lnTo>
                    <a:pt x="22203" y="44948"/>
                  </a:lnTo>
                  <a:lnTo>
                    <a:pt x="19215" y="44553"/>
                  </a:lnTo>
                  <a:lnTo>
                    <a:pt x="16226" y="44183"/>
                  </a:lnTo>
                  <a:lnTo>
                    <a:pt x="16696" y="41194"/>
                  </a:lnTo>
                  <a:lnTo>
                    <a:pt x="17190" y="38206"/>
                  </a:lnTo>
                  <a:close/>
                  <a:moveTo>
                    <a:pt x="23660" y="39070"/>
                  </a:moveTo>
                  <a:lnTo>
                    <a:pt x="26624" y="39515"/>
                  </a:lnTo>
                  <a:lnTo>
                    <a:pt x="29587" y="39984"/>
                  </a:lnTo>
                  <a:lnTo>
                    <a:pt x="29118" y="42948"/>
                  </a:lnTo>
                  <a:lnTo>
                    <a:pt x="28649" y="45936"/>
                  </a:lnTo>
                  <a:lnTo>
                    <a:pt x="25685" y="45467"/>
                  </a:lnTo>
                  <a:lnTo>
                    <a:pt x="22697" y="45022"/>
                  </a:lnTo>
                  <a:lnTo>
                    <a:pt x="23166" y="42059"/>
                  </a:lnTo>
                  <a:lnTo>
                    <a:pt x="23660" y="39070"/>
                  </a:lnTo>
                  <a:close/>
                  <a:moveTo>
                    <a:pt x="30081" y="40083"/>
                  </a:moveTo>
                  <a:lnTo>
                    <a:pt x="35415" y="40947"/>
                  </a:lnTo>
                  <a:lnTo>
                    <a:pt x="36033" y="41046"/>
                  </a:lnTo>
                  <a:lnTo>
                    <a:pt x="35564" y="44010"/>
                  </a:lnTo>
                  <a:lnTo>
                    <a:pt x="35094" y="46998"/>
                  </a:lnTo>
                  <a:lnTo>
                    <a:pt x="29143" y="46010"/>
                  </a:lnTo>
                  <a:lnTo>
                    <a:pt x="29612" y="43047"/>
                  </a:lnTo>
                  <a:lnTo>
                    <a:pt x="30081" y="40083"/>
                  </a:lnTo>
                  <a:close/>
                  <a:moveTo>
                    <a:pt x="36527" y="41145"/>
                  </a:moveTo>
                  <a:lnTo>
                    <a:pt x="40429" y="41762"/>
                  </a:lnTo>
                  <a:lnTo>
                    <a:pt x="42454" y="42108"/>
                  </a:lnTo>
                  <a:lnTo>
                    <a:pt x="42009" y="45072"/>
                  </a:lnTo>
                  <a:lnTo>
                    <a:pt x="41565" y="48035"/>
                  </a:lnTo>
                  <a:lnTo>
                    <a:pt x="40528" y="47887"/>
                  </a:lnTo>
                  <a:lnTo>
                    <a:pt x="35613" y="47072"/>
                  </a:lnTo>
                  <a:lnTo>
                    <a:pt x="36058" y="44109"/>
                  </a:lnTo>
                  <a:lnTo>
                    <a:pt x="36527" y="41145"/>
                  </a:lnTo>
                  <a:close/>
                  <a:moveTo>
                    <a:pt x="42973" y="42182"/>
                  </a:moveTo>
                  <a:lnTo>
                    <a:pt x="45911" y="42627"/>
                  </a:lnTo>
                  <a:lnTo>
                    <a:pt x="48924" y="43071"/>
                  </a:lnTo>
                  <a:lnTo>
                    <a:pt x="48455" y="46035"/>
                  </a:lnTo>
                  <a:lnTo>
                    <a:pt x="48035" y="49023"/>
                  </a:lnTo>
                  <a:lnTo>
                    <a:pt x="45022" y="48579"/>
                  </a:lnTo>
                  <a:lnTo>
                    <a:pt x="42059" y="48134"/>
                  </a:lnTo>
                  <a:lnTo>
                    <a:pt x="42503" y="45146"/>
                  </a:lnTo>
                  <a:lnTo>
                    <a:pt x="42973" y="42182"/>
                  </a:lnTo>
                  <a:close/>
                  <a:moveTo>
                    <a:pt x="49418" y="43121"/>
                  </a:moveTo>
                  <a:lnTo>
                    <a:pt x="52407" y="43516"/>
                  </a:lnTo>
                  <a:lnTo>
                    <a:pt x="55395" y="43862"/>
                  </a:lnTo>
                  <a:lnTo>
                    <a:pt x="54950" y="46850"/>
                  </a:lnTo>
                  <a:lnTo>
                    <a:pt x="54506" y="49863"/>
                  </a:lnTo>
                  <a:lnTo>
                    <a:pt x="51518" y="49492"/>
                  </a:lnTo>
                  <a:lnTo>
                    <a:pt x="48529" y="49097"/>
                  </a:lnTo>
                  <a:lnTo>
                    <a:pt x="48974" y="46109"/>
                  </a:lnTo>
                  <a:lnTo>
                    <a:pt x="49418" y="43121"/>
                  </a:lnTo>
                  <a:close/>
                  <a:moveTo>
                    <a:pt x="3063" y="43738"/>
                  </a:moveTo>
                  <a:lnTo>
                    <a:pt x="4594" y="43787"/>
                  </a:lnTo>
                  <a:lnTo>
                    <a:pt x="6101" y="43837"/>
                  </a:lnTo>
                  <a:lnTo>
                    <a:pt x="7607" y="43936"/>
                  </a:lnTo>
                  <a:lnTo>
                    <a:pt x="9114" y="44034"/>
                  </a:lnTo>
                  <a:lnTo>
                    <a:pt x="8669" y="47047"/>
                  </a:lnTo>
                  <a:lnTo>
                    <a:pt x="8225" y="50060"/>
                  </a:lnTo>
                  <a:lnTo>
                    <a:pt x="6718" y="49986"/>
                  </a:lnTo>
                  <a:lnTo>
                    <a:pt x="5212" y="49912"/>
                  </a:lnTo>
                  <a:lnTo>
                    <a:pt x="3681" y="49863"/>
                  </a:lnTo>
                  <a:lnTo>
                    <a:pt x="2174" y="49813"/>
                  </a:lnTo>
                  <a:lnTo>
                    <a:pt x="2619" y="46776"/>
                  </a:lnTo>
                  <a:lnTo>
                    <a:pt x="3063" y="43738"/>
                  </a:lnTo>
                  <a:close/>
                  <a:moveTo>
                    <a:pt x="55914" y="43911"/>
                  </a:moveTo>
                  <a:lnTo>
                    <a:pt x="58902" y="44183"/>
                  </a:lnTo>
                  <a:lnTo>
                    <a:pt x="60408" y="44306"/>
                  </a:lnTo>
                  <a:lnTo>
                    <a:pt x="61915" y="44430"/>
                  </a:lnTo>
                  <a:lnTo>
                    <a:pt x="61470" y="47443"/>
                  </a:lnTo>
                  <a:lnTo>
                    <a:pt x="61050" y="50456"/>
                  </a:lnTo>
                  <a:lnTo>
                    <a:pt x="59519" y="50332"/>
                  </a:lnTo>
                  <a:lnTo>
                    <a:pt x="58013" y="50209"/>
                  </a:lnTo>
                  <a:lnTo>
                    <a:pt x="55024" y="49912"/>
                  </a:lnTo>
                  <a:lnTo>
                    <a:pt x="55444" y="46899"/>
                  </a:lnTo>
                  <a:lnTo>
                    <a:pt x="55914" y="43911"/>
                  </a:lnTo>
                  <a:close/>
                  <a:moveTo>
                    <a:pt x="9632" y="44059"/>
                  </a:moveTo>
                  <a:lnTo>
                    <a:pt x="11139" y="44183"/>
                  </a:lnTo>
                  <a:lnTo>
                    <a:pt x="12621" y="44331"/>
                  </a:lnTo>
                  <a:lnTo>
                    <a:pt x="15634" y="44627"/>
                  </a:lnTo>
                  <a:lnTo>
                    <a:pt x="15189" y="47640"/>
                  </a:lnTo>
                  <a:lnTo>
                    <a:pt x="14769" y="50628"/>
                  </a:lnTo>
                  <a:lnTo>
                    <a:pt x="11756" y="50332"/>
                  </a:lnTo>
                  <a:lnTo>
                    <a:pt x="10250" y="50209"/>
                  </a:lnTo>
                  <a:lnTo>
                    <a:pt x="8743" y="50110"/>
                  </a:lnTo>
                  <a:lnTo>
                    <a:pt x="9163" y="47072"/>
                  </a:lnTo>
                  <a:lnTo>
                    <a:pt x="9632" y="44059"/>
                  </a:lnTo>
                  <a:close/>
                  <a:moveTo>
                    <a:pt x="81820" y="43936"/>
                  </a:moveTo>
                  <a:lnTo>
                    <a:pt x="81351" y="47047"/>
                  </a:lnTo>
                  <a:lnTo>
                    <a:pt x="80906" y="50159"/>
                  </a:lnTo>
                  <a:lnTo>
                    <a:pt x="79375" y="50332"/>
                  </a:lnTo>
                  <a:lnTo>
                    <a:pt x="77819" y="50480"/>
                  </a:lnTo>
                  <a:lnTo>
                    <a:pt x="76288" y="50579"/>
                  </a:lnTo>
                  <a:lnTo>
                    <a:pt x="74732" y="50678"/>
                  </a:lnTo>
                  <a:lnTo>
                    <a:pt x="75177" y="47591"/>
                  </a:lnTo>
                  <a:lnTo>
                    <a:pt x="75646" y="44528"/>
                  </a:lnTo>
                  <a:lnTo>
                    <a:pt x="77177" y="44430"/>
                  </a:lnTo>
                  <a:lnTo>
                    <a:pt x="78733" y="44281"/>
                  </a:lnTo>
                  <a:lnTo>
                    <a:pt x="80289" y="44133"/>
                  </a:lnTo>
                  <a:lnTo>
                    <a:pt x="81820" y="43936"/>
                  </a:lnTo>
                  <a:close/>
                  <a:moveTo>
                    <a:pt x="62433" y="44454"/>
                  </a:moveTo>
                  <a:lnTo>
                    <a:pt x="63940" y="44528"/>
                  </a:lnTo>
                  <a:lnTo>
                    <a:pt x="65446" y="44602"/>
                  </a:lnTo>
                  <a:lnTo>
                    <a:pt x="66978" y="44652"/>
                  </a:lnTo>
                  <a:lnTo>
                    <a:pt x="68484" y="44677"/>
                  </a:lnTo>
                  <a:lnTo>
                    <a:pt x="68039" y="47714"/>
                  </a:lnTo>
                  <a:lnTo>
                    <a:pt x="67620" y="50777"/>
                  </a:lnTo>
                  <a:lnTo>
                    <a:pt x="66088" y="50727"/>
                  </a:lnTo>
                  <a:lnTo>
                    <a:pt x="64582" y="50653"/>
                  </a:lnTo>
                  <a:lnTo>
                    <a:pt x="63051" y="50579"/>
                  </a:lnTo>
                  <a:lnTo>
                    <a:pt x="61544" y="50505"/>
                  </a:lnTo>
                  <a:lnTo>
                    <a:pt x="61989" y="47467"/>
                  </a:lnTo>
                  <a:lnTo>
                    <a:pt x="62433" y="44454"/>
                  </a:lnTo>
                  <a:close/>
                  <a:moveTo>
                    <a:pt x="75127" y="44553"/>
                  </a:moveTo>
                  <a:lnTo>
                    <a:pt x="74658" y="47615"/>
                  </a:lnTo>
                  <a:lnTo>
                    <a:pt x="74238" y="50703"/>
                  </a:lnTo>
                  <a:lnTo>
                    <a:pt x="72707" y="50752"/>
                  </a:lnTo>
                  <a:lnTo>
                    <a:pt x="71176" y="50777"/>
                  </a:lnTo>
                  <a:lnTo>
                    <a:pt x="68114" y="50777"/>
                  </a:lnTo>
                  <a:lnTo>
                    <a:pt x="68558" y="47714"/>
                  </a:lnTo>
                  <a:lnTo>
                    <a:pt x="69003" y="44677"/>
                  </a:lnTo>
                  <a:lnTo>
                    <a:pt x="69867" y="44701"/>
                  </a:lnTo>
                  <a:lnTo>
                    <a:pt x="71176" y="44677"/>
                  </a:lnTo>
                  <a:lnTo>
                    <a:pt x="72485" y="44652"/>
                  </a:lnTo>
                  <a:lnTo>
                    <a:pt x="73794" y="44627"/>
                  </a:lnTo>
                  <a:lnTo>
                    <a:pt x="75127" y="44553"/>
                  </a:lnTo>
                  <a:close/>
                  <a:moveTo>
                    <a:pt x="16152" y="44701"/>
                  </a:moveTo>
                  <a:lnTo>
                    <a:pt x="19141" y="45047"/>
                  </a:lnTo>
                  <a:lnTo>
                    <a:pt x="22104" y="45467"/>
                  </a:lnTo>
                  <a:lnTo>
                    <a:pt x="21684" y="48455"/>
                  </a:lnTo>
                  <a:lnTo>
                    <a:pt x="21264" y="51443"/>
                  </a:lnTo>
                  <a:lnTo>
                    <a:pt x="18276" y="51048"/>
                  </a:lnTo>
                  <a:lnTo>
                    <a:pt x="15263" y="50703"/>
                  </a:lnTo>
                  <a:lnTo>
                    <a:pt x="15683" y="47690"/>
                  </a:lnTo>
                  <a:lnTo>
                    <a:pt x="16152" y="44701"/>
                  </a:lnTo>
                  <a:close/>
                  <a:moveTo>
                    <a:pt x="22623" y="45541"/>
                  </a:moveTo>
                  <a:lnTo>
                    <a:pt x="25611" y="45985"/>
                  </a:lnTo>
                  <a:lnTo>
                    <a:pt x="28575" y="46430"/>
                  </a:lnTo>
                  <a:lnTo>
                    <a:pt x="28155" y="49418"/>
                  </a:lnTo>
                  <a:lnTo>
                    <a:pt x="27735" y="52407"/>
                  </a:lnTo>
                  <a:lnTo>
                    <a:pt x="24771" y="51937"/>
                  </a:lnTo>
                  <a:lnTo>
                    <a:pt x="21758" y="51517"/>
                  </a:lnTo>
                  <a:lnTo>
                    <a:pt x="22178" y="48529"/>
                  </a:lnTo>
                  <a:lnTo>
                    <a:pt x="22623" y="45541"/>
                  </a:lnTo>
                  <a:close/>
                  <a:moveTo>
                    <a:pt x="29069" y="46529"/>
                  </a:moveTo>
                  <a:lnTo>
                    <a:pt x="35020" y="47492"/>
                  </a:lnTo>
                  <a:lnTo>
                    <a:pt x="34601" y="50480"/>
                  </a:lnTo>
                  <a:lnTo>
                    <a:pt x="34230" y="53444"/>
                  </a:lnTo>
                  <a:lnTo>
                    <a:pt x="28254" y="52481"/>
                  </a:lnTo>
                  <a:lnTo>
                    <a:pt x="28649" y="49492"/>
                  </a:lnTo>
                  <a:lnTo>
                    <a:pt x="29069" y="46529"/>
                  </a:lnTo>
                  <a:close/>
                  <a:moveTo>
                    <a:pt x="35539" y="47566"/>
                  </a:moveTo>
                  <a:lnTo>
                    <a:pt x="40429" y="48381"/>
                  </a:lnTo>
                  <a:lnTo>
                    <a:pt x="41491" y="48554"/>
                  </a:lnTo>
                  <a:lnTo>
                    <a:pt x="41071" y="51542"/>
                  </a:lnTo>
                  <a:lnTo>
                    <a:pt x="40701" y="54530"/>
                  </a:lnTo>
                  <a:lnTo>
                    <a:pt x="40528" y="54481"/>
                  </a:lnTo>
                  <a:lnTo>
                    <a:pt x="35490" y="53666"/>
                  </a:lnTo>
                  <a:lnTo>
                    <a:pt x="34724" y="53543"/>
                  </a:lnTo>
                  <a:lnTo>
                    <a:pt x="35119" y="50554"/>
                  </a:lnTo>
                  <a:lnTo>
                    <a:pt x="35539" y="47566"/>
                  </a:lnTo>
                  <a:close/>
                  <a:moveTo>
                    <a:pt x="41985" y="48628"/>
                  </a:moveTo>
                  <a:lnTo>
                    <a:pt x="44948" y="49097"/>
                  </a:lnTo>
                  <a:lnTo>
                    <a:pt x="47961" y="49542"/>
                  </a:lnTo>
                  <a:lnTo>
                    <a:pt x="47566" y="52530"/>
                  </a:lnTo>
                  <a:lnTo>
                    <a:pt x="47196" y="55518"/>
                  </a:lnTo>
                  <a:lnTo>
                    <a:pt x="44183" y="55074"/>
                  </a:lnTo>
                  <a:lnTo>
                    <a:pt x="41219" y="54605"/>
                  </a:lnTo>
                  <a:lnTo>
                    <a:pt x="41590" y="51616"/>
                  </a:lnTo>
                  <a:lnTo>
                    <a:pt x="41985" y="48628"/>
                  </a:lnTo>
                  <a:close/>
                  <a:moveTo>
                    <a:pt x="48455" y="49616"/>
                  </a:moveTo>
                  <a:lnTo>
                    <a:pt x="51443" y="50011"/>
                  </a:lnTo>
                  <a:lnTo>
                    <a:pt x="54456" y="50357"/>
                  </a:lnTo>
                  <a:lnTo>
                    <a:pt x="54061" y="53370"/>
                  </a:lnTo>
                  <a:lnTo>
                    <a:pt x="53716" y="56383"/>
                  </a:lnTo>
                  <a:lnTo>
                    <a:pt x="50678" y="55988"/>
                  </a:lnTo>
                  <a:lnTo>
                    <a:pt x="47714" y="55592"/>
                  </a:lnTo>
                  <a:lnTo>
                    <a:pt x="48060" y="52604"/>
                  </a:lnTo>
                  <a:lnTo>
                    <a:pt x="48455" y="49616"/>
                  </a:lnTo>
                  <a:close/>
                  <a:moveTo>
                    <a:pt x="2100" y="50332"/>
                  </a:moveTo>
                  <a:lnTo>
                    <a:pt x="3606" y="50357"/>
                  </a:lnTo>
                  <a:lnTo>
                    <a:pt x="5138" y="50406"/>
                  </a:lnTo>
                  <a:lnTo>
                    <a:pt x="6644" y="50480"/>
                  </a:lnTo>
                  <a:lnTo>
                    <a:pt x="8151" y="50579"/>
                  </a:lnTo>
                  <a:lnTo>
                    <a:pt x="7780" y="53592"/>
                  </a:lnTo>
                  <a:lnTo>
                    <a:pt x="7434" y="56630"/>
                  </a:lnTo>
                  <a:lnTo>
                    <a:pt x="5903" y="56556"/>
                  </a:lnTo>
                  <a:lnTo>
                    <a:pt x="4397" y="56481"/>
                  </a:lnTo>
                  <a:lnTo>
                    <a:pt x="2866" y="56432"/>
                  </a:lnTo>
                  <a:lnTo>
                    <a:pt x="1359" y="56407"/>
                  </a:lnTo>
                  <a:lnTo>
                    <a:pt x="1705" y="53370"/>
                  </a:lnTo>
                  <a:lnTo>
                    <a:pt x="2100" y="50332"/>
                  </a:lnTo>
                  <a:close/>
                  <a:moveTo>
                    <a:pt x="54950" y="50406"/>
                  </a:moveTo>
                  <a:lnTo>
                    <a:pt x="57963" y="50727"/>
                  </a:lnTo>
                  <a:lnTo>
                    <a:pt x="59470" y="50851"/>
                  </a:lnTo>
                  <a:lnTo>
                    <a:pt x="60976" y="50974"/>
                  </a:lnTo>
                  <a:lnTo>
                    <a:pt x="60581" y="53987"/>
                  </a:lnTo>
                  <a:lnTo>
                    <a:pt x="60260" y="57000"/>
                  </a:lnTo>
                  <a:lnTo>
                    <a:pt x="58729" y="56877"/>
                  </a:lnTo>
                  <a:lnTo>
                    <a:pt x="57222" y="56753"/>
                  </a:lnTo>
                  <a:lnTo>
                    <a:pt x="54209" y="56432"/>
                  </a:lnTo>
                  <a:lnTo>
                    <a:pt x="54555" y="53419"/>
                  </a:lnTo>
                  <a:lnTo>
                    <a:pt x="54950" y="50406"/>
                  </a:lnTo>
                  <a:close/>
                  <a:moveTo>
                    <a:pt x="8669" y="50604"/>
                  </a:moveTo>
                  <a:lnTo>
                    <a:pt x="10176" y="50727"/>
                  </a:lnTo>
                  <a:lnTo>
                    <a:pt x="11682" y="50851"/>
                  </a:lnTo>
                  <a:lnTo>
                    <a:pt x="14695" y="51147"/>
                  </a:lnTo>
                  <a:lnTo>
                    <a:pt x="14325" y="54160"/>
                  </a:lnTo>
                  <a:lnTo>
                    <a:pt x="13979" y="57173"/>
                  </a:lnTo>
                  <a:lnTo>
                    <a:pt x="10966" y="56877"/>
                  </a:lnTo>
                  <a:lnTo>
                    <a:pt x="9460" y="56753"/>
                  </a:lnTo>
                  <a:lnTo>
                    <a:pt x="7928" y="56654"/>
                  </a:lnTo>
                  <a:lnTo>
                    <a:pt x="8274" y="53641"/>
                  </a:lnTo>
                  <a:lnTo>
                    <a:pt x="8669" y="50604"/>
                  </a:lnTo>
                  <a:close/>
                  <a:moveTo>
                    <a:pt x="80832" y="50678"/>
                  </a:moveTo>
                  <a:lnTo>
                    <a:pt x="80437" y="53765"/>
                  </a:lnTo>
                  <a:lnTo>
                    <a:pt x="80091" y="56852"/>
                  </a:lnTo>
                  <a:lnTo>
                    <a:pt x="78560" y="57025"/>
                  </a:lnTo>
                  <a:lnTo>
                    <a:pt x="77029" y="57148"/>
                  </a:lnTo>
                  <a:lnTo>
                    <a:pt x="75498" y="57247"/>
                  </a:lnTo>
                  <a:lnTo>
                    <a:pt x="73942" y="57321"/>
                  </a:lnTo>
                  <a:lnTo>
                    <a:pt x="74288" y="54259"/>
                  </a:lnTo>
                  <a:lnTo>
                    <a:pt x="74683" y="51196"/>
                  </a:lnTo>
                  <a:lnTo>
                    <a:pt x="76214" y="51098"/>
                  </a:lnTo>
                  <a:lnTo>
                    <a:pt x="77770" y="50974"/>
                  </a:lnTo>
                  <a:lnTo>
                    <a:pt x="79301" y="50851"/>
                  </a:lnTo>
                  <a:lnTo>
                    <a:pt x="80832" y="50678"/>
                  </a:lnTo>
                  <a:close/>
                  <a:moveTo>
                    <a:pt x="61495" y="50999"/>
                  </a:moveTo>
                  <a:lnTo>
                    <a:pt x="63001" y="51098"/>
                  </a:lnTo>
                  <a:lnTo>
                    <a:pt x="64508" y="51172"/>
                  </a:lnTo>
                  <a:lnTo>
                    <a:pt x="66014" y="51221"/>
                  </a:lnTo>
                  <a:lnTo>
                    <a:pt x="67546" y="51271"/>
                  </a:lnTo>
                  <a:lnTo>
                    <a:pt x="67150" y="54308"/>
                  </a:lnTo>
                  <a:lnTo>
                    <a:pt x="66829" y="57346"/>
                  </a:lnTo>
                  <a:lnTo>
                    <a:pt x="65298" y="57296"/>
                  </a:lnTo>
                  <a:lnTo>
                    <a:pt x="63792" y="57247"/>
                  </a:lnTo>
                  <a:lnTo>
                    <a:pt x="62285" y="57148"/>
                  </a:lnTo>
                  <a:lnTo>
                    <a:pt x="60754" y="57050"/>
                  </a:lnTo>
                  <a:lnTo>
                    <a:pt x="61100" y="54012"/>
                  </a:lnTo>
                  <a:lnTo>
                    <a:pt x="61495" y="50999"/>
                  </a:lnTo>
                  <a:close/>
                  <a:moveTo>
                    <a:pt x="74164" y="51221"/>
                  </a:moveTo>
                  <a:lnTo>
                    <a:pt x="73769" y="54259"/>
                  </a:lnTo>
                  <a:lnTo>
                    <a:pt x="73448" y="57346"/>
                  </a:lnTo>
                  <a:lnTo>
                    <a:pt x="71917" y="57371"/>
                  </a:lnTo>
                  <a:lnTo>
                    <a:pt x="70386" y="57395"/>
                  </a:lnTo>
                  <a:lnTo>
                    <a:pt x="68854" y="57395"/>
                  </a:lnTo>
                  <a:lnTo>
                    <a:pt x="67348" y="57371"/>
                  </a:lnTo>
                  <a:lnTo>
                    <a:pt x="67669" y="54333"/>
                  </a:lnTo>
                  <a:lnTo>
                    <a:pt x="68064" y="51295"/>
                  </a:lnTo>
                  <a:lnTo>
                    <a:pt x="69867" y="51295"/>
                  </a:lnTo>
                  <a:lnTo>
                    <a:pt x="72016" y="51271"/>
                  </a:lnTo>
                  <a:lnTo>
                    <a:pt x="74164" y="51221"/>
                  </a:lnTo>
                  <a:close/>
                  <a:moveTo>
                    <a:pt x="15189" y="51196"/>
                  </a:moveTo>
                  <a:lnTo>
                    <a:pt x="18202" y="51542"/>
                  </a:lnTo>
                  <a:lnTo>
                    <a:pt x="21190" y="51937"/>
                  </a:lnTo>
                  <a:lnTo>
                    <a:pt x="20820" y="54950"/>
                  </a:lnTo>
                  <a:lnTo>
                    <a:pt x="20499" y="57939"/>
                  </a:lnTo>
                  <a:lnTo>
                    <a:pt x="17511" y="57568"/>
                  </a:lnTo>
                  <a:lnTo>
                    <a:pt x="14498" y="57222"/>
                  </a:lnTo>
                  <a:lnTo>
                    <a:pt x="14819" y="54209"/>
                  </a:lnTo>
                  <a:lnTo>
                    <a:pt x="15189" y="51196"/>
                  </a:lnTo>
                  <a:close/>
                  <a:moveTo>
                    <a:pt x="21709" y="52011"/>
                  </a:moveTo>
                  <a:lnTo>
                    <a:pt x="24697" y="52456"/>
                  </a:lnTo>
                  <a:lnTo>
                    <a:pt x="27686" y="52900"/>
                  </a:lnTo>
                  <a:lnTo>
                    <a:pt x="27340" y="55889"/>
                  </a:lnTo>
                  <a:lnTo>
                    <a:pt x="27019" y="58902"/>
                  </a:lnTo>
                  <a:lnTo>
                    <a:pt x="24030" y="58433"/>
                  </a:lnTo>
                  <a:lnTo>
                    <a:pt x="21017" y="58013"/>
                  </a:lnTo>
                  <a:lnTo>
                    <a:pt x="21339" y="55000"/>
                  </a:lnTo>
                  <a:lnTo>
                    <a:pt x="21709" y="52011"/>
                  </a:lnTo>
                  <a:close/>
                  <a:moveTo>
                    <a:pt x="28179" y="52975"/>
                  </a:moveTo>
                  <a:lnTo>
                    <a:pt x="34156" y="53962"/>
                  </a:lnTo>
                  <a:lnTo>
                    <a:pt x="33835" y="56951"/>
                  </a:lnTo>
                  <a:lnTo>
                    <a:pt x="33539" y="59939"/>
                  </a:lnTo>
                  <a:lnTo>
                    <a:pt x="27537" y="58976"/>
                  </a:lnTo>
                  <a:lnTo>
                    <a:pt x="27834" y="55988"/>
                  </a:lnTo>
                  <a:lnTo>
                    <a:pt x="28179" y="52975"/>
                  </a:lnTo>
                  <a:close/>
                  <a:moveTo>
                    <a:pt x="34675" y="54037"/>
                  </a:moveTo>
                  <a:lnTo>
                    <a:pt x="35415" y="54160"/>
                  </a:lnTo>
                  <a:lnTo>
                    <a:pt x="40429" y="55000"/>
                  </a:lnTo>
                  <a:lnTo>
                    <a:pt x="40651" y="55024"/>
                  </a:lnTo>
                  <a:lnTo>
                    <a:pt x="40330" y="58013"/>
                  </a:lnTo>
                  <a:lnTo>
                    <a:pt x="40058" y="61026"/>
                  </a:lnTo>
                  <a:lnTo>
                    <a:pt x="35490" y="60260"/>
                  </a:lnTo>
                  <a:lnTo>
                    <a:pt x="34057" y="60038"/>
                  </a:lnTo>
                  <a:lnTo>
                    <a:pt x="34329" y="57025"/>
                  </a:lnTo>
                  <a:lnTo>
                    <a:pt x="34675" y="54037"/>
                  </a:lnTo>
                  <a:close/>
                  <a:moveTo>
                    <a:pt x="41145" y="55098"/>
                  </a:moveTo>
                  <a:lnTo>
                    <a:pt x="44133" y="55568"/>
                  </a:lnTo>
                  <a:lnTo>
                    <a:pt x="47146" y="56037"/>
                  </a:lnTo>
                  <a:lnTo>
                    <a:pt x="46850" y="59025"/>
                  </a:lnTo>
                  <a:lnTo>
                    <a:pt x="46702" y="60532"/>
                  </a:lnTo>
                  <a:lnTo>
                    <a:pt x="46603" y="62038"/>
                  </a:lnTo>
                  <a:lnTo>
                    <a:pt x="43565" y="61569"/>
                  </a:lnTo>
                  <a:lnTo>
                    <a:pt x="40577" y="61100"/>
                  </a:lnTo>
                  <a:lnTo>
                    <a:pt x="40824" y="58111"/>
                  </a:lnTo>
                  <a:lnTo>
                    <a:pt x="41145" y="55098"/>
                  </a:lnTo>
                  <a:close/>
                  <a:moveTo>
                    <a:pt x="47640" y="56086"/>
                  </a:moveTo>
                  <a:lnTo>
                    <a:pt x="50629" y="56506"/>
                  </a:lnTo>
                  <a:lnTo>
                    <a:pt x="53666" y="56877"/>
                  </a:lnTo>
                  <a:lnTo>
                    <a:pt x="53370" y="59890"/>
                  </a:lnTo>
                  <a:lnTo>
                    <a:pt x="53246" y="61396"/>
                  </a:lnTo>
                  <a:lnTo>
                    <a:pt x="53148" y="62903"/>
                  </a:lnTo>
                  <a:lnTo>
                    <a:pt x="50110" y="62532"/>
                  </a:lnTo>
                  <a:lnTo>
                    <a:pt x="47097" y="62112"/>
                  </a:lnTo>
                  <a:lnTo>
                    <a:pt x="47220" y="60606"/>
                  </a:lnTo>
                  <a:lnTo>
                    <a:pt x="47344" y="59099"/>
                  </a:lnTo>
                  <a:lnTo>
                    <a:pt x="47640" y="56086"/>
                  </a:lnTo>
                  <a:close/>
                  <a:moveTo>
                    <a:pt x="1310" y="56926"/>
                  </a:moveTo>
                  <a:lnTo>
                    <a:pt x="2816" y="56951"/>
                  </a:lnTo>
                  <a:lnTo>
                    <a:pt x="4347" y="57000"/>
                  </a:lnTo>
                  <a:lnTo>
                    <a:pt x="5854" y="57050"/>
                  </a:lnTo>
                  <a:lnTo>
                    <a:pt x="7385" y="57124"/>
                  </a:lnTo>
                  <a:lnTo>
                    <a:pt x="7089" y="60161"/>
                  </a:lnTo>
                  <a:lnTo>
                    <a:pt x="6965" y="61692"/>
                  </a:lnTo>
                  <a:lnTo>
                    <a:pt x="6866" y="63199"/>
                  </a:lnTo>
                  <a:lnTo>
                    <a:pt x="5335" y="63125"/>
                  </a:lnTo>
                  <a:lnTo>
                    <a:pt x="3829" y="63075"/>
                  </a:lnTo>
                  <a:lnTo>
                    <a:pt x="2298" y="63026"/>
                  </a:lnTo>
                  <a:lnTo>
                    <a:pt x="791" y="63026"/>
                  </a:lnTo>
                  <a:lnTo>
                    <a:pt x="890" y="61495"/>
                  </a:lnTo>
                  <a:lnTo>
                    <a:pt x="1013" y="59964"/>
                  </a:lnTo>
                  <a:lnTo>
                    <a:pt x="1310" y="56926"/>
                  </a:lnTo>
                  <a:close/>
                  <a:moveTo>
                    <a:pt x="54160" y="56926"/>
                  </a:moveTo>
                  <a:lnTo>
                    <a:pt x="57173" y="57247"/>
                  </a:lnTo>
                  <a:lnTo>
                    <a:pt x="58680" y="57395"/>
                  </a:lnTo>
                  <a:lnTo>
                    <a:pt x="60211" y="57519"/>
                  </a:lnTo>
                  <a:lnTo>
                    <a:pt x="59914" y="60532"/>
                  </a:lnTo>
                  <a:lnTo>
                    <a:pt x="59816" y="62063"/>
                  </a:lnTo>
                  <a:lnTo>
                    <a:pt x="59717" y="63569"/>
                  </a:lnTo>
                  <a:lnTo>
                    <a:pt x="58186" y="63446"/>
                  </a:lnTo>
                  <a:lnTo>
                    <a:pt x="56679" y="63298"/>
                  </a:lnTo>
                  <a:lnTo>
                    <a:pt x="53641" y="62977"/>
                  </a:lnTo>
                  <a:lnTo>
                    <a:pt x="53765" y="61470"/>
                  </a:lnTo>
                  <a:lnTo>
                    <a:pt x="53888" y="59964"/>
                  </a:lnTo>
                  <a:lnTo>
                    <a:pt x="54160" y="56926"/>
                  </a:lnTo>
                  <a:close/>
                  <a:moveTo>
                    <a:pt x="7879" y="57173"/>
                  </a:moveTo>
                  <a:lnTo>
                    <a:pt x="9385" y="57272"/>
                  </a:lnTo>
                  <a:lnTo>
                    <a:pt x="10917" y="57395"/>
                  </a:lnTo>
                  <a:lnTo>
                    <a:pt x="13930" y="57667"/>
                  </a:lnTo>
                  <a:lnTo>
                    <a:pt x="13658" y="60680"/>
                  </a:lnTo>
                  <a:lnTo>
                    <a:pt x="13534" y="62211"/>
                  </a:lnTo>
                  <a:lnTo>
                    <a:pt x="13436" y="63718"/>
                  </a:lnTo>
                  <a:lnTo>
                    <a:pt x="11929" y="63569"/>
                  </a:lnTo>
                  <a:lnTo>
                    <a:pt x="10423" y="63446"/>
                  </a:lnTo>
                  <a:lnTo>
                    <a:pt x="8892" y="63322"/>
                  </a:lnTo>
                  <a:lnTo>
                    <a:pt x="7385" y="63224"/>
                  </a:lnTo>
                  <a:lnTo>
                    <a:pt x="7484" y="61717"/>
                  </a:lnTo>
                  <a:lnTo>
                    <a:pt x="7607" y="60186"/>
                  </a:lnTo>
                  <a:lnTo>
                    <a:pt x="7879" y="57173"/>
                  </a:lnTo>
                  <a:close/>
                  <a:moveTo>
                    <a:pt x="60705" y="57543"/>
                  </a:moveTo>
                  <a:lnTo>
                    <a:pt x="62211" y="57667"/>
                  </a:lnTo>
                  <a:lnTo>
                    <a:pt x="63742" y="57741"/>
                  </a:lnTo>
                  <a:lnTo>
                    <a:pt x="65249" y="57815"/>
                  </a:lnTo>
                  <a:lnTo>
                    <a:pt x="66780" y="57864"/>
                  </a:lnTo>
                  <a:lnTo>
                    <a:pt x="66632" y="59396"/>
                  </a:lnTo>
                  <a:lnTo>
                    <a:pt x="66508" y="60902"/>
                  </a:lnTo>
                  <a:lnTo>
                    <a:pt x="66385" y="62433"/>
                  </a:lnTo>
                  <a:lnTo>
                    <a:pt x="66286" y="63940"/>
                  </a:lnTo>
                  <a:lnTo>
                    <a:pt x="64780" y="63890"/>
                  </a:lnTo>
                  <a:lnTo>
                    <a:pt x="63248" y="63816"/>
                  </a:lnTo>
                  <a:lnTo>
                    <a:pt x="61742" y="63718"/>
                  </a:lnTo>
                  <a:lnTo>
                    <a:pt x="60211" y="63619"/>
                  </a:lnTo>
                  <a:lnTo>
                    <a:pt x="60310" y="62088"/>
                  </a:lnTo>
                  <a:lnTo>
                    <a:pt x="60433" y="60581"/>
                  </a:lnTo>
                  <a:lnTo>
                    <a:pt x="60705" y="57543"/>
                  </a:lnTo>
                  <a:close/>
                  <a:moveTo>
                    <a:pt x="80042" y="57371"/>
                  </a:moveTo>
                  <a:lnTo>
                    <a:pt x="79894" y="58902"/>
                  </a:lnTo>
                  <a:lnTo>
                    <a:pt x="79746" y="60458"/>
                  </a:lnTo>
                  <a:lnTo>
                    <a:pt x="79647" y="61989"/>
                  </a:lnTo>
                  <a:lnTo>
                    <a:pt x="79548" y="63520"/>
                  </a:lnTo>
                  <a:lnTo>
                    <a:pt x="78017" y="63668"/>
                  </a:lnTo>
                  <a:lnTo>
                    <a:pt x="76486" y="63792"/>
                  </a:lnTo>
                  <a:lnTo>
                    <a:pt x="74954" y="63866"/>
                  </a:lnTo>
                  <a:lnTo>
                    <a:pt x="73423" y="63940"/>
                  </a:lnTo>
                  <a:lnTo>
                    <a:pt x="73522" y="62409"/>
                  </a:lnTo>
                  <a:lnTo>
                    <a:pt x="73621" y="60877"/>
                  </a:lnTo>
                  <a:lnTo>
                    <a:pt x="73744" y="59346"/>
                  </a:lnTo>
                  <a:lnTo>
                    <a:pt x="73893" y="57815"/>
                  </a:lnTo>
                  <a:lnTo>
                    <a:pt x="75448" y="57766"/>
                  </a:lnTo>
                  <a:lnTo>
                    <a:pt x="76980" y="57667"/>
                  </a:lnTo>
                  <a:lnTo>
                    <a:pt x="78511" y="57519"/>
                  </a:lnTo>
                  <a:lnTo>
                    <a:pt x="80042" y="57371"/>
                  </a:lnTo>
                  <a:close/>
                  <a:moveTo>
                    <a:pt x="73374" y="57840"/>
                  </a:moveTo>
                  <a:lnTo>
                    <a:pt x="73250" y="59371"/>
                  </a:lnTo>
                  <a:lnTo>
                    <a:pt x="73102" y="60902"/>
                  </a:lnTo>
                  <a:lnTo>
                    <a:pt x="73003" y="62433"/>
                  </a:lnTo>
                  <a:lnTo>
                    <a:pt x="72905" y="63965"/>
                  </a:lnTo>
                  <a:lnTo>
                    <a:pt x="71374" y="63989"/>
                  </a:lnTo>
                  <a:lnTo>
                    <a:pt x="69842" y="64014"/>
                  </a:lnTo>
                  <a:lnTo>
                    <a:pt x="68336" y="63989"/>
                  </a:lnTo>
                  <a:lnTo>
                    <a:pt x="66805" y="63965"/>
                  </a:lnTo>
                  <a:lnTo>
                    <a:pt x="66903" y="62433"/>
                  </a:lnTo>
                  <a:lnTo>
                    <a:pt x="67027" y="60927"/>
                  </a:lnTo>
                  <a:lnTo>
                    <a:pt x="67150" y="59396"/>
                  </a:lnTo>
                  <a:lnTo>
                    <a:pt x="67274" y="57864"/>
                  </a:lnTo>
                  <a:lnTo>
                    <a:pt x="68583" y="57889"/>
                  </a:lnTo>
                  <a:lnTo>
                    <a:pt x="69867" y="57914"/>
                  </a:lnTo>
                  <a:lnTo>
                    <a:pt x="71620" y="57889"/>
                  </a:lnTo>
                  <a:lnTo>
                    <a:pt x="73374" y="57840"/>
                  </a:lnTo>
                  <a:close/>
                  <a:moveTo>
                    <a:pt x="14448" y="57716"/>
                  </a:moveTo>
                  <a:lnTo>
                    <a:pt x="17461" y="58062"/>
                  </a:lnTo>
                  <a:lnTo>
                    <a:pt x="20449" y="58457"/>
                  </a:lnTo>
                  <a:lnTo>
                    <a:pt x="20326" y="59964"/>
                  </a:lnTo>
                  <a:lnTo>
                    <a:pt x="20202" y="61470"/>
                  </a:lnTo>
                  <a:lnTo>
                    <a:pt x="20104" y="62977"/>
                  </a:lnTo>
                  <a:lnTo>
                    <a:pt x="20005" y="64483"/>
                  </a:lnTo>
                  <a:lnTo>
                    <a:pt x="16992" y="64113"/>
                  </a:lnTo>
                  <a:lnTo>
                    <a:pt x="13954" y="63767"/>
                  </a:lnTo>
                  <a:lnTo>
                    <a:pt x="14053" y="62260"/>
                  </a:lnTo>
                  <a:lnTo>
                    <a:pt x="14152" y="60754"/>
                  </a:lnTo>
                  <a:lnTo>
                    <a:pt x="14448" y="57716"/>
                  </a:lnTo>
                  <a:close/>
                  <a:moveTo>
                    <a:pt x="20968" y="58531"/>
                  </a:moveTo>
                  <a:lnTo>
                    <a:pt x="23981" y="58951"/>
                  </a:lnTo>
                  <a:lnTo>
                    <a:pt x="26969" y="59396"/>
                  </a:lnTo>
                  <a:lnTo>
                    <a:pt x="26846" y="60902"/>
                  </a:lnTo>
                  <a:lnTo>
                    <a:pt x="26747" y="62409"/>
                  </a:lnTo>
                  <a:lnTo>
                    <a:pt x="26648" y="63915"/>
                  </a:lnTo>
                  <a:lnTo>
                    <a:pt x="26574" y="65422"/>
                  </a:lnTo>
                  <a:lnTo>
                    <a:pt x="23537" y="64977"/>
                  </a:lnTo>
                  <a:lnTo>
                    <a:pt x="20524" y="64557"/>
                  </a:lnTo>
                  <a:lnTo>
                    <a:pt x="20598" y="63051"/>
                  </a:lnTo>
                  <a:lnTo>
                    <a:pt x="20721" y="61544"/>
                  </a:lnTo>
                  <a:lnTo>
                    <a:pt x="20820" y="60038"/>
                  </a:lnTo>
                  <a:lnTo>
                    <a:pt x="20968" y="58531"/>
                  </a:lnTo>
                  <a:close/>
                  <a:moveTo>
                    <a:pt x="27488" y="59494"/>
                  </a:moveTo>
                  <a:lnTo>
                    <a:pt x="33489" y="60458"/>
                  </a:lnTo>
                  <a:lnTo>
                    <a:pt x="33390" y="61964"/>
                  </a:lnTo>
                  <a:lnTo>
                    <a:pt x="33292" y="63471"/>
                  </a:lnTo>
                  <a:lnTo>
                    <a:pt x="33193" y="64977"/>
                  </a:lnTo>
                  <a:lnTo>
                    <a:pt x="33143" y="66484"/>
                  </a:lnTo>
                  <a:lnTo>
                    <a:pt x="30106" y="65990"/>
                  </a:lnTo>
                  <a:lnTo>
                    <a:pt x="27068" y="65520"/>
                  </a:lnTo>
                  <a:lnTo>
                    <a:pt x="27167" y="64014"/>
                  </a:lnTo>
                  <a:lnTo>
                    <a:pt x="27241" y="62507"/>
                  </a:lnTo>
                  <a:lnTo>
                    <a:pt x="27364" y="61001"/>
                  </a:lnTo>
                  <a:lnTo>
                    <a:pt x="27488" y="59494"/>
                  </a:lnTo>
                  <a:close/>
                  <a:moveTo>
                    <a:pt x="34008" y="60532"/>
                  </a:moveTo>
                  <a:lnTo>
                    <a:pt x="35415" y="60779"/>
                  </a:lnTo>
                  <a:lnTo>
                    <a:pt x="40034" y="61520"/>
                  </a:lnTo>
                  <a:lnTo>
                    <a:pt x="39910" y="63051"/>
                  </a:lnTo>
                  <a:lnTo>
                    <a:pt x="39836" y="64557"/>
                  </a:lnTo>
                  <a:lnTo>
                    <a:pt x="39762" y="66064"/>
                  </a:lnTo>
                  <a:lnTo>
                    <a:pt x="39713" y="67570"/>
                  </a:lnTo>
                  <a:lnTo>
                    <a:pt x="35490" y="66879"/>
                  </a:lnTo>
                  <a:lnTo>
                    <a:pt x="33637" y="66582"/>
                  </a:lnTo>
                  <a:lnTo>
                    <a:pt x="33711" y="65076"/>
                  </a:lnTo>
                  <a:lnTo>
                    <a:pt x="33786" y="63545"/>
                  </a:lnTo>
                  <a:lnTo>
                    <a:pt x="33884" y="62038"/>
                  </a:lnTo>
                  <a:lnTo>
                    <a:pt x="34008" y="60532"/>
                  </a:lnTo>
                  <a:close/>
                  <a:moveTo>
                    <a:pt x="27414" y="1"/>
                  </a:moveTo>
                  <a:lnTo>
                    <a:pt x="27414" y="25"/>
                  </a:lnTo>
                  <a:lnTo>
                    <a:pt x="27439" y="1556"/>
                  </a:lnTo>
                  <a:lnTo>
                    <a:pt x="27414" y="3063"/>
                  </a:lnTo>
                  <a:lnTo>
                    <a:pt x="27389" y="4569"/>
                  </a:lnTo>
                  <a:lnTo>
                    <a:pt x="27340" y="6076"/>
                  </a:lnTo>
                  <a:lnTo>
                    <a:pt x="24302" y="5607"/>
                  </a:lnTo>
                  <a:lnTo>
                    <a:pt x="21264" y="5187"/>
                  </a:lnTo>
                  <a:lnTo>
                    <a:pt x="21314" y="2618"/>
                  </a:lnTo>
                  <a:lnTo>
                    <a:pt x="21339" y="1309"/>
                  </a:lnTo>
                  <a:lnTo>
                    <a:pt x="21314" y="25"/>
                  </a:lnTo>
                  <a:lnTo>
                    <a:pt x="20820" y="25"/>
                  </a:lnTo>
                  <a:lnTo>
                    <a:pt x="20820" y="1309"/>
                  </a:lnTo>
                  <a:lnTo>
                    <a:pt x="20820" y="2569"/>
                  </a:lnTo>
                  <a:lnTo>
                    <a:pt x="20746" y="5113"/>
                  </a:lnTo>
                  <a:lnTo>
                    <a:pt x="17733" y="4718"/>
                  </a:lnTo>
                  <a:lnTo>
                    <a:pt x="14670" y="4372"/>
                  </a:lnTo>
                  <a:lnTo>
                    <a:pt x="14720" y="2199"/>
                  </a:lnTo>
                  <a:lnTo>
                    <a:pt x="14720" y="25"/>
                  </a:lnTo>
                  <a:lnTo>
                    <a:pt x="14201" y="25"/>
                  </a:lnTo>
                  <a:lnTo>
                    <a:pt x="14201" y="2174"/>
                  </a:lnTo>
                  <a:lnTo>
                    <a:pt x="14177" y="4322"/>
                  </a:lnTo>
                  <a:lnTo>
                    <a:pt x="11139" y="4026"/>
                  </a:lnTo>
                  <a:lnTo>
                    <a:pt x="9608" y="3903"/>
                  </a:lnTo>
                  <a:lnTo>
                    <a:pt x="8077" y="3804"/>
                  </a:lnTo>
                  <a:lnTo>
                    <a:pt x="8126" y="1927"/>
                  </a:lnTo>
                  <a:lnTo>
                    <a:pt x="8101" y="25"/>
                  </a:lnTo>
                  <a:lnTo>
                    <a:pt x="7607" y="25"/>
                  </a:lnTo>
                  <a:lnTo>
                    <a:pt x="7607" y="1902"/>
                  </a:lnTo>
                  <a:lnTo>
                    <a:pt x="7583" y="3779"/>
                  </a:lnTo>
                  <a:lnTo>
                    <a:pt x="6051" y="3680"/>
                  </a:lnTo>
                  <a:lnTo>
                    <a:pt x="4520" y="3631"/>
                  </a:lnTo>
                  <a:lnTo>
                    <a:pt x="3014" y="3582"/>
                  </a:lnTo>
                  <a:lnTo>
                    <a:pt x="1483" y="3557"/>
                  </a:lnTo>
                  <a:lnTo>
                    <a:pt x="1507" y="1803"/>
                  </a:lnTo>
                  <a:lnTo>
                    <a:pt x="1507" y="25"/>
                  </a:lnTo>
                  <a:lnTo>
                    <a:pt x="989" y="25"/>
                  </a:lnTo>
                  <a:lnTo>
                    <a:pt x="989" y="1803"/>
                  </a:lnTo>
                  <a:lnTo>
                    <a:pt x="964" y="3557"/>
                  </a:lnTo>
                  <a:lnTo>
                    <a:pt x="25" y="3557"/>
                  </a:lnTo>
                  <a:lnTo>
                    <a:pt x="25" y="4051"/>
                  </a:lnTo>
                  <a:lnTo>
                    <a:pt x="964" y="4051"/>
                  </a:lnTo>
                  <a:lnTo>
                    <a:pt x="915" y="5582"/>
                  </a:lnTo>
                  <a:lnTo>
                    <a:pt x="840" y="7113"/>
                  </a:lnTo>
                  <a:lnTo>
                    <a:pt x="766" y="8644"/>
                  </a:lnTo>
                  <a:lnTo>
                    <a:pt x="668" y="10151"/>
                  </a:lnTo>
                  <a:lnTo>
                    <a:pt x="25" y="10151"/>
                  </a:lnTo>
                  <a:lnTo>
                    <a:pt x="25" y="10669"/>
                  </a:lnTo>
                  <a:lnTo>
                    <a:pt x="618" y="10669"/>
                  </a:lnTo>
                  <a:lnTo>
                    <a:pt x="495" y="12201"/>
                  </a:lnTo>
                  <a:lnTo>
                    <a:pt x="371" y="13732"/>
                  </a:lnTo>
                  <a:lnTo>
                    <a:pt x="50" y="16769"/>
                  </a:lnTo>
                  <a:lnTo>
                    <a:pt x="25" y="16769"/>
                  </a:lnTo>
                  <a:lnTo>
                    <a:pt x="25" y="17091"/>
                  </a:lnTo>
                  <a:lnTo>
                    <a:pt x="1" y="17288"/>
                  </a:lnTo>
                  <a:lnTo>
                    <a:pt x="25" y="17288"/>
                  </a:lnTo>
                  <a:lnTo>
                    <a:pt x="25" y="21215"/>
                  </a:lnTo>
                  <a:lnTo>
                    <a:pt x="272" y="19264"/>
                  </a:lnTo>
                  <a:lnTo>
                    <a:pt x="495" y="17263"/>
                  </a:lnTo>
                  <a:lnTo>
                    <a:pt x="2026" y="17288"/>
                  </a:lnTo>
                  <a:lnTo>
                    <a:pt x="3532" y="17313"/>
                  </a:lnTo>
                  <a:lnTo>
                    <a:pt x="5064" y="17362"/>
                  </a:lnTo>
                  <a:lnTo>
                    <a:pt x="6570" y="17436"/>
                  </a:lnTo>
                  <a:lnTo>
                    <a:pt x="6200" y="20499"/>
                  </a:lnTo>
                  <a:lnTo>
                    <a:pt x="5804" y="23487"/>
                  </a:lnTo>
                  <a:lnTo>
                    <a:pt x="4347" y="23438"/>
                  </a:lnTo>
                  <a:lnTo>
                    <a:pt x="2915" y="23388"/>
                  </a:lnTo>
                  <a:lnTo>
                    <a:pt x="1458" y="23388"/>
                  </a:lnTo>
                  <a:lnTo>
                    <a:pt x="25" y="23363"/>
                  </a:lnTo>
                  <a:lnTo>
                    <a:pt x="25" y="23882"/>
                  </a:lnTo>
                  <a:lnTo>
                    <a:pt x="1433" y="23882"/>
                  </a:lnTo>
                  <a:lnTo>
                    <a:pt x="2866" y="23907"/>
                  </a:lnTo>
                  <a:lnTo>
                    <a:pt x="4298" y="23956"/>
                  </a:lnTo>
                  <a:lnTo>
                    <a:pt x="5730" y="24006"/>
                  </a:lnTo>
                  <a:lnTo>
                    <a:pt x="5261" y="27068"/>
                  </a:lnTo>
                  <a:lnTo>
                    <a:pt x="4792" y="30056"/>
                  </a:lnTo>
                  <a:lnTo>
                    <a:pt x="2396" y="30007"/>
                  </a:lnTo>
                  <a:lnTo>
                    <a:pt x="25" y="29982"/>
                  </a:lnTo>
                  <a:lnTo>
                    <a:pt x="25" y="30501"/>
                  </a:lnTo>
                  <a:lnTo>
                    <a:pt x="2372" y="30501"/>
                  </a:lnTo>
                  <a:lnTo>
                    <a:pt x="4718" y="30575"/>
                  </a:lnTo>
                  <a:lnTo>
                    <a:pt x="4693" y="30624"/>
                  </a:lnTo>
                  <a:lnTo>
                    <a:pt x="3878" y="35662"/>
                  </a:lnTo>
                  <a:lnTo>
                    <a:pt x="3705" y="36625"/>
                  </a:lnTo>
                  <a:lnTo>
                    <a:pt x="1853" y="36601"/>
                  </a:lnTo>
                  <a:lnTo>
                    <a:pt x="25" y="36601"/>
                  </a:lnTo>
                  <a:lnTo>
                    <a:pt x="25" y="37095"/>
                  </a:lnTo>
                  <a:lnTo>
                    <a:pt x="1828" y="37119"/>
                  </a:lnTo>
                  <a:lnTo>
                    <a:pt x="3631" y="37144"/>
                  </a:lnTo>
                  <a:lnTo>
                    <a:pt x="2643" y="43219"/>
                  </a:lnTo>
                  <a:lnTo>
                    <a:pt x="1334" y="43195"/>
                  </a:lnTo>
                  <a:lnTo>
                    <a:pt x="25" y="43195"/>
                  </a:lnTo>
                  <a:lnTo>
                    <a:pt x="25" y="43713"/>
                  </a:lnTo>
                  <a:lnTo>
                    <a:pt x="1285" y="43713"/>
                  </a:lnTo>
                  <a:lnTo>
                    <a:pt x="2569" y="43738"/>
                  </a:lnTo>
                  <a:lnTo>
                    <a:pt x="2100" y="46776"/>
                  </a:lnTo>
                  <a:lnTo>
                    <a:pt x="1655" y="49813"/>
                  </a:lnTo>
                  <a:lnTo>
                    <a:pt x="25" y="49813"/>
                  </a:lnTo>
                  <a:lnTo>
                    <a:pt x="25" y="50307"/>
                  </a:lnTo>
                  <a:lnTo>
                    <a:pt x="1581" y="50332"/>
                  </a:lnTo>
                  <a:lnTo>
                    <a:pt x="1186" y="53370"/>
                  </a:lnTo>
                  <a:lnTo>
                    <a:pt x="840" y="56407"/>
                  </a:lnTo>
                  <a:lnTo>
                    <a:pt x="25" y="56407"/>
                  </a:lnTo>
                  <a:lnTo>
                    <a:pt x="25" y="56926"/>
                  </a:lnTo>
                  <a:lnTo>
                    <a:pt x="791" y="56926"/>
                  </a:lnTo>
                  <a:lnTo>
                    <a:pt x="495" y="59964"/>
                  </a:lnTo>
                  <a:lnTo>
                    <a:pt x="371" y="61495"/>
                  </a:lnTo>
                  <a:lnTo>
                    <a:pt x="272" y="63026"/>
                  </a:lnTo>
                  <a:lnTo>
                    <a:pt x="25" y="63026"/>
                  </a:lnTo>
                  <a:lnTo>
                    <a:pt x="25" y="63545"/>
                  </a:lnTo>
                  <a:lnTo>
                    <a:pt x="248" y="63520"/>
                  </a:lnTo>
                  <a:lnTo>
                    <a:pt x="124" y="65792"/>
                  </a:lnTo>
                  <a:lnTo>
                    <a:pt x="50" y="68039"/>
                  </a:lnTo>
                  <a:lnTo>
                    <a:pt x="569" y="68039"/>
                  </a:lnTo>
                  <a:lnTo>
                    <a:pt x="643" y="65792"/>
                  </a:lnTo>
                  <a:lnTo>
                    <a:pt x="742" y="63520"/>
                  </a:lnTo>
                  <a:lnTo>
                    <a:pt x="2273" y="63545"/>
                  </a:lnTo>
                  <a:lnTo>
                    <a:pt x="3804" y="63594"/>
                  </a:lnTo>
                  <a:lnTo>
                    <a:pt x="5311" y="63643"/>
                  </a:lnTo>
                  <a:lnTo>
                    <a:pt x="6842" y="63718"/>
                  </a:lnTo>
                  <a:lnTo>
                    <a:pt x="6718" y="65866"/>
                  </a:lnTo>
                  <a:lnTo>
                    <a:pt x="6644" y="68039"/>
                  </a:lnTo>
                  <a:lnTo>
                    <a:pt x="7163" y="68039"/>
                  </a:lnTo>
                  <a:lnTo>
                    <a:pt x="7237" y="65891"/>
                  </a:lnTo>
                  <a:lnTo>
                    <a:pt x="7336" y="63742"/>
                  </a:lnTo>
                  <a:lnTo>
                    <a:pt x="8867" y="63841"/>
                  </a:lnTo>
                  <a:lnTo>
                    <a:pt x="10373" y="63940"/>
                  </a:lnTo>
                  <a:lnTo>
                    <a:pt x="11904" y="64088"/>
                  </a:lnTo>
                  <a:lnTo>
                    <a:pt x="13411" y="64236"/>
                  </a:lnTo>
                  <a:lnTo>
                    <a:pt x="13337" y="66138"/>
                  </a:lnTo>
                  <a:lnTo>
                    <a:pt x="13263" y="68039"/>
                  </a:lnTo>
                  <a:lnTo>
                    <a:pt x="13781" y="68039"/>
                  </a:lnTo>
                  <a:lnTo>
                    <a:pt x="13831" y="66163"/>
                  </a:lnTo>
                  <a:lnTo>
                    <a:pt x="13930" y="64286"/>
                  </a:lnTo>
                  <a:lnTo>
                    <a:pt x="16967" y="64607"/>
                  </a:lnTo>
                  <a:lnTo>
                    <a:pt x="19980" y="65002"/>
                  </a:lnTo>
                  <a:lnTo>
                    <a:pt x="19906" y="66508"/>
                  </a:lnTo>
                  <a:lnTo>
                    <a:pt x="19881" y="68039"/>
                  </a:lnTo>
                  <a:lnTo>
                    <a:pt x="20375" y="68039"/>
                  </a:lnTo>
                  <a:lnTo>
                    <a:pt x="20425" y="66558"/>
                  </a:lnTo>
                  <a:lnTo>
                    <a:pt x="20499" y="65051"/>
                  </a:lnTo>
                  <a:lnTo>
                    <a:pt x="23512" y="65496"/>
                  </a:lnTo>
                  <a:lnTo>
                    <a:pt x="26549" y="65940"/>
                  </a:lnTo>
                  <a:lnTo>
                    <a:pt x="26475" y="68039"/>
                  </a:lnTo>
                  <a:lnTo>
                    <a:pt x="26994" y="68039"/>
                  </a:lnTo>
                  <a:lnTo>
                    <a:pt x="27043" y="66014"/>
                  </a:lnTo>
                  <a:lnTo>
                    <a:pt x="30081" y="66508"/>
                  </a:lnTo>
                  <a:lnTo>
                    <a:pt x="33119" y="67002"/>
                  </a:lnTo>
                  <a:lnTo>
                    <a:pt x="33094" y="68039"/>
                  </a:lnTo>
                  <a:lnTo>
                    <a:pt x="33588" y="68039"/>
                  </a:lnTo>
                  <a:lnTo>
                    <a:pt x="33613" y="67076"/>
                  </a:lnTo>
                  <a:lnTo>
                    <a:pt x="35415" y="67373"/>
                  </a:lnTo>
                  <a:lnTo>
                    <a:pt x="39342" y="68039"/>
                  </a:lnTo>
                  <a:lnTo>
                    <a:pt x="39688" y="68089"/>
                  </a:lnTo>
                  <a:lnTo>
                    <a:pt x="40207" y="68163"/>
                  </a:lnTo>
                  <a:lnTo>
                    <a:pt x="42553" y="68039"/>
                  </a:lnTo>
                  <a:lnTo>
                    <a:pt x="40528" y="67694"/>
                  </a:lnTo>
                  <a:lnTo>
                    <a:pt x="40207" y="67644"/>
                  </a:lnTo>
                  <a:lnTo>
                    <a:pt x="40256" y="66138"/>
                  </a:lnTo>
                  <a:lnTo>
                    <a:pt x="40330" y="64631"/>
                  </a:lnTo>
                  <a:lnTo>
                    <a:pt x="40429" y="63125"/>
                  </a:lnTo>
                  <a:lnTo>
                    <a:pt x="40528" y="61618"/>
                  </a:lnTo>
                  <a:lnTo>
                    <a:pt x="43516" y="62088"/>
                  </a:lnTo>
                  <a:lnTo>
                    <a:pt x="46554" y="62557"/>
                  </a:lnTo>
                  <a:lnTo>
                    <a:pt x="46405" y="65298"/>
                  </a:lnTo>
                  <a:lnTo>
                    <a:pt x="46356" y="66656"/>
                  </a:lnTo>
                  <a:lnTo>
                    <a:pt x="46307" y="68039"/>
                  </a:lnTo>
                  <a:lnTo>
                    <a:pt x="46825" y="68039"/>
                  </a:lnTo>
                  <a:lnTo>
                    <a:pt x="46850" y="66681"/>
                  </a:lnTo>
                  <a:lnTo>
                    <a:pt x="46899" y="65323"/>
                  </a:lnTo>
                  <a:lnTo>
                    <a:pt x="47072" y="62631"/>
                  </a:lnTo>
                  <a:lnTo>
                    <a:pt x="50060" y="63051"/>
                  </a:lnTo>
                  <a:lnTo>
                    <a:pt x="53123" y="63421"/>
                  </a:lnTo>
                  <a:lnTo>
                    <a:pt x="52999" y="65718"/>
                  </a:lnTo>
                  <a:lnTo>
                    <a:pt x="52925" y="68039"/>
                  </a:lnTo>
                  <a:lnTo>
                    <a:pt x="53419" y="68039"/>
                  </a:lnTo>
                  <a:lnTo>
                    <a:pt x="53493" y="65767"/>
                  </a:lnTo>
                  <a:lnTo>
                    <a:pt x="53617" y="63471"/>
                  </a:lnTo>
                  <a:lnTo>
                    <a:pt x="56630" y="63816"/>
                  </a:lnTo>
                  <a:lnTo>
                    <a:pt x="59692" y="64088"/>
                  </a:lnTo>
                  <a:lnTo>
                    <a:pt x="59593" y="66064"/>
                  </a:lnTo>
                  <a:lnTo>
                    <a:pt x="59519" y="68039"/>
                  </a:lnTo>
                  <a:lnTo>
                    <a:pt x="60038" y="68039"/>
                  </a:lnTo>
                  <a:lnTo>
                    <a:pt x="60087" y="66088"/>
                  </a:lnTo>
                  <a:lnTo>
                    <a:pt x="60186" y="64113"/>
                  </a:lnTo>
                  <a:lnTo>
                    <a:pt x="61693" y="64236"/>
                  </a:lnTo>
                  <a:lnTo>
                    <a:pt x="63224" y="64335"/>
                  </a:lnTo>
                  <a:lnTo>
                    <a:pt x="64755" y="64409"/>
                  </a:lnTo>
                  <a:lnTo>
                    <a:pt x="66261" y="64458"/>
                  </a:lnTo>
                  <a:lnTo>
                    <a:pt x="66187" y="66237"/>
                  </a:lnTo>
                  <a:lnTo>
                    <a:pt x="66138" y="68039"/>
                  </a:lnTo>
                  <a:lnTo>
                    <a:pt x="66632" y="68039"/>
                  </a:lnTo>
                  <a:lnTo>
                    <a:pt x="66706" y="66261"/>
                  </a:lnTo>
                  <a:lnTo>
                    <a:pt x="66780" y="64483"/>
                  </a:lnTo>
                  <a:lnTo>
                    <a:pt x="68311" y="64508"/>
                  </a:lnTo>
                  <a:lnTo>
                    <a:pt x="71374" y="64508"/>
                  </a:lnTo>
                  <a:lnTo>
                    <a:pt x="72880" y="64483"/>
                  </a:lnTo>
                  <a:lnTo>
                    <a:pt x="72806" y="66261"/>
                  </a:lnTo>
                  <a:lnTo>
                    <a:pt x="72732" y="68039"/>
                  </a:lnTo>
                  <a:lnTo>
                    <a:pt x="73250" y="68039"/>
                  </a:lnTo>
                  <a:lnTo>
                    <a:pt x="73300" y="66237"/>
                  </a:lnTo>
                  <a:lnTo>
                    <a:pt x="73399" y="64458"/>
                  </a:lnTo>
                  <a:lnTo>
                    <a:pt x="74930" y="64384"/>
                  </a:lnTo>
                  <a:lnTo>
                    <a:pt x="76461" y="64310"/>
                  </a:lnTo>
                  <a:lnTo>
                    <a:pt x="77992" y="64187"/>
                  </a:lnTo>
                  <a:lnTo>
                    <a:pt x="79499" y="64039"/>
                  </a:lnTo>
                  <a:lnTo>
                    <a:pt x="79400" y="66039"/>
                  </a:lnTo>
                  <a:lnTo>
                    <a:pt x="79350" y="68039"/>
                  </a:lnTo>
                  <a:lnTo>
                    <a:pt x="79844" y="68039"/>
                  </a:lnTo>
                  <a:lnTo>
                    <a:pt x="79918" y="66014"/>
                  </a:lnTo>
                  <a:lnTo>
                    <a:pt x="80017" y="63989"/>
                  </a:lnTo>
                  <a:lnTo>
                    <a:pt x="81326" y="63841"/>
                  </a:lnTo>
                  <a:lnTo>
                    <a:pt x="82610" y="63668"/>
                  </a:lnTo>
                  <a:lnTo>
                    <a:pt x="83895" y="63471"/>
                  </a:lnTo>
                  <a:lnTo>
                    <a:pt x="85204" y="63248"/>
                  </a:lnTo>
                  <a:lnTo>
                    <a:pt x="85302" y="63224"/>
                  </a:lnTo>
                  <a:lnTo>
                    <a:pt x="85376" y="63224"/>
                  </a:lnTo>
                  <a:lnTo>
                    <a:pt x="85673" y="63150"/>
                  </a:lnTo>
                  <a:lnTo>
                    <a:pt x="85673" y="62656"/>
                  </a:lnTo>
                  <a:lnTo>
                    <a:pt x="85376" y="62705"/>
                  </a:lnTo>
                  <a:lnTo>
                    <a:pt x="85204" y="62730"/>
                  </a:lnTo>
                  <a:lnTo>
                    <a:pt x="84413" y="62878"/>
                  </a:lnTo>
                  <a:lnTo>
                    <a:pt x="83327" y="63051"/>
                  </a:lnTo>
                  <a:lnTo>
                    <a:pt x="82240" y="63199"/>
                  </a:lnTo>
                  <a:lnTo>
                    <a:pt x="81153" y="63347"/>
                  </a:lnTo>
                  <a:lnTo>
                    <a:pt x="80042" y="63471"/>
                  </a:lnTo>
                  <a:lnTo>
                    <a:pt x="80042" y="63471"/>
                  </a:lnTo>
                  <a:lnTo>
                    <a:pt x="80165" y="61939"/>
                  </a:lnTo>
                  <a:lnTo>
                    <a:pt x="80264" y="60384"/>
                  </a:lnTo>
                  <a:lnTo>
                    <a:pt x="80412" y="58852"/>
                  </a:lnTo>
                  <a:lnTo>
                    <a:pt x="80561" y="57321"/>
                  </a:lnTo>
                  <a:lnTo>
                    <a:pt x="81721" y="57173"/>
                  </a:lnTo>
                  <a:lnTo>
                    <a:pt x="82857" y="57025"/>
                  </a:lnTo>
                  <a:lnTo>
                    <a:pt x="84018" y="56852"/>
                  </a:lnTo>
                  <a:lnTo>
                    <a:pt x="85154" y="56654"/>
                  </a:lnTo>
                  <a:lnTo>
                    <a:pt x="85228" y="56630"/>
                  </a:lnTo>
                  <a:lnTo>
                    <a:pt x="85376" y="56605"/>
                  </a:lnTo>
                  <a:lnTo>
                    <a:pt x="85673" y="56556"/>
                  </a:lnTo>
                  <a:lnTo>
                    <a:pt x="85673" y="56037"/>
                  </a:lnTo>
                  <a:lnTo>
                    <a:pt x="85376" y="56086"/>
                  </a:lnTo>
                  <a:lnTo>
                    <a:pt x="84191" y="56284"/>
                  </a:lnTo>
                  <a:lnTo>
                    <a:pt x="83006" y="56481"/>
                  </a:lnTo>
                  <a:lnTo>
                    <a:pt x="81795" y="56654"/>
                  </a:lnTo>
                  <a:lnTo>
                    <a:pt x="80610" y="56803"/>
                  </a:lnTo>
                  <a:lnTo>
                    <a:pt x="80610" y="56803"/>
                  </a:lnTo>
                  <a:lnTo>
                    <a:pt x="80956" y="53715"/>
                  </a:lnTo>
                  <a:lnTo>
                    <a:pt x="81351" y="50604"/>
                  </a:lnTo>
                  <a:lnTo>
                    <a:pt x="83327" y="50332"/>
                  </a:lnTo>
                  <a:lnTo>
                    <a:pt x="85302" y="50011"/>
                  </a:lnTo>
                  <a:lnTo>
                    <a:pt x="85673" y="49962"/>
                  </a:lnTo>
                  <a:lnTo>
                    <a:pt x="85673" y="49443"/>
                  </a:lnTo>
                  <a:lnTo>
                    <a:pt x="85376" y="49492"/>
                  </a:lnTo>
                  <a:lnTo>
                    <a:pt x="83401" y="49813"/>
                  </a:lnTo>
                  <a:lnTo>
                    <a:pt x="81425" y="50085"/>
                  </a:lnTo>
                  <a:lnTo>
                    <a:pt x="81869" y="46973"/>
                  </a:lnTo>
                  <a:lnTo>
                    <a:pt x="82339" y="43886"/>
                  </a:lnTo>
                  <a:lnTo>
                    <a:pt x="83796" y="43664"/>
                  </a:lnTo>
                  <a:lnTo>
                    <a:pt x="85228" y="43417"/>
                  </a:lnTo>
                  <a:lnTo>
                    <a:pt x="85253" y="43417"/>
                  </a:lnTo>
                  <a:lnTo>
                    <a:pt x="85673" y="43343"/>
                  </a:lnTo>
                  <a:lnTo>
                    <a:pt x="85673" y="42824"/>
                  </a:lnTo>
                  <a:lnTo>
                    <a:pt x="84635" y="42997"/>
                  </a:lnTo>
                  <a:lnTo>
                    <a:pt x="83524" y="43195"/>
                  </a:lnTo>
                  <a:lnTo>
                    <a:pt x="82438" y="43343"/>
                  </a:lnTo>
                  <a:lnTo>
                    <a:pt x="83450" y="37095"/>
                  </a:lnTo>
                  <a:lnTo>
                    <a:pt x="85055" y="36848"/>
                  </a:lnTo>
                  <a:lnTo>
                    <a:pt x="85673" y="36749"/>
                  </a:lnTo>
                  <a:lnTo>
                    <a:pt x="85673" y="36206"/>
                  </a:lnTo>
                  <a:lnTo>
                    <a:pt x="85376" y="36255"/>
                  </a:lnTo>
                  <a:lnTo>
                    <a:pt x="83524" y="36576"/>
                  </a:lnTo>
                  <a:lnTo>
                    <a:pt x="83672" y="35736"/>
                  </a:lnTo>
                  <a:lnTo>
                    <a:pt x="84487" y="30723"/>
                  </a:lnTo>
                  <a:lnTo>
                    <a:pt x="84561" y="30328"/>
                  </a:lnTo>
                  <a:lnTo>
                    <a:pt x="85080" y="30229"/>
                  </a:lnTo>
                  <a:lnTo>
                    <a:pt x="85278" y="30204"/>
                  </a:lnTo>
                  <a:lnTo>
                    <a:pt x="85376" y="30180"/>
                  </a:lnTo>
                  <a:lnTo>
                    <a:pt x="85673" y="30130"/>
                  </a:lnTo>
                  <a:lnTo>
                    <a:pt x="85673" y="29587"/>
                  </a:lnTo>
                  <a:lnTo>
                    <a:pt x="85228" y="29686"/>
                  </a:lnTo>
                  <a:lnTo>
                    <a:pt x="84660" y="29785"/>
                  </a:lnTo>
                  <a:lnTo>
                    <a:pt x="85006" y="27463"/>
                  </a:lnTo>
                  <a:lnTo>
                    <a:pt x="85376" y="25117"/>
                  </a:lnTo>
                  <a:lnTo>
                    <a:pt x="85599" y="23536"/>
                  </a:lnTo>
                  <a:lnTo>
                    <a:pt x="85673" y="22993"/>
                  </a:lnTo>
                  <a:lnTo>
                    <a:pt x="85376" y="23042"/>
                  </a:lnTo>
                  <a:lnTo>
                    <a:pt x="85278" y="23067"/>
                  </a:lnTo>
                  <a:lnTo>
                    <a:pt x="85179" y="23092"/>
                  </a:lnTo>
                  <a:lnTo>
                    <a:pt x="85154" y="23092"/>
                  </a:lnTo>
                  <a:lnTo>
                    <a:pt x="83598" y="23339"/>
                  </a:lnTo>
                  <a:lnTo>
                    <a:pt x="82042" y="23586"/>
                  </a:lnTo>
                  <a:lnTo>
                    <a:pt x="80486" y="23783"/>
                  </a:lnTo>
                  <a:lnTo>
                    <a:pt x="78931" y="23931"/>
                  </a:lnTo>
                  <a:lnTo>
                    <a:pt x="79350" y="20869"/>
                  </a:lnTo>
                  <a:lnTo>
                    <a:pt x="79746" y="17757"/>
                  </a:lnTo>
                  <a:lnTo>
                    <a:pt x="81153" y="17609"/>
                  </a:lnTo>
                  <a:lnTo>
                    <a:pt x="82561" y="17412"/>
                  </a:lnTo>
                  <a:lnTo>
                    <a:pt x="83969" y="17189"/>
                  </a:lnTo>
                  <a:lnTo>
                    <a:pt x="85376" y="16967"/>
                  </a:lnTo>
                  <a:lnTo>
                    <a:pt x="85673" y="16918"/>
                  </a:lnTo>
                  <a:lnTo>
                    <a:pt x="85648" y="16646"/>
                  </a:lnTo>
                  <a:lnTo>
                    <a:pt x="85673" y="16374"/>
                  </a:lnTo>
                  <a:lnTo>
                    <a:pt x="85673" y="16374"/>
                  </a:lnTo>
                  <a:lnTo>
                    <a:pt x="85376" y="16448"/>
                  </a:lnTo>
                  <a:lnTo>
                    <a:pt x="83993" y="16671"/>
                  </a:lnTo>
                  <a:lnTo>
                    <a:pt x="82586" y="16893"/>
                  </a:lnTo>
                  <a:lnTo>
                    <a:pt x="81203" y="17091"/>
                  </a:lnTo>
                  <a:lnTo>
                    <a:pt x="79820" y="17239"/>
                  </a:lnTo>
                  <a:lnTo>
                    <a:pt x="80141" y="14176"/>
                  </a:lnTo>
                  <a:lnTo>
                    <a:pt x="80289" y="12620"/>
                  </a:lnTo>
                  <a:lnTo>
                    <a:pt x="80412" y="11089"/>
                  </a:lnTo>
                  <a:lnTo>
                    <a:pt x="81573" y="10941"/>
                  </a:lnTo>
                  <a:lnTo>
                    <a:pt x="82734" y="10768"/>
                  </a:lnTo>
                  <a:lnTo>
                    <a:pt x="83870" y="10595"/>
                  </a:lnTo>
                  <a:lnTo>
                    <a:pt x="85031" y="10398"/>
                  </a:lnTo>
                  <a:lnTo>
                    <a:pt x="85031" y="10422"/>
                  </a:lnTo>
                  <a:lnTo>
                    <a:pt x="85129" y="10398"/>
                  </a:lnTo>
                  <a:lnTo>
                    <a:pt x="85376" y="10348"/>
                  </a:lnTo>
                  <a:lnTo>
                    <a:pt x="85673" y="10299"/>
                  </a:lnTo>
                  <a:lnTo>
                    <a:pt x="85673" y="9780"/>
                  </a:lnTo>
                  <a:lnTo>
                    <a:pt x="85253" y="9854"/>
                  </a:lnTo>
                  <a:lnTo>
                    <a:pt x="84043" y="10052"/>
                  </a:lnTo>
                  <a:lnTo>
                    <a:pt x="82857" y="10250"/>
                  </a:lnTo>
                  <a:lnTo>
                    <a:pt x="81647" y="10422"/>
                  </a:lnTo>
                  <a:lnTo>
                    <a:pt x="80437" y="10571"/>
                  </a:lnTo>
                  <a:lnTo>
                    <a:pt x="80437" y="10571"/>
                  </a:lnTo>
                  <a:lnTo>
                    <a:pt x="80561" y="9039"/>
                  </a:lnTo>
                  <a:lnTo>
                    <a:pt x="80635" y="7508"/>
                  </a:lnTo>
                  <a:lnTo>
                    <a:pt x="80709" y="5977"/>
                  </a:lnTo>
                  <a:lnTo>
                    <a:pt x="80758" y="4421"/>
                  </a:lnTo>
                  <a:lnTo>
                    <a:pt x="81820" y="4298"/>
                  </a:lnTo>
                  <a:lnTo>
                    <a:pt x="82882" y="4150"/>
                  </a:lnTo>
                  <a:lnTo>
                    <a:pt x="83944" y="3977"/>
                  </a:lnTo>
                  <a:lnTo>
                    <a:pt x="85006" y="3804"/>
                  </a:lnTo>
                  <a:lnTo>
                    <a:pt x="85673" y="3705"/>
                  </a:lnTo>
                  <a:lnTo>
                    <a:pt x="85673" y="3162"/>
                  </a:lnTo>
                  <a:lnTo>
                    <a:pt x="85253" y="3236"/>
                  </a:lnTo>
                  <a:lnTo>
                    <a:pt x="84142" y="3433"/>
                  </a:lnTo>
                  <a:lnTo>
                    <a:pt x="83030" y="3606"/>
                  </a:lnTo>
                  <a:lnTo>
                    <a:pt x="81894" y="3779"/>
                  </a:lnTo>
                  <a:lnTo>
                    <a:pt x="80783" y="3903"/>
                  </a:lnTo>
                  <a:lnTo>
                    <a:pt x="80808" y="1976"/>
                  </a:lnTo>
                  <a:lnTo>
                    <a:pt x="80808" y="25"/>
                  </a:lnTo>
                  <a:lnTo>
                    <a:pt x="80289" y="25"/>
                  </a:lnTo>
                  <a:lnTo>
                    <a:pt x="80289" y="2001"/>
                  </a:lnTo>
                  <a:lnTo>
                    <a:pt x="80264" y="3977"/>
                  </a:lnTo>
                  <a:lnTo>
                    <a:pt x="78733" y="4125"/>
                  </a:lnTo>
                  <a:lnTo>
                    <a:pt x="77202" y="4248"/>
                  </a:lnTo>
                  <a:lnTo>
                    <a:pt x="75695" y="4372"/>
                  </a:lnTo>
                  <a:lnTo>
                    <a:pt x="74164" y="4446"/>
                  </a:lnTo>
                  <a:lnTo>
                    <a:pt x="74189" y="2248"/>
                  </a:lnTo>
                  <a:lnTo>
                    <a:pt x="74189" y="25"/>
                  </a:lnTo>
                  <a:lnTo>
                    <a:pt x="73670" y="25"/>
                  </a:lnTo>
                  <a:lnTo>
                    <a:pt x="73695" y="2248"/>
                  </a:lnTo>
                  <a:lnTo>
                    <a:pt x="73646" y="4471"/>
                  </a:lnTo>
                  <a:lnTo>
                    <a:pt x="72114" y="4495"/>
                  </a:lnTo>
                  <a:lnTo>
                    <a:pt x="70583" y="4520"/>
                  </a:lnTo>
                  <a:lnTo>
                    <a:pt x="69077" y="4520"/>
                  </a:lnTo>
                  <a:lnTo>
                    <a:pt x="67546" y="4495"/>
                  </a:lnTo>
                  <a:lnTo>
                    <a:pt x="67595" y="2273"/>
                  </a:lnTo>
                  <a:lnTo>
                    <a:pt x="67570" y="25"/>
                  </a:lnTo>
                  <a:lnTo>
                    <a:pt x="67076" y="25"/>
                  </a:lnTo>
                  <a:lnTo>
                    <a:pt x="67076" y="2273"/>
                  </a:lnTo>
                  <a:lnTo>
                    <a:pt x="67027" y="4495"/>
                  </a:lnTo>
                  <a:lnTo>
                    <a:pt x="65496" y="4446"/>
                  </a:lnTo>
                  <a:lnTo>
                    <a:pt x="63989" y="4372"/>
                  </a:lnTo>
                  <a:lnTo>
                    <a:pt x="62458" y="4298"/>
                  </a:lnTo>
                  <a:lnTo>
                    <a:pt x="60952" y="4199"/>
                  </a:lnTo>
                  <a:lnTo>
                    <a:pt x="60976" y="2124"/>
                  </a:lnTo>
                  <a:lnTo>
                    <a:pt x="60976" y="25"/>
                  </a:lnTo>
                  <a:lnTo>
                    <a:pt x="60458" y="25"/>
                  </a:lnTo>
                  <a:lnTo>
                    <a:pt x="60458" y="2100"/>
                  </a:lnTo>
                  <a:lnTo>
                    <a:pt x="60433" y="4150"/>
                  </a:lnTo>
                  <a:lnTo>
                    <a:pt x="58902" y="4026"/>
                  </a:lnTo>
                  <a:lnTo>
                    <a:pt x="57371" y="3903"/>
                  </a:lnTo>
                  <a:lnTo>
                    <a:pt x="54358" y="3582"/>
                  </a:lnTo>
                  <a:lnTo>
                    <a:pt x="54382" y="1803"/>
                  </a:lnTo>
                  <a:lnTo>
                    <a:pt x="54358" y="25"/>
                  </a:lnTo>
                  <a:lnTo>
                    <a:pt x="53864" y="25"/>
                  </a:lnTo>
                  <a:lnTo>
                    <a:pt x="53864" y="1779"/>
                  </a:lnTo>
                  <a:lnTo>
                    <a:pt x="53839" y="3532"/>
                  </a:lnTo>
                  <a:lnTo>
                    <a:pt x="50777" y="3137"/>
                  </a:lnTo>
                  <a:lnTo>
                    <a:pt x="47764" y="2742"/>
                  </a:lnTo>
                  <a:lnTo>
                    <a:pt x="47764" y="1384"/>
                  </a:lnTo>
                  <a:lnTo>
                    <a:pt x="47764" y="25"/>
                  </a:lnTo>
                  <a:lnTo>
                    <a:pt x="47245" y="25"/>
                  </a:lnTo>
                  <a:lnTo>
                    <a:pt x="47245" y="1359"/>
                  </a:lnTo>
                  <a:lnTo>
                    <a:pt x="47245" y="2668"/>
                  </a:lnTo>
                  <a:lnTo>
                    <a:pt x="44183" y="2199"/>
                  </a:lnTo>
                  <a:lnTo>
                    <a:pt x="41145" y="1729"/>
                  </a:lnTo>
                  <a:lnTo>
                    <a:pt x="41145" y="25"/>
                  </a:lnTo>
                  <a:lnTo>
                    <a:pt x="40651" y="25"/>
                  </a:lnTo>
                  <a:lnTo>
                    <a:pt x="40651" y="1655"/>
                  </a:lnTo>
                  <a:lnTo>
                    <a:pt x="40528" y="1631"/>
                  </a:lnTo>
                  <a:lnTo>
                    <a:pt x="35490" y="791"/>
                  </a:lnTo>
                  <a:lnTo>
                    <a:pt x="34551" y="643"/>
                  </a:lnTo>
                  <a:lnTo>
                    <a:pt x="34551" y="25"/>
                  </a:lnTo>
                  <a:lnTo>
                    <a:pt x="34032" y="25"/>
                  </a:lnTo>
                  <a:lnTo>
                    <a:pt x="34032" y="544"/>
                  </a:lnTo>
                  <a:lnTo>
                    <a:pt x="30847" y="25"/>
                  </a:lnTo>
                  <a:lnTo>
                    <a:pt x="27636" y="25"/>
                  </a:lnTo>
                  <a:lnTo>
                    <a:pt x="274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" name="Google Shape;504;p16"/>
          <p:cNvGrpSpPr/>
          <p:nvPr/>
        </p:nvGrpSpPr>
        <p:grpSpPr>
          <a:xfrm rot="-2325870">
            <a:off x="8566215" y="2395181"/>
            <a:ext cx="340073" cy="353123"/>
            <a:chOff x="-489340" y="-2627756"/>
            <a:chExt cx="340085" cy="353135"/>
          </a:xfrm>
        </p:grpSpPr>
        <p:sp>
          <p:nvSpPr>
            <p:cNvPr id="505" name="Google Shape;505;p16"/>
            <p:cNvSpPr/>
            <p:nvPr/>
          </p:nvSpPr>
          <p:spPr>
            <a:xfrm>
              <a:off x="-489340" y="-2601581"/>
              <a:ext cx="326997" cy="326959"/>
            </a:xfrm>
            <a:custGeom>
              <a:rect b="b" l="l" r="r" t="t"/>
              <a:pathLst>
                <a:path extrusionOk="0" h="8644" w="8645">
                  <a:moveTo>
                    <a:pt x="4471" y="2396"/>
                  </a:moveTo>
                  <a:lnTo>
                    <a:pt x="4644" y="2420"/>
                  </a:lnTo>
                  <a:lnTo>
                    <a:pt x="4841" y="2470"/>
                  </a:lnTo>
                  <a:lnTo>
                    <a:pt x="5014" y="2519"/>
                  </a:lnTo>
                  <a:lnTo>
                    <a:pt x="5212" y="2618"/>
                  </a:lnTo>
                  <a:lnTo>
                    <a:pt x="5385" y="2717"/>
                  </a:lnTo>
                  <a:lnTo>
                    <a:pt x="5533" y="2816"/>
                  </a:lnTo>
                  <a:lnTo>
                    <a:pt x="5681" y="2939"/>
                  </a:lnTo>
                  <a:lnTo>
                    <a:pt x="5805" y="3087"/>
                  </a:lnTo>
                  <a:lnTo>
                    <a:pt x="5903" y="3235"/>
                  </a:lnTo>
                  <a:lnTo>
                    <a:pt x="6002" y="3384"/>
                  </a:lnTo>
                  <a:lnTo>
                    <a:pt x="6101" y="3556"/>
                  </a:lnTo>
                  <a:lnTo>
                    <a:pt x="6150" y="3729"/>
                  </a:lnTo>
                  <a:lnTo>
                    <a:pt x="6200" y="3902"/>
                  </a:lnTo>
                  <a:lnTo>
                    <a:pt x="6249" y="4100"/>
                  </a:lnTo>
                  <a:lnTo>
                    <a:pt x="6249" y="4273"/>
                  </a:lnTo>
                  <a:lnTo>
                    <a:pt x="6249" y="4470"/>
                  </a:lnTo>
                  <a:lnTo>
                    <a:pt x="6224" y="4643"/>
                  </a:lnTo>
                  <a:lnTo>
                    <a:pt x="6175" y="4841"/>
                  </a:lnTo>
                  <a:lnTo>
                    <a:pt x="6126" y="5014"/>
                  </a:lnTo>
                  <a:lnTo>
                    <a:pt x="6052" y="5186"/>
                  </a:lnTo>
                  <a:lnTo>
                    <a:pt x="5953" y="5359"/>
                  </a:lnTo>
                  <a:lnTo>
                    <a:pt x="5829" y="5532"/>
                  </a:lnTo>
                  <a:lnTo>
                    <a:pt x="5706" y="5680"/>
                  </a:lnTo>
                  <a:lnTo>
                    <a:pt x="5558" y="5804"/>
                  </a:lnTo>
                  <a:lnTo>
                    <a:pt x="5409" y="5903"/>
                  </a:lnTo>
                  <a:lnTo>
                    <a:pt x="5261" y="6001"/>
                  </a:lnTo>
                  <a:lnTo>
                    <a:pt x="5088" y="6100"/>
                  </a:lnTo>
                  <a:lnTo>
                    <a:pt x="4915" y="6150"/>
                  </a:lnTo>
                  <a:lnTo>
                    <a:pt x="4743" y="6199"/>
                  </a:lnTo>
                  <a:lnTo>
                    <a:pt x="4570" y="6224"/>
                  </a:lnTo>
                  <a:lnTo>
                    <a:pt x="4372" y="6248"/>
                  </a:lnTo>
                  <a:lnTo>
                    <a:pt x="4199" y="6248"/>
                  </a:lnTo>
                  <a:lnTo>
                    <a:pt x="4002" y="6224"/>
                  </a:lnTo>
                  <a:lnTo>
                    <a:pt x="3829" y="6174"/>
                  </a:lnTo>
                  <a:lnTo>
                    <a:pt x="3631" y="6125"/>
                  </a:lnTo>
                  <a:lnTo>
                    <a:pt x="3458" y="6051"/>
                  </a:lnTo>
                  <a:lnTo>
                    <a:pt x="3286" y="5952"/>
                  </a:lnTo>
                  <a:lnTo>
                    <a:pt x="3113" y="5828"/>
                  </a:lnTo>
                  <a:lnTo>
                    <a:pt x="2989" y="5705"/>
                  </a:lnTo>
                  <a:lnTo>
                    <a:pt x="2866" y="5557"/>
                  </a:lnTo>
                  <a:lnTo>
                    <a:pt x="2742" y="5409"/>
                  </a:lnTo>
                  <a:lnTo>
                    <a:pt x="2643" y="5260"/>
                  </a:lnTo>
                  <a:lnTo>
                    <a:pt x="2569" y="5088"/>
                  </a:lnTo>
                  <a:lnTo>
                    <a:pt x="2495" y="4915"/>
                  </a:lnTo>
                  <a:lnTo>
                    <a:pt x="2446" y="4742"/>
                  </a:lnTo>
                  <a:lnTo>
                    <a:pt x="2421" y="4569"/>
                  </a:lnTo>
                  <a:lnTo>
                    <a:pt x="2396" y="4371"/>
                  </a:lnTo>
                  <a:lnTo>
                    <a:pt x="2396" y="4174"/>
                  </a:lnTo>
                  <a:lnTo>
                    <a:pt x="2421" y="4001"/>
                  </a:lnTo>
                  <a:lnTo>
                    <a:pt x="2471" y="3803"/>
                  </a:lnTo>
                  <a:lnTo>
                    <a:pt x="2520" y="3631"/>
                  </a:lnTo>
                  <a:lnTo>
                    <a:pt x="2619" y="3458"/>
                  </a:lnTo>
                  <a:lnTo>
                    <a:pt x="2717" y="3285"/>
                  </a:lnTo>
                  <a:lnTo>
                    <a:pt x="2816" y="3112"/>
                  </a:lnTo>
                  <a:lnTo>
                    <a:pt x="2940" y="2988"/>
                  </a:lnTo>
                  <a:lnTo>
                    <a:pt x="3088" y="2840"/>
                  </a:lnTo>
                  <a:lnTo>
                    <a:pt x="3236" y="2741"/>
                  </a:lnTo>
                  <a:lnTo>
                    <a:pt x="3384" y="2643"/>
                  </a:lnTo>
                  <a:lnTo>
                    <a:pt x="3557" y="2569"/>
                  </a:lnTo>
                  <a:lnTo>
                    <a:pt x="3730" y="2494"/>
                  </a:lnTo>
                  <a:lnTo>
                    <a:pt x="3903" y="2445"/>
                  </a:lnTo>
                  <a:lnTo>
                    <a:pt x="4100" y="2420"/>
                  </a:lnTo>
                  <a:lnTo>
                    <a:pt x="4273" y="2396"/>
                  </a:lnTo>
                  <a:close/>
                  <a:moveTo>
                    <a:pt x="4224" y="0"/>
                  </a:moveTo>
                  <a:lnTo>
                    <a:pt x="3804" y="50"/>
                  </a:lnTo>
                  <a:lnTo>
                    <a:pt x="3384" y="99"/>
                  </a:lnTo>
                  <a:lnTo>
                    <a:pt x="2989" y="222"/>
                  </a:lnTo>
                  <a:lnTo>
                    <a:pt x="2594" y="371"/>
                  </a:lnTo>
                  <a:lnTo>
                    <a:pt x="2224" y="543"/>
                  </a:lnTo>
                  <a:lnTo>
                    <a:pt x="1878" y="766"/>
                  </a:lnTo>
                  <a:lnTo>
                    <a:pt x="1557" y="1013"/>
                  </a:lnTo>
                  <a:lnTo>
                    <a:pt x="1236" y="1309"/>
                  </a:lnTo>
                  <a:lnTo>
                    <a:pt x="964" y="1630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97" y="2766"/>
                  </a:lnTo>
                  <a:lnTo>
                    <a:pt x="174" y="3186"/>
                  </a:lnTo>
                  <a:lnTo>
                    <a:pt x="75" y="3606"/>
                  </a:lnTo>
                  <a:lnTo>
                    <a:pt x="26" y="4026"/>
                  </a:lnTo>
                  <a:lnTo>
                    <a:pt x="1" y="4445"/>
                  </a:lnTo>
                  <a:lnTo>
                    <a:pt x="50" y="4841"/>
                  </a:lnTo>
                  <a:lnTo>
                    <a:pt x="100" y="5260"/>
                  </a:lnTo>
                  <a:lnTo>
                    <a:pt x="223" y="5656"/>
                  </a:lnTo>
                  <a:lnTo>
                    <a:pt x="371" y="6051"/>
                  </a:lnTo>
                  <a:lnTo>
                    <a:pt x="544" y="6421"/>
                  </a:lnTo>
                  <a:lnTo>
                    <a:pt x="766" y="6767"/>
                  </a:lnTo>
                  <a:lnTo>
                    <a:pt x="1013" y="7113"/>
                  </a:lnTo>
                  <a:lnTo>
                    <a:pt x="1310" y="7409"/>
                  </a:lnTo>
                  <a:lnTo>
                    <a:pt x="1631" y="7705"/>
                  </a:lnTo>
                  <a:lnTo>
                    <a:pt x="1977" y="7952"/>
                  </a:lnTo>
                  <a:lnTo>
                    <a:pt x="2372" y="8175"/>
                  </a:lnTo>
                  <a:lnTo>
                    <a:pt x="2767" y="8348"/>
                  </a:lnTo>
                  <a:lnTo>
                    <a:pt x="3187" y="8496"/>
                  </a:lnTo>
                  <a:lnTo>
                    <a:pt x="3607" y="8570"/>
                  </a:lnTo>
                  <a:lnTo>
                    <a:pt x="4026" y="8619"/>
                  </a:lnTo>
                  <a:lnTo>
                    <a:pt x="4446" y="8644"/>
                  </a:lnTo>
                  <a:lnTo>
                    <a:pt x="4841" y="8619"/>
                  </a:lnTo>
                  <a:lnTo>
                    <a:pt x="5261" y="8545"/>
                  </a:lnTo>
                  <a:lnTo>
                    <a:pt x="5656" y="8422"/>
                  </a:lnTo>
                  <a:lnTo>
                    <a:pt x="6052" y="8273"/>
                  </a:lnTo>
                  <a:lnTo>
                    <a:pt x="6422" y="8101"/>
                  </a:lnTo>
                  <a:lnTo>
                    <a:pt x="6768" y="7878"/>
                  </a:lnTo>
                  <a:lnTo>
                    <a:pt x="7113" y="7631"/>
                  </a:lnTo>
                  <a:lnTo>
                    <a:pt x="7410" y="7335"/>
                  </a:lnTo>
                  <a:lnTo>
                    <a:pt x="7706" y="7014"/>
                  </a:lnTo>
                  <a:lnTo>
                    <a:pt x="7953" y="6668"/>
                  </a:lnTo>
                  <a:lnTo>
                    <a:pt x="8175" y="6273"/>
                  </a:lnTo>
                  <a:lnTo>
                    <a:pt x="8348" y="5878"/>
                  </a:lnTo>
                  <a:lnTo>
                    <a:pt x="8496" y="5458"/>
                  </a:lnTo>
                  <a:lnTo>
                    <a:pt x="8571" y="5038"/>
                  </a:lnTo>
                  <a:lnTo>
                    <a:pt x="8645" y="4618"/>
                  </a:lnTo>
                  <a:lnTo>
                    <a:pt x="8645" y="4223"/>
                  </a:lnTo>
                  <a:lnTo>
                    <a:pt x="8620" y="3803"/>
                  </a:lnTo>
                  <a:lnTo>
                    <a:pt x="8546" y="3384"/>
                  </a:lnTo>
                  <a:lnTo>
                    <a:pt x="8422" y="2988"/>
                  </a:lnTo>
                  <a:lnTo>
                    <a:pt x="8274" y="2593"/>
                  </a:lnTo>
                  <a:lnTo>
                    <a:pt x="8101" y="2223"/>
                  </a:lnTo>
                  <a:lnTo>
                    <a:pt x="7879" y="1877"/>
                  </a:lnTo>
                  <a:lnTo>
                    <a:pt x="7632" y="1531"/>
                  </a:lnTo>
                  <a:lnTo>
                    <a:pt x="7336" y="1235"/>
                  </a:lnTo>
                  <a:lnTo>
                    <a:pt x="7015" y="939"/>
                  </a:lnTo>
                  <a:lnTo>
                    <a:pt x="6669" y="692"/>
                  </a:lnTo>
                  <a:lnTo>
                    <a:pt x="6298" y="469"/>
                  </a:lnTo>
                  <a:lnTo>
                    <a:pt x="5879" y="296"/>
                  </a:lnTo>
                  <a:lnTo>
                    <a:pt x="5483" y="148"/>
                  </a:lnTo>
                  <a:lnTo>
                    <a:pt x="5064" y="74"/>
                  </a:lnTo>
                  <a:lnTo>
                    <a:pt x="4644" y="25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-475307" y="-2627756"/>
              <a:ext cx="326052" cy="326997"/>
            </a:xfrm>
            <a:custGeom>
              <a:rect b="b" l="l" r="r" t="t"/>
              <a:pathLst>
                <a:path extrusionOk="0" h="8645" w="8620">
                  <a:moveTo>
                    <a:pt x="4446" y="2396"/>
                  </a:moveTo>
                  <a:lnTo>
                    <a:pt x="4643" y="2421"/>
                  </a:lnTo>
                  <a:lnTo>
                    <a:pt x="4816" y="2470"/>
                  </a:lnTo>
                  <a:lnTo>
                    <a:pt x="5014" y="2520"/>
                  </a:lnTo>
                  <a:lnTo>
                    <a:pt x="5187" y="2618"/>
                  </a:lnTo>
                  <a:lnTo>
                    <a:pt x="5359" y="2717"/>
                  </a:lnTo>
                  <a:lnTo>
                    <a:pt x="5508" y="2816"/>
                  </a:lnTo>
                  <a:lnTo>
                    <a:pt x="5656" y="2940"/>
                  </a:lnTo>
                  <a:lnTo>
                    <a:pt x="5779" y="3088"/>
                  </a:lnTo>
                  <a:lnTo>
                    <a:pt x="5903" y="3236"/>
                  </a:lnTo>
                  <a:lnTo>
                    <a:pt x="6002" y="3384"/>
                  </a:lnTo>
                  <a:lnTo>
                    <a:pt x="6076" y="3557"/>
                  </a:lnTo>
                  <a:lnTo>
                    <a:pt x="6150" y="3730"/>
                  </a:lnTo>
                  <a:lnTo>
                    <a:pt x="6199" y="3903"/>
                  </a:lnTo>
                  <a:lnTo>
                    <a:pt x="6224" y="4100"/>
                  </a:lnTo>
                  <a:lnTo>
                    <a:pt x="6224" y="4273"/>
                  </a:lnTo>
                  <a:lnTo>
                    <a:pt x="6224" y="4471"/>
                  </a:lnTo>
                  <a:lnTo>
                    <a:pt x="6199" y="4644"/>
                  </a:lnTo>
                  <a:lnTo>
                    <a:pt x="6174" y="4841"/>
                  </a:lnTo>
                  <a:lnTo>
                    <a:pt x="6100" y="5014"/>
                  </a:lnTo>
                  <a:lnTo>
                    <a:pt x="6026" y="5187"/>
                  </a:lnTo>
                  <a:lnTo>
                    <a:pt x="5927" y="5360"/>
                  </a:lnTo>
                  <a:lnTo>
                    <a:pt x="5804" y="5533"/>
                  </a:lnTo>
                  <a:lnTo>
                    <a:pt x="5681" y="5681"/>
                  </a:lnTo>
                  <a:lnTo>
                    <a:pt x="5557" y="5804"/>
                  </a:lnTo>
                  <a:lnTo>
                    <a:pt x="5409" y="5903"/>
                  </a:lnTo>
                  <a:lnTo>
                    <a:pt x="5236" y="6002"/>
                  </a:lnTo>
                  <a:lnTo>
                    <a:pt x="5088" y="6101"/>
                  </a:lnTo>
                  <a:lnTo>
                    <a:pt x="4915" y="6150"/>
                  </a:lnTo>
                  <a:lnTo>
                    <a:pt x="4717" y="6199"/>
                  </a:lnTo>
                  <a:lnTo>
                    <a:pt x="4544" y="6249"/>
                  </a:lnTo>
                  <a:lnTo>
                    <a:pt x="4174" y="6249"/>
                  </a:lnTo>
                  <a:lnTo>
                    <a:pt x="3976" y="6224"/>
                  </a:lnTo>
                  <a:lnTo>
                    <a:pt x="3804" y="6175"/>
                  </a:lnTo>
                  <a:lnTo>
                    <a:pt x="3606" y="6125"/>
                  </a:lnTo>
                  <a:lnTo>
                    <a:pt x="3433" y="6051"/>
                  </a:lnTo>
                  <a:lnTo>
                    <a:pt x="3260" y="5952"/>
                  </a:lnTo>
                  <a:lnTo>
                    <a:pt x="3112" y="5829"/>
                  </a:lnTo>
                  <a:lnTo>
                    <a:pt x="2964" y="5706"/>
                  </a:lnTo>
                  <a:lnTo>
                    <a:pt x="2840" y="5557"/>
                  </a:lnTo>
                  <a:lnTo>
                    <a:pt x="2717" y="5409"/>
                  </a:lnTo>
                  <a:lnTo>
                    <a:pt x="2618" y="5261"/>
                  </a:lnTo>
                  <a:lnTo>
                    <a:pt x="2544" y="5088"/>
                  </a:lnTo>
                  <a:lnTo>
                    <a:pt x="2470" y="4915"/>
                  </a:lnTo>
                  <a:lnTo>
                    <a:pt x="2421" y="4742"/>
                  </a:lnTo>
                  <a:lnTo>
                    <a:pt x="2396" y="4569"/>
                  </a:lnTo>
                  <a:lnTo>
                    <a:pt x="2371" y="4372"/>
                  </a:lnTo>
                  <a:lnTo>
                    <a:pt x="2396" y="4199"/>
                  </a:lnTo>
                  <a:lnTo>
                    <a:pt x="2421" y="4001"/>
                  </a:lnTo>
                  <a:lnTo>
                    <a:pt x="2445" y="3804"/>
                  </a:lnTo>
                  <a:lnTo>
                    <a:pt x="2519" y="3631"/>
                  </a:lnTo>
                  <a:lnTo>
                    <a:pt x="2593" y="3458"/>
                  </a:lnTo>
                  <a:lnTo>
                    <a:pt x="2692" y="3285"/>
                  </a:lnTo>
                  <a:lnTo>
                    <a:pt x="2791" y="3112"/>
                  </a:lnTo>
                  <a:lnTo>
                    <a:pt x="2939" y="2989"/>
                  </a:lnTo>
                  <a:lnTo>
                    <a:pt x="3063" y="2841"/>
                  </a:lnTo>
                  <a:lnTo>
                    <a:pt x="3211" y="2742"/>
                  </a:lnTo>
                  <a:lnTo>
                    <a:pt x="3384" y="2643"/>
                  </a:lnTo>
                  <a:lnTo>
                    <a:pt x="3532" y="2569"/>
                  </a:lnTo>
                  <a:lnTo>
                    <a:pt x="3705" y="2495"/>
                  </a:lnTo>
                  <a:lnTo>
                    <a:pt x="3902" y="2446"/>
                  </a:lnTo>
                  <a:lnTo>
                    <a:pt x="4075" y="2421"/>
                  </a:lnTo>
                  <a:lnTo>
                    <a:pt x="4248" y="2396"/>
                  </a:lnTo>
                  <a:close/>
                  <a:moveTo>
                    <a:pt x="4199" y="1"/>
                  </a:moveTo>
                  <a:lnTo>
                    <a:pt x="3779" y="50"/>
                  </a:lnTo>
                  <a:lnTo>
                    <a:pt x="3384" y="99"/>
                  </a:lnTo>
                  <a:lnTo>
                    <a:pt x="2964" y="223"/>
                  </a:lnTo>
                  <a:lnTo>
                    <a:pt x="2593" y="371"/>
                  </a:lnTo>
                  <a:lnTo>
                    <a:pt x="2223" y="544"/>
                  </a:lnTo>
                  <a:lnTo>
                    <a:pt x="1853" y="766"/>
                  </a:lnTo>
                  <a:lnTo>
                    <a:pt x="1532" y="1013"/>
                  </a:lnTo>
                  <a:lnTo>
                    <a:pt x="1210" y="1310"/>
                  </a:lnTo>
                  <a:lnTo>
                    <a:pt x="939" y="1631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72" y="2767"/>
                  </a:lnTo>
                  <a:lnTo>
                    <a:pt x="149" y="3186"/>
                  </a:lnTo>
                  <a:lnTo>
                    <a:pt x="50" y="3606"/>
                  </a:lnTo>
                  <a:lnTo>
                    <a:pt x="0" y="4026"/>
                  </a:lnTo>
                  <a:lnTo>
                    <a:pt x="0" y="4446"/>
                  </a:lnTo>
                  <a:lnTo>
                    <a:pt x="25" y="4841"/>
                  </a:lnTo>
                  <a:lnTo>
                    <a:pt x="99" y="5261"/>
                  </a:lnTo>
                  <a:lnTo>
                    <a:pt x="198" y="5656"/>
                  </a:lnTo>
                  <a:lnTo>
                    <a:pt x="346" y="6051"/>
                  </a:lnTo>
                  <a:lnTo>
                    <a:pt x="544" y="6422"/>
                  </a:lnTo>
                  <a:lnTo>
                    <a:pt x="741" y="6767"/>
                  </a:lnTo>
                  <a:lnTo>
                    <a:pt x="1013" y="7113"/>
                  </a:lnTo>
                  <a:lnTo>
                    <a:pt x="1285" y="7410"/>
                  </a:lnTo>
                  <a:lnTo>
                    <a:pt x="1606" y="7706"/>
                  </a:lnTo>
                  <a:lnTo>
                    <a:pt x="1976" y="7953"/>
                  </a:lnTo>
                  <a:lnTo>
                    <a:pt x="2346" y="8175"/>
                  </a:lnTo>
                  <a:lnTo>
                    <a:pt x="2742" y="8348"/>
                  </a:lnTo>
                  <a:lnTo>
                    <a:pt x="3161" y="8496"/>
                  </a:lnTo>
                  <a:lnTo>
                    <a:pt x="3581" y="8570"/>
                  </a:lnTo>
                  <a:lnTo>
                    <a:pt x="4001" y="8620"/>
                  </a:lnTo>
                  <a:lnTo>
                    <a:pt x="4421" y="8644"/>
                  </a:lnTo>
                  <a:lnTo>
                    <a:pt x="4841" y="8620"/>
                  </a:lnTo>
                  <a:lnTo>
                    <a:pt x="5236" y="8546"/>
                  </a:lnTo>
                  <a:lnTo>
                    <a:pt x="5631" y="8422"/>
                  </a:lnTo>
                  <a:lnTo>
                    <a:pt x="6026" y="8274"/>
                  </a:lnTo>
                  <a:lnTo>
                    <a:pt x="6397" y="8101"/>
                  </a:lnTo>
                  <a:lnTo>
                    <a:pt x="6767" y="7879"/>
                  </a:lnTo>
                  <a:lnTo>
                    <a:pt x="7088" y="7632"/>
                  </a:lnTo>
                  <a:lnTo>
                    <a:pt x="7409" y="7335"/>
                  </a:lnTo>
                  <a:lnTo>
                    <a:pt x="7681" y="7014"/>
                  </a:lnTo>
                  <a:lnTo>
                    <a:pt x="7928" y="6669"/>
                  </a:lnTo>
                  <a:lnTo>
                    <a:pt x="8150" y="6274"/>
                  </a:lnTo>
                  <a:lnTo>
                    <a:pt x="8323" y="5878"/>
                  </a:lnTo>
                  <a:lnTo>
                    <a:pt x="8471" y="5459"/>
                  </a:lnTo>
                  <a:lnTo>
                    <a:pt x="8570" y="5039"/>
                  </a:lnTo>
                  <a:lnTo>
                    <a:pt x="8619" y="4644"/>
                  </a:lnTo>
                  <a:lnTo>
                    <a:pt x="8619" y="4224"/>
                  </a:lnTo>
                  <a:lnTo>
                    <a:pt x="8595" y="3804"/>
                  </a:lnTo>
                  <a:lnTo>
                    <a:pt x="8521" y="3384"/>
                  </a:lnTo>
                  <a:lnTo>
                    <a:pt x="8422" y="2989"/>
                  </a:lnTo>
                  <a:lnTo>
                    <a:pt x="8274" y="2594"/>
                  </a:lnTo>
                  <a:lnTo>
                    <a:pt x="8076" y="2223"/>
                  </a:lnTo>
                  <a:lnTo>
                    <a:pt x="7854" y="1878"/>
                  </a:lnTo>
                  <a:lnTo>
                    <a:pt x="7607" y="1532"/>
                  </a:lnTo>
                  <a:lnTo>
                    <a:pt x="7335" y="1235"/>
                  </a:lnTo>
                  <a:lnTo>
                    <a:pt x="7014" y="939"/>
                  </a:lnTo>
                  <a:lnTo>
                    <a:pt x="6644" y="692"/>
                  </a:lnTo>
                  <a:lnTo>
                    <a:pt x="6273" y="470"/>
                  </a:lnTo>
                  <a:lnTo>
                    <a:pt x="5853" y="297"/>
                  </a:lnTo>
                  <a:lnTo>
                    <a:pt x="5458" y="149"/>
                  </a:lnTo>
                  <a:lnTo>
                    <a:pt x="5038" y="75"/>
                  </a:lnTo>
                  <a:lnTo>
                    <a:pt x="4619" y="25"/>
                  </a:lnTo>
                  <a:lnTo>
                    <a:pt x="419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16"/>
          <p:cNvGrpSpPr/>
          <p:nvPr/>
        </p:nvGrpSpPr>
        <p:grpSpPr>
          <a:xfrm>
            <a:off x="8725960" y="1794694"/>
            <a:ext cx="340085" cy="353135"/>
            <a:chOff x="-489340" y="-2627756"/>
            <a:chExt cx="340085" cy="353135"/>
          </a:xfrm>
        </p:grpSpPr>
        <p:sp>
          <p:nvSpPr>
            <p:cNvPr id="508" name="Google Shape;508;p16"/>
            <p:cNvSpPr/>
            <p:nvPr/>
          </p:nvSpPr>
          <p:spPr>
            <a:xfrm>
              <a:off x="-489340" y="-2601581"/>
              <a:ext cx="326997" cy="326959"/>
            </a:xfrm>
            <a:custGeom>
              <a:rect b="b" l="l" r="r" t="t"/>
              <a:pathLst>
                <a:path extrusionOk="0" h="8644" w="8645">
                  <a:moveTo>
                    <a:pt x="4471" y="2396"/>
                  </a:moveTo>
                  <a:lnTo>
                    <a:pt x="4644" y="2420"/>
                  </a:lnTo>
                  <a:lnTo>
                    <a:pt x="4841" y="2470"/>
                  </a:lnTo>
                  <a:lnTo>
                    <a:pt x="5014" y="2519"/>
                  </a:lnTo>
                  <a:lnTo>
                    <a:pt x="5212" y="2618"/>
                  </a:lnTo>
                  <a:lnTo>
                    <a:pt x="5385" y="2717"/>
                  </a:lnTo>
                  <a:lnTo>
                    <a:pt x="5533" y="2816"/>
                  </a:lnTo>
                  <a:lnTo>
                    <a:pt x="5681" y="2939"/>
                  </a:lnTo>
                  <a:lnTo>
                    <a:pt x="5805" y="3087"/>
                  </a:lnTo>
                  <a:lnTo>
                    <a:pt x="5903" y="3235"/>
                  </a:lnTo>
                  <a:lnTo>
                    <a:pt x="6002" y="3384"/>
                  </a:lnTo>
                  <a:lnTo>
                    <a:pt x="6101" y="3556"/>
                  </a:lnTo>
                  <a:lnTo>
                    <a:pt x="6150" y="3729"/>
                  </a:lnTo>
                  <a:lnTo>
                    <a:pt x="6200" y="3902"/>
                  </a:lnTo>
                  <a:lnTo>
                    <a:pt x="6249" y="4100"/>
                  </a:lnTo>
                  <a:lnTo>
                    <a:pt x="6249" y="4273"/>
                  </a:lnTo>
                  <a:lnTo>
                    <a:pt x="6249" y="4470"/>
                  </a:lnTo>
                  <a:lnTo>
                    <a:pt x="6224" y="4643"/>
                  </a:lnTo>
                  <a:lnTo>
                    <a:pt x="6175" y="4841"/>
                  </a:lnTo>
                  <a:lnTo>
                    <a:pt x="6126" y="5014"/>
                  </a:lnTo>
                  <a:lnTo>
                    <a:pt x="6052" y="5186"/>
                  </a:lnTo>
                  <a:lnTo>
                    <a:pt x="5953" y="5359"/>
                  </a:lnTo>
                  <a:lnTo>
                    <a:pt x="5829" y="5532"/>
                  </a:lnTo>
                  <a:lnTo>
                    <a:pt x="5706" y="5680"/>
                  </a:lnTo>
                  <a:lnTo>
                    <a:pt x="5558" y="5804"/>
                  </a:lnTo>
                  <a:lnTo>
                    <a:pt x="5409" y="5903"/>
                  </a:lnTo>
                  <a:lnTo>
                    <a:pt x="5261" y="6001"/>
                  </a:lnTo>
                  <a:lnTo>
                    <a:pt x="5088" y="6100"/>
                  </a:lnTo>
                  <a:lnTo>
                    <a:pt x="4915" y="6150"/>
                  </a:lnTo>
                  <a:lnTo>
                    <a:pt x="4743" y="6199"/>
                  </a:lnTo>
                  <a:lnTo>
                    <a:pt x="4570" y="6224"/>
                  </a:lnTo>
                  <a:lnTo>
                    <a:pt x="4372" y="6248"/>
                  </a:lnTo>
                  <a:lnTo>
                    <a:pt x="4199" y="6248"/>
                  </a:lnTo>
                  <a:lnTo>
                    <a:pt x="4002" y="6224"/>
                  </a:lnTo>
                  <a:lnTo>
                    <a:pt x="3829" y="6174"/>
                  </a:lnTo>
                  <a:lnTo>
                    <a:pt x="3631" y="6125"/>
                  </a:lnTo>
                  <a:lnTo>
                    <a:pt x="3458" y="6051"/>
                  </a:lnTo>
                  <a:lnTo>
                    <a:pt x="3286" y="5952"/>
                  </a:lnTo>
                  <a:lnTo>
                    <a:pt x="3113" y="5828"/>
                  </a:lnTo>
                  <a:lnTo>
                    <a:pt x="2989" y="5705"/>
                  </a:lnTo>
                  <a:lnTo>
                    <a:pt x="2866" y="5557"/>
                  </a:lnTo>
                  <a:lnTo>
                    <a:pt x="2742" y="5409"/>
                  </a:lnTo>
                  <a:lnTo>
                    <a:pt x="2643" y="5260"/>
                  </a:lnTo>
                  <a:lnTo>
                    <a:pt x="2569" y="5088"/>
                  </a:lnTo>
                  <a:lnTo>
                    <a:pt x="2495" y="4915"/>
                  </a:lnTo>
                  <a:lnTo>
                    <a:pt x="2446" y="4742"/>
                  </a:lnTo>
                  <a:lnTo>
                    <a:pt x="2421" y="4569"/>
                  </a:lnTo>
                  <a:lnTo>
                    <a:pt x="2396" y="4371"/>
                  </a:lnTo>
                  <a:lnTo>
                    <a:pt x="2396" y="4174"/>
                  </a:lnTo>
                  <a:lnTo>
                    <a:pt x="2421" y="4001"/>
                  </a:lnTo>
                  <a:lnTo>
                    <a:pt x="2471" y="3803"/>
                  </a:lnTo>
                  <a:lnTo>
                    <a:pt x="2520" y="3631"/>
                  </a:lnTo>
                  <a:lnTo>
                    <a:pt x="2619" y="3458"/>
                  </a:lnTo>
                  <a:lnTo>
                    <a:pt x="2717" y="3285"/>
                  </a:lnTo>
                  <a:lnTo>
                    <a:pt x="2816" y="3112"/>
                  </a:lnTo>
                  <a:lnTo>
                    <a:pt x="2940" y="2988"/>
                  </a:lnTo>
                  <a:lnTo>
                    <a:pt x="3088" y="2840"/>
                  </a:lnTo>
                  <a:lnTo>
                    <a:pt x="3236" y="2741"/>
                  </a:lnTo>
                  <a:lnTo>
                    <a:pt x="3384" y="2643"/>
                  </a:lnTo>
                  <a:lnTo>
                    <a:pt x="3557" y="2569"/>
                  </a:lnTo>
                  <a:lnTo>
                    <a:pt x="3730" y="2494"/>
                  </a:lnTo>
                  <a:lnTo>
                    <a:pt x="3903" y="2445"/>
                  </a:lnTo>
                  <a:lnTo>
                    <a:pt x="4100" y="2420"/>
                  </a:lnTo>
                  <a:lnTo>
                    <a:pt x="4273" y="2396"/>
                  </a:lnTo>
                  <a:close/>
                  <a:moveTo>
                    <a:pt x="4224" y="0"/>
                  </a:moveTo>
                  <a:lnTo>
                    <a:pt x="3804" y="50"/>
                  </a:lnTo>
                  <a:lnTo>
                    <a:pt x="3384" y="99"/>
                  </a:lnTo>
                  <a:lnTo>
                    <a:pt x="2989" y="222"/>
                  </a:lnTo>
                  <a:lnTo>
                    <a:pt x="2594" y="371"/>
                  </a:lnTo>
                  <a:lnTo>
                    <a:pt x="2224" y="543"/>
                  </a:lnTo>
                  <a:lnTo>
                    <a:pt x="1878" y="766"/>
                  </a:lnTo>
                  <a:lnTo>
                    <a:pt x="1557" y="1013"/>
                  </a:lnTo>
                  <a:lnTo>
                    <a:pt x="1236" y="1309"/>
                  </a:lnTo>
                  <a:lnTo>
                    <a:pt x="964" y="1630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97" y="2766"/>
                  </a:lnTo>
                  <a:lnTo>
                    <a:pt x="174" y="3186"/>
                  </a:lnTo>
                  <a:lnTo>
                    <a:pt x="75" y="3606"/>
                  </a:lnTo>
                  <a:lnTo>
                    <a:pt x="26" y="4026"/>
                  </a:lnTo>
                  <a:lnTo>
                    <a:pt x="1" y="4445"/>
                  </a:lnTo>
                  <a:lnTo>
                    <a:pt x="50" y="4841"/>
                  </a:lnTo>
                  <a:lnTo>
                    <a:pt x="100" y="5260"/>
                  </a:lnTo>
                  <a:lnTo>
                    <a:pt x="223" y="5656"/>
                  </a:lnTo>
                  <a:lnTo>
                    <a:pt x="371" y="6051"/>
                  </a:lnTo>
                  <a:lnTo>
                    <a:pt x="544" y="6421"/>
                  </a:lnTo>
                  <a:lnTo>
                    <a:pt x="766" y="6767"/>
                  </a:lnTo>
                  <a:lnTo>
                    <a:pt x="1013" y="7113"/>
                  </a:lnTo>
                  <a:lnTo>
                    <a:pt x="1310" y="7409"/>
                  </a:lnTo>
                  <a:lnTo>
                    <a:pt x="1631" y="7705"/>
                  </a:lnTo>
                  <a:lnTo>
                    <a:pt x="1977" y="7952"/>
                  </a:lnTo>
                  <a:lnTo>
                    <a:pt x="2372" y="8175"/>
                  </a:lnTo>
                  <a:lnTo>
                    <a:pt x="2767" y="8348"/>
                  </a:lnTo>
                  <a:lnTo>
                    <a:pt x="3187" y="8496"/>
                  </a:lnTo>
                  <a:lnTo>
                    <a:pt x="3607" y="8570"/>
                  </a:lnTo>
                  <a:lnTo>
                    <a:pt x="4026" y="8619"/>
                  </a:lnTo>
                  <a:lnTo>
                    <a:pt x="4446" y="8644"/>
                  </a:lnTo>
                  <a:lnTo>
                    <a:pt x="4841" y="8619"/>
                  </a:lnTo>
                  <a:lnTo>
                    <a:pt x="5261" y="8545"/>
                  </a:lnTo>
                  <a:lnTo>
                    <a:pt x="5656" y="8422"/>
                  </a:lnTo>
                  <a:lnTo>
                    <a:pt x="6052" y="8273"/>
                  </a:lnTo>
                  <a:lnTo>
                    <a:pt x="6422" y="8101"/>
                  </a:lnTo>
                  <a:lnTo>
                    <a:pt x="6768" y="7878"/>
                  </a:lnTo>
                  <a:lnTo>
                    <a:pt x="7113" y="7631"/>
                  </a:lnTo>
                  <a:lnTo>
                    <a:pt x="7410" y="7335"/>
                  </a:lnTo>
                  <a:lnTo>
                    <a:pt x="7706" y="7014"/>
                  </a:lnTo>
                  <a:lnTo>
                    <a:pt x="7953" y="6668"/>
                  </a:lnTo>
                  <a:lnTo>
                    <a:pt x="8175" y="6273"/>
                  </a:lnTo>
                  <a:lnTo>
                    <a:pt x="8348" y="5878"/>
                  </a:lnTo>
                  <a:lnTo>
                    <a:pt x="8496" y="5458"/>
                  </a:lnTo>
                  <a:lnTo>
                    <a:pt x="8571" y="5038"/>
                  </a:lnTo>
                  <a:lnTo>
                    <a:pt x="8645" y="4618"/>
                  </a:lnTo>
                  <a:lnTo>
                    <a:pt x="8645" y="4223"/>
                  </a:lnTo>
                  <a:lnTo>
                    <a:pt x="8620" y="3803"/>
                  </a:lnTo>
                  <a:lnTo>
                    <a:pt x="8546" y="3384"/>
                  </a:lnTo>
                  <a:lnTo>
                    <a:pt x="8422" y="2988"/>
                  </a:lnTo>
                  <a:lnTo>
                    <a:pt x="8274" y="2593"/>
                  </a:lnTo>
                  <a:lnTo>
                    <a:pt x="8101" y="2223"/>
                  </a:lnTo>
                  <a:lnTo>
                    <a:pt x="7879" y="1877"/>
                  </a:lnTo>
                  <a:lnTo>
                    <a:pt x="7632" y="1531"/>
                  </a:lnTo>
                  <a:lnTo>
                    <a:pt x="7336" y="1235"/>
                  </a:lnTo>
                  <a:lnTo>
                    <a:pt x="7015" y="939"/>
                  </a:lnTo>
                  <a:lnTo>
                    <a:pt x="6669" y="692"/>
                  </a:lnTo>
                  <a:lnTo>
                    <a:pt x="6298" y="469"/>
                  </a:lnTo>
                  <a:lnTo>
                    <a:pt x="5879" y="296"/>
                  </a:lnTo>
                  <a:lnTo>
                    <a:pt x="5483" y="148"/>
                  </a:lnTo>
                  <a:lnTo>
                    <a:pt x="5064" y="74"/>
                  </a:lnTo>
                  <a:lnTo>
                    <a:pt x="4644" y="25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-475307" y="-2627756"/>
              <a:ext cx="326052" cy="326997"/>
            </a:xfrm>
            <a:custGeom>
              <a:rect b="b" l="l" r="r" t="t"/>
              <a:pathLst>
                <a:path extrusionOk="0" h="8645" w="8620">
                  <a:moveTo>
                    <a:pt x="4446" y="2396"/>
                  </a:moveTo>
                  <a:lnTo>
                    <a:pt x="4643" y="2421"/>
                  </a:lnTo>
                  <a:lnTo>
                    <a:pt x="4816" y="2470"/>
                  </a:lnTo>
                  <a:lnTo>
                    <a:pt x="5014" y="2520"/>
                  </a:lnTo>
                  <a:lnTo>
                    <a:pt x="5187" y="2618"/>
                  </a:lnTo>
                  <a:lnTo>
                    <a:pt x="5359" y="2717"/>
                  </a:lnTo>
                  <a:lnTo>
                    <a:pt x="5508" y="2816"/>
                  </a:lnTo>
                  <a:lnTo>
                    <a:pt x="5656" y="2940"/>
                  </a:lnTo>
                  <a:lnTo>
                    <a:pt x="5779" y="3088"/>
                  </a:lnTo>
                  <a:lnTo>
                    <a:pt x="5903" y="3236"/>
                  </a:lnTo>
                  <a:lnTo>
                    <a:pt x="6002" y="3384"/>
                  </a:lnTo>
                  <a:lnTo>
                    <a:pt x="6076" y="3557"/>
                  </a:lnTo>
                  <a:lnTo>
                    <a:pt x="6150" y="3730"/>
                  </a:lnTo>
                  <a:lnTo>
                    <a:pt x="6199" y="3903"/>
                  </a:lnTo>
                  <a:lnTo>
                    <a:pt x="6224" y="4100"/>
                  </a:lnTo>
                  <a:lnTo>
                    <a:pt x="6224" y="4273"/>
                  </a:lnTo>
                  <a:lnTo>
                    <a:pt x="6224" y="4471"/>
                  </a:lnTo>
                  <a:lnTo>
                    <a:pt x="6199" y="4644"/>
                  </a:lnTo>
                  <a:lnTo>
                    <a:pt x="6174" y="4841"/>
                  </a:lnTo>
                  <a:lnTo>
                    <a:pt x="6100" y="5014"/>
                  </a:lnTo>
                  <a:lnTo>
                    <a:pt x="6026" y="5187"/>
                  </a:lnTo>
                  <a:lnTo>
                    <a:pt x="5927" y="5360"/>
                  </a:lnTo>
                  <a:lnTo>
                    <a:pt x="5804" y="5533"/>
                  </a:lnTo>
                  <a:lnTo>
                    <a:pt x="5681" y="5681"/>
                  </a:lnTo>
                  <a:lnTo>
                    <a:pt x="5557" y="5804"/>
                  </a:lnTo>
                  <a:lnTo>
                    <a:pt x="5409" y="5903"/>
                  </a:lnTo>
                  <a:lnTo>
                    <a:pt x="5236" y="6002"/>
                  </a:lnTo>
                  <a:lnTo>
                    <a:pt x="5088" y="6101"/>
                  </a:lnTo>
                  <a:lnTo>
                    <a:pt x="4915" y="6150"/>
                  </a:lnTo>
                  <a:lnTo>
                    <a:pt x="4717" y="6199"/>
                  </a:lnTo>
                  <a:lnTo>
                    <a:pt x="4544" y="6249"/>
                  </a:lnTo>
                  <a:lnTo>
                    <a:pt x="4174" y="6249"/>
                  </a:lnTo>
                  <a:lnTo>
                    <a:pt x="3976" y="6224"/>
                  </a:lnTo>
                  <a:lnTo>
                    <a:pt x="3804" y="6175"/>
                  </a:lnTo>
                  <a:lnTo>
                    <a:pt x="3606" y="6125"/>
                  </a:lnTo>
                  <a:lnTo>
                    <a:pt x="3433" y="6051"/>
                  </a:lnTo>
                  <a:lnTo>
                    <a:pt x="3260" y="5952"/>
                  </a:lnTo>
                  <a:lnTo>
                    <a:pt x="3112" y="5829"/>
                  </a:lnTo>
                  <a:lnTo>
                    <a:pt x="2964" y="5706"/>
                  </a:lnTo>
                  <a:lnTo>
                    <a:pt x="2840" y="5557"/>
                  </a:lnTo>
                  <a:lnTo>
                    <a:pt x="2717" y="5409"/>
                  </a:lnTo>
                  <a:lnTo>
                    <a:pt x="2618" y="5261"/>
                  </a:lnTo>
                  <a:lnTo>
                    <a:pt x="2544" y="5088"/>
                  </a:lnTo>
                  <a:lnTo>
                    <a:pt x="2470" y="4915"/>
                  </a:lnTo>
                  <a:lnTo>
                    <a:pt x="2421" y="4742"/>
                  </a:lnTo>
                  <a:lnTo>
                    <a:pt x="2396" y="4569"/>
                  </a:lnTo>
                  <a:lnTo>
                    <a:pt x="2371" y="4372"/>
                  </a:lnTo>
                  <a:lnTo>
                    <a:pt x="2396" y="4199"/>
                  </a:lnTo>
                  <a:lnTo>
                    <a:pt x="2421" y="4001"/>
                  </a:lnTo>
                  <a:lnTo>
                    <a:pt x="2445" y="3804"/>
                  </a:lnTo>
                  <a:lnTo>
                    <a:pt x="2519" y="3631"/>
                  </a:lnTo>
                  <a:lnTo>
                    <a:pt x="2593" y="3458"/>
                  </a:lnTo>
                  <a:lnTo>
                    <a:pt x="2692" y="3285"/>
                  </a:lnTo>
                  <a:lnTo>
                    <a:pt x="2791" y="3112"/>
                  </a:lnTo>
                  <a:lnTo>
                    <a:pt x="2939" y="2989"/>
                  </a:lnTo>
                  <a:lnTo>
                    <a:pt x="3063" y="2841"/>
                  </a:lnTo>
                  <a:lnTo>
                    <a:pt x="3211" y="2742"/>
                  </a:lnTo>
                  <a:lnTo>
                    <a:pt x="3384" y="2643"/>
                  </a:lnTo>
                  <a:lnTo>
                    <a:pt x="3532" y="2569"/>
                  </a:lnTo>
                  <a:lnTo>
                    <a:pt x="3705" y="2495"/>
                  </a:lnTo>
                  <a:lnTo>
                    <a:pt x="3902" y="2446"/>
                  </a:lnTo>
                  <a:lnTo>
                    <a:pt x="4075" y="2421"/>
                  </a:lnTo>
                  <a:lnTo>
                    <a:pt x="4248" y="2396"/>
                  </a:lnTo>
                  <a:close/>
                  <a:moveTo>
                    <a:pt x="4199" y="1"/>
                  </a:moveTo>
                  <a:lnTo>
                    <a:pt x="3779" y="50"/>
                  </a:lnTo>
                  <a:lnTo>
                    <a:pt x="3384" y="99"/>
                  </a:lnTo>
                  <a:lnTo>
                    <a:pt x="2964" y="223"/>
                  </a:lnTo>
                  <a:lnTo>
                    <a:pt x="2593" y="371"/>
                  </a:lnTo>
                  <a:lnTo>
                    <a:pt x="2223" y="544"/>
                  </a:lnTo>
                  <a:lnTo>
                    <a:pt x="1853" y="766"/>
                  </a:lnTo>
                  <a:lnTo>
                    <a:pt x="1532" y="1013"/>
                  </a:lnTo>
                  <a:lnTo>
                    <a:pt x="1210" y="1310"/>
                  </a:lnTo>
                  <a:lnTo>
                    <a:pt x="939" y="1631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72" y="2767"/>
                  </a:lnTo>
                  <a:lnTo>
                    <a:pt x="149" y="3186"/>
                  </a:lnTo>
                  <a:lnTo>
                    <a:pt x="50" y="3606"/>
                  </a:lnTo>
                  <a:lnTo>
                    <a:pt x="0" y="4026"/>
                  </a:lnTo>
                  <a:lnTo>
                    <a:pt x="0" y="4446"/>
                  </a:lnTo>
                  <a:lnTo>
                    <a:pt x="25" y="4841"/>
                  </a:lnTo>
                  <a:lnTo>
                    <a:pt x="99" y="5261"/>
                  </a:lnTo>
                  <a:lnTo>
                    <a:pt x="198" y="5656"/>
                  </a:lnTo>
                  <a:lnTo>
                    <a:pt x="346" y="6051"/>
                  </a:lnTo>
                  <a:lnTo>
                    <a:pt x="544" y="6422"/>
                  </a:lnTo>
                  <a:lnTo>
                    <a:pt x="741" y="6767"/>
                  </a:lnTo>
                  <a:lnTo>
                    <a:pt x="1013" y="7113"/>
                  </a:lnTo>
                  <a:lnTo>
                    <a:pt x="1285" y="7410"/>
                  </a:lnTo>
                  <a:lnTo>
                    <a:pt x="1606" y="7706"/>
                  </a:lnTo>
                  <a:lnTo>
                    <a:pt x="1976" y="7953"/>
                  </a:lnTo>
                  <a:lnTo>
                    <a:pt x="2346" y="8175"/>
                  </a:lnTo>
                  <a:lnTo>
                    <a:pt x="2742" y="8348"/>
                  </a:lnTo>
                  <a:lnTo>
                    <a:pt x="3161" y="8496"/>
                  </a:lnTo>
                  <a:lnTo>
                    <a:pt x="3581" y="8570"/>
                  </a:lnTo>
                  <a:lnTo>
                    <a:pt x="4001" y="8620"/>
                  </a:lnTo>
                  <a:lnTo>
                    <a:pt x="4421" y="8644"/>
                  </a:lnTo>
                  <a:lnTo>
                    <a:pt x="4841" y="8620"/>
                  </a:lnTo>
                  <a:lnTo>
                    <a:pt x="5236" y="8546"/>
                  </a:lnTo>
                  <a:lnTo>
                    <a:pt x="5631" y="8422"/>
                  </a:lnTo>
                  <a:lnTo>
                    <a:pt x="6026" y="8274"/>
                  </a:lnTo>
                  <a:lnTo>
                    <a:pt x="6397" y="8101"/>
                  </a:lnTo>
                  <a:lnTo>
                    <a:pt x="6767" y="7879"/>
                  </a:lnTo>
                  <a:lnTo>
                    <a:pt x="7088" y="7632"/>
                  </a:lnTo>
                  <a:lnTo>
                    <a:pt x="7409" y="7335"/>
                  </a:lnTo>
                  <a:lnTo>
                    <a:pt x="7681" y="7014"/>
                  </a:lnTo>
                  <a:lnTo>
                    <a:pt x="7928" y="6669"/>
                  </a:lnTo>
                  <a:lnTo>
                    <a:pt x="8150" y="6274"/>
                  </a:lnTo>
                  <a:lnTo>
                    <a:pt x="8323" y="5878"/>
                  </a:lnTo>
                  <a:lnTo>
                    <a:pt x="8471" y="5459"/>
                  </a:lnTo>
                  <a:lnTo>
                    <a:pt x="8570" y="5039"/>
                  </a:lnTo>
                  <a:lnTo>
                    <a:pt x="8619" y="4644"/>
                  </a:lnTo>
                  <a:lnTo>
                    <a:pt x="8619" y="4224"/>
                  </a:lnTo>
                  <a:lnTo>
                    <a:pt x="8595" y="3804"/>
                  </a:lnTo>
                  <a:lnTo>
                    <a:pt x="8521" y="3384"/>
                  </a:lnTo>
                  <a:lnTo>
                    <a:pt x="8422" y="2989"/>
                  </a:lnTo>
                  <a:lnTo>
                    <a:pt x="8274" y="2594"/>
                  </a:lnTo>
                  <a:lnTo>
                    <a:pt x="8076" y="2223"/>
                  </a:lnTo>
                  <a:lnTo>
                    <a:pt x="7854" y="1878"/>
                  </a:lnTo>
                  <a:lnTo>
                    <a:pt x="7607" y="1532"/>
                  </a:lnTo>
                  <a:lnTo>
                    <a:pt x="7335" y="1235"/>
                  </a:lnTo>
                  <a:lnTo>
                    <a:pt x="7014" y="939"/>
                  </a:lnTo>
                  <a:lnTo>
                    <a:pt x="6644" y="692"/>
                  </a:lnTo>
                  <a:lnTo>
                    <a:pt x="6273" y="470"/>
                  </a:lnTo>
                  <a:lnTo>
                    <a:pt x="5853" y="297"/>
                  </a:lnTo>
                  <a:lnTo>
                    <a:pt x="5458" y="149"/>
                  </a:lnTo>
                  <a:lnTo>
                    <a:pt x="5038" y="75"/>
                  </a:lnTo>
                  <a:lnTo>
                    <a:pt x="4619" y="25"/>
                  </a:lnTo>
                  <a:lnTo>
                    <a:pt x="419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0" name="Google Shape;510;p16"/>
          <p:cNvSpPr/>
          <p:nvPr/>
        </p:nvSpPr>
        <p:spPr>
          <a:xfrm flipH="1">
            <a:off x="8430784" y="664599"/>
            <a:ext cx="610949" cy="603498"/>
          </a:xfrm>
          <a:custGeom>
            <a:rect b="b" l="l" r="r" t="t"/>
            <a:pathLst>
              <a:path extrusionOk="0" h="15955" w="16152">
                <a:moveTo>
                  <a:pt x="4347" y="0"/>
                </a:moveTo>
                <a:lnTo>
                  <a:pt x="4224" y="50"/>
                </a:lnTo>
                <a:lnTo>
                  <a:pt x="4100" y="149"/>
                </a:lnTo>
                <a:lnTo>
                  <a:pt x="4026" y="272"/>
                </a:lnTo>
                <a:lnTo>
                  <a:pt x="4001" y="396"/>
                </a:lnTo>
                <a:lnTo>
                  <a:pt x="4001" y="494"/>
                </a:lnTo>
                <a:lnTo>
                  <a:pt x="4001" y="568"/>
                </a:lnTo>
                <a:lnTo>
                  <a:pt x="5755" y="5952"/>
                </a:lnTo>
                <a:lnTo>
                  <a:pt x="5779" y="6051"/>
                </a:lnTo>
                <a:lnTo>
                  <a:pt x="5779" y="6125"/>
                </a:lnTo>
                <a:lnTo>
                  <a:pt x="5779" y="6199"/>
                </a:lnTo>
                <a:lnTo>
                  <a:pt x="5730" y="6273"/>
                </a:lnTo>
                <a:lnTo>
                  <a:pt x="5705" y="6347"/>
                </a:lnTo>
                <a:lnTo>
                  <a:pt x="5656" y="6397"/>
                </a:lnTo>
                <a:lnTo>
                  <a:pt x="5582" y="6471"/>
                </a:lnTo>
                <a:lnTo>
                  <a:pt x="5508" y="6496"/>
                </a:lnTo>
                <a:lnTo>
                  <a:pt x="272" y="8644"/>
                </a:lnTo>
                <a:lnTo>
                  <a:pt x="198" y="8694"/>
                </a:lnTo>
                <a:lnTo>
                  <a:pt x="124" y="8743"/>
                </a:lnTo>
                <a:lnTo>
                  <a:pt x="50" y="8866"/>
                </a:lnTo>
                <a:lnTo>
                  <a:pt x="0" y="8990"/>
                </a:lnTo>
                <a:lnTo>
                  <a:pt x="0" y="9138"/>
                </a:lnTo>
                <a:lnTo>
                  <a:pt x="50" y="9286"/>
                </a:lnTo>
                <a:lnTo>
                  <a:pt x="149" y="9385"/>
                </a:lnTo>
                <a:lnTo>
                  <a:pt x="272" y="9459"/>
                </a:lnTo>
                <a:lnTo>
                  <a:pt x="346" y="9484"/>
                </a:lnTo>
                <a:lnTo>
                  <a:pt x="445" y="9509"/>
                </a:lnTo>
                <a:lnTo>
                  <a:pt x="6175" y="9509"/>
                </a:lnTo>
                <a:lnTo>
                  <a:pt x="6273" y="9533"/>
                </a:lnTo>
                <a:lnTo>
                  <a:pt x="6347" y="9583"/>
                </a:lnTo>
                <a:lnTo>
                  <a:pt x="6397" y="9632"/>
                </a:lnTo>
                <a:lnTo>
                  <a:pt x="6446" y="9681"/>
                </a:lnTo>
                <a:lnTo>
                  <a:pt x="6496" y="9756"/>
                </a:lnTo>
                <a:lnTo>
                  <a:pt x="6520" y="9830"/>
                </a:lnTo>
                <a:lnTo>
                  <a:pt x="6545" y="9904"/>
                </a:lnTo>
                <a:lnTo>
                  <a:pt x="6965" y="15559"/>
                </a:lnTo>
                <a:lnTo>
                  <a:pt x="6990" y="15633"/>
                </a:lnTo>
                <a:lnTo>
                  <a:pt x="7014" y="15707"/>
                </a:lnTo>
                <a:lnTo>
                  <a:pt x="7113" y="15831"/>
                </a:lnTo>
                <a:lnTo>
                  <a:pt x="7212" y="15930"/>
                </a:lnTo>
                <a:lnTo>
                  <a:pt x="7360" y="15954"/>
                </a:lnTo>
                <a:lnTo>
                  <a:pt x="7508" y="15954"/>
                </a:lnTo>
                <a:lnTo>
                  <a:pt x="7632" y="15905"/>
                </a:lnTo>
                <a:lnTo>
                  <a:pt x="7755" y="15806"/>
                </a:lnTo>
                <a:lnTo>
                  <a:pt x="7804" y="15732"/>
                </a:lnTo>
                <a:lnTo>
                  <a:pt x="7829" y="15658"/>
                </a:lnTo>
                <a:lnTo>
                  <a:pt x="9583" y="10274"/>
                </a:lnTo>
                <a:lnTo>
                  <a:pt x="9607" y="10200"/>
                </a:lnTo>
                <a:lnTo>
                  <a:pt x="9657" y="10126"/>
                </a:lnTo>
                <a:lnTo>
                  <a:pt x="9731" y="10077"/>
                </a:lnTo>
                <a:lnTo>
                  <a:pt x="9780" y="10027"/>
                </a:lnTo>
                <a:lnTo>
                  <a:pt x="9854" y="10003"/>
                </a:lnTo>
                <a:lnTo>
                  <a:pt x="9928" y="9978"/>
                </a:lnTo>
                <a:lnTo>
                  <a:pt x="10101" y="9978"/>
                </a:lnTo>
                <a:lnTo>
                  <a:pt x="15609" y="11311"/>
                </a:lnTo>
                <a:lnTo>
                  <a:pt x="15683" y="11336"/>
                </a:lnTo>
                <a:lnTo>
                  <a:pt x="15781" y="11336"/>
                </a:lnTo>
                <a:lnTo>
                  <a:pt x="15905" y="11287"/>
                </a:lnTo>
                <a:lnTo>
                  <a:pt x="16028" y="11188"/>
                </a:lnTo>
                <a:lnTo>
                  <a:pt x="16102" y="11064"/>
                </a:lnTo>
                <a:lnTo>
                  <a:pt x="16152" y="10941"/>
                </a:lnTo>
                <a:lnTo>
                  <a:pt x="16152" y="10793"/>
                </a:lnTo>
                <a:lnTo>
                  <a:pt x="16078" y="10645"/>
                </a:lnTo>
                <a:lnTo>
                  <a:pt x="16028" y="10595"/>
                </a:lnTo>
                <a:lnTo>
                  <a:pt x="15954" y="10521"/>
                </a:lnTo>
                <a:lnTo>
                  <a:pt x="11385" y="7212"/>
                </a:lnTo>
                <a:lnTo>
                  <a:pt x="11336" y="7138"/>
                </a:lnTo>
                <a:lnTo>
                  <a:pt x="11287" y="7088"/>
                </a:lnTo>
                <a:lnTo>
                  <a:pt x="11237" y="7014"/>
                </a:lnTo>
                <a:lnTo>
                  <a:pt x="11213" y="6940"/>
                </a:lnTo>
                <a:lnTo>
                  <a:pt x="11213" y="6841"/>
                </a:lnTo>
                <a:lnTo>
                  <a:pt x="11213" y="6767"/>
                </a:lnTo>
                <a:lnTo>
                  <a:pt x="11237" y="6693"/>
                </a:lnTo>
                <a:lnTo>
                  <a:pt x="11262" y="6619"/>
                </a:lnTo>
                <a:lnTo>
                  <a:pt x="14250" y="1803"/>
                </a:lnTo>
                <a:lnTo>
                  <a:pt x="14275" y="1729"/>
                </a:lnTo>
                <a:lnTo>
                  <a:pt x="14300" y="1630"/>
                </a:lnTo>
                <a:lnTo>
                  <a:pt x="14300" y="1482"/>
                </a:lnTo>
                <a:lnTo>
                  <a:pt x="14250" y="1359"/>
                </a:lnTo>
                <a:lnTo>
                  <a:pt x="14176" y="1235"/>
                </a:lnTo>
                <a:lnTo>
                  <a:pt x="14053" y="1161"/>
                </a:lnTo>
                <a:lnTo>
                  <a:pt x="13905" y="1136"/>
                </a:lnTo>
                <a:lnTo>
                  <a:pt x="13756" y="1136"/>
                </a:lnTo>
                <a:lnTo>
                  <a:pt x="13682" y="1161"/>
                </a:lnTo>
                <a:lnTo>
                  <a:pt x="13608" y="1211"/>
                </a:lnTo>
                <a:lnTo>
                  <a:pt x="9015" y="4545"/>
                </a:lnTo>
                <a:lnTo>
                  <a:pt x="8965" y="4569"/>
                </a:lnTo>
                <a:lnTo>
                  <a:pt x="8866" y="4594"/>
                </a:lnTo>
                <a:lnTo>
                  <a:pt x="8792" y="4619"/>
                </a:lnTo>
                <a:lnTo>
                  <a:pt x="8718" y="4619"/>
                </a:lnTo>
                <a:lnTo>
                  <a:pt x="8644" y="4594"/>
                </a:lnTo>
                <a:lnTo>
                  <a:pt x="8570" y="4569"/>
                </a:lnTo>
                <a:lnTo>
                  <a:pt x="8496" y="4520"/>
                </a:lnTo>
                <a:lnTo>
                  <a:pt x="8422" y="4471"/>
                </a:lnTo>
                <a:lnTo>
                  <a:pt x="4767" y="149"/>
                </a:lnTo>
                <a:lnTo>
                  <a:pt x="4693" y="99"/>
                </a:lnTo>
                <a:lnTo>
                  <a:pt x="4643" y="50"/>
                </a:lnTo>
                <a:lnTo>
                  <a:pt x="4495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546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1" name="Google Shape;511;p16"/>
          <p:cNvGrpSpPr/>
          <p:nvPr/>
        </p:nvGrpSpPr>
        <p:grpSpPr>
          <a:xfrm flipH="1">
            <a:off x="8493121" y="4094422"/>
            <a:ext cx="1200414" cy="1314381"/>
            <a:chOff x="4217475" y="520275"/>
            <a:chExt cx="793400" cy="868725"/>
          </a:xfrm>
        </p:grpSpPr>
        <p:sp>
          <p:nvSpPr>
            <p:cNvPr id="512" name="Google Shape;512;p16"/>
            <p:cNvSpPr/>
            <p:nvPr/>
          </p:nvSpPr>
          <p:spPr>
            <a:xfrm>
              <a:off x="4501475" y="520275"/>
              <a:ext cx="509400" cy="862550"/>
            </a:xfrm>
            <a:custGeom>
              <a:rect b="b" l="l" r="r" t="t"/>
              <a:pathLst>
                <a:path extrusionOk="0" h="34502" w="20376">
                  <a:moveTo>
                    <a:pt x="1" y="0"/>
                  </a:moveTo>
                  <a:lnTo>
                    <a:pt x="5039" y="9459"/>
                  </a:lnTo>
                  <a:lnTo>
                    <a:pt x="9435" y="9089"/>
                  </a:lnTo>
                  <a:lnTo>
                    <a:pt x="9435" y="9089"/>
                  </a:lnTo>
                  <a:lnTo>
                    <a:pt x="6224" y="11682"/>
                  </a:lnTo>
                  <a:lnTo>
                    <a:pt x="9731" y="18325"/>
                  </a:lnTo>
                  <a:lnTo>
                    <a:pt x="11781" y="17535"/>
                  </a:lnTo>
                  <a:lnTo>
                    <a:pt x="10348" y="19461"/>
                  </a:lnTo>
                  <a:lnTo>
                    <a:pt x="14646" y="27562"/>
                  </a:lnTo>
                  <a:lnTo>
                    <a:pt x="17609" y="25388"/>
                  </a:lnTo>
                  <a:lnTo>
                    <a:pt x="17609" y="25388"/>
                  </a:lnTo>
                  <a:lnTo>
                    <a:pt x="15584" y="29315"/>
                  </a:lnTo>
                  <a:lnTo>
                    <a:pt x="18350" y="34501"/>
                  </a:lnTo>
                  <a:lnTo>
                    <a:pt x="18449" y="34205"/>
                  </a:lnTo>
                  <a:lnTo>
                    <a:pt x="18745" y="33390"/>
                  </a:lnTo>
                  <a:lnTo>
                    <a:pt x="18943" y="32797"/>
                  </a:lnTo>
                  <a:lnTo>
                    <a:pt x="19165" y="32081"/>
                  </a:lnTo>
                  <a:lnTo>
                    <a:pt x="19387" y="31266"/>
                  </a:lnTo>
                  <a:lnTo>
                    <a:pt x="19609" y="30377"/>
                  </a:lnTo>
                  <a:lnTo>
                    <a:pt x="19807" y="29389"/>
                  </a:lnTo>
                  <a:lnTo>
                    <a:pt x="20005" y="28303"/>
                  </a:lnTo>
                  <a:lnTo>
                    <a:pt x="20178" y="27166"/>
                  </a:lnTo>
                  <a:lnTo>
                    <a:pt x="20301" y="25956"/>
                  </a:lnTo>
                  <a:lnTo>
                    <a:pt x="20375" y="24697"/>
                  </a:lnTo>
                  <a:lnTo>
                    <a:pt x="20375" y="24030"/>
                  </a:lnTo>
                  <a:lnTo>
                    <a:pt x="20375" y="23363"/>
                  </a:lnTo>
                  <a:lnTo>
                    <a:pt x="20350" y="22696"/>
                  </a:lnTo>
                  <a:lnTo>
                    <a:pt x="20326" y="22005"/>
                  </a:lnTo>
                  <a:lnTo>
                    <a:pt x="20276" y="21313"/>
                  </a:lnTo>
                  <a:lnTo>
                    <a:pt x="20202" y="20622"/>
                  </a:lnTo>
                  <a:lnTo>
                    <a:pt x="20103" y="19906"/>
                  </a:lnTo>
                  <a:lnTo>
                    <a:pt x="19980" y="19214"/>
                  </a:lnTo>
                  <a:lnTo>
                    <a:pt x="19832" y="18498"/>
                  </a:lnTo>
                  <a:lnTo>
                    <a:pt x="19684" y="17757"/>
                  </a:lnTo>
                  <a:lnTo>
                    <a:pt x="19486" y="17041"/>
                  </a:lnTo>
                  <a:lnTo>
                    <a:pt x="19264" y="16325"/>
                  </a:lnTo>
                  <a:lnTo>
                    <a:pt x="19017" y="15584"/>
                  </a:lnTo>
                  <a:lnTo>
                    <a:pt x="18720" y="14868"/>
                  </a:lnTo>
                  <a:lnTo>
                    <a:pt x="18424" y="14151"/>
                  </a:lnTo>
                  <a:lnTo>
                    <a:pt x="18078" y="13411"/>
                  </a:lnTo>
                  <a:lnTo>
                    <a:pt x="17708" y="12694"/>
                  </a:lnTo>
                  <a:lnTo>
                    <a:pt x="17288" y="11978"/>
                  </a:lnTo>
                  <a:lnTo>
                    <a:pt x="16843" y="11287"/>
                  </a:lnTo>
                  <a:lnTo>
                    <a:pt x="16350" y="10570"/>
                  </a:lnTo>
                  <a:lnTo>
                    <a:pt x="15831" y="9879"/>
                  </a:lnTo>
                  <a:lnTo>
                    <a:pt x="15288" y="9187"/>
                  </a:lnTo>
                  <a:lnTo>
                    <a:pt x="14670" y="8496"/>
                  </a:lnTo>
                  <a:lnTo>
                    <a:pt x="14028" y="7829"/>
                  </a:lnTo>
                  <a:lnTo>
                    <a:pt x="13337" y="7162"/>
                  </a:lnTo>
                  <a:lnTo>
                    <a:pt x="12620" y="6520"/>
                  </a:lnTo>
                  <a:lnTo>
                    <a:pt x="11855" y="5878"/>
                  </a:lnTo>
                  <a:lnTo>
                    <a:pt x="11015" y="5261"/>
                  </a:lnTo>
                  <a:lnTo>
                    <a:pt x="10151" y="4668"/>
                  </a:lnTo>
                  <a:lnTo>
                    <a:pt x="9237" y="4075"/>
                  </a:lnTo>
                  <a:lnTo>
                    <a:pt x="8274" y="3483"/>
                  </a:lnTo>
                  <a:lnTo>
                    <a:pt x="7261" y="2939"/>
                  </a:lnTo>
                  <a:lnTo>
                    <a:pt x="6175" y="2396"/>
                  </a:lnTo>
                  <a:lnTo>
                    <a:pt x="5063" y="1877"/>
                  </a:lnTo>
                  <a:lnTo>
                    <a:pt x="3878" y="1359"/>
                  </a:lnTo>
                  <a:lnTo>
                    <a:pt x="2643" y="889"/>
                  </a:lnTo>
                  <a:lnTo>
                    <a:pt x="1359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93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4344650" y="636950"/>
              <a:ext cx="633500" cy="752050"/>
            </a:xfrm>
            <a:custGeom>
              <a:rect b="b" l="l" r="r" t="t"/>
              <a:pathLst>
                <a:path extrusionOk="0" h="30082" w="25340">
                  <a:moveTo>
                    <a:pt x="1" y="1"/>
                  </a:moveTo>
                  <a:lnTo>
                    <a:pt x="6842" y="8250"/>
                  </a:lnTo>
                  <a:lnTo>
                    <a:pt x="11065" y="6990"/>
                  </a:lnTo>
                  <a:lnTo>
                    <a:pt x="8447" y="10176"/>
                  </a:lnTo>
                  <a:lnTo>
                    <a:pt x="13238" y="15980"/>
                  </a:lnTo>
                  <a:lnTo>
                    <a:pt x="15065" y="14794"/>
                  </a:lnTo>
                  <a:lnTo>
                    <a:pt x="14053" y="16967"/>
                  </a:lnTo>
                  <a:lnTo>
                    <a:pt x="19906" y="24031"/>
                  </a:lnTo>
                  <a:lnTo>
                    <a:pt x="22376" y="21314"/>
                  </a:lnTo>
                  <a:lnTo>
                    <a:pt x="21165" y="25562"/>
                  </a:lnTo>
                  <a:lnTo>
                    <a:pt x="24919" y="30081"/>
                  </a:lnTo>
                  <a:lnTo>
                    <a:pt x="24969" y="29785"/>
                  </a:lnTo>
                  <a:lnTo>
                    <a:pt x="25117" y="28921"/>
                  </a:lnTo>
                  <a:lnTo>
                    <a:pt x="25191" y="28303"/>
                  </a:lnTo>
                  <a:lnTo>
                    <a:pt x="25240" y="27562"/>
                  </a:lnTo>
                  <a:lnTo>
                    <a:pt x="25290" y="26723"/>
                  </a:lnTo>
                  <a:lnTo>
                    <a:pt x="25339" y="25784"/>
                  </a:lnTo>
                  <a:lnTo>
                    <a:pt x="25339" y="24772"/>
                  </a:lnTo>
                  <a:lnTo>
                    <a:pt x="25314" y="23685"/>
                  </a:lnTo>
                  <a:lnTo>
                    <a:pt x="25240" y="22549"/>
                  </a:lnTo>
                  <a:lnTo>
                    <a:pt x="25117" y="21339"/>
                  </a:lnTo>
                  <a:lnTo>
                    <a:pt x="24919" y="20079"/>
                  </a:lnTo>
                  <a:lnTo>
                    <a:pt x="24821" y="19437"/>
                  </a:lnTo>
                  <a:lnTo>
                    <a:pt x="24672" y="18770"/>
                  </a:lnTo>
                  <a:lnTo>
                    <a:pt x="24524" y="18128"/>
                  </a:lnTo>
                  <a:lnTo>
                    <a:pt x="24351" y="17461"/>
                  </a:lnTo>
                  <a:lnTo>
                    <a:pt x="24154" y="16795"/>
                  </a:lnTo>
                  <a:lnTo>
                    <a:pt x="23931" y="16128"/>
                  </a:lnTo>
                  <a:lnTo>
                    <a:pt x="23709" y="15461"/>
                  </a:lnTo>
                  <a:lnTo>
                    <a:pt x="23438" y="14769"/>
                  </a:lnTo>
                  <a:lnTo>
                    <a:pt x="23166" y="14103"/>
                  </a:lnTo>
                  <a:lnTo>
                    <a:pt x="22845" y="13436"/>
                  </a:lnTo>
                  <a:lnTo>
                    <a:pt x="22524" y="12769"/>
                  </a:lnTo>
                  <a:lnTo>
                    <a:pt x="22153" y="12102"/>
                  </a:lnTo>
                  <a:lnTo>
                    <a:pt x="21758" y="11435"/>
                  </a:lnTo>
                  <a:lnTo>
                    <a:pt x="21338" y="10793"/>
                  </a:lnTo>
                  <a:lnTo>
                    <a:pt x="20894" y="10127"/>
                  </a:lnTo>
                  <a:lnTo>
                    <a:pt x="20400" y="9509"/>
                  </a:lnTo>
                  <a:lnTo>
                    <a:pt x="19906" y="8867"/>
                  </a:lnTo>
                  <a:lnTo>
                    <a:pt x="19338" y="8250"/>
                  </a:lnTo>
                  <a:lnTo>
                    <a:pt x="18770" y="7657"/>
                  </a:lnTo>
                  <a:lnTo>
                    <a:pt x="18153" y="7064"/>
                  </a:lnTo>
                  <a:lnTo>
                    <a:pt x="17510" y="6471"/>
                  </a:lnTo>
                  <a:lnTo>
                    <a:pt x="16819" y="5903"/>
                  </a:lnTo>
                  <a:lnTo>
                    <a:pt x="16078" y="5360"/>
                  </a:lnTo>
                  <a:lnTo>
                    <a:pt x="15312" y="4841"/>
                  </a:lnTo>
                  <a:lnTo>
                    <a:pt x="14522" y="4323"/>
                  </a:lnTo>
                  <a:lnTo>
                    <a:pt x="13682" y="3854"/>
                  </a:lnTo>
                  <a:lnTo>
                    <a:pt x="12793" y="3384"/>
                  </a:lnTo>
                  <a:lnTo>
                    <a:pt x="11855" y="2940"/>
                  </a:lnTo>
                  <a:lnTo>
                    <a:pt x="10892" y="2520"/>
                  </a:lnTo>
                  <a:lnTo>
                    <a:pt x="9855" y="2125"/>
                  </a:lnTo>
                  <a:lnTo>
                    <a:pt x="8793" y="1754"/>
                  </a:lnTo>
                  <a:lnTo>
                    <a:pt x="7681" y="1409"/>
                  </a:lnTo>
                  <a:lnTo>
                    <a:pt x="6545" y="1088"/>
                  </a:lnTo>
                  <a:lnTo>
                    <a:pt x="5335" y="816"/>
                  </a:lnTo>
                  <a:lnTo>
                    <a:pt x="4076" y="569"/>
                  </a:lnTo>
                  <a:lnTo>
                    <a:pt x="2767" y="347"/>
                  </a:lnTo>
                  <a:lnTo>
                    <a:pt x="1408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4217475" y="742550"/>
              <a:ext cx="753875" cy="626075"/>
            </a:xfrm>
            <a:custGeom>
              <a:rect b="b" l="l" r="r" t="t"/>
              <a:pathLst>
                <a:path extrusionOk="0" h="25043" w="30155">
                  <a:moveTo>
                    <a:pt x="4100" y="0"/>
                  </a:moveTo>
                  <a:lnTo>
                    <a:pt x="2766" y="25"/>
                  </a:lnTo>
                  <a:lnTo>
                    <a:pt x="1408" y="99"/>
                  </a:lnTo>
                  <a:lnTo>
                    <a:pt x="0" y="222"/>
                  </a:lnTo>
                  <a:lnTo>
                    <a:pt x="8273" y="7039"/>
                  </a:lnTo>
                  <a:lnTo>
                    <a:pt x="12176" y="4989"/>
                  </a:lnTo>
                  <a:lnTo>
                    <a:pt x="10200" y="8619"/>
                  </a:lnTo>
                  <a:lnTo>
                    <a:pt x="16003" y="13410"/>
                  </a:lnTo>
                  <a:lnTo>
                    <a:pt x="17584" y="11904"/>
                  </a:lnTo>
                  <a:lnTo>
                    <a:pt x="17016" y="14225"/>
                  </a:lnTo>
                  <a:lnTo>
                    <a:pt x="24079" y="20054"/>
                  </a:lnTo>
                  <a:lnTo>
                    <a:pt x="26006" y="16917"/>
                  </a:lnTo>
                  <a:lnTo>
                    <a:pt x="25635" y="21313"/>
                  </a:lnTo>
                  <a:lnTo>
                    <a:pt x="30155" y="25042"/>
                  </a:lnTo>
                  <a:lnTo>
                    <a:pt x="30155" y="24746"/>
                  </a:lnTo>
                  <a:lnTo>
                    <a:pt x="30130" y="23857"/>
                  </a:lnTo>
                  <a:lnTo>
                    <a:pt x="30080" y="23239"/>
                  </a:lnTo>
                  <a:lnTo>
                    <a:pt x="30006" y="22499"/>
                  </a:lnTo>
                  <a:lnTo>
                    <a:pt x="29883" y="21659"/>
                  </a:lnTo>
                  <a:lnTo>
                    <a:pt x="29759" y="20745"/>
                  </a:lnTo>
                  <a:lnTo>
                    <a:pt x="29562" y="19757"/>
                  </a:lnTo>
                  <a:lnTo>
                    <a:pt x="29340" y="18695"/>
                  </a:lnTo>
                  <a:lnTo>
                    <a:pt x="29043" y="17559"/>
                  </a:lnTo>
                  <a:lnTo>
                    <a:pt x="28673" y="16399"/>
                  </a:lnTo>
                  <a:lnTo>
                    <a:pt x="28278" y="15213"/>
                  </a:lnTo>
                  <a:lnTo>
                    <a:pt x="28031" y="14596"/>
                  </a:lnTo>
                  <a:lnTo>
                    <a:pt x="27784" y="13978"/>
                  </a:lnTo>
                  <a:lnTo>
                    <a:pt x="27512" y="13361"/>
                  </a:lnTo>
                  <a:lnTo>
                    <a:pt x="27216" y="12743"/>
                  </a:lnTo>
                  <a:lnTo>
                    <a:pt x="26895" y="12126"/>
                  </a:lnTo>
                  <a:lnTo>
                    <a:pt x="26549" y="11509"/>
                  </a:lnTo>
                  <a:lnTo>
                    <a:pt x="26203" y="10916"/>
                  </a:lnTo>
                  <a:lnTo>
                    <a:pt x="25808" y="10299"/>
                  </a:lnTo>
                  <a:lnTo>
                    <a:pt x="25413" y="9681"/>
                  </a:lnTo>
                  <a:lnTo>
                    <a:pt x="24968" y="9088"/>
                  </a:lnTo>
                  <a:lnTo>
                    <a:pt x="24524" y="8496"/>
                  </a:lnTo>
                  <a:lnTo>
                    <a:pt x="24030" y="7903"/>
                  </a:lnTo>
                  <a:lnTo>
                    <a:pt x="23511" y="7335"/>
                  </a:lnTo>
                  <a:lnTo>
                    <a:pt x="22993" y="6767"/>
                  </a:lnTo>
                  <a:lnTo>
                    <a:pt x="22425" y="6224"/>
                  </a:lnTo>
                  <a:lnTo>
                    <a:pt x="21832" y="5680"/>
                  </a:lnTo>
                  <a:lnTo>
                    <a:pt x="21214" y="5162"/>
                  </a:lnTo>
                  <a:lnTo>
                    <a:pt x="20548" y="4668"/>
                  </a:lnTo>
                  <a:lnTo>
                    <a:pt x="19856" y="4174"/>
                  </a:lnTo>
                  <a:lnTo>
                    <a:pt x="19140" y="3705"/>
                  </a:lnTo>
                  <a:lnTo>
                    <a:pt x="18399" y="3260"/>
                  </a:lnTo>
                  <a:lnTo>
                    <a:pt x="17609" y="2840"/>
                  </a:lnTo>
                  <a:lnTo>
                    <a:pt x="16794" y="2445"/>
                  </a:lnTo>
                  <a:lnTo>
                    <a:pt x="15954" y="2075"/>
                  </a:lnTo>
                  <a:lnTo>
                    <a:pt x="15065" y="1729"/>
                  </a:lnTo>
                  <a:lnTo>
                    <a:pt x="14151" y="1408"/>
                  </a:lnTo>
                  <a:lnTo>
                    <a:pt x="13188" y="1111"/>
                  </a:lnTo>
                  <a:lnTo>
                    <a:pt x="12176" y="864"/>
                  </a:lnTo>
                  <a:lnTo>
                    <a:pt x="11138" y="642"/>
                  </a:lnTo>
                  <a:lnTo>
                    <a:pt x="10076" y="445"/>
                  </a:lnTo>
                  <a:lnTo>
                    <a:pt x="8965" y="272"/>
                  </a:lnTo>
                  <a:lnTo>
                    <a:pt x="7804" y="148"/>
                  </a:lnTo>
                  <a:lnTo>
                    <a:pt x="6619" y="74"/>
                  </a:lnTo>
                  <a:lnTo>
                    <a:pt x="5384" y="0"/>
                  </a:lnTo>
                  <a:close/>
                </a:path>
              </a:pathLst>
            </a:custGeom>
            <a:solidFill>
              <a:srgbClr val="96DC6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16"/>
          <p:cNvGrpSpPr/>
          <p:nvPr/>
        </p:nvGrpSpPr>
        <p:grpSpPr>
          <a:xfrm flipH="1" rot="2342689">
            <a:off x="-19254" y="101873"/>
            <a:ext cx="1065930" cy="1348034"/>
            <a:chOff x="4025100" y="-1112800"/>
            <a:chExt cx="704500" cy="890950"/>
          </a:xfrm>
        </p:grpSpPr>
        <p:sp>
          <p:nvSpPr>
            <p:cNvPr id="516" name="Google Shape;516;p16"/>
            <p:cNvSpPr/>
            <p:nvPr/>
          </p:nvSpPr>
          <p:spPr>
            <a:xfrm>
              <a:off x="4047325" y="-1109100"/>
              <a:ext cx="682275" cy="887250"/>
            </a:xfrm>
            <a:custGeom>
              <a:rect b="b" l="l" r="r" t="t"/>
              <a:pathLst>
                <a:path extrusionOk="0" h="35490" w="27291">
                  <a:moveTo>
                    <a:pt x="17041" y="1"/>
                  </a:moveTo>
                  <a:lnTo>
                    <a:pt x="15065" y="3878"/>
                  </a:lnTo>
                  <a:lnTo>
                    <a:pt x="15707" y="4249"/>
                  </a:lnTo>
                  <a:lnTo>
                    <a:pt x="16350" y="4619"/>
                  </a:lnTo>
                  <a:lnTo>
                    <a:pt x="16942" y="5039"/>
                  </a:lnTo>
                  <a:lnTo>
                    <a:pt x="17510" y="5459"/>
                  </a:lnTo>
                  <a:lnTo>
                    <a:pt x="18078" y="5928"/>
                  </a:lnTo>
                  <a:lnTo>
                    <a:pt x="18597" y="6422"/>
                  </a:lnTo>
                  <a:lnTo>
                    <a:pt x="19091" y="6916"/>
                  </a:lnTo>
                  <a:lnTo>
                    <a:pt x="19560" y="7434"/>
                  </a:lnTo>
                  <a:lnTo>
                    <a:pt x="19980" y="7978"/>
                  </a:lnTo>
                  <a:lnTo>
                    <a:pt x="20400" y="8546"/>
                  </a:lnTo>
                  <a:lnTo>
                    <a:pt x="20770" y="9138"/>
                  </a:lnTo>
                  <a:lnTo>
                    <a:pt x="21141" y="9731"/>
                  </a:lnTo>
                  <a:lnTo>
                    <a:pt x="21462" y="10349"/>
                  </a:lnTo>
                  <a:lnTo>
                    <a:pt x="21733" y="10991"/>
                  </a:lnTo>
                  <a:lnTo>
                    <a:pt x="22005" y="11633"/>
                  </a:lnTo>
                  <a:lnTo>
                    <a:pt x="22227" y="12275"/>
                  </a:lnTo>
                  <a:lnTo>
                    <a:pt x="22425" y="12942"/>
                  </a:lnTo>
                  <a:lnTo>
                    <a:pt x="22598" y="13609"/>
                  </a:lnTo>
                  <a:lnTo>
                    <a:pt x="22721" y="14300"/>
                  </a:lnTo>
                  <a:lnTo>
                    <a:pt x="22845" y="14967"/>
                  </a:lnTo>
                  <a:lnTo>
                    <a:pt x="22894" y="15658"/>
                  </a:lnTo>
                  <a:lnTo>
                    <a:pt x="22944" y="16350"/>
                  </a:lnTo>
                  <a:lnTo>
                    <a:pt x="22944" y="17066"/>
                  </a:lnTo>
                  <a:lnTo>
                    <a:pt x="22919" y="17758"/>
                  </a:lnTo>
                  <a:lnTo>
                    <a:pt x="22845" y="18449"/>
                  </a:lnTo>
                  <a:lnTo>
                    <a:pt x="22746" y="19165"/>
                  </a:lnTo>
                  <a:lnTo>
                    <a:pt x="22598" y="19857"/>
                  </a:lnTo>
                  <a:lnTo>
                    <a:pt x="22425" y="20548"/>
                  </a:lnTo>
                  <a:lnTo>
                    <a:pt x="22227" y="21240"/>
                  </a:lnTo>
                  <a:lnTo>
                    <a:pt x="21980" y="21931"/>
                  </a:lnTo>
                  <a:lnTo>
                    <a:pt x="21684" y="22598"/>
                  </a:lnTo>
                  <a:lnTo>
                    <a:pt x="21363" y="23265"/>
                  </a:lnTo>
                  <a:lnTo>
                    <a:pt x="21017" y="23932"/>
                  </a:lnTo>
                  <a:lnTo>
                    <a:pt x="20647" y="24549"/>
                  </a:lnTo>
                  <a:lnTo>
                    <a:pt x="20227" y="25166"/>
                  </a:lnTo>
                  <a:lnTo>
                    <a:pt x="19782" y="25735"/>
                  </a:lnTo>
                  <a:lnTo>
                    <a:pt x="19338" y="26278"/>
                  </a:lnTo>
                  <a:lnTo>
                    <a:pt x="18844" y="26796"/>
                  </a:lnTo>
                  <a:lnTo>
                    <a:pt x="18350" y="27290"/>
                  </a:lnTo>
                  <a:lnTo>
                    <a:pt x="17807" y="27760"/>
                  </a:lnTo>
                  <a:lnTo>
                    <a:pt x="17263" y="28204"/>
                  </a:lnTo>
                  <a:lnTo>
                    <a:pt x="16695" y="28599"/>
                  </a:lnTo>
                  <a:lnTo>
                    <a:pt x="16127" y="28994"/>
                  </a:lnTo>
                  <a:lnTo>
                    <a:pt x="15510" y="29340"/>
                  </a:lnTo>
                  <a:lnTo>
                    <a:pt x="14892" y="29661"/>
                  </a:lnTo>
                  <a:lnTo>
                    <a:pt x="14275" y="29958"/>
                  </a:lnTo>
                  <a:lnTo>
                    <a:pt x="13633" y="30205"/>
                  </a:lnTo>
                  <a:lnTo>
                    <a:pt x="12991" y="30452"/>
                  </a:lnTo>
                  <a:lnTo>
                    <a:pt x="12324" y="30649"/>
                  </a:lnTo>
                  <a:lnTo>
                    <a:pt x="11657" y="30797"/>
                  </a:lnTo>
                  <a:lnTo>
                    <a:pt x="10966" y="30945"/>
                  </a:lnTo>
                  <a:lnTo>
                    <a:pt x="10274" y="31044"/>
                  </a:lnTo>
                  <a:lnTo>
                    <a:pt x="9583" y="31118"/>
                  </a:lnTo>
                  <a:lnTo>
                    <a:pt x="8891" y="31143"/>
                  </a:lnTo>
                  <a:lnTo>
                    <a:pt x="8200" y="31143"/>
                  </a:lnTo>
                  <a:lnTo>
                    <a:pt x="7508" y="31118"/>
                  </a:lnTo>
                  <a:lnTo>
                    <a:pt x="6792" y="31044"/>
                  </a:lnTo>
                  <a:lnTo>
                    <a:pt x="6101" y="30945"/>
                  </a:lnTo>
                  <a:lnTo>
                    <a:pt x="5409" y="30797"/>
                  </a:lnTo>
                  <a:lnTo>
                    <a:pt x="4718" y="30624"/>
                  </a:lnTo>
                  <a:lnTo>
                    <a:pt x="4026" y="30427"/>
                  </a:lnTo>
                  <a:lnTo>
                    <a:pt x="3335" y="30180"/>
                  </a:lnTo>
                  <a:lnTo>
                    <a:pt x="2643" y="29908"/>
                  </a:lnTo>
                  <a:lnTo>
                    <a:pt x="1976" y="29587"/>
                  </a:lnTo>
                  <a:lnTo>
                    <a:pt x="1" y="33465"/>
                  </a:lnTo>
                  <a:lnTo>
                    <a:pt x="890" y="33860"/>
                  </a:lnTo>
                  <a:lnTo>
                    <a:pt x="1754" y="34230"/>
                  </a:lnTo>
                  <a:lnTo>
                    <a:pt x="2643" y="34551"/>
                  </a:lnTo>
                  <a:lnTo>
                    <a:pt x="3557" y="34823"/>
                  </a:lnTo>
                  <a:lnTo>
                    <a:pt x="4446" y="35045"/>
                  </a:lnTo>
                  <a:lnTo>
                    <a:pt x="5360" y="35243"/>
                  </a:lnTo>
                  <a:lnTo>
                    <a:pt x="6273" y="35366"/>
                  </a:lnTo>
                  <a:lnTo>
                    <a:pt x="7187" y="35465"/>
                  </a:lnTo>
                  <a:lnTo>
                    <a:pt x="8101" y="35490"/>
                  </a:lnTo>
                  <a:lnTo>
                    <a:pt x="9015" y="35490"/>
                  </a:lnTo>
                  <a:lnTo>
                    <a:pt x="9904" y="35440"/>
                  </a:lnTo>
                  <a:lnTo>
                    <a:pt x="10818" y="35366"/>
                  </a:lnTo>
                  <a:lnTo>
                    <a:pt x="11707" y="35218"/>
                  </a:lnTo>
                  <a:lnTo>
                    <a:pt x="12596" y="35045"/>
                  </a:lnTo>
                  <a:lnTo>
                    <a:pt x="13460" y="34848"/>
                  </a:lnTo>
                  <a:lnTo>
                    <a:pt x="14324" y="34576"/>
                  </a:lnTo>
                  <a:lnTo>
                    <a:pt x="15189" y="34280"/>
                  </a:lnTo>
                  <a:lnTo>
                    <a:pt x="16004" y="33934"/>
                  </a:lnTo>
                  <a:lnTo>
                    <a:pt x="16819" y="33563"/>
                  </a:lnTo>
                  <a:lnTo>
                    <a:pt x="17634" y="33143"/>
                  </a:lnTo>
                  <a:lnTo>
                    <a:pt x="18399" y="32674"/>
                  </a:lnTo>
                  <a:lnTo>
                    <a:pt x="19165" y="32180"/>
                  </a:lnTo>
                  <a:lnTo>
                    <a:pt x="19906" y="31662"/>
                  </a:lnTo>
                  <a:lnTo>
                    <a:pt x="20622" y="31094"/>
                  </a:lnTo>
                  <a:lnTo>
                    <a:pt x="21314" y="30476"/>
                  </a:lnTo>
                  <a:lnTo>
                    <a:pt x="21956" y="29834"/>
                  </a:lnTo>
                  <a:lnTo>
                    <a:pt x="22598" y="29167"/>
                  </a:lnTo>
                  <a:lnTo>
                    <a:pt x="23190" y="28451"/>
                  </a:lnTo>
                  <a:lnTo>
                    <a:pt x="23759" y="27686"/>
                  </a:lnTo>
                  <a:lnTo>
                    <a:pt x="24302" y="26920"/>
                  </a:lnTo>
                  <a:lnTo>
                    <a:pt x="24796" y="26105"/>
                  </a:lnTo>
                  <a:lnTo>
                    <a:pt x="25240" y="25241"/>
                  </a:lnTo>
                  <a:lnTo>
                    <a:pt x="25660" y="24376"/>
                  </a:lnTo>
                  <a:lnTo>
                    <a:pt x="26031" y="23487"/>
                  </a:lnTo>
                  <a:lnTo>
                    <a:pt x="26352" y="22598"/>
                  </a:lnTo>
                  <a:lnTo>
                    <a:pt x="26623" y="21709"/>
                  </a:lnTo>
                  <a:lnTo>
                    <a:pt x="26846" y="20795"/>
                  </a:lnTo>
                  <a:lnTo>
                    <a:pt x="27018" y="19881"/>
                  </a:lnTo>
                  <a:lnTo>
                    <a:pt x="27167" y="18992"/>
                  </a:lnTo>
                  <a:lnTo>
                    <a:pt x="27241" y="18079"/>
                  </a:lnTo>
                  <a:lnTo>
                    <a:pt x="27290" y="17165"/>
                  </a:lnTo>
                  <a:lnTo>
                    <a:pt x="27290" y="16251"/>
                  </a:lnTo>
                  <a:lnTo>
                    <a:pt x="27241" y="15337"/>
                  </a:lnTo>
                  <a:lnTo>
                    <a:pt x="27142" y="14448"/>
                  </a:lnTo>
                  <a:lnTo>
                    <a:pt x="27018" y="13559"/>
                  </a:lnTo>
                  <a:lnTo>
                    <a:pt x="26846" y="12670"/>
                  </a:lnTo>
                  <a:lnTo>
                    <a:pt x="26623" y="11781"/>
                  </a:lnTo>
                  <a:lnTo>
                    <a:pt x="26376" y="10941"/>
                  </a:lnTo>
                  <a:lnTo>
                    <a:pt x="26080" y="10077"/>
                  </a:lnTo>
                  <a:lnTo>
                    <a:pt x="25734" y="9237"/>
                  </a:lnTo>
                  <a:lnTo>
                    <a:pt x="25364" y="8422"/>
                  </a:lnTo>
                  <a:lnTo>
                    <a:pt x="24944" y="7632"/>
                  </a:lnTo>
                  <a:lnTo>
                    <a:pt x="24475" y="6842"/>
                  </a:lnTo>
                  <a:lnTo>
                    <a:pt x="23981" y="6101"/>
                  </a:lnTo>
                  <a:lnTo>
                    <a:pt x="23462" y="5360"/>
                  </a:lnTo>
                  <a:lnTo>
                    <a:pt x="22869" y="4644"/>
                  </a:lnTo>
                  <a:lnTo>
                    <a:pt x="22277" y="3952"/>
                  </a:lnTo>
                  <a:lnTo>
                    <a:pt x="21635" y="3285"/>
                  </a:lnTo>
                  <a:lnTo>
                    <a:pt x="20943" y="2668"/>
                  </a:lnTo>
                  <a:lnTo>
                    <a:pt x="20227" y="2075"/>
                  </a:lnTo>
                  <a:lnTo>
                    <a:pt x="19486" y="1507"/>
                  </a:lnTo>
                  <a:lnTo>
                    <a:pt x="18696" y="964"/>
                  </a:lnTo>
                  <a:lnTo>
                    <a:pt x="17881" y="470"/>
                  </a:lnTo>
                  <a:lnTo>
                    <a:pt x="17041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4025100" y="-373750"/>
              <a:ext cx="93875" cy="104975"/>
            </a:xfrm>
            <a:custGeom>
              <a:rect b="b" l="l" r="r" t="t"/>
              <a:pathLst>
                <a:path extrusionOk="0" h="4199" w="3755">
                  <a:moveTo>
                    <a:pt x="2001" y="0"/>
                  </a:moveTo>
                  <a:lnTo>
                    <a:pt x="1803" y="50"/>
                  </a:lnTo>
                  <a:lnTo>
                    <a:pt x="1630" y="99"/>
                  </a:lnTo>
                  <a:lnTo>
                    <a:pt x="1458" y="148"/>
                  </a:lnTo>
                  <a:lnTo>
                    <a:pt x="1285" y="247"/>
                  </a:lnTo>
                  <a:lnTo>
                    <a:pt x="1112" y="346"/>
                  </a:lnTo>
                  <a:lnTo>
                    <a:pt x="964" y="470"/>
                  </a:lnTo>
                  <a:lnTo>
                    <a:pt x="791" y="593"/>
                  </a:lnTo>
                  <a:lnTo>
                    <a:pt x="643" y="741"/>
                  </a:lnTo>
                  <a:lnTo>
                    <a:pt x="519" y="914"/>
                  </a:lnTo>
                  <a:lnTo>
                    <a:pt x="396" y="1087"/>
                  </a:lnTo>
                  <a:lnTo>
                    <a:pt x="297" y="1285"/>
                  </a:lnTo>
                  <a:lnTo>
                    <a:pt x="198" y="1482"/>
                  </a:lnTo>
                  <a:lnTo>
                    <a:pt x="124" y="1704"/>
                  </a:lnTo>
                  <a:lnTo>
                    <a:pt x="75" y="1902"/>
                  </a:lnTo>
                  <a:lnTo>
                    <a:pt x="25" y="2100"/>
                  </a:lnTo>
                  <a:lnTo>
                    <a:pt x="0" y="2322"/>
                  </a:lnTo>
                  <a:lnTo>
                    <a:pt x="0" y="2519"/>
                  </a:lnTo>
                  <a:lnTo>
                    <a:pt x="25" y="2717"/>
                  </a:lnTo>
                  <a:lnTo>
                    <a:pt x="50" y="2890"/>
                  </a:lnTo>
                  <a:lnTo>
                    <a:pt x="99" y="3087"/>
                  </a:lnTo>
                  <a:lnTo>
                    <a:pt x="173" y="3260"/>
                  </a:lnTo>
                  <a:lnTo>
                    <a:pt x="247" y="3408"/>
                  </a:lnTo>
                  <a:lnTo>
                    <a:pt x="346" y="3581"/>
                  </a:lnTo>
                  <a:lnTo>
                    <a:pt x="470" y="3705"/>
                  </a:lnTo>
                  <a:lnTo>
                    <a:pt x="593" y="3828"/>
                  </a:lnTo>
                  <a:lnTo>
                    <a:pt x="741" y="3952"/>
                  </a:lnTo>
                  <a:lnTo>
                    <a:pt x="890" y="4051"/>
                  </a:lnTo>
                  <a:lnTo>
                    <a:pt x="1062" y="4125"/>
                  </a:lnTo>
                  <a:lnTo>
                    <a:pt x="1235" y="4174"/>
                  </a:lnTo>
                  <a:lnTo>
                    <a:pt x="1408" y="4199"/>
                  </a:lnTo>
                  <a:lnTo>
                    <a:pt x="1779" y="4199"/>
                  </a:lnTo>
                  <a:lnTo>
                    <a:pt x="1951" y="4174"/>
                  </a:lnTo>
                  <a:lnTo>
                    <a:pt x="2149" y="4125"/>
                  </a:lnTo>
                  <a:lnTo>
                    <a:pt x="2322" y="4051"/>
                  </a:lnTo>
                  <a:lnTo>
                    <a:pt x="2495" y="3952"/>
                  </a:lnTo>
                  <a:lnTo>
                    <a:pt x="2668" y="3853"/>
                  </a:lnTo>
                  <a:lnTo>
                    <a:pt x="2816" y="3729"/>
                  </a:lnTo>
                  <a:lnTo>
                    <a:pt x="2964" y="3606"/>
                  </a:lnTo>
                  <a:lnTo>
                    <a:pt x="3112" y="3458"/>
                  </a:lnTo>
                  <a:lnTo>
                    <a:pt x="3260" y="3285"/>
                  </a:lnTo>
                  <a:lnTo>
                    <a:pt x="3384" y="3112"/>
                  </a:lnTo>
                  <a:lnTo>
                    <a:pt x="3483" y="2914"/>
                  </a:lnTo>
                  <a:lnTo>
                    <a:pt x="3581" y="2717"/>
                  </a:lnTo>
                  <a:lnTo>
                    <a:pt x="3656" y="2519"/>
                  </a:lnTo>
                  <a:lnTo>
                    <a:pt x="3705" y="2297"/>
                  </a:lnTo>
                  <a:lnTo>
                    <a:pt x="3730" y="2100"/>
                  </a:lnTo>
                  <a:lnTo>
                    <a:pt x="3754" y="1902"/>
                  </a:lnTo>
                  <a:lnTo>
                    <a:pt x="3754" y="1680"/>
                  </a:lnTo>
                  <a:lnTo>
                    <a:pt x="3754" y="1507"/>
                  </a:lnTo>
                  <a:lnTo>
                    <a:pt x="3705" y="1309"/>
                  </a:lnTo>
                  <a:lnTo>
                    <a:pt x="3656" y="1112"/>
                  </a:lnTo>
                  <a:lnTo>
                    <a:pt x="3606" y="939"/>
                  </a:lnTo>
                  <a:lnTo>
                    <a:pt x="3507" y="791"/>
                  </a:lnTo>
                  <a:lnTo>
                    <a:pt x="3409" y="642"/>
                  </a:lnTo>
                  <a:lnTo>
                    <a:pt x="3310" y="494"/>
                  </a:lnTo>
                  <a:lnTo>
                    <a:pt x="3186" y="371"/>
                  </a:lnTo>
                  <a:lnTo>
                    <a:pt x="3038" y="247"/>
                  </a:lnTo>
                  <a:lnTo>
                    <a:pt x="2865" y="173"/>
                  </a:lnTo>
                  <a:lnTo>
                    <a:pt x="2692" y="99"/>
                  </a:lnTo>
                  <a:lnTo>
                    <a:pt x="2519" y="50"/>
                  </a:lnTo>
                  <a:lnTo>
                    <a:pt x="234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4401725" y="-1112800"/>
              <a:ext cx="93875" cy="104975"/>
            </a:xfrm>
            <a:custGeom>
              <a:rect b="b" l="l" r="r" t="t"/>
              <a:pathLst>
                <a:path extrusionOk="0" h="4199" w="3755">
                  <a:moveTo>
                    <a:pt x="1976" y="1"/>
                  </a:moveTo>
                  <a:lnTo>
                    <a:pt x="1803" y="25"/>
                  </a:lnTo>
                  <a:lnTo>
                    <a:pt x="1630" y="75"/>
                  </a:lnTo>
                  <a:lnTo>
                    <a:pt x="1457" y="149"/>
                  </a:lnTo>
                  <a:lnTo>
                    <a:pt x="1284" y="248"/>
                  </a:lnTo>
                  <a:lnTo>
                    <a:pt x="1112" y="346"/>
                  </a:lnTo>
                  <a:lnTo>
                    <a:pt x="939" y="470"/>
                  </a:lnTo>
                  <a:lnTo>
                    <a:pt x="791" y="593"/>
                  </a:lnTo>
                  <a:lnTo>
                    <a:pt x="642" y="741"/>
                  </a:lnTo>
                  <a:lnTo>
                    <a:pt x="519" y="914"/>
                  </a:lnTo>
                  <a:lnTo>
                    <a:pt x="395" y="1087"/>
                  </a:lnTo>
                  <a:lnTo>
                    <a:pt x="272" y="1285"/>
                  </a:lnTo>
                  <a:lnTo>
                    <a:pt x="198" y="1482"/>
                  </a:lnTo>
                  <a:lnTo>
                    <a:pt x="124" y="1705"/>
                  </a:lnTo>
                  <a:lnTo>
                    <a:pt x="50" y="1902"/>
                  </a:lnTo>
                  <a:lnTo>
                    <a:pt x="25" y="2100"/>
                  </a:lnTo>
                  <a:lnTo>
                    <a:pt x="0" y="2297"/>
                  </a:lnTo>
                  <a:lnTo>
                    <a:pt x="0" y="2520"/>
                  </a:lnTo>
                  <a:lnTo>
                    <a:pt x="25" y="2692"/>
                  </a:lnTo>
                  <a:lnTo>
                    <a:pt x="50" y="2890"/>
                  </a:lnTo>
                  <a:lnTo>
                    <a:pt x="99" y="3088"/>
                  </a:lnTo>
                  <a:lnTo>
                    <a:pt x="173" y="3261"/>
                  </a:lnTo>
                  <a:lnTo>
                    <a:pt x="247" y="3409"/>
                  </a:lnTo>
                  <a:lnTo>
                    <a:pt x="346" y="3557"/>
                  </a:lnTo>
                  <a:lnTo>
                    <a:pt x="470" y="3705"/>
                  </a:lnTo>
                  <a:lnTo>
                    <a:pt x="593" y="3829"/>
                  </a:lnTo>
                  <a:lnTo>
                    <a:pt x="741" y="3952"/>
                  </a:lnTo>
                  <a:lnTo>
                    <a:pt x="889" y="4026"/>
                  </a:lnTo>
                  <a:lnTo>
                    <a:pt x="1062" y="4100"/>
                  </a:lnTo>
                  <a:lnTo>
                    <a:pt x="1235" y="4150"/>
                  </a:lnTo>
                  <a:lnTo>
                    <a:pt x="1408" y="4199"/>
                  </a:lnTo>
                  <a:lnTo>
                    <a:pt x="1778" y="4199"/>
                  </a:lnTo>
                  <a:lnTo>
                    <a:pt x="1951" y="4150"/>
                  </a:lnTo>
                  <a:lnTo>
                    <a:pt x="2124" y="4100"/>
                  </a:lnTo>
                  <a:lnTo>
                    <a:pt x="2297" y="4051"/>
                  </a:lnTo>
                  <a:lnTo>
                    <a:pt x="2470" y="3952"/>
                  </a:lnTo>
                  <a:lnTo>
                    <a:pt x="2643" y="3853"/>
                  </a:lnTo>
                  <a:lnTo>
                    <a:pt x="2816" y="3730"/>
                  </a:lnTo>
                  <a:lnTo>
                    <a:pt x="2964" y="3606"/>
                  </a:lnTo>
                  <a:lnTo>
                    <a:pt x="3112" y="3458"/>
                  </a:lnTo>
                  <a:lnTo>
                    <a:pt x="3236" y="3285"/>
                  </a:lnTo>
                  <a:lnTo>
                    <a:pt x="3359" y="3112"/>
                  </a:lnTo>
                  <a:lnTo>
                    <a:pt x="3482" y="2915"/>
                  </a:lnTo>
                  <a:lnTo>
                    <a:pt x="3557" y="2717"/>
                  </a:lnTo>
                  <a:lnTo>
                    <a:pt x="3631" y="2495"/>
                  </a:lnTo>
                  <a:lnTo>
                    <a:pt x="3705" y="2297"/>
                  </a:lnTo>
                  <a:lnTo>
                    <a:pt x="3729" y="2100"/>
                  </a:lnTo>
                  <a:lnTo>
                    <a:pt x="3754" y="1877"/>
                  </a:lnTo>
                  <a:lnTo>
                    <a:pt x="3754" y="1680"/>
                  </a:lnTo>
                  <a:lnTo>
                    <a:pt x="3729" y="1482"/>
                  </a:lnTo>
                  <a:lnTo>
                    <a:pt x="3705" y="1309"/>
                  </a:lnTo>
                  <a:lnTo>
                    <a:pt x="3655" y="1112"/>
                  </a:lnTo>
                  <a:lnTo>
                    <a:pt x="3581" y="939"/>
                  </a:lnTo>
                  <a:lnTo>
                    <a:pt x="3507" y="791"/>
                  </a:lnTo>
                  <a:lnTo>
                    <a:pt x="3408" y="618"/>
                  </a:lnTo>
                  <a:lnTo>
                    <a:pt x="3285" y="494"/>
                  </a:lnTo>
                  <a:lnTo>
                    <a:pt x="3161" y="371"/>
                  </a:lnTo>
                  <a:lnTo>
                    <a:pt x="3013" y="248"/>
                  </a:lnTo>
                  <a:lnTo>
                    <a:pt x="2865" y="149"/>
                  </a:lnTo>
                  <a:lnTo>
                    <a:pt x="2692" y="75"/>
                  </a:lnTo>
                  <a:lnTo>
                    <a:pt x="2519" y="25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5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7"/>
          <p:cNvSpPr txBox="1"/>
          <p:nvPr>
            <p:ph type="title"/>
          </p:nvPr>
        </p:nvSpPr>
        <p:spPr>
          <a:xfrm>
            <a:off x="713225" y="594360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521" name="Google Shape;521;p17"/>
          <p:cNvSpPr txBox="1"/>
          <p:nvPr>
            <p:ph idx="1" type="body"/>
          </p:nvPr>
        </p:nvSpPr>
        <p:spPr>
          <a:xfrm>
            <a:off x="1293750" y="1703550"/>
            <a:ext cx="6556500" cy="17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grpSp>
        <p:nvGrpSpPr>
          <p:cNvPr id="522" name="Google Shape;522;p17"/>
          <p:cNvGrpSpPr/>
          <p:nvPr/>
        </p:nvGrpSpPr>
        <p:grpSpPr>
          <a:xfrm flipH="1">
            <a:off x="175498" y="4085260"/>
            <a:ext cx="893182" cy="1325705"/>
            <a:chOff x="4430210" y="3758172"/>
            <a:chExt cx="893182" cy="1325705"/>
          </a:xfrm>
        </p:grpSpPr>
        <p:sp>
          <p:nvSpPr>
            <p:cNvPr id="523" name="Google Shape;523;p17"/>
            <p:cNvSpPr/>
            <p:nvPr/>
          </p:nvSpPr>
          <p:spPr>
            <a:xfrm>
              <a:off x="4430210" y="4120000"/>
              <a:ext cx="560232" cy="963878"/>
            </a:xfrm>
            <a:custGeom>
              <a:rect b="b" l="l" r="r" t="t"/>
              <a:pathLst>
                <a:path extrusionOk="0" h="23882" w="13880">
                  <a:moveTo>
                    <a:pt x="4792" y="0"/>
                  </a:moveTo>
                  <a:lnTo>
                    <a:pt x="4520" y="50"/>
                  </a:lnTo>
                  <a:lnTo>
                    <a:pt x="4224" y="99"/>
                  </a:lnTo>
                  <a:lnTo>
                    <a:pt x="3952" y="198"/>
                  </a:lnTo>
                  <a:lnTo>
                    <a:pt x="3483" y="371"/>
                  </a:lnTo>
                  <a:lnTo>
                    <a:pt x="3087" y="568"/>
                  </a:lnTo>
                  <a:lnTo>
                    <a:pt x="2692" y="791"/>
                  </a:lnTo>
                  <a:lnTo>
                    <a:pt x="2347" y="1038"/>
                  </a:lnTo>
                  <a:lnTo>
                    <a:pt x="2001" y="1285"/>
                  </a:lnTo>
                  <a:lnTo>
                    <a:pt x="1704" y="1556"/>
                  </a:lnTo>
                  <a:lnTo>
                    <a:pt x="1433" y="1828"/>
                  </a:lnTo>
                  <a:lnTo>
                    <a:pt x="1186" y="2124"/>
                  </a:lnTo>
                  <a:lnTo>
                    <a:pt x="964" y="2445"/>
                  </a:lnTo>
                  <a:lnTo>
                    <a:pt x="766" y="2766"/>
                  </a:lnTo>
                  <a:lnTo>
                    <a:pt x="618" y="3112"/>
                  </a:lnTo>
                  <a:lnTo>
                    <a:pt x="470" y="3433"/>
                  </a:lnTo>
                  <a:lnTo>
                    <a:pt x="321" y="3779"/>
                  </a:lnTo>
                  <a:lnTo>
                    <a:pt x="223" y="4149"/>
                  </a:lnTo>
                  <a:lnTo>
                    <a:pt x="149" y="4495"/>
                  </a:lnTo>
                  <a:lnTo>
                    <a:pt x="75" y="4866"/>
                  </a:lnTo>
                  <a:lnTo>
                    <a:pt x="25" y="5211"/>
                  </a:lnTo>
                  <a:lnTo>
                    <a:pt x="0" y="5582"/>
                  </a:lnTo>
                  <a:lnTo>
                    <a:pt x="0" y="5952"/>
                  </a:lnTo>
                  <a:lnTo>
                    <a:pt x="0" y="6298"/>
                  </a:lnTo>
                  <a:lnTo>
                    <a:pt x="25" y="6668"/>
                  </a:lnTo>
                  <a:lnTo>
                    <a:pt x="75" y="7014"/>
                  </a:lnTo>
                  <a:lnTo>
                    <a:pt x="173" y="7706"/>
                  </a:lnTo>
                  <a:lnTo>
                    <a:pt x="346" y="8348"/>
                  </a:lnTo>
                  <a:lnTo>
                    <a:pt x="544" y="8940"/>
                  </a:lnTo>
                  <a:lnTo>
                    <a:pt x="791" y="9508"/>
                  </a:lnTo>
                  <a:lnTo>
                    <a:pt x="1062" y="10002"/>
                  </a:lnTo>
                  <a:lnTo>
                    <a:pt x="1680" y="10966"/>
                  </a:lnTo>
                  <a:lnTo>
                    <a:pt x="2322" y="12052"/>
                  </a:lnTo>
                  <a:lnTo>
                    <a:pt x="3013" y="13238"/>
                  </a:lnTo>
                  <a:lnTo>
                    <a:pt x="3730" y="14497"/>
                  </a:lnTo>
                  <a:lnTo>
                    <a:pt x="4421" y="15831"/>
                  </a:lnTo>
                  <a:lnTo>
                    <a:pt x="5088" y="17214"/>
                  </a:lnTo>
                  <a:lnTo>
                    <a:pt x="5730" y="18597"/>
                  </a:lnTo>
                  <a:lnTo>
                    <a:pt x="6026" y="19313"/>
                  </a:lnTo>
                  <a:lnTo>
                    <a:pt x="6298" y="20004"/>
                  </a:lnTo>
                  <a:lnTo>
                    <a:pt x="6594" y="20671"/>
                  </a:lnTo>
                  <a:lnTo>
                    <a:pt x="6891" y="21239"/>
                  </a:lnTo>
                  <a:lnTo>
                    <a:pt x="7236" y="21783"/>
                  </a:lnTo>
                  <a:lnTo>
                    <a:pt x="7582" y="22227"/>
                  </a:lnTo>
                  <a:lnTo>
                    <a:pt x="7953" y="22622"/>
                  </a:lnTo>
                  <a:lnTo>
                    <a:pt x="8348" y="22968"/>
                  </a:lnTo>
                  <a:lnTo>
                    <a:pt x="8743" y="23264"/>
                  </a:lnTo>
                  <a:lnTo>
                    <a:pt x="9138" y="23487"/>
                  </a:lnTo>
                  <a:lnTo>
                    <a:pt x="9533" y="23660"/>
                  </a:lnTo>
                  <a:lnTo>
                    <a:pt x="9904" y="23783"/>
                  </a:lnTo>
                  <a:lnTo>
                    <a:pt x="10299" y="23857"/>
                  </a:lnTo>
                  <a:lnTo>
                    <a:pt x="10669" y="23882"/>
                  </a:lnTo>
                  <a:lnTo>
                    <a:pt x="11040" y="23882"/>
                  </a:lnTo>
                  <a:lnTo>
                    <a:pt x="11385" y="23832"/>
                  </a:lnTo>
                  <a:lnTo>
                    <a:pt x="11707" y="23758"/>
                  </a:lnTo>
                  <a:lnTo>
                    <a:pt x="12028" y="23635"/>
                  </a:lnTo>
                  <a:lnTo>
                    <a:pt x="12299" y="23462"/>
                  </a:lnTo>
                  <a:lnTo>
                    <a:pt x="12571" y="23264"/>
                  </a:lnTo>
                  <a:lnTo>
                    <a:pt x="12843" y="23017"/>
                  </a:lnTo>
                  <a:lnTo>
                    <a:pt x="13090" y="22721"/>
                  </a:lnTo>
                  <a:lnTo>
                    <a:pt x="13312" y="22400"/>
                  </a:lnTo>
                  <a:lnTo>
                    <a:pt x="13509" y="22054"/>
                  </a:lnTo>
                  <a:lnTo>
                    <a:pt x="13658" y="21659"/>
                  </a:lnTo>
                  <a:lnTo>
                    <a:pt x="13781" y="21264"/>
                  </a:lnTo>
                  <a:lnTo>
                    <a:pt x="13855" y="20819"/>
                  </a:lnTo>
                  <a:lnTo>
                    <a:pt x="13880" y="20350"/>
                  </a:lnTo>
                  <a:lnTo>
                    <a:pt x="13855" y="19881"/>
                  </a:lnTo>
                  <a:lnTo>
                    <a:pt x="13830" y="19634"/>
                  </a:lnTo>
                  <a:lnTo>
                    <a:pt x="13781" y="19362"/>
                  </a:lnTo>
                  <a:lnTo>
                    <a:pt x="13707" y="19115"/>
                  </a:lnTo>
                  <a:lnTo>
                    <a:pt x="13608" y="18844"/>
                  </a:lnTo>
                  <a:lnTo>
                    <a:pt x="13509" y="18597"/>
                  </a:lnTo>
                  <a:lnTo>
                    <a:pt x="13386" y="18325"/>
                  </a:lnTo>
                  <a:lnTo>
                    <a:pt x="13262" y="18053"/>
                  </a:lnTo>
                  <a:lnTo>
                    <a:pt x="13090" y="17782"/>
                  </a:lnTo>
                  <a:lnTo>
                    <a:pt x="12917" y="17510"/>
                  </a:lnTo>
                  <a:lnTo>
                    <a:pt x="12719" y="17238"/>
                  </a:lnTo>
                  <a:lnTo>
                    <a:pt x="12497" y="16967"/>
                  </a:lnTo>
                  <a:lnTo>
                    <a:pt x="12299" y="16670"/>
                  </a:lnTo>
                  <a:lnTo>
                    <a:pt x="11929" y="16053"/>
                  </a:lnTo>
                  <a:lnTo>
                    <a:pt x="11608" y="15386"/>
                  </a:lnTo>
                  <a:lnTo>
                    <a:pt x="11287" y="14695"/>
                  </a:lnTo>
                  <a:lnTo>
                    <a:pt x="11015" y="13979"/>
                  </a:lnTo>
                  <a:lnTo>
                    <a:pt x="10768" y="13238"/>
                  </a:lnTo>
                  <a:lnTo>
                    <a:pt x="10546" y="12472"/>
                  </a:lnTo>
                  <a:lnTo>
                    <a:pt x="10348" y="11706"/>
                  </a:lnTo>
                  <a:lnTo>
                    <a:pt x="10175" y="10941"/>
                  </a:lnTo>
                  <a:lnTo>
                    <a:pt x="10027" y="10200"/>
                  </a:lnTo>
                  <a:lnTo>
                    <a:pt x="9756" y="8718"/>
                  </a:lnTo>
                  <a:lnTo>
                    <a:pt x="9558" y="7335"/>
                  </a:lnTo>
                  <a:lnTo>
                    <a:pt x="9410" y="6076"/>
                  </a:lnTo>
                  <a:lnTo>
                    <a:pt x="9311" y="5508"/>
                  </a:lnTo>
                  <a:lnTo>
                    <a:pt x="9187" y="4915"/>
                  </a:lnTo>
                  <a:lnTo>
                    <a:pt x="9015" y="4297"/>
                  </a:lnTo>
                  <a:lnTo>
                    <a:pt x="8817" y="3705"/>
                  </a:lnTo>
                  <a:lnTo>
                    <a:pt x="8570" y="3137"/>
                  </a:lnTo>
                  <a:lnTo>
                    <a:pt x="8323" y="2569"/>
                  </a:lnTo>
                  <a:lnTo>
                    <a:pt x="8027" y="2050"/>
                  </a:lnTo>
                  <a:lnTo>
                    <a:pt x="7681" y="1581"/>
                  </a:lnTo>
                  <a:lnTo>
                    <a:pt x="7311" y="1136"/>
                  </a:lnTo>
                  <a:lnTo>
                    <a:pt x="7138" y="939"/>
                  </a:lnTo>
                  <a:lnTo>
                    <a:pt x="6915" y="766"/>
                  </a:lnTo>
                  <a:lnTo>
                    <a:pt x="6718" y="593"/>
                  </a:lnTo>
                  <a:lnTo>
                    <a:pt x="6496" y="445"/>
                  </a:lnTo>
                  <a:lnTo>
                    <a:pt x="6273" y="321"/>
                  </a:lnTo>
                  <a:lnTo>
                    <a:pt x="6051" y="198"/>
                  </a:lnTo>
                  <a:lnTo>
                    <a:pt x="5804" y="124"/>
                  </a:lnTo>
                  <a:lnTo>
                    <a:pt x="5557" y="50"/>
                  </a:lnTo>
                  <a:lnTo>
                    <a:pt x="5310" y="25"/>
                  </a:lnTo>
                  <a:lnTo>
                    <a:pt x="5038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7"/>
            <p:cNvSpPr/>
            <p:nvPr/>
          </p:nvSpPr>
          <p:spPr>
            <a:xfrm>
              <a:off x="4510935" y="4646294"/>
              <a:ext cx="240278" cy="228276"/>
            </a:xfrm>
            <a:custGeom>
              <a:rect b="b" l="l" r="r" t="t"/>
              <a:pathLst>
                <a:path extrusionOk="0" h="5656" w="5953">
                  <a:moveTo>
                    <a:pt x="1" y="0"/>
                  </a:moveTo>
                  <a:lnTo>
                    <a:pt x="1" y="99"/>
                  </a:lnTo>
                  <a:lnTo>
                    <a:pt x="1" y="371"/>
                  </a:lnTo>
                  <a:lnTo>
                    <a:pt x="26" y="593"/>
                  </a:lnTo>
                  <a:lnTo>
                    <a:pt x="75" y="840"/>
                  </a:lnTo>
                  <a:lnTo>
                    <a:pt x="149" y="1136"/>
                  </a:lnTo>
                  <a:lnTo>
                    <a:pt x="297" y="1482"/>
                  </a:lnTo>
                  <a:lnTo>
                    <a:pt x="445" y="1704"/>
                  </a:lnTo>
                  <a:lnTo>
                    <a:pt x="841" y="2272"/>
                  </a:lnTo>
                  <a:lnTo>
                    <a:pt x="1458" y="3062"/>
                  </a:lnTo>
                  <a:lnTo>
                    <a:pt x="1828" y="3507"/>
                  </a:lnTo>
                  <a:lnTo>
                    <a:pt x="2224" y="3927"/>
                  </a:lnTo>
                  <a:lnTo>
                    <a:pt x="2643" y="4371"/>
                  </a:lnTo>
                  <a:lnTo>
                    <a:pt x="3088" y="4742"/>
                  </a:lnTo>
                  <a:lnTo>
                    <a:pt x="3532" y="5088"/>
                  </a:lnTo>
                  <a:lnTo>
                    <a:pt x="3755" y="5236"/>
                  </a:lnTo>
                  <a:lnTo>
                    <a:pt x="3977" y="5359"/>
                  </a:lnTo>
                  <a:lnTo>
                    <a:pt x="4199" y="5458"/>
                  </a:lnTo>
                  <a:lnTo>
                    <a:pt x="4421" y="5557"/>
                  </a:lnTo>
                  <a:lnTo>
                    <a:pt x="4644" y="5606"/>
                  </a:lnTo>
                  <a:lnTo>
                    <a:pt x="4841" y="5631"/>
                  </a:lnTo>
                  <a:lnTo>
                    <a:pt x="5039" y="5656"/>
                  </a:lnTo>
                  <a:lnTo>
                    <a:pt x="5261" y="5606"/>
                  </a:lnTo>
                  <a:lnTo>
                    <a:pt x="5434" y="5557"/>
                  </a:lnTo>
                  <a:lnTo>
                    <a:pt x="5632" y="5458"/>
                  </a:lnTo>
                  <a:lnTo>
                    <a:pt x="5780" y="5335"/>
                  </a:lnTo>
                  <a:lnTo>
                    <a:pt x="5879" y="5211"/>
                  </a:lnTo>
                  <a:lnTo>
                    <a:pt x="5953" y="5088"/>
                  </a:lnTo>
                  <a:lnTo>
                    <a:pt x="5953" y="4964"/>
                  </a:lnTo>
                  <a:lnTo>
                    <a:pt x="5928" y="4841"/>
                  </a:lnTo>
                  <a:lnTo>
                    <a:pt x="5854" y="4717"/>
                  </a:lnTo>
                  <a:lnTo>
                    <a:pt x="5730" y="4594"/>
                  </a:lnTo>
                  <a:lnTo>
                    <a:pt x="5582" y="4445"/>
                  </a:lnTo>
                  <a:lnTo>
                    <a:pt x="5212" y="4174"/>
                  </a:lnTo>
                  <a:lnTo>
                    <a:pt x="4743" y="3902"/>
                  </a:lnTo>
                  <a:lnTo>
                    <a:pt x="3607" y="3285"/>
                  </a:lnTo>
                  <a:lnTo>
                    <a:pt x="2989" y="2964"/>
                  </a:lnTo>
                  <a:lnTo>
                    <a:pt x="2372" y="2618"/>
                  </a:lnTo>
                  <a:lnTo>
                    <a:pt x="1779" y="2247"/>
                  </a:lnTo>
                  <a:lnTo>
                    <a:pt x="1236" y="1852"/>
                  </a:lnTo>
                  <a:lnTo>
                    <a:pt x="964" y="1630"/>
                  </a:lnTo>
                  <a:lnTo>
                    <a:pt x="742" y="1432"/>
                  </a:lnTo>
                  <a:lnTo>
                    <a:pt x="544" y="1210"/>
                  </a:lnTo>
                  <a:lnTo>
                    <a:pt x="371" y="963"/>
                  </a:lnTo>
                  <a:lnTo>
                    <a:pt x="223" y="741"/>
                  </a:lnTo>
                  <a:lnTo>
                    <a:pt x="124" y="494"/>
                  </a:lnTo>
                  <a:lnTo>
                    <a:pt x="50" y="2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4855833" y="4493774"/>
              <a:ext cx="80806" cy="308028"/>
            </a:xfrm>
            <a:custGeom>
              <a:rect b="b" l="l" r="r" t="t"/>
              <a:pathLst>
                <a:path extrusionOk="0" h="7632" w="2002">
                  <a:moveTo>
                    <a:pt x="1" y="0"/>
                  </a:moveTo>
                  <a:lnTo>
                    <a:pt x="198" y="173"/>
                  </a:lnTo>
                  <a:lnTo>
                    <a:pt x="347" y="396"/>
                  </a:lnTo>
                  <a:lnTo>
                    <a:pt x="470" y="618"/>
                  </a:lnTo>
                  <a:lnTo>
                    <a:pt x="569" y="865"/>
                  </a:lnTo>
                  <a:lnTo>
                    <a:pt x="643" y="1137"/>
                  </a:lnTo>
                  <a:lnTo>
                    <a:pt x="717" y="1408"/>
                  </a:lnTo>
                  <a:lnTo>
                    <a:pt x="742" y="1705"/>
                  </a:lnTo>
                  <a:lnTo>
                    <a:pt x="766" y="2026"/>
                  </a:lnTo>
                  <a:lnTo>
                    <a:pt x="766" y="2692"/>
                  </a:lnTo>
                  <a:lnTo>
                    <a:pt x="717" y="3359"/>
                  </a:lnTo>
                  <a:lnTo>
                    <a:pt x="643" y="4051"/>
                  </a:lnTo>
                  <a:lnTo>
                    <a:pt x="544" y="4742"/>
                  </a:lnTo>
                  <a:lnTo>
                    <a:pt x="371" y="5977"/>
                  </a:lnTo>
                  <a:lnTo>
                    <a:pt x="322" y="6520"/>
                  </a:lnTo>
                  <a:lnTo>
                    <a:pt x="322" y="6965"/>
                  </a:lnTo>
                  <a:lnTo>
                    <a:pt x="347" y="7162"/>
                  </a:lnTo>
                  <a:lnTo>
                    <a:pt x="371" y="7311"/>
                  </a:lnTo>
                  <a:lnTo>
                    <a:pt x="445" y="7459"/>
                  </a:lnTo>
                  <a:lnTo>
                    <a:pt x="519" y="7558"/>
                  </a:lnTo>
                  <a:lnTo>
                    <a:pt x="618" y="7607"/>
                  </a:lnTo>
                  <a:lnTo>
                    <a:pt x="742" y="7632"/>
                  </a:lnTo>
                  <a:lnTo>
                    <a:pt x="915" y="7632"/>
                  </a:lnTo>
                  <a:lnTo>
                    <a:pt x="1087" y="7582"/>
                  </a:lnTo>
                  <a:lnTo>
                    <a:pt x="1260" y="7484"/>
                  </a:lnTo>
                  <a:lnTo>
                    <a:pt x="1433" y="7360"/>
                  </a:lnTo>
                  <a:lnTo>
                    <a:pt x="1581" y="7212"/>
                  </a:lnTo>
                  <a:lnTo>
                    <a:pt x="1680" y="7064"/>
                  </a:lnTo>
                  <a:lnTo>
                    <a:pt x="1779" y="6866"/>
                  </a:lnTo>
                  <a:lnTo>
                    <a:pt x="1853" y="6669"/>
                  </a:lnTo>
                  <a:lnTo>
                    <a:pt x="1927" y="6446"/>
                  </a:lnTo>
                  <a:lnTo>
                    <a:pt x="1977" y="6224"/>
                  </a:lnTo>
                  <a:lnTo>
                    <a:pt x="2001" y="5952"/>
                  </a:lnTo>
                  <a:lnTo>
                    <a:pt x="2001" y="5705"/>
                  </a:lnTo>
                  <a:lnTo>
                    <a:pt x="2001" y="5162"/>
                  </a:lnTo>
                  <a:lnTo>
                    <a:pt x="1927" y="4594"/>
                  </a:lnTo>
                  <a:lnTo>
                    <a:pt x="1853" y="4026"/>
                  </a:lnTo>
                  <a:lnTo>
                    <a:pt x="1730" y="3458"/>
                  </a:lnTo>
                  <a:lnTo>
                    <a:pt x="1606" y="2915"/>
                  </a:lnTo>
                  <a:lnTo>
                    <a:pt x="1334" y="1976"/>
                  </a:lnTo>
                  <a:lnTo>
                    <a:pt x="1112" y="1334"/>
                  </a:lnTo>
                  <a:lnTo>
                    <a:pt x="1013" y="1087"/>
                  </a:lnTo>
                  <a:lnTo>
                    <a:pt x="816" y="791"/>
                  </a:lnTo>
                  <a:lnTo>
                    <a:pt x="643" y="544"/>
                  </a:lnTo>
                  <a:lnTo>
                    <a:pt x="470" y="346"/>
                  </a:lnTo>
                  <a:lnTo>
                    <a:pt x="322" y="223"/>
                  </a:lnTo>
                  <a:lnTo>
                    <a:pt x="100" y="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4497979" y="4311387"/>
              <a:ext cx="410729" cy="394721"/>
            </a:xfrm>
            <a:custGeom>
              <a:rect b="b" l="l" r="r" t="t"/>
              <a:pathLst>
                <a:path extrusionOk="0" h="9780" w="10176">
                  <a:moveTo>
                    <a:pt x="2890" y="0"/>
                  </a:moveTo>
                  <a:lnTo>
                    <a:pt x="2791" y="25"/>
                  </a:lnTo>
                  <a:lnTo>
                    <a:pt x="2717" y="49"/>
                  </a:lnTo>
                  <a:lnTo>
                    <a:pt x="2619" y="74"/>
                  </a:lnTo>
                  <a:lnTo>
                    <a:pt x="2569" y="148"/>
                  </a:lnTo>
                  <a:lnTo>
                    <a:pt x="2520" y="198"/>
                  </a:lnTo>
                  <a:lnTo>
                    <a:pt x="2470" y="272"/>
                  </a:lnTo>
                  <a:lnTo>
                    <a:pt x="2446" y="370"/>
                  </a:lnTo>
                  <a:lnTo>
                    <a:pt x="2421" y="445"/>
                  </a:lnTo>
                  <a:lnTo>
                    <a:pt x="2446" y="543"/>
                  </a:lnTo>
                  <a:lnTo>
                    <a:pt x="2495" y="692"/>
                  </a:lnTo>
                  <a:lnTo>
                    <a:pt x="2594" y="790"/>
                  </a:lnTo>
                  <a:lnTo>
                    <a:pt x="2149" y="1383"/>
                  </a:lnTo>
                  <a:lnTo>
                    <a:pt x="1902" y="1753"/>
                  </a:lnTo>
                  <a:lnTo>
                    <a:pt x="1606" y="2198"/>
                  </a:lnTo>
                  <a:lnTo>
                    <a:pt x="1334" y="2667"/>
                  </a:lnTo>
                  <a:lnTo>
                    <a:pt x="1063" y="3186"/>
                  </a:lnTo>
                  <a:lnTo>
                    <a:pt x="791" y="3754"/>
                  </a:lnTo>
                  <a:lnTo>
                    <a:pt x="544" y="4371"/>
                  </a:lnTo>
                  <a:lnTo>
                    <a:pt x="322" y="4989"/>
                  </a:lnTo>
                  <a:lnTo>
                    <a:pt x="149" y="5656"/>
                  </a:lnTo>
                  <a:lnTo>
                    <a:pt x="100" y="5977"/>
                  </a:lnTo>
                  <a:lnTo>
                    <a:pt x="50" y="6322"/>
                  </a:lnTo>
                  <a:lnTo>
                    <a:pt x="1" y="6668"/>
                  </a:lnTo>
                  <a:lnTo>
                    <a:pt x="1" y="6989"/>
                  </a:lnTo>
                  <a:lnTo>
                    <a:pt x="1" y="7335"/>
                  </a:lnTo>
                  <a:lnTo>
                    <a:pt x="1" y="7705"/>
                  </a:lnTo>
                  <a:lnTo>
                    <a:pt x="50" y="8051"/>
                  </a:lnTo>
                  <a:lnTo>
                    <a:pt x="124" y="8397"/>
                  </a:lnTo>
                  <a:lnTo>
                    <a:pt x="198" y="8743"/>
                  </a:lnTo>
                  <a:lnTo>
                    <a:pt x="322" y="9088"/>
                  </a:lnTo>
                  <a:lnTo>
                    <a:pt x="445" y="9434"/>
                  </a:lnTo>
                  <a:lnTo>
                    <a:pt x="618" y="9780"/>
                  </a:lnTo>
                  <a:lnTo>
                    <a:pt x="593" y="9656"/>
                  </a:lnTo>
                  <a:lnTo>
                    <a:pt x="544" y="9286"/>
                  </a:lnTo>
                  <a:lnTo>
                    <a:pt x="544" y="9014"/>
                  </a:lnTo>
                  <a:lnTo>
                    <a:pt x="569" y="8693"/>
                  </a:lnTo>
                  <a:lnTo>
                    <a:pt x="593" y="8298"/>
                  </a:lnTo>
                  <a:lnTo>
                    <a:pt x="692" y="7854"/>
                  </a:lnTo>
                  <a:lnTo>
                    <a:pt x="816" y="7335"/>
                  </a:lnTo>
                  <a:lnTo>
                    <a:pt x="989" y="6792"/>
                  </a:lnTo>
                  <a:lnTo>
                    <a:pt x="1211" y="6174"/>
                  </a:lnTo>
                  <a:lnTo>
                    <a:pt x="1507" y="5507"/>
                  </a:lnTo>
                  <a:lnTo>
                    <a:pt x="1878" y="4766"/>
                  </a:lnTo>
                  <a:lnTo>
                    <a:pt x="2347" y="4001"/>
                  </a:lnTo>
                  <a:lnTo>
                    <a:pt x="2890" y="3161"/>
                  </a:lnTo>
                  <a:lnTo>
                    <a:pt x="3532" y="2272"/>
                  </a:lnTo>
                  <a:lnTo>
                    <a:pt x="3779" y="2371"/>
                  </a:lnTo>
                  <a:lnTo>
                    <a:pt x="4446" y="2618"/>
                  </a:lnTo>
                  <a:lnTo>
                    <a:pt x="5409" y="3013"/>
                  </a:lnTo>
                  <a:lnTo>
                    <a:pt x="5953" y="3260"/>
                  </a:lnTo>
                  <a:lnTo>
                    <a:pt x="6521" y="3532"/>
                  </a:lnTo>
                  <a:lnTo>
                    <a:pt x="7113" y="3828"/>
                  </a:lnTo>
                  <a:lnTo>
                    <a:pt x="7681" y="4149"/>
                  </a:lnTo>
                  <a:lnTo>
                    <a:pt x="8249" y="4495"/>
                  </a:lnTo>
                  <a:lnTo>
                    <a:pt x="8768" y="4865"/>
                  </a:lnTo>
                  <a:lnTo>
                    <a:pt x="9237" y="5236"/>
                  </a:lnTo>
                  <a:lnTo>
                    <a:pt x="9435" y="5433"/>
                  </a:lnTo>
                  <a:lnTo>
                    <a:pt x="9632" y="5631"/>
                  </a:lnTo>
                  <a:lnTo>
                    <a:pt x="9805" y="5828"/>
                  </a:lnTo>
                  <a:lnTo>
                    <a:pt x="9953" y="6026"/>
                  </a:lnTo>
                  <a:lnTo>
                    <a:pt x="10077" y="6224"/>
                  </a:lnTo>
                  <a:lnTo>
                    <a:pt x="10176" y="6446"/>
                  </a:lnTo>
                  <a:lnTo>
                    <a:pt x="10102" y="6224"/>
                  </a:lnTo>
                  <a:lnTo>
                    <a:pt x="10003" y="5977"/>
                  </a:lnTo>
                  <a:lnTo>
                    <a:pt x="9879" y="5631"/>
                  </a:lnTo>
                  <a:lnTo>
                    <a:pt x="9682" y="5236"/>
                  </a:lnTo>
                  <a:lnTo>
                    <a:pt x="9435" y="4766"/>
                  </a:lnTo>
                  <a:lnTo>
                    <a:pt x="9163" y="4297"/>
                  </a:lnTo>
                  <a:lnTo>
                    <a:pt x="8793" y="3779"/>
                  </a:lnTo>
                  <a:lnTo>
                    <a:pt x="8373" y="3260"/>
                  </a:lnTo>
                  <a:lnTo>
                    <a:pt x="8151" y="2988"/>
                  </a:lnTo>
                  <a:lnTo>
                    <a:pt x="7904" y="2741"/>
                  </a:lnTo>
                  <a:lnTo>
                    <a:pt x="7632" y="2494"/>
                  </a:lnTo>
                  <a:lnTo>
                    <a:pt x="7336" y="2247"/>
                  </a:lnTo>
                  <a:lnTo>
                    <a:pt x="7039" y="2000"/>
                  </a:lnTo>
                  <a:lnTo>
                    <a:pt x="6694" y="1778"/>
                  </a:lnTo>
                  <a:lnTo>
                    <a:pt x="6348" y="1556"/>
                  </a:lnTo>
                  <a:lnTo>
                    <a:pt x="5977" y="1358"/>
                  </a:lnTo>
                  <a:lnTo>
                    <a:pt x="5607" y="1161"/>
                  </a:lnTo>
                  <a:lnTo>
                    <a:pt x="5187" y="988"/>
                  </a:lnTo>
                  <a:lnTo>
                    <a:pt x="4742" y="840"/>
                  </a:lnTo>
                  <a:lnTo>
                    <a:pt x="4298" y="716"/>
                  </a:lnTo>
                  <a:lnTo>
                    <a:pt x="3804" y="593"/>
                  </a:lnTo>
                  <a:lnTo>
                    <a:pt x="3310" y="519"/>
                  </a:lnTo>
                  <a:lnTo>
                    <a:pt x="3310" y="370"/>
                  </a:lnTo>
                  <a:lnTo>
                    <a:pt x="3285" y="296"/>
                  </a:lnTo>
                  <a:lnTo>
                    <a:pt x="3236" y="198"/>
                  </a:lnTo>
                  <a:lnTo>
                    <a:pt x="3187" y="148"/>
                  </a:lnTo>
                  <a:lnTo>
                    <a:pt x="3113" y="99"/>
                  </a:lnTo>
                  <a:lnTo>
                    <a:pt x="3038" y="49"/>
                  </a:lnTo>
                  <a:lnTo>
                    <a:pt x="2964" y="25"/>
                  </a:lnTo>
                  <a:lnTo>
                    <a:pt x="289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5204726" y="4132955"/>
              <a:ext cx="98727" cy="313032"/>
            </a:xfrm>
            <a:custGeom>
              <a:rect b="b" l="l" r="r" t="t"/>
              <a:pathLst>
                <a:path extrusionOk="0" h="7756" w="2446">
                  <a:moveTo>
                    <a:pt x="1705" y="0"/>
                  </a:moveTo>
                  <a:lnTo>
                    <a:pt x="1853" y="223"/>
                  </a:lnTo>
                  <a:lnTo>
                    <a:pt x="1927" y="470"/>
                  </a:lnTo>
                  <a:lnTo>
                    <a:pt x="2001" y="741"/>
                  </a:lnTo>
                  <a:lnTo>
                    <a:pt x="2026" y="1013"/>
                  </a:lnTo>
                  <a:lnTo>
                    <a:pt x="2026" y="1285"/>
                  </a:lnTo>
                  <a:lnTo>
                    <a:pt x="2001" y="1581"/>
                  </a:lnTo>
                  <a:lnTo>
                    <a:pt x="1952" y="1902"/>
                  </a:lnTo>
                  <a:lnTo>
                    <a:pt x="1902" y="2198"/>
                  </a:lnTo>
                  <a:lnTo>
                    <a:pt x="1705" y="2865"/>
                  </a:lnTo>
                  <a:lnTo>
                    <a:pt x="1458" y="3507"/>
                  </a:lnTo>
                  <a:lnTo>
                    <a:pt x="1186" y="4174"/>
                  </a:lnTo>
                  <a:lnTo>
                    <a:pt x="890" y="4816"/>
                  </a:lnTo>
                  <a:lnTo>
                    <a:pt x="371" y="6002"/>
                  </a:lnTo>
                  <a:lnTo>
                    <a:pt x="173" y="6520"/>
                  </a:lnTo>
                  <a:lnTo>
                    <a:pt x="50" y="6940"/>
                  </a:lnTo>
                  <a:lnTo>
                    <a:pt x="1" y="7138"/>
                  </a:lnTo>
                  <a:lnTo>
                    <a:pt x="1" y="7311"/>
                  </a:lnTo>
                  <a:lnTo>
                    <a:pt x="25" y="7459"/>
                  </a:lnTo>
                  <a:lnTo>
                    <a:pt x="75" y="7582"/>
                  </a:lnTo>
                  <a:lnTo>
                    <a:pt x="149" y="7656"/>
                  </a:lnTo>
                  <a:lnTo>
                    <a:pt x="272" y="7730"/>
                  </a:lnTo>
                  <a:lnTo>
                    <a:pt x="420" y="7755"/>
                  </a:lnTo>
                  <a:lnTo>
                    <a:pt x="618" y="7755"/>
                  </a:lnTo>
                  <a:lnTo>
                    <a:pt x="840" y="7730"/>
                  </a:lnTo>
                  <a:lnTo>
                    <a:pt x="1013" y="7656"/>
                  </a:lnTo>
                  <a:lnTo>
                    <a:pt x="1211" y="7557"/>
                  </a:lnTo>
                  <a:lnTo>
                    <a:pt x="1359" y="7434"/>
                  </a:lnTo>
                  <a:lnTo>
                    <a:pt x="1507" y="7286"/>
                  </a:lnTo>
                  <a:lnTo>
                    <a:pt x="1655" y="7088"/>
                  </a:lnTo>
                  <a:lnTo>
                    <a:pt x="1754" y="6891"/>
                  </a:lnTo>
                  <a:lnTo>
                    <a:pt x="1877" y="6668"/>
                  </a:lnTo>
                  <a:lnTo>
                    <a:pt x="1976" y="6446"/>
                  </a:lnTo>
                  <a:lnTo>
                    <a:pt x="2050" y="6199"/>
                  </a:lnTo>
                  <a:lnTo>
                    <a:pt x="2199" y="5656"/>
                  </a:lnTo>
                  <a:lnTo>
                    <a:pt x="2297" y="5063"/>
                  </a:lnTo>
                  <a:lnTo>
                    <a:pt x="2371" y="4495"/>
                  </a:lnTo>
                  <a:lnTo>
                    <a:pt x="2421" y="3902"/>
                  </a:lnTo>
                  <a:lnTo>
                    <a:pt x="2445" y="3334"/>
                  </a:lnTo>
                  <a:lnTo>
                    <a:pt x="2445" y="2322"/>
                  </a:lnTo>
                  <a:lnTo>
                    <a:pt x="2421" y="1630"/>
                  </a:lnTo>
                  <a:lnTo>
                    <a:pt x="2396" y="1359"/>
                  </a:lnTo>
                  <a:lnTo>
                    <a:pt x="2297" y="988"/>
                  </a:lnTo>
                  <a:lnTo>
                    <a:pt x="2174" y="717"/>
                  </a:lnTo>
                  <a:lnTo>
                    <a:pt x="2075" y="470"/>
                  </a:lnTo>
                  <a:lnTo>
                    <a:pt x="1952" y="297"/>
                  </a:lnTo>
                  <a:lnTo>
                    <a:pt x="1779" y="74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4901685" y="4224653"/>
              <a:ext cx="177474" cy="270170"/>
            </a:xfrm>
            <a:custGeom>
              <a:rect b="b" l="l" r="r" t="t"/>
              <a:pathLst>
                <a:path extrusionOk="0" h="6694" w="4397">
                  <a:moveTo>
                    <a:pt x="174" y="0"/>
                  </a:moveTo>
                  <a:lnTo>
                    <a:pt x="124" y="75"/>
                  </a:lnTo>
                  <a:lnTo>
                    <a:pt x="50" y="346"/>
                  </a:lnTo>
                  <a:lnTo>
                    <a:pt x="26" y="544"/>
                  </a:lnTo>
                  <a:lnTo>
                    <a:pt x="1" y="815"/>
                  </a:lnTo>
                  <a:lnTo>
                    <a:pt x="1" y="1112"/>
                  </a:lnTo>
                  <a:lnTo>
                    <a:pt x="26" y="1458"/>
                  </a:lnTo>
                  <a:lnTo>
                    <a:pt x="100" y="1704"/>
                  </a:lnTo>
                  <a:lnTo>
                    <a:pt x="347" y="2371"/>
                  </a:lnTo>
                  <a:lnTo>
                    <a:pt x="692" y="3260"/>
                  </a:lnTo>
                  <a:lnTo>
                    <a:pt x="915" y="3779"/>
                  </a:lnTo>
                  <a:lnTo>
                    <a:pt x="1186" y="4298"/>
                  </a:lnTo>
                  <a:lnTo>
                    <a:pt x="1458" y="4792"/>
                  </a:lnTo>
                  <a:lnTo>
                    <a:pt x="1754" y="5285"/>
                  </a:lnTo>
                  <a:lnTo>
                    <a:pt x="2075" y="5730"/>
                  </a:lnTo>
                  <a:lnTo>
                    <a:pt x="2248" y="5928"/>
                  </a:lnTo>
                  <a:lnTo>
                    <a:pt x="2421" y="6100"/>
                  </a:lnTo>
                  <a:lnTo>
                    <a:pt x="2594" y="6249"/>
                  </a:lnTo>
                  <a:lnTo>
                    <a:pt x="2792" y="6397"/>
                  </a:lnTo>
                  <a:lnTo>
                    <a:pt x="2964" y="6520"/>
                  </a:lnTo>
                  <a:lnTo>
                    <a:pt x="3162" y="6594"/>
                  </a:lnTo>
                  <a:lnTo>
                    <a:pt x="3360" y="6644"/>
                  </a:lnTo>
                  <a:lnTo>
                    <a:pt x="3557" y="6693"/>
                  </a:lnTo>
                  <a:lnTo>
                    <a:pt x="3755" y="6668"/>
                  </a:lnTo>
                  <a:lnTo>
                    <a:pt x="3952" y="6644"/>
                  </a:lnTo>
                  <a:lnTo>
                    <a:pt x="4125" y="6570"/>
                  </a:lnTo>
                  <a:lnTo>
                    <a:pt x="4273" y="6471"/>
                  </a:lnTo>
                  <a:lnTo>
                    <a:pt x="4347" y="6372"/>
                  </a:lnTo>
                  <a:lnTo>
                    <a:pt x="4397" y="6273"/>
                  </a:lnTo>
                  <a:lnTo>
                    <a:pt x="4397" y="6150"/>
                  </a:lnTo>
                  <a:lnTo>
                    <a:pt x="4347" y="6002"/>
                  </a:lnTo>
                  <a:lnTo>
                    <a:pt x="4298" y="5854"/>
                  </a:lnTo>
                  <a:lnTo>
                    <a:pt x="4199" y="5681"/>
                  </a:lnTo>
                  <a:lnTo>
                    <a:pt x="3903" y="5335"/>
                  </a:lnTo>
                  <a:lnTo>
                    <a:pt x="3557" y="4940"/>
                  </a:lnTo>
                  <a:lnTo>
                    <a:pt x="2643" y="4051"/>
                  </a:lnTo>
                  <a:lnTo>
                    <a:pt x="2149" y="3581"/>
                  </a:lnTo>
                  <a:lnTo>
                    <a:pt x="1655" y="3087"/>
                  </a:lnTo>
                  <a:lnTo>
                    <a:pt x="1211" y="2569"/>
                  </a:lnTo>
                  <a:lnTo>
                    <a:pt x="791" y="2050"/>
                  </a:lnTo>
                  <a:lnTo>
                    <a:pt x="618" y="1803"/>
                  </a:lnTo>
                  <a:lnTo>
                    <a:pt x="470" y="1532"/>
                  </a:lnTo>
                  <a:lnTo>
                    <a:pt x="347" y="1285"/>
                  </a:lnTo>
                  <a:lnTo>
                    <a:pt x="248" y="1013"/>
                  </a:lnTo>
                  <a:lnTo>
                    <a:pt x="174" y="766"/>
                  </a:lnTo>
                  <a:lnTo>
                    <a:pt x="124" y="494"/>
                  </a:lnTo>
                  <a:lnTo>
                    <a:pt x="124" y="247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4809012" y="3758172"/>
              <a:ext cx="514380" cy="962909"/>
            </a:xfrm>
            <a:custGeom>
              <a:rect b="b" l="l" r="r" t="t"/>
              <a:pathLst>
                <a:path extrusionOk="0" h="23858" w="12744">
                  <a:moveTo>
                    <a:pt x="3902" y="0"/>
                  </a:moveTo>
                  <a:lnTo>
                    <a:pt x="3482" y="25"/>
                  </a:lnTo>
                  <a:lnTo>
                    <a:pt x="3038" y="99"/>
                  </a:lnTo>
                  <a:lnTo>
                    <a:pt x="2593" y="198"/>
                  </a:lnTo>
                  <a:lnTo>
                    <a:pt x="2124" y="322"/>
                  </a:lnTo>
                  <a:lnTo>
                    <a:pt x="1828" y="445"/>
                  </a:lnTo>
                  <a:lnTo>
                    <a:pt x="1581" y="568"/>
                  </a:lnTo>
                  <a:lnTo>
                    <a:pt x="1334" y="692"/>
                  </a:lnTo>
                  <a:lnTo>
                    <a:pt x="1136" y="865"/>
                  </a:lnTo>
                  <a:lnTo>
                    <a:pt x="939" y="1038"/>
                  </a:lnTo>
                  <a:lnTo>
                    <a:pt x="766" y="1211"/>
                  </a:lnTo>
                  <a:lnTo>
                    <a:pt x="593" y="1433"/>
                  </a:lnTo>
                  <a:lnTo>
                    <a:pt x="469" y="1630"/>
                  </a:lnTo>
                  <a:lnTo>
                    <a:pt x="346" y="1853"/>
                  </a:lnTo>
                  <a:lnTo>
                    <a:pt x="247" y="2100"/>
                  </a:lnTo>
                  <a:lnTo>
                    <a:pt x="173" y="2347"/>
                  </a:lnTo>
                  <a:lnTo>
                    <a:pt x="99" y="2618"/>
                  </a:lnTo>
                  <a:lnTo>
                    <a:pt x="49" y="2865"/>
                  </a:lnTo>
                  <a:lnTo>
                    <a:pt x="25" y="3137"/>
                  </a:lnTo>
                  <a:lnTo>
                    <a:pt x="0" y="3705"/>
                  </a:lnTo>
                  <a:lnTo>
                    <a:pt x="49" y="4298"/>
                  </a:lnTo>
                  <a:lnTo>
                    <a:pt x="124" y="4890"/>
                  </a:lnTo>
                  <a:lnTo>
                    <a:pt x="247" y="5508"/>
                  </a:lnTo>
                  <a:lnTo>
                    <a:pt x="420" y="6101"/>
                  </a:lnTo>
                  <a:lnTo>
                    <a:pt x="642" y="6693"/>
                  </a:lnTo>
                  <a:lnTo>
                    <a:pt x="864" y="7261"/>
                  </a:lnTo>
                  <a:lnTo>
                    <a:pt x="1136" y="7829"/>
                  </a:lnTo>
                  <a:lnTo>
                    <a:pt x="1432" y="8348"/>
                  </a:lnTo>
                  <a:lnTo>
                    <a:pt x="2050" y="9410"/>
                  </a:lnTo>
                  <a:lnTo>
                    <a:pt x="2741" y="10645"/>
                  </a:lnTo>
                  <a:lnTo>
                    <a:pt x="3433" y="11954"/>
                  </a:lnTo>
                  <a:lnTo>
                    <a:pt x="3779" y="12645"/>
                  </a:lnTo>
                  <a:lnTo>
                    <a:pt x="4124" y="13361"/>
                  </a:lnTo>
                  <a:lnTo>
                    <a:pt x="4421" y="14077"/>
                  </a:lnTo>
                  <a:lnTo>
                    <a:pt x="4717" y="14818"/>
                  </a:lnTo>
                  <a:lnTo>
                    <a:pt x="4989" y="15559"/>
                  </a:lnTo>
                  <a:lnTo>
                    <a:pt x="5211" y="16300"/>
                  </a:lnTo>
                  <a:lnTo>
                    <a:pt x="5384" y="17016"/>
                  </a:lnTo>
                  <a:lnTo>
                    <a:pt x="5532" y="17757"/>
                  </a:lnTo>
                  <a:lnTo>
                    <a:pt x="5606" y="18473"/>
                  </a:lnTo>
                  <a:lnTo>
                    <a:pt x="5631" y="18819"/>
                  </a:lnTo>
                  <a:lnTo>
                    <a:pt x="5656" y="19165"/>
                  </a:lnTo>
                  <a:lnTo>
                    <a:pt x="5656" y="19511"/>
                  </a:lnTo>
                  <a:lnTo>
                    <a:pt x="5680" y="19832"/>
                  </a:lnTo>
                  <a:lnTo>
                    <a:pt x="5730" y="20153"/>
                  </a:lnTo>
                  <a:lnTo>
                    <a:pt x="5779" y="20449"/>
                  </a:lnTo>
                  <a:lnTo>
                    <a:pt x="5853" y="20746"/>
                  </a:lnTo>
                  <a:lnTo>
                    <a:pt x="5927" y="21017"/>
                  </a:lnTo>
                  <a:lnTo>
                    <a:pt x="6001" y="21264"/>
                  </a:lnTo>
                  <a:lnTo>
                    <a:pt x="6125" y="21511"/>
                  </a:lnTo>
                  <a:lnTo>
                    <a:pt x="6224" y="21733"/>
                  </a:lnTo>
                  <a:lnTo>
                    <a:pt x="6347" y="21956"/>
                  </a:lnTo>
                  <a:lnTo>
                    <a:pt x="6619" y="22351"/>
                  </a:lnTo>
                  <a:lnTo>
                    <a:pt x="6940" y="22697"/>
                  </a:lnTo>
                  <a:lnTo>
                    <a:pt x="7261" y="23018"/>
                  </a:lnTo>
                  <a:lnTo>
                    <a:pt x="7607" y="23265"/>
                  </a:lnTo>
                  <a:lnTo>
                    <a:pt x="7977" y="23462"/>
                  </a:lnTo>
                  <a:lnTo>
                    <a:pt x="8347" y="23635"/>
                  </a:lnTo>
                  <a:lnTo>
                    <a:pt x="8718" y="23734"/>
                  </a:lnTo>
                  <a:lnTo>
                    <a:pt x="9088" y="23808"/>
                  </a:lnTo>
                  <a:lnTo>
                    <a:pt x="9434" y="23857"/>
                  </a:lnTo>
                  <a:lnTo>
                    <a:pt x="9780" y="23833"/>
                  </a:lnTo>
                  <a:lnTo>
                    <a:pt x="10101" y="23783"/>
                  </a:lnTo>
                  <a:lnTo>
                    <a:pt x="10422" y="23709"/>
                  </a:lnTo>
                  <a:lnTo>
                    <a:pt x="10743" y="23586"/>
                  </a:lnTo>
                  <a:lnTo>
                    <a:pt x="11039" y="23413"/>
                  </a:lnTo>
                  <a:lnTo>
                    <a:pt x="11336" y="23190"/>
                  </a:lnTo>
                  <a:lnTo>
                    <a:pt x="11607" y="22919"/>
                  </a:lnTo>
                  <a:lnTo>
                    <a:pt x="11879" y="22622"/>
                  </a:lnTo>
                  <a:lnTo>
                    <a:pt x="12101" y="22277"/>
                  </a:lnTo>
                  <a:lnTo>
                    <a:pt x="12299" y="21906"/>
                  </a:lnTo>
                  <a:lnTo>
                    <a:pt x="12472" y="21486"/>
                  </a:lnTo>
                  <a:lnTo>
                    <a:pt x="12620" y="21017"/>
                  </a:lnTo>
                  <a:lnTo>
                    <a:pt x="12719" y="20523"/>
                  </a:lnTo>
                  <a:lnTo>
                    <a:pt x="12743" y="19980"/>
                  </a:lnTo>
                  <a:lnTo>
                    <a:pt x="12743" y="19412"/>
                  </a:lnTo>
                  <a:lnTo>
                    <a:pt x="12694" y="18770"/>
                  </a:lnTo>
                  <a:lnTo>
                    <a:pt x="12571" y="18128"/>
                  </a:lnTo>
                  <a:lnTo>
                    <a:pt x="12398" y="17436"/>
                  </a:lnTo>
                  <a:lnTo>
                    <a:pt x="12200" y="16695"/>
                  </a:lnTo>
                  <a:lnTo>
                    <a:pt x="12003" y="15979"/>
                  </a:lnTo>
                  <a:lnTo>
                    <a:pt x="11657" y="14473"/>
                  </a:lnTo>
                  <a:lnTo>
                    <a:pt x="11336" y="12991"/>
                  </a:lnTo>
                  <a:lnTo>
                    <a:pt x="11064" y="11509"/>
                  </a:lnTo>
                  <a:lnTo>
                    <a:pt x="10842" y="10077"/>
                  </a:lnTo>
                  <a:lnTo>
                    <a:pt x="10669" y="8718"/>
                  </a:lnTo>
                  <a:lnTo>
                    <a:pt x="10521" y="7459"/>
                  </a:lnTo>
                  <a:lnTo>
                    <a:pt x="10397" y="6323"/>
                  </a:lnTo>
                  <a:lnTo>
                    <a:pt x="10323" y="5755"/>
                  </a:lnTo>
                  <a:lnTo>
                    <a:pt x="10175" y="5162"/>
                  </a:lnTo>
                  <a:lnTo>
                    <a:pt x="9953" y="4569"/>
                  </a:lnTo>
                  <a:lnTo>
                    <a:pt x="9681" y="3952"/>
                  </a:lnTo>
                  <a:lnTo>
                    <a:pt x="9360" y="3334"/>
                  </a:lnTo>
                  <a:lnTo>
                    <a:pt x="9162" y="3038"/>
                  </a:lnTo>
                  <a:lnTo>
                    <a:pt x="8965" y="2742"/>
                  </a:lnTo>
                  <a:lnTo>
                    <a:pt x="8767" y="2445"/>
                  </a:lnTo>
                  <a:lnTo>
                    <a:pt x="8520" y="2174"/>
                  </a:lnTo>
                  <a:lnTo>
                    <a:pt x="8298" y="1902"/>
                  </a:lnTo>
                  <a:lnTo>
                    <a:pt x="8026" y="1655"/>
                  </a:lnTo>
                  <a:lnTo>
                    <a:pt x="7755" y="1408"/>
                  </a:lnTo>
                  <a:lnTo>
                    <a:pt x="7483" y="1161"/>
                  </a:lnTo>
                  <a:lnTo>
                    <a:pt x="7162" y="964"/>
                  </a:lnTo>
                  <a:lnTo>
                    <a:pt x="6866" y="766"/>
                  </a:lnTo>
                  <a:lnTo>
                    <a:pt x="6545" y="593"/>
                  </a:lnTo>
                  <a:lnTo>
                    <a:pt x="6199" y="420"/>
                  </a:lnTo>
                  <a:lnTo>
                    <a:pt x="5853" y="297"/>
                  </a:lnTo>
                  <a:lnTo>
                    <a:pt x="5483" y="173"/>
                  </a:lnTo>
                  <a:lnTo>
                    <a:pt x="5112" y="99"/>
                  </a:lnTo>
                  <a:lnTo>
                    <a:pt x="4717" y="25"/>
                  </a:lnTo>
                  <a:lnTo>
                    <a:pt x="4322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7"/>
            <p:cNvSpPr/>
            <p:nvPr/>
          </p:nvSpPr>
          <p:spPr>
            <a:xfrm>
              <a:off x="4891715" y="3928613"/>
              <a:ext cx="409760" cy="388788"/>
            </a:xfrm>
            <a:custGeom>
              <a:rect b="b" l="l" r="r" t="t"/>
              <a:pathLst>
                <a:path extrusionOk="0" h="9633" w="10152">
                  <a:moveTo>
                    <a:pt x="2545" y="1"/>
                  </a:moveTo>
                  <a:lnTo>
                    <a:pt x="2446" y="50"/>
                  </a:lnTo>
                  <a:lnTo>
                    <a:pt x="2372" y="99"/>
                  </a:lnTo>
                  <a:lnTo>
                    <a:pt x="2322" y="149"/>
                  </a:lnTo>
                  <a:lnTo>
                    <a:pt x="2273" y="223"/>
                  </a:lnTo>
                  <a:lnTo>
                    <a:pt x="2224" y="297"/>
                  </a:lnTo>
                  <a:lnTo>
                    <a:pt x="2224" y="396"/>
                  </a:lnTo>
                  <a:lnTo>
                    <a:pt x="2224" y="470"/>
                  </a:lnTo>
                  <a:lnTo>
                    <a:pt x="2224" y="544"/>
                  </a:lnTo>
                  <a:lnTo>
                    <a:pt x="2273" y="643"/>
                  </a:lnTo>
                  <a:lnTo>
                    <a:pt x="2347" y="741"/>
                  </a:lnTo>
                  <a:lnTo>
                    <a:pt x="2001" y="1137"/>
                  </a:lnTo>
                  <a:lnTo>
                    <a:pt x="1680" y="1507"/>
                  </a:lnTo>
                  <a:lnTo>
                    <a:pt x="1409" y="1902"/>
                  </a:lnTo>
                  <a:lnTo>
                    <a:pt x="1162" y="2273"/>
                  </a:lnTo>
                  <a:lnTo>
                    <a:pt x="939" y="2668"/>
                  </a:lnTo>
                  <a:lnTo>
                    <a:pt x="742" y="3063"/>
                  </a:lnTo>
                  <a:lnTo>
                    <a:pt x="594" y="3433"/>
                  </a:lnTo>
                  <a:lnTo>
                    <a:pt x="445" y="3829"/>
                  </a:lnTo>
                  <a:lnTo>
                    <a:pt x="322" y="4199"/>
                  </a:lnTo>
                  <a:lnTo>
                    <a:pt x="223" y="4594"/>
                  </a:lnTo>
                  <a:lnTo>
                    <a:pt x="149" y="4965"/>
                  </a:lnTo>
                  <a:lnTo>
                    <a:pt x="100" y="5310"/>
                  </a:lnTo>
                  <a:lnTo>
                    <a:pt x="50" y="5681"/>
                  </a:lnTo>
                  <a:lnTo>
                    <a:pt x="26" y="6027"/>
                  </a:lnTo>
                  <a:lnTo>
                    <a:pt x="1" y="6693"/>
                  </a:lnTo>
                  <a:lnTo>
                    <a:pt x="50" y="7311"/>
                  </a:lnTo>
                  <a:lnTo>
                    <a:pt x="124" y="7879"/>
                  </a:lnTo>
                  <a:lnTo>
                    <a:pt x="198" y="8373"/>
                  </a:lnTo>
                  <a:lnTo>
                    <a:pt x="297" y="8817"/>
                  </a:lnTo>
                  <a:lnTo>
                    <a:pt x="396" y="9163"/>
                  </a:lnTo>
                  <a:lnTo>
                    <a:pt x="495" y="9410"/>
                  </a:lnTo>
                  <a:lnTo>
                    <a:pt x="569" y="9632"/>
                  </a:lnTo>
                  <a:lnTo>
                    <a:pt x="519" y="9410"/>
                  </a:lnTo>
                  <a:lnTo>
                    <a:pt x="495" y="9188"/>
                  </a:lnTo>
                  <a:lnTo>
                    <a:pt x="470" y="8941"/>
                  </a:lnTo>
                  <a:lnTo>
                    <a:pt x="495" y="8669"/>
                  </a:lnTo>
                  <a:lnTo>
                    <a:pt x="519" y="8397"/>
                  </a:lnTo>
                  <a:lnTo>
                    <a:pt x="569" y="8101"/>
                  </a:lnTo>
                  <a:lnTo>
                    <a:pt x="692" y="7533"/>
                  </a:lnTo>
                  <a:lnTo>
                    <a:pt x="890" y="6916"/>
                  </a:lnTo>
                  <a:lnTo>
                    <a:pt x="1112" y="6298"/>
                  </a:lnTo>
                  <a:lnTo>
                    <a:pt x="1384" y="5705"/>
                  </a:lnTo>
                  <a:lnTo>
                    <a:pt x="1656" y="5113"/>
                  </a:lnTo>
                  <a:lnTo>
                    <a:pt x="1927" y="4545"/>
                  </a:lnTo>
                  <a:lnTo>
                    <a:pt x="2224" y="4001"/>
                  </a:lnTo>
                  <a:lnTo>
                    <a:pt x="2742" y="3112"/>
                  </a:lnTo>
                  <a:lnTo>
                    <a:pt x="3113" y="2495"/>
                  </a:lnTo>
                  <a:lnTo>
                    <a:pt x="3261" y="2273"/>
                  </a:lnTo>
                  <a:lnTo>
                    <a:pt x="4298" y="2594"/>
                  </a:lnTo>
                  <a:lnTo>
                    <a:pt x="5237" y="2915"/>
                  </a:lnTo>
                  <a:lnTo>
                    <a:pt x="6076" y="3236"/>
                  </a:lnTo>
                  <a:lnTo>
                    <a:pt x="6817" y="3582"/>
                  </a:lnTo>
                  <a:lnTo>
                    <a:pt x="7459" y="3927"/>
                  </a:lnTo>
                  <a:lnTo>
                    <a:pt x="8027" y="4273"/>
                  </a:lnTo>
                  <a:lnTo>
                    <a:pt x="8521" y="4619"/>
                  </a:lnTo>
                  <a:lnTo>
                    <a:pt x="8916" y="4940"/>
                  </a:lnTo>
                  <a:lnTo>
                    <a:pt x="9262" y="5236"/>
                  </a:lnTo>
                  <a:lnTo>
                    <a:pt x="9534" y="5508"/>
                  </a:lnTo>
                  <a:lnTo>
                    <a:pt x="9756" y="5780"/>
                  </a:lnTo>
                  <a:lnTo>
                    <a:pt x="9904" y="5977"/>
                  </a:lnTo>
                  <a:lnTo>
                    <a:pt x="10102" y="6298"/>
                  </a:lnTo>
                  <a:lnTo>
                    <a:pt x="10151" y="6422"/>
                  </a:lnTo>
                  <a:lnTo>
                    <a:pt x="10077" y="6051"/>
                  </a:lnTo>
                  <a:lnTo>
                    <a:pt x="9978" y="5681"/>
                  </a:lnTo>
                  <a:lnTo>
                    <a:pt x="9855" y="5335"/>
                  </a:lnTo>
                  <a:lnTo>
                    <a:pt x="9707" y="5014"/>
                  </a:lnTo>
                  <a:lnTo>
                    <a:pt x="9534" y="4693"/>
                  </a:lnTo>
                  <a:lnTo>
                    <a:pt x="9361" y="4397"/>
                  </a:lnTo>
                  <a:lnTo>
                    <a:pt x="9163" y="4125"/>
                  </a:lnTo>
                  <a:lnTo>
                    <a:pt x="8941" y="3829"/>
                  </a:lnTo>
                  <a:lnTo>
                    <a:pt x="8719" y="3582"/>
                  </a:lnTo>
                  <a:lnTo>
                    <a:pt x="8496" y="3335"/>
                  </a:lnTo>
                  <a:lnTo>
                    <a:pt x="8249" y="3088"/>
                  </a:lnTo>
                  <a:lnTo>
                    <a:pt x="7978" y="2865"/>
                  </a:lnTo>
                  <a:lnTo>
                    <a:pt x="7459" y="2470"/>
                  </a:lnTo>
                  <a:lnTo>
                    <a:pt x="6891" y="2100"/>
                  </a:lnTo>
                  <a:lnTo>
                    <a:pt x="6348" y="1779"/>
                  </a:lnTo>
                  <a:lnTo>
                    <a:pt x="5780" y="1482"/>
                  </a:lnTo>
                  <a:lnTo>
                    <a:pt x="5237" y="1235"/>
                  </a:lnTo>
                  <a:lnTo>
                    <a:pt x="4718" y="1038"/>
                  </a:lnTo>
                  <a:lnTo>
                    <a:pt x="4224" y="865"/>
                  </a:lnTo>
                  <a:lnTo>
                    <a:pt x="3779" y="717"/>
                  </a:lnTo>
                  <a:lnTo>
                    <a:pt x="3088" y="544"/>
                  </a:lnTo>
                  <a:lnTo>
                    <a:pt x="3088" y="371"/>
                  </a:lnTo>
                  <a:lnTo>
                    <a:pt x="3039" y="223"/>
                  </a:lnTo>
                  <a:lnTo>
                    <a:pt x="2989" y="149"/>
                  </a:lnTo>
                  <a:lnTo>
                    <a:pt x="2940" y="99"/>
                  </a:lnTo>
                  <a:lnTo>
                    <a:pt x="2866" y="50"/>
                  </a:lnTo>
                  <a:lnTo>
                    <a:pt x="2792" y="25"/>
                  </a:lnTo>
                  <a:lnTo>
                    <a:pt x="271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17"/>
          <p:cNvGrpSpPr/>
          <p:nvPr/>
        </p:nvGrpSpPr>
        <p:grpSpPr>
          <a:xfrm rot="-1814454">
            <a:off x="160200" y="56461"/>
            <a:ext cx="1106037" cy="705321"/>
            <a:chOff x="1171550" y="-1476575"/>
            <a:chExt cx="731025" cy="466175"/>
          </a:xfrm>
        </p:grpSpPr>
        <p:sp>
          <p:nvSpPr>
            <p:cNvPr id="532" name="Google Shape;532;p17"/>
            <p:cNvSpPr/>
            <p:nvPr/>
          </p:nvSpPr>
          <p:spPr>
            <a:xfrm>
              <a:off x="1171550" y="-1476575"/>
              <a:ext cx="731025" cy="466175"/>
            </a:xfrm>
            <a:custGeom>
              <a:rect b="b" l="l" r="r" t="t"/>
              <a:pathLst>
                <a:path extrusionOk="0" h="18647" w="29241">
                  <a:moveTo>
                    <a:pt x="667" y="0"/>
                  </a:moveTo>
                  <a:lnTo>
                    <a:pt x="469" y="667"/>
                  </a:lnTo>
                  <a:lnTo>
                    <a:pt x="297" y="1334"/>
                  </a:lnTo>
                  <a:lnTo>
                    <a:pt x="173" y="2026"/>
                  </a:lnTo>
                  <a:lnTo>
                    <a:pt x="74" y="2692"/>
                  </a:lnTo>
                  <a:lnTo>
                    <a:pt x="25" y="3384"/>
                  </a:lnTo>
                  <a:lnTo>
                    <a:pt x="0" y="4051"/>
                  </a:lnTo>
                  <a:lnTo>
                    <a:pt x="25" y="4717"/>
                  </a:lnTo>
                  <a:lnTo>
                    <a:pt x="74" y="5409"/>
                  </a:lnTo>
                  <a:lnTo>
                    <a:pt x="173" y="6076"/>
                  </a:lnTo>
                  <a:lnTo>
                    <a:pt x="297" y="6743"/>
                  </a:lnTo>
                  <a:lnTo>
                    <a:pt x="469" y="7385"/>
                  </a:lnTo>
                  <a:lnTo>
                    <a:pt x="642" y="8051"/>
                  </a:lnTo>
                  <a:lnTo>
                    <a:pt x="889" y="8694"/>
                  </a:lnTo>
                  <a:lnTo>
                    <a:pt x="1136" y="9311"/>
                  </a:lnTo>
                  <a:lnTo>
                    <a:pt x="1433" y="9928"/>
                  </a:lnTo>
                  <a:lnTo>
                    <a:pt x="1754" y="10546"/>
                  </a:lnTo>
                  <a:lnTo>
                    <a:pt x="2099" y="11139"/>
                  </a:lnTo>
                  <a:lnTo>
                    <a:pt x="2494" y="11731"/>
                  </a:lnTo>
                  <a:lnTo>
                    <a:pt x="2890" y="12299"/>
                  </a:lnTo>
                  <a:lnTo>
                    <a:pt x="3334" y="12843"/>
                  </a:lnTo>
                  <a:lnTo>
                    <a:pt x="3803" y="13386"/>
                  </a:lnTo>
                  <a:lnTo>
                    <a:pt x="4297" y="13880"/>
                  </a:lnTo>
                  <a:lnTo>
                    <a:pt x="4816" y="14374"/>
                  </a:lnTo>
                  <a:lnTo>
                    <a:pt x="5359" y="14868"/>
                  </a:lnTo>
                  <a:lnTo>
                    <a:pt x="5927" y="15312"/>
                  </a:lnTo>
                  <a:lnTo>
                    <a:pt x="6520" y="15732"/>
                  </a:lnTo>
                  <a:lnTo>
                    <a:pt x="7137" y="16152"/>
                  </a:lnTo>
                  <a:lnTo>
                    <a:pt x="7780" y="16522"/>
                  </a:lnTo>
                  <a:lnTo>
                    <a:pt x="8446" y="16868"/>
                  </a:lnTo>
                  <a:lnTo>
                    <a:pt x="9138" y="17189"/>
                  </a:lnTo>
                  <a:lnTo>
                    <a:pt x="9854" y="17486"/>
                  </a:lnTo>
                  <a:lnTo>
                    <a:pt x="10570" y="17757"/>
                  </a:lnTo>
                  <a:lnTo>
                    <a:pt x="11311" y="18004"/>
                  </a:lnTo>
                  <a:lnTo>
                    <a:pt x="12052" y="18202"/>
                  </a:lnTo>
                  <a:lnTo>
                    <a:pt x="12793" y="18350"/>
                  </a:lnTo>
                  <a:lnTo>
                    <a:pt x="13534" y="18473"/>
                  </a:lnTo>
                  <a:lnTo>
                    <a:pt x="14275" y="18572"/>
                  </a:lnTo>
                  <a:lnTo>
                    <a:pt x="15016" y="18622"/>
                  </a:lnTo>
                  <a:lnTo>
                    <a:pt x="15756" y="18646"/>
                  </a:lnTo>
                  <a:lnTo>
                    <a:pt x="16473" y="18646"/>
                  </a:lnTo>
                  <a:lnTo>
                    <a:pt x="17189" y="18597"/>
                  </a:lnTo>
                  <a:lnTo>
                    <a:pt x="17905" y="18523"/>
                  </a:lnTo>
                  <a:lnTo>
                    <a:pt x="18621" y="18399"/>
                  </a:lnTo>
                  <a:lnTo>
                    <a:pt x="19313" y="18276"/>
                  </a:lnTo>
                  <a:lnTo>
                    <a:pt x="20004" y="18103"/>
                  </a:lnTo>
                  <a:lnTo>
                    <a:pt x="20671" y="17905"/>
                  </a:lnTo>
                  <a:lnTo>
                    <a:pt x="21313" y="17683"/>
                  </a:lnTo>
                  <a:lnTo>
                    <a:pt x="21955" y="17411"/>
                  </a:lnTo>
                  <a:lnTo>
                    <a:pt x="22597" y="17115"/>
                  </a:lnTo>
                  <a:lnTo>
                    <a:pt x="23190" y="16819"/>
                  </a:lnTo>
                  <a:lnTo>
                    <a:pt x="23783" y="16473"/>
                  </a:lnTo>
                  <a:lnTo>
                    <a:pt x="24351" y="16103"/>
                  </a:lnTo>
                  <a:lnTo>
                    <a:pt x="24919" y="15707"/>
                  </a:lnTo>
                  <a:lnTo>
                    <a:pt x="25437" y="15263"/>
                  </a:lnTo>
                  <a:lnTo>
                    <a:pt x="25931" y="14818"/>
                  </a:lnTo>
                  <a:lnTo>
                    <a:pt x="26425" y="14349"/>
                  </a:lnTo>
                  <a:lnTo>
                    <a:pt x="26870" y="13855"/>
                  </a:lnTo>
                  <a:lnTo>
                    <a:pt x="27314" y="13337"/>
                  </a:lnTo>
                  <a:lnTo>
                    <a:pt x="27710" y="12769"/>
                  </a:lnTo>
                  <a:lnTo>
                    <a:pt x="28080" y="12201"/>
                  </a:lnTo>
                  <a:lnTo>
                    <a:pt x="28426" y="11608"/>
                  </a:lnTo>
                  <a:lnTo>
                    <a:pt x="28722" y="10990"/>
                  </a:lnTo>
                  <a:lnTo>
                    <a:pt x="29018" y="10373"/>
                  </a:lnTo>
                  <a:lnTo>
                    <a:pt x="29241" y="9706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408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7"/>
            <p:cNvSpPr/>
            <p:nvPr/>
          </p:nvSpPr>
          <p:spPr>
            <a:xfrm>
              <a:off x="1176475" y="-1476575"/>
              <a:ext cx="726100" cy="420475"/>
            </a:xfrm>
            <a:custGeom>
              <a:rect b="b" l="l" r="r" t="t"/>
              <a:pathLst>
                <a:path extrusionOk="0" h="16819" w="29044">
                  <a:moveTo>
                    <a:pt x="470" y="0"/>
                  </a:moveTo>
                  <a:lnTo>
                    <a:pt x="297" y="568"/>
                  </a:lnTo>
                  <a:lnTo>
                    <a:pt x="174" y="1136"/>
                  </a:lnTo>
                  <a:lnTo>
                    <a:pt x="75" y="1729"/>
                  </a:lnTo>
                  <a:lnTo>
                    <a:pt x="1" y="2297"/>
                  </a:lnTo>
                  <a:lnTo>
                    <a:pt x="1" y="2890"/>
                  </a:lnTo>
                  <a:lnTo>
                    <a:pt x="1" y="3458"/>
                  </a:lnTo>
                  <a:lnTo>
                    <a:pt x="50" y="4051"/>
                  </a:lnTo>
                  <a:lnTo>
                    <a:pt x="149" y="4643"/>
                  </a:lnTo>
                  <a:lnTo>
                    <a:pt x="272" y="5211"/>
                  </a:lnTo>
                  <a:lnTo>
                    <a:pt x="421" y="5804"/>
                  </a:lnTo>
                  <a:lnTo>
                    <a:pt x="618" y="6372"/>
                  </a:lnTo>
                  <a:lnTo>
                    <a:pt x="840" y="6940"/>
                  </a:lnTo>
                  <a:lnTo>
                    <a:pt x="1087" y="7508"/>
                  </a:lnTo>
                  <a:lnTo>
                    <a:pt x="1359" y="8076"/>
                  </a:lnTo>
                  <a:lnTo>
                    <a:pt x="1680" y="8620"/>
                  </a:lnTo>
                  <a:lnTo>
                    <a:pt x="2026" y="9163"/>
                  </a:lnTo>
                  <a:lnTo>
                    <a:pt x="2396" y="9681"/>
                  </a:lnTo>
                  <a:lnTo>
                    <a:pt x="2791" y="10200"/>
                  </a:lnTo>
                  <a:lnTo>
                    <a:pt x="3236" y="10719"/>
                  </a:lnTo>
                  <a:lnTo>
                    <a:pt x="3680" y="11213"/>
                  </a:lnTo>
                  <a:lnTo>
                    <a:pt x="4174" y="11707"/>
                  </a:lnTo>
                  <a:lnTo>
                    <a:pt x="4668" y="12151"/>
                  </a:lnTo>
                  <a:lnTo>
                    <a:pt x="5212" y="12620"/>
                  </a:lnTo>
                  <a:lnTo>
                    <a:pt x="5780" y="13040"/>
                  </a:lnTo>
                  <a:lnTo>
                    <a:pt x="6348" y="13460"/>
                  </a:lnTo>
                  <a:lnTo>
                    <a:pt x="6965" y="13855"/>
                  </a:lnTo>
                  <a:lnTo>
                    <a:pt x="7583" y="14250"/>
                  </a:lnTo>
                  <a:lnTo>
                    <a:pt x="8249" y="14596"/>
                  </a:lnTo>
                  <a:lnTo>
                    <a:pt x="8916" y="14942"/>
                  </a:lnTo>
                  <a:lnTo>
                    <a:pt x="9608" y="15238"/>
                  </a:lnTo>
                  <a:lnTo>
                    <a:pt x="10299" y="15535"/>
                  </a:lnTo>
                  <a:lnTo>
                    <a:pt x="11040" y="15806"/>
                  </a:lnTo>
                  <a:lnTo>
                    <a:pt x="11781" y="16028"/>
                  </a:lnTo>
                  <a:lnTo>
                    <a:pt x="12522" y="16226"/>
                  </a:lnTo>
                  <a:lnTo>
                    <a:pt x="13263" y="16424"/>
                  </a:lnTo>
                  <a:lnTo>
                    <a:pt x="14004" y="16547"/>
                  </a:lnTo>
                  <a:lnTo>
                    <a:pt x="14720" y="16671"/>
                  </a:lnTo>
                  <a:lnTo>
                    <a:pt x="15461" y="16745"/>
                  </a:lnTo>
                  <a:lnTo>
                    <a:pt x="16177" y="16794"/>
                  </a:lnTo>
                  <a:lnTo>
                    <a:pt x="16893" y="16819"/>
                  </a:lnTo>
                  <a:lnTo>
                    <a:pt x="17609" y="16819"/>
                  </a:lnTo>
                  <a:lnTo>
                    <a:pt x="18301" y="16794"/>
                  </a:lnTo>
                  <a:lnTo>
                    <a:pt x="18992" y="16720"/>
                  </a:lnTo>
                  <a:lnTo>
                    <a:pt x="19659" y="16646"/>
                  </a:lnTo>
                  <a:lnTo>
                    <a:pt x="20326" y="16522"/>
                  </a:lnTo>
                  <a:lnTo>
                    <a:pt x="20993" y="16399"/>
                  </a:lnTo>
                  <a:lnTo>
                    <a:pt x="21610" y="16226"/>
                  </a:lnTo>
                  <a:lnTo>
                    <a:pt x="22228" y="16028"/>
                  </a:lnTo>
                  <a:lnTo>
                    <a:pt x="22845" y="15806"/>
                  </a:lnTo>
                  <a:lnTo>
                    <a:pt x="23413" y="15559"/>
                  </a:lnTo>
                  <a:lnTo>
                    <a:pt x="23981" y="15288"/>
                  </a:lnTo>
                  <a:lnTo>
                    <a:pt x="24524" y="14991"/>
                  </a:lnTo>
                  <a:lnTo>
                    <a:pt x="25068" y="14670"/>
                  </a:lnTo>
                  <a:lnTo>
                    <a:pt x="25562" y="14349"/>
                  </a:lnTo>
                  <a:lnTo>
                    <a:pt x="26031" y="13979"/>
                  </a:lnTo>
                  <a:lnTo>
                    <a:pt x="26475" y="13584"/>
                  </a:lnTo>
                  <a:lnTo>
                    <a:pt x="26920" y="13188"/>
                  </a:lnTo>
                  <a:lnTo>
                    <a:pt x="27315" y="12744"/>
                  </a:lnTo>
                  <a:lnTo>
                    <a:pt x="27685" y="12299"/>
                  </a:lnTo>
                  <a:lnTo>
                    <a:pt x="28006" y="11805"/>
                  </a:lnTo>
                  <a:lnTo>
                    <a:pt x="28328" y="11311"/>
                  </a:lnTo>
                  <a:lnTo>
                    <a:pt x="28599" y="10793"/>
                  </a:lnTo>
                  <a:lnTo>
                    <a:pt x="28846" y="10274"/>
                  </a:lnTo>
                  <a:lnTo>
                    <a:pt x="29044" y="9706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1220925" y="-1461750"/>
              <a:ext cx="638425" cy="369850"/>
            </a:xfrm>
            <a:custGeom>
              <a:rect b="b" l="l" r="r" t="t"/>
              <a:pathLst>
                <a:path extrusionOk="0" h="14794" w="25537">
                  <a:moveTo>
                    <a:pt x="421" y="0"/>
                  </a:moveTo>
                  <a:lnTo>
                    <a:pt x="273" y="494"/>
                  </a:lnTo>
                  <a:lnTo>
                    <a:pt x="149" y="988"/>
                  </a:lnTo>
                  <a:lnTo>
                    <a:pt x="75" y="1507"/>
                  </a:lnTo>
                  <a:lnTo>
                    <a:pt x="26" y="2025"/>
                  </a:lnTo>
                  <a:lnTo>
                    <a:pt x="1" y="2519"/>
                  </a:lnTo>
                  <a:lnTo>
                    <a:pt x="1" y="3038"/>
                  </a:lnTo>
                  <a:lnTo>
                    <a:pt x="50" y="3556"/>
                  </a:lnTo>
                  <a:lnTo>
                    <a:pt x="124" y="4075"/>
                  </a:lnTo>
                  <a:lnTo>
                    <a:pt x="248" y="4594"/>
                  </a:lnTo>
                  <a:lnTo>
                    <a:pt x="371" y="5088"/>
                  </a:lnTo>
                  <a:lnTo>
                    <a:pt x="544" y="5606"/>
                  </a:lnTo>
                  <a:lnTo>
                    <a:pt x="742" y="6100"/>
                  </a:lnTo>
                  <a:lnTo>
                    <a:pt x="964" y="6594"/>
                  </a:lnTo>
                  <a:lnTo>
                    <a:pt x="1211" y="7088"/>
                  </a:lnTo>
                  <a:lnTo>
                    <a:pt x="1483" y="7557"/>
                  </a:lnTo>
                  <a:lnTo>
                    <a:pt x="1779" y="8051"/>
                  </a:lnTo>
                  <a:lnTo>
                    <a:pt x="2125" y="8520"/>
                  </a:lnTo>
                  <a:lnTo>
                    <a:pt x="2471" y="8965"/>
                  </a:lnTo>
                  <a:lnTo>
                    <a:pt x="2841" y="9410"/>
                  </a:lnTo>
                  <a:lnTo>
                    <a:pt x="3236" y="9854"/>
                  </a:lnTo>
                  <a:lnTo>
                    <a:pt x="3681" y="10274"/>
                  </a:lnTo>
                  <a:lnTo>
                    <a:pt x="4125" y="10694"/>
                  </a:lnTo>
                  <a:lnTo>
                    <a:pt x="4594" y="11089"/>
                  </a:lnTo>
                  <a:lnTo>
                    <a:pt x="5088" y="11459"/>
                  </a:lnTo>
                  <a:lnTo>
                    <a:pt x="5582" y="11830"/>
                  </a:lnTo>
                  <a:lnTo>
                    <a:pt x="6126" y="12176"/>
                  </a:lnTo>
                  <a:lnTo>
                    <a:pt x="6669" y="12521"/>
                  </a:lnTo>
                  <a:lnTo>
                    <a:pt x="7237" y="12818"/>
                  </a:lnTo>
                  <a:lnTo>
                    <a:pt x="7830" y="13114"/>
                  </a:lnTo>
                  <a:lnTo>
                    <a:pt x="8447" y="13386"/>
                  </a:lnTo>
                  <a:lnTo>
                    <a:pt x="9064" y="13657"/>
                  </a:lnTo>
                  <a:lnTo>
                    <a:pt x="9707" y="13880"/>
                  </a:lnTo>
                  <a:lnTo>
                    <a:pt x="10373" y="14077"/>
                  </a:lnTo>
                  <a:lnTo>
                    <a:pt x="11015" y="14275"/>
                  </a:lnTo>
                  <a:lnTo>
                    <a:pt x="11658" y="14423"/>
                  </a:lnTo>
                  <a:lnTo>
                    <a:pt x="12324" y="14546"/>
                  </a:lnTo>
                  <a:lnTo>
                    <a:pt x="12966" y="14645"/>
                  </a:lnTo>
                  <a:lnTo>
                    <a:pt x="13609" y="14719"/>
                  </a:lnTo>
                  <a:lnTo>
                    <a:pt x="14226" y="14769"/>
                  </a:lnTo>
                  <a:lnTo>
                    <a:pt x="14868" y="14793"/>
                  </a:lnTo>
                  <a:lnTo>
                    <a:pt x="15486" y="14793"/>
                  </a:lnTo>
                  <a:lnTo>
                    <a:pt x="16103" y="14744"/>
                  </a:lnTo>
                  <a:lnTo>
                    <a:pt x="16696" y="14695"/>
                  </a:lnTo>
                  <a:lnTo>
                    <a:pt x="17288" y="14620"/>
                  </a:lnTo>
                  <a:lnTo>
                    <a:pt x="17881" y="14522"/>
                  </a:lnTo>
                  <a:lnTo>
                    <a:pt x="18449" y="14398"/>
                  </a:lnTo>
                  <a:lnTo>
                    <a:pt x="19017" y="14250"/>
                  </a:lnTo>
                  <a:lnTo>
                    <a:pt x="19560" y="14077"/>
                  </a:lnTo>
                  <a:lnTo>
                    <a:pt x="20079" y="13880"/>
                  </a:lnTo>
                  <a:lnTo>
                    <a:pt x="20598" y="13682"/>
                  </a:lnTo>
                  <a:lnTo>
                    <a:pt x="21092" y="13435"/>
                  </a:lnTo>
                  <a:lnTo>
                    <a:pt x="21586" y="13188"/>
                  </a:lnTo>
                  <a:lnTo>
                    <a:pt x="22030" y="12892"/>
                  </a:lnTo>
                  <a:lnTo>
                    <a:pt x="22475" y="12595"/>
                  </a:lnTo>
                  <a:lnTo>
                    <a:pt x="22894" y="12274"/>
                  </a:lnTo>
                  <a:lnTo>
                    <a:pt x="23290" y="11929"/>
                  </a:lnTo>
                  <a:lnTo>
                    <a:pt x="23660" y="11583"/>
                  </a:lnTo>
                  <a:lnTo>
                    <a:pt x="24006" y="11188"/>
                  </a:lnTo>
                  <a:lnTo>
                    <a:pt x="24327" y="10793"/>
                  </a:lnTo>
                  <a:lnTo>
                    <a:pt x="24623" y="10373"/>
                  </a:lnTo>
                  <a:lnTo>
                    <a:pt x="24895" y="9953"/>
                  </a:lnTo>
                  <a:lnTo>
                    <a:pt x="25142" y="9484"/>
                  </a:lnTo>
                  <a:lnTo>
                    <a:pt x="25364" y="9014"/>
                  </a:lnTo>
                  <a:lnTo>
                    <a:pt x="25537" y="8520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7"/>
            <p:cNvSpPr/>
            <p:nvPr/>
          </p:nvSpPr>
          <p:spPr>
            <a:xfrm>
              <a:off x="1475300" y="-1232700"/>
              <a:ext cx="37700" cy="57450"/>
            </a:xfrm>
            <a:custGeom>
              <a:rect b="b" l="l" r="r" t="t"/>
              <a:pathLst>
                <a:path extrusionOk="0" h="2298" w="1508">
                  <a:moveTo>
                    <a:pt x="989" y="1"/>
                  </a:moveTo>
                  <a:lnTo>
                    <a:pt x="865" y="25"/>
                  </a:lnTo>
                  <a:lnTo>
                    <a:pt x="717" y="99"/>
                  </a:lnTo>
                  <a:lnTo>
                    <a:pt x="569" y="198"/>
                  </a:lnTo>
                  <a:lnTo>
                    <a:pt x="421" y="346"/>
                  </a:lnTo>
                  <a:lnTo>
                    <a:pt x="297" y="519"/>
                  </a:lnTo>
                  <a:lnTo>
                    <a:pt x="198" y="717"/>
                  </a:lnTo>
                  <a:lnTo>
                    <a:pt x="100" y="939"/>
                  </a:lnTo>
                  <a:lnTo>
                    <a:pt x="50" y="1161"/>
                  </a:lnTo>
                  <a:lnTo>
                    <a:pt x="1" y="1384"/>
                  </a:lnTo>
                  <a:lnTo>
                    <a:pt x="1" y="1606"/>
                  </a:lnTo>
                  <a:lnTo>
                    <a:pt x="25" y="1803"/>
                  </a:lnTo>
                  <a:lnTo>
                    <a:pt x="75" y="1976"/>
                  </a:lnTo>
                  <a:lnTo>
                    <a:pt x="149" y="2100"/>
                  </a:lnTo>
                  <a:lnTo>
                    <a:pt x="248" y="2223"/>
                  </a:lnTo>
                  <a:lnTo>
                    <a:pt x="371" y="2273"/>
                  </a:lnTo>
                  <a:lnTo>
                    <a:pt x="495" y="2297"/>
                  </a:lnTo>
                  <a:lnTo>
                    <a:pt x="643" y="2273"/>
                  </a:lnTo>
                  <a:lnTo>
                    <a:pt x="791" y="2223"/>
                  </a:lnTo>
                  <a:lnTo>
                    <a:pt x="939" y="2100"/>
                  </a:lnTo>
                  <a:lnTo>
                    <a:pt x="1063" y="1976"/>
                  </a:lnTo>
                  <a:lnTo>
                    <a:pt x="1186" y="1803"/>
                  </a:lnTo>
                  <a:lnTo>
                    <a:pt x="1310" y="1606"/>
                  </a:lnTo>
                  <a:lnTo>
                    <a:pt x="1384" y="1384"/>
                  </a:lnTo>
                  <a:lnTo>
                    <a:pt x="1458" y="1137"/>
                  </a:lnTo>
                  <a:lnTo>
                    <a:pt x="1483" y="914"/>
                  </a:lnTo>
                  <a:lnTo>
                    <a:pt x="1507" y="692"/>
                  </a:lnTo>
                  <a:lnTo>
                    <a:pt x="1483" y="519"/>
                  </a:lnTo>
                  <a:lnTo>
                    <a:pt x="1433" y="346"/>
                  </a:lnTo>
                  <a:lnTo>
                    <a:pt x="1359" y="198"/>
                  </a:lnTo>
                  <a:lnTo>
                    <a:pt x="1260" y="99"/>
                  </a:lnTo>
                  <a:lnTo>
                    <a:pt x="1137" y="25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1579650" y="-1233325"/>
              <a:ext cx="33975" cy="59300"/>
            </a:xfrm>
            <a:custGeom>
              <a:rect b="b" l="l" r="r" t="t"/>
              <a:pathLst>
                <a:path extrusionOk="0" h="2372" w="1359">
                  <a:moveTo>
                    <a:pt x="643" y="1"/>
                  </a:moveTo>
                  <a:lnTo>
                    <a:pt x="494" y="26"/>
                  </a:lnTo>
                  <a:lnTo>
                    <a:pt x="371" y="100"/>
                  </a:lnTo>
                  <a:lnTo>
                    <a:pt x="272" y="198"/>
                  </a:lnTo>
                  <a:lnTo>
                    <a:pt x="173" y="347"/>
                  </a:lnTo>
                  <a:lnTo>
                    <a:pt x="99" y="544"/>
                  </a:lnTo>
                  <a:lnTo>
                    <a:pt x="50" y="742"/>
                  </a:lnTo>
                  <a:lnTo>
                    <a:pt x="0" y="964"/>
                  </a:lnTo>
                  <a:lnTo>
                    <a:pt x="0" y="1211"/>
                  </a:lnTo>
                  <a:lnTo>
                    <a:pt x="25" y="1433"/>
                  </a:lnTo>
                  <a:lnTo>
                    <a:pt x="75" y="1656"/>
                  </a:lnTo>
                  <a:lnTo>
                    <a:pt x="149" y="1878"/>
                  </a:lnTo>
                  <a:lnTo>
                    <a:pt x="223" y="2051"/>
                  </a:lnTo>
                  <a:lnTo>
                    <a:pt x="322" y="2174"/>
                  </a:lnTo>
                  <a:lnTo>
                    <a:pt x="445" y="2298"/>
                  </a:lnTo>
                  <a:lnTo>
                    <a:pt x="593" y="2347"/>
                  </a:lnTo>
                  <a:lnTo>
                    <a:pt x="717" y="2372"/>
                  </a:lnTo>
                  <a:lnTo>
                    <a:pt x="865" y="2347"/>
                  </a:lnTo>
                  <a:lnTo>
                    <a:pt x="988" y="2273"/>
                  </a:lnTo>
                  <a:lnTo>
                    <a:pt x="1087" y="2149"/>
                  </a:lnTo>
                  <a:lnTo>
                    <a:pt x="1186" y="2001"/>
                  </a:lnTo>
                  <a:lnTo>
                    <a:pt x="1260" y="1828"/>
                  </a:lnTo>
                  <a:lnTo>
                    <a:pt x="1309" y="1631"/>
                  </a:lnTo>
                  <a:lnTo>
                    <a:pt x="1359" y="1409"/>
                  </a:lnTo>
                  <a:lnTo>
                    <a:pt x="1359" y="1162"/>
                  </a:lnTo>
                  <a:lnTo>
                    <a:pt x="1334" y="915"/>
                  </a:lnTo>
                  <a:lnTo>
                    <a:pt x="1285" y="692"/>
                  </a:lnTo>
                  <a:lnTo>
                    <a:pt x="1211" y="495"/>
                  </a:lnTo>
                  <a:lnTo>
                    <a:pt x="1137" y="322"/>
                  </a:lnTo>
                  <a:lnTo>
                    <a:pt x="1013" y="174"/>
                  </a:lnTo>
                  <a:lnTo>
                    <a:pt x="914" y="75"/>
                  </a:lnTo>
                  <a:lnTo>
                    <a:pt x="766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1659925" y="-1263575"/>
              <a:ext cx="35825" cy="58075"/>
            </a:xfrm>
            <a:custGeom>
              <a:rect b="b" l="l" r="r" t="t"/>
              <a:pathLst>
                <a:path extrusionOk="0" h="2323" w="1433">
                  <a:moveTo>
                    <a:pt x="543" y="1"/>
                  </a:moveTo>
                  <a:lnTo>
                    <a:pt x="395" y="25"/>
                  </a:lnTo>
                  <a:lnTo>
                    <a:pt x="272" y="75"/>
                  </a:lnTo>
                  <a:lnTo>
                    <a:pt x="173" y="174"/>
                  </a:lnTo>
                  <a:lnTo>
                    <a:pt x="74" y="322"/>
                  </a:lnTo>
                  <a:lnTo>
                    <a:pt x="25" y="495"/>
                  </a:lnTo>
                  <a:lnTo>
                    <a:pt x="0" y="692"/>
                  </a:lnTo>
                  <a:lnTo>
                    <a:pt x="0" y="890"/>
                  </a:lnTo>
                  <a:lnTo>
                    <a:pt x="25" y="1112"/>
                  </a:lnTo>
                  <a:lnTo>
                    <a:pt x="74" y="1359"/>
                  </a:lnTo>
                  <a:lnTo>
                    <a:pt x="148" y="1581"/>
                  </a:lnTo>
                  <a:lnTo>
                    <a:pt x="247" y="1779"/>
                  </a:lnTo>
                  <a:lnTo>
                    <a:pt x="346" y="1952"/>
                  </a:lnTo>
                  <a:lnTo>
                    <a:pt x="494" y="2100"/>
                  </a:lnTo>
                  <a:lnTo>
                    <a:pt x="617" y="2223"/>
                  </a:lnTo>
                  <a:lnTo>
                    <a:pt x="766" y="2297"/>
                  </a:lnTo>
                  <a:lnTo>
                    <a:pt x="914" y="2322"/>
                  </a:lnTo>
                  <a:lnTo>
                    <a:pt x="1037" y="2322"/>
                  </a:lnTo>
                  <a:lnTo>
                    <a:pt x="1161" y="2248"/>
                  </a:lnTo>
                  <a:lnTo>
                    <a:pt x="1260" y="2149"/>
                  </a:lnTo>
                  <a:lnTo>
                    <a:pt x="1358" y="2026"/>
                  </a:lnTo>
                  <a:lnTo>
                    <a:pt x="1408" y="1853"/>
                  </a:lnTo>
                  <a:lnTo>
                    <a:pt x="1432" y="1655"/>
                  </a:lnTo>
                  <a:lnTo>
                    <a:pt x="1432" y="1458"/>
                  </a:lnTo>
                  <a:lnTo>
                    <a:pt x="1432" y="1211"/>
                  </a:lnTo>
                  <a:lnTo>
                    <a:pt x="1358" y="989"/>
                  </a:lnTo>
                  <a:lnTo>
                    <a:pt x="1284" y="766"/>
                  </a:lnTo>
                  <a:lnTo>
                    <a:pt x="1185" y="544"/>
                  </a:lnTo>
                  <a:lnTo>
                    <a:pt x="1087" y="371"/>
                  </a:lnTo>
                  <a:lnTo>
                    <a:pt x="938" y="223"/>
                  </a:lnTo>
                  <a:lnTo>
                    <a:pt x="815" y="124"/>
                  </a:lnTo>
                  <a:lnTo>
                    <a:pt x="667" y="50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1389475" y="-1291975"/>
              <a:ext cx="46350" cy="51275"/>
            </a:xfrm>
            <a:custGeom>
              <a:rect b="b" l="l" r="r" t="t"/>
              <a:pathLst>
                <a:path extrusionOk="0" h="2051" w="1854">
                  <a:moveTo>
                    <a:pt x="1433" y="1"/>
                  </a:moveTo>
                  <a:lnTo>
                    <a:pt x="1261" y="25"/>
                  </a:lnTo>
                  <a:lnTo>
                    <a:pt x="1088" y="75"/>
                  </a:lnTo>
                  <a:lnTo>
                    <a:pt x="915" y="149"/>
                  </a:lnTo>
                  <a:lnTo>
                    <a:pt x="742" y="272"/>
                  </a:lnTo>
                  <a:lnTo>
                    <a:pt x="569" y="421"/>
                  </a:lnTo>
                  <a:lnTo>
                    <a:pt x="396" y="593"/>
                  </a:lnTo>
                  <a:lnTo>
                    <a:pt x="273" y="791"/>
                  </a:lnTo>
                  <a:lnTo>
                    <a:pt x="149" y="989"/>
                  </a:lnTo>
                  <a:lnTo>
                    <a:pt x="75" y="1186"/>
                  </a:lnTo>
                  <a:lnTo>
                    <a:pt x="26" y="1384"/>
                  </a:lnTo>
                  <a:lnTo>
                    <a:pt x="1" y="1557"/>
                  </a:lnTo>
                  <a:lnTo>
                    <a:pt x="26" y="1705"/>
                  </a:lnTo>
                  <a:lnTo>
                    <a:pt x="75" y="1853"/>
                  </a:lnTo>
                  <a:lnTo>
                    <a:pt x="174" y="1952"/>
                  </a:lnTo>
                  <a:lnTo>
                    <a:pt x="297" y="2026"/>
                  </a:lnTo>
                  <a:lnTo>
                    <a:pt x="421" y="2050"/>
                  </a:lnTo>
                  <a:lnTo>
                    <a:pt x="594" y="2026"/>
                  </a:lnTo>
                  <a:lnTo>
                    <a:pt x="767" y="1976"/>
                  </a:lnTo>
                  <a:lnTo>
                    <a:pt x="939" y="1902"/>
                  </a:lnTo>
                  <a:lnTo>
                    <a:pt x="1112" y="1779"/>
                  </a:lnTo>
                  <a:lnTo>
                    <a:pt x="1285" y="1631"/>
                  </a:lnTo>
                  <a:lnTo>
                    <a:pt x="1458" y="1458"/>
                  </a:lnTo>
                  <a:lnTo>
                    <a:pt x="1582" y="1260"/>
                  </a:lnTo>
                  <a:lnTo>
                    <a:pt x="1705" y="1063"/>
                  </a:lnTo>
                  <a:lnTo>
                    <a:pt x="1779" y="865"/>
                  </a:lnTo>
                  <a:lnTo>
                    <a:pt x="1829" y="692"/>
                  </a:lnTo>
                  <a:lnTo>
                    <a:pt x="1853" y="495"/>
                  </a:lnTo>
                  <a:lnTo>
                    <a:pt x="1829" y="346"/>
                  </a:lnTo>
                  <a:lnTo>
                    <a:pt x="1779" y="223"/>
                  </a:lnTo>
                  <a:lnTo>
                    <a:pt x="1680" y="99"/>
                  </a:lnTo>
                  <a:lnTo>
                    <a:pt x="1557" y="50"/>
                  </a:lnTo>
                  <a:lnTo>
                    <a:pt x="1433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1340700" y="-1362350"/>
              <a:ext cx="51900" cy="44475"/>
            </a:xfrm>
            <a:custGeom>
              <a:rect b="b" l="l" r="r" t="t"/>
              <a:pathLst>
                <a:path extrusionOk="0" h="1779" w="2076">
                  <a:moveTo>
                    <a:pt x="1433" y="0"/>
                  </a:moveTo>
                  <a:lnTo>
                    <a:pt x="1236" y="50"/>
                  </a:lnTo>
                  <a:lnTo>
                    <a:pt x="1038" y="124"/>
                  </a:lnTo>
                  <a:lnTo>
                    <a:pt x="841" y="223"/>
                  </a:lnTo>
                  <a:lnTo>
                    <a:pt x="643" y="346"/>
                  </a:lnTo>
                  <a:lnTo>
                    <a:pt x="446" y="519"/>
                  </a:lnTo>
                  <a:lnTo>
                    <a:pt x="297" y="667"/>
                  </a:lnTo>
                  <a:lnTo>
                    <a:pt x="174" y="840"/>
                  </a:lnTo>
                  <a:lnTo>
                    <a:pt x="75" y="1013"/>
                  </a:lnTo>
                  <a:lnTo>
                    <a:pt x="26" y="1186"/>
                  </a:lnTo>
                  <a:lnTo>
                    <a:pt x="1" y="1334"/>
                  </a:lnTo>
                  <a:lnTo>
                    <a:pt x="26" y="1482"/>
                  </a:lnTo>
                  <a:lnTo>
                    <a:pt x="100" y="1606"/>
                  </a:lnTo>
                  <a:lnTo>
                    <a:pt x="199" y="1704"/>
                  </a:lnTo>
                  <a:lnTo>
                    <a:pt x="322" y="1754"/>
                  </a:lnTo>
                  <a:lnTo>
                    <a:pt x="470" y="1778"/>
                  </a:lnTo>
                  <a:lnTo>
                    <a:pt x="668" y="1778"/>
                  </a:lnTo>
                  <a:lnTo>
                    <a:pt x="841" y="1754"/>
                  </a:lnTo>
                  <a:lnTo>
                    <a:pt x="1038" y="1680"/>
                  </a:lnTo>
                  <a:lnTo>
                    <a:pt x="1260" y="1581"/>
                  </a:lnTo>
                  <a:lnTo>
                    <a:pt x="1458" y="1433"/>
                  </a:lnTo>
                  <a:lnTo>
                    <a:pt x="1631" y="1284"/>
                  </a:lnTo>
                  <a:lnTo>
                    <a:pt x="1804" y="1112"/>
                  </a:lnTo>
                  <a:lnTo>
                    <a:pt x="1927" y="939"/>
                  </a:lnTo>
                  <a:lnTo>
                    <a:pt x="2001" y="766"/>
                  </a:lnTo>
                  <a:lnTo>
                    <a:pt x="2075" y="618"/>
                  </a:lnTo>
                  <a:lnTo>
                    <a:pt x="2075" y="445"/>
                  </a:lnTo>
                  <a:lnTo>
                    <a:pt x="2075" y="297"/>
                  </a:lnTo>
                  <a:lnTo>
                    <a:pt x="2001" y="173"/>
                  </a:lnTo>
                  <a:lnTo>
                    <a:pt x="1903" y="74"/>
                  </a:lnTo>
                  <a:lnTo>
                    <a:pt x="1779" y="2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0" name="Google Shape;540;p17"/>
          <p:cNvSpPr/>
          <p:nvPr/>
        </p:nvSpPr>
        <p:spPr>
          <a:xfrm flipH="1">
            <a:off x="8390309" y="1441212"/>
            <a:ext cx="610949" cy="603498"/>
          </a:xfrm>
          <a:custGeom>
            <a:rect b="b" l="l" r="r" t="t"/>
            <a:pathLst>
              <a:path extrusionOk="0" h="15955" w="16152">
                <a:moveTo>
                  <a:pt x="4347" y="0"/>
                </a:moveTo>
                <a:lnTo>
                  <a:pt x="4224" y="50"/>
                </a:lnTo>
                <a:lnTo>
                  <a:pt x="4100" y="149"/>
                </a:lnTo>
                <a:lnTo>
                  <a:pt x="4026" y="272"/>
                </a:lnTo>
                <a:lnTo>
                  <a:pt x="4001" y="396"/>
                </a:lnTo>
                <a:lnTo>
                  <a:pt x="4001" y="494"/>
                </a:lnTo>
                <a:lnTo>
                  <a:pt x="4001" y="568"/>
                </a:lnTo>
                <a:lnTo>
                  <a:pt x="5755" y="5952"/>
                </a:lnTo>
                <a:lnTo>
                  <a:pt x="5779" y="6051"/>
                </a:lnTo>
                <a:lnTo>
                  <a:pt x="5779" y="6125"/>
                </a:lnTo>
                <a:lnTo>
                  <a:pt x="5779" y="6199"/>
                </a:lnTo>
                <a:lnTo>
                  <a:pt x="5730" y="6273"/>
                </a:lnTo>
                <a:lnTo>
                  <a:pt x="5705" y="6347"/>
                </a:lnTo>
                <a:lnTo>
                  <a:pt x="5656" y="6397"/>
                </a:lnTo>
                <a:lnTo>
                  <a:pt x="5582" y="6471"/>
                </a:lnTo>
                <a:lnTo>
                  <a:pt x="5508" y="6496"/>
                </a:lnTo>
                <a:lnTo>
                  <a:pt x="272" y="8644"/>
                </a:lnTo>
                <a:lnTo>
                  <a:pt x="198" y="8694"/>
                </a:lnTo>
                <a:lnTo>
                  <a:pt x="124" y="8743"/>
                </a:lnTo>
                <a:lnTo>
                  <a:pt x="50" y="8866"/>
                </a:lnTo>
                <a:lnTo>
                  <a:pt x="0" y="8990"/>
                </a:lnTo>
                <a:lnTo>
                  <a:pt x="0" y="9138"/>
                </a:lnTo>
                <a:lnTo>
                  <a:pt x="50" y="9286"/>
                </a:lnTo>
                <a:lnTo>
                  <a:pt x="149" y="9385"/>
                </a:lnTo>
                <a:lnTo>
                  <a:pt x="272" y="9459"/>
                </a:lnTo>
                <a:lnTo>
                  <a:pt x="346" y="9484"/>
                </a:lnTo>
                <a:lnTo>
                  <a:pt x="445" y="9509"/>
                </a:lnTo>
                <a:lnTo>
                  <a:pt x="6175" y="9509"/>
                </a:lnTo>
                <a:lnTo>
                  <a:pt x="6273" y="9533"/>
                </a:lnTo>
                <a:lnTo>
                  <a:pt x="6347" y="9583"/>
                </a:lnTo>
                <a:lnTo>
                  <a:pt x="6397" y="9632"/>
                </a:lnTo>
                <a:lnTo>
                  <a:pt x="6446" y="9681"/>
                </a:lnTo>
                <a:lnTo>
                  <a:pt x="6496" y="9756"/>
                </a:lnTo>
                <a:lnTo>
                  <a:pt x="6520" y="9830"/>
                </a:lnTo>
                <a:lnTo>
                  <a:pt x="6545" y="9904"/>
                </a:lnTo>
                <a:lnTo>
                  <a:pt x="6965" y="15559"/>
                </a:lnTo>
                <a:lnTo>
                  <a:pt x="6990" y="15633"/>
                </a:lnTo>
                <a:lnTo>
                  <a:pt x="7014" y="15707"/>
                </a:lnTo>
                <a:lnTo>
                  <a:pt x="7113" y="15831"/>
                </a:lnTo>
                <a:lnTo>
                  <a:pt x="7212" y="15930"/>
                </a:lnTo>
                <a:lnTo>
                  <a:pt x="7360" y="15954"/>
                </a:lnTo>
                <a:lnTo>
                  <a:pt x="7508" y="15954"/>
                </a:lnTo>
                <a:lnTo>
                  <a:pt x="7632" y="15905"/>
                </a:lnTo>
                <a:lnTo>
                  <a:pt x="7755" y="15806"/>
                </a:lnTo>
                <a:lnTo>
                  <a:pt x="7804" y="15732"/>
                </a:lnTo>
                <a:lnTo>
                  <a:pt x="7829" y="15658"/>
                </a:lnTo>
                <a:lnTo>
                  <a:pt x="9583" y="10274"/>
                </a:lnTo>
                <a:lnTo>
                  <a:pt x="9607" y="10200"/>
                </a:lnTo>
                <a:lnTo>
                  <a:pt x="9657" y="10126"/>
                </a:lnTo>
                <a:lnTo>
                  <a:pt x="9731" y="10077"/>
                </a:lnTo>
                <a:lnTo>
                  <a:pt x="9780" y="10027"/>
                </a:lnTo>
                <a:lnTo>
                  <a:pt x="9854" y="10003"/>
                </a:lnTo>
                <a:lnTo>
                  <a:pt x="9928" y="9978"/>
                </a:lnTo>
                <a:lnTo>
                  <a:pt x="10101" y="9978"/>
                </a:lnTo>
                <a:lnTo>
                  <a:pt x="15609" y="11311"/>
                </a:lnTo>
                <a:lnTo>
                  <a:pt x="15683" y="11336"/>
                </a:lnTo>
                <a:lnTo>
                  <a:pt x="15781" y="11336"/>
                </a:lnTo>
                <a:lnTo>
                  <a:pt x="15905" y="11287"/>
                </a:lnTo>
                <a:lnTo>
                  <a:pt x="16028" y="11188"/>
                </a:lnTo>
                <a:lnTo>
                  <a:pt x="16102" y="11064"/>
                </a:lnTo>
                <a:lnTo>
                  <a:pt x="16152" y="10941"/>
                </a:lnTo>
                <a:lnTo>
                  <a:pt x="16152" y="10793"/>
                </a:lnTo>
                <a:lnTo>
                  <a:pt x="16078" y="10645"/>
                </a:lnTo>
                <a:lnTo>
                  <a:pt x="16028" y="10595"/>
                </a:lnTo>
                <a:lnTo>
                  <a:pt x="15954" y="10521"/>
                </a:lnTo>
                <a:lnTo>
                  <a:pt x="11385" y="7212"/>
                </a:lnTo>
                <a:lnTo>
                  <a:pt x="11336" y="7138"/>
                </a:lnTo>
                <a:lnTo>
                  <a:pt x="11287" y="7088"/>
                </a:lnTo>
                <a:lnTo>
                  <a:pt x="11237" y="7014"/>
                </a:lnTo>
                <a:lnTo>
                  <a:pt x="11213" y="6940"/>
                </a:lnTo>
                <a:lnTo>
                  <a:pt x="11213" y="6841"/>
                </a:lnTo>
                <a:lnTo>
                  <a:pt x="11213" y="6767"/>
                </a:lnTo>
                <a:lnTo>
                  <a:pt x="11237" y="6693"/>
                </a:lnTo>
                <a:lnTo>
                  <a:pt x="11262" y="6619"/>
                </a:lnTo>
                <a:lnTo>
                  <a:pt x="14250" y="1803"/>
                </a:lnTo>
                <a:lnTo>
                  <a:pt x="14275" y="1729"/>
                </a:lnTo>
                <a:lnTo>
                  <a:pt x="14300" y="1630"/>
                </a:lnTo>
                <a:lnTo>
                  <a:pt x="14300" y="1482"/>
                </a:lnTo>
                <a:lnTo>
                  <a:pt x="14250" y="1359"/>
                </a:lnTo>
                <a:lnTo>
                  <a:pt x="14176" y="1235"/>
                </a:lnTo>
                <a:lnTo>
                  <a:pt x="14053" y="1161"/>
                </a:lnTo>
                <a:lnTo>
                  <a:pt x="13905" y="1136"/>
                </a:lnTo>
                <a:lnTo>
                  <a:pt x="13756" y="1136"/>
                </a:lnTo>
                <a:lnTo>
                  <a:pt x="13682" y="1161"/>
                </a:lnTo>
                <a:lnTo>
                  <a:pt x="13608" y="1211"/>
                </a:lnTo>
                <a:lnTo>
                  <a:pt x="9015" y="4545"/>
                </a:lnTo>
                <a:lnTo>
                  <a:pt x="8965" y="4569"/>
                </a:lnTo>
                <a:lnTo>
                  <a:pt x="8866" y="4594"/>
                </a:lnTo>
                <a:lnTo>
                  <a:pt x="8792" y="4619"/>
                </a:lnTo>
                <a:lnTo>
                  <a:pt x="8718" y="4619"/>
                </a:lnTo>
                <a:lnTo>
                  <a:pt x="8644" y="4594"/>
                </a:lnTo>
                <a:lnTo>
                  <a:pt x="8570" y="4569"/>
                </a:lnTo>
                <a:lnTo>
                  <a:pt x="8496" y="4520"/>
                </a:lnTo>
                <a:lnTo>
                  <a:pt x="8422" y="4471"/>
                </a:lnTo>
                <a:lnTo>
                  <a:pt x="4767" y="149"/>
                </a:lnTo>
                <a:lnTo>
                  <a:pt x="4693" y="99"/>
                </a:lnTo>
                <a:lnTo>
                  <a:pt x="4643" y="50"/>
                </a:lnTo>
                <a:lnTo>
                  <a:pt x="4495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546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1" name="Google Shape;541;p17"/>
          <p:cNvGrpSpPr/>
          <p:nvPr/>
        </p:nvGrpSpPr>
        <p:grpSpPr>
          <a:xfrm flipH="1" rot="9542676">
            <a:off x="8134951" y="-209294"/>
            <a:ext cx="1200390" cy="1314354"/>
            <a:chOff x="4217475" y="520275"/>
            <a:chExt cx="793400" cy="868725"/>
          </a:xfrm>
        </p:grpSpPr>
        <p:sp>
          <p:nvSpPr>
            <p:cNvPr id="542" name="Google Shape;542;p17"/>
            <p:cNvSpPr/>
            <p:nvPr/>
          </p:nvSpPr>
          <p:spPr>
            <a:xfrm>
              <a:off x="4501475" y="520275"/>
              <a:ext cx="509400" cy="862550"/>
            </a:xfrm>
            <a:custGeom>
              <a:rect b="b" l="l" r="r" t="t"/>
              <a:pathLst>
                <a:path extrusionOk="0" h="34502" w="20376">
                  <a:moveTo>
                    <a:pt x="1" y="0"/>
                  </a:moveTo>
                  <a:lnTo>
                    <a:pt x="5039" y="9459"/>
                  </a:lnTo>
                  <a:lnTo>
                    <a:pt x="9435" y="9089"/>
                  </a:lnTo>
                  <a:lnTo>
                    <a:pt x="9435" y="9089"/>
                  </a:lnTo>
                  <a:lnTo>
                    <a:pt x="6224" y="11682"/>
                  </a:lnTo>
                  <a:lnTo>
                    <a:pt x="9731" y="18325"/>
                  </a:lnTo>
                  <a:lnTo>
                    <a:pt x="11781" y="17535"/>
                  </a:lnTo>
                  <a:lnTo>
                    <a:pt x="10348" y="19461"/>
                  </a:lnTo>
                  <a:lnTo>
                    <a:pt x="14646" y="27562"/>
                  </a:lnTo>
                  <a:lnTo>
                    <a:pt x="17609" y="25388"/>
                  </a:lnTo>
                  <a:lnTo>
                    <a:pt x="17609" y="25388"/>
                  </a:lnTo>
                  <a:lnTo>
                    <a:pt x="15584" y="29315"/>
                  </a:lnTo>
                  <a:lnTo>
                    <a:pt x="18350" y="34501"/>
                  </a:lnTo>
                  <a:lnTo>
                    <a:pt x="18449" y="34205"/>
                  </a:lnTo>
                  <a:lnTo>
                    <a:pt x="18745" y="33390"/>
                  </a:lnTo>
                  <a:lnTo>
                    <a:pt x="18943" y="32797"/>
                  </a:lnTo>
                  <a:lnTo>
                    <a:pt x="19165" y="32081"/>
                  </a:lnTo>
                  <a:lnTo>
                    <a:pt x="19387" y="31266"/>
                  </a:lnTo>
                  <a:lnTo>
                    <a:pt x="19609" y="30377"/>
                  </a:lnTo>
                  <a:lnTo>
                    <a:pt x="19807" y="29389"/>
                  </a:lnTo>
                  <a:lnTo>
                    <a:pt x="20005" y="28303"/>
                  </a:lnTo>
                  <a:lnTo>
                    <a:pt x="20178" y="27166"/>
                  </a:lnTo>
                  <a:lnTo>
                    <a:pt x="20301" y="25956"/>
                  </a:lnTo>
                  <a:lnTo>
                    <a:pt x="20375" y="24697"/>
                  </a:lnTo>
                  <a:lnTo>
                    <a:pt x="20375" y="24030"/>
                  </a:lnTo>
                  <a:lnTo>
                    <a:pt x="20375" y="23363"/>
                  </a:lnTo>
                  <a:lnTo>
                    <a:pt x="20350" y="22696"/>
                  </a:lnTo>
                  <a:lnTo>
                    <a:pt x="20326" y="22005"/>
                  </a:lnTo>
                  <a:lnTo>
                    <a:pt x="20276" y="21313"/>
                  </a:lnTo>
                  <a:lnTo>
                    <a:pt x="20202" y="20622"/>
                  </a:lnTo>
                  <a:lnTo>
                    <a:pt x="20103" y="19906"/>
                  </a:lnTo>
                  <a:lnTo>
                    <a:pt x="19980" y="19214"/>
                  </a:lnTo>
                  <a:lnTo>
                    <a:pt x="19832" y="18498"/>
                  </a:lnTo>
                  <a:lnTo>
                    <a:pt x="19684" y="17757"/>
                  </a:lnTo>
                  <a:lnTo>
                    <a:pt x="19486" y="17041"/>
                  </a:lnTo>
                  <a:lnTo>
                    <a:pt x="19264" y="16325"/>
                  </a:lnTo>
                  <a:lnTo>
                    <a:pt x="19017" y="15584"/>
                  </a:lnTo>
                  <a:lnTo>
                    <a:pt x="18720" y="14868"/>
                  </a:lnTo>
                  <a:lnTo>
                    <a:pt x="18424" y="14151"/>
                  </a:lnTo>
                  <a:lnTo>
                    <a:pt x="18078" y="13411"/>
                  </a:lnTo>
                  <a:lnTo>
                    <a:pt x="17708" y="12694"/>
                  </a:lnTo>
                  <a:lnTo>
                    <a:pt x="17288" y="11978"/>
                  </a:lnTo>
                  <a:lnTo>
                    <a:pt x="16843" y="11287"/>
                  </a:lnTo>
                  <a:lnTo>
                    <a:pt x="16350" y="10570"/>
                  </a:lnTo>
                  <a:lnTo>
                    <a:pt x="15831" y="9879"/>
                  </a:lnTo>
                  <a:lnTo>
                    <a:pt x="15288" y="9187"/>
                  </a:lnTo>
                  <a:lnTo>
                    <a:pt x="14670" y="8496"/>
                  </a:lnTo>
                  <a:lnTo>
                    <a:pt x="14028" y="7829"/>
                  </a:lnTo>
                  <a:lnTo>
                    <a:pt x="13337" y="7162"/>
                  </a:lnTo>
                  <a:lnTo>
                    <a:pt x="12620" y="6520"/>
                  </a:lnTo>
                  <a:lnTo>
                    <a:pt x="11855" y="5878"/>
                  </a:lnTo>
                  <a:lnTo>
                    <a:pt x="11015" y="5261"/>
                  </a:lnTo>
                  <a:lnTo>
                    <a:pt x="10151" y="4668"/>
                  </a:lnTo>
                  <a:lnTo>
                    <a:pt x="9237" y="4075"/>
                  </a:lnTo>
                  <a:lnTo>
                    <a:pt x="8274" y="3483"/>
                  </a:lnTo>
                  <a:lnTo>
                    <a:pt x="7261" y="2939"/>
                  </a:lnTo>
                  <a:lnTo>
                    <a:pt x="6175" y="2396"/>
                  </a:lnTo>
                  <a:lnTo>
                    <a:pt x="5063" y="1877"/>
                  </a:lnTo>
                  <a:lnTo>
                    <a:pt x="3878" y="1359"/>
                  </a:lnTo>
                  <a:lnTo>
                    <a:pt x="2643" y="889"/>
                  </a:lnTo>
                  <a:lnTo>
                    <a:pt x="1359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93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4344650" y="636950"/>
              <a:ext cx="633500" cy="752050"/>
            </a:xfrm>
            <a:custGeom>
              <a:rect b="b" l="l" r="r" t="t"/>
              <a:pathLst>
                <a:path extrusionOk="0" h="30082" w="25340">
                  <a:moveTo>
                    <a:pt x="1" y="1"/>
                  </a:moveTo>
                  <a:lnTo>
                    <a:pt x="6842" y="8250"/>
                  </a:lnTo>
                  <a:lnTo>
                    <a:pt x="11065" y="6990"/>
                  </a:lnTo>
                  <a:lnTo>
                    <a:pt x="8447" y="10176"/>
                  </a:lnTo>
                  <a:lnTo>
                    <a:pt x="13238" y="15980"/>
                  </a:lnTo>
                  <a:lnTo>
                    <a:pt x="15065" y="14794"/>
                  </a:lnTo>
                  <a:lnTo>
                    <a:pt x="14053" y="16967"/>
                  </a:lnTo>
                  <a:lnTo>
                    <a:pt x="19906" y="24031"/>
                  </a:lnTo>
                  <a:lnTo>
                    <a:pt x="22376" y="21314"/>
                  </a:lnTo>
                  <a:lnTo>
                    <a:pt x="21165" y="25562"/>
                  </a:lnTo>
                  <a:lnTo>
                    <a:pt x="24919" y="30081"/>
                  </a:lnTo>
                  <a:lnTo>
                    <a:pt x="24969" y="29785"/>
                  </a:lnTo>
                  <a:lnTo>
                    <a:pt x="25117" y="28921"/>
                  </a:lnTo>
                  <a:lnTo>
                    <a:pt x="25191" y="28303"/>
                  </a:lnTo>
                  <a:lnTo>
                    <a:pt x="25240" y="27562"/>
                  </a:lnTo>
                  <a:lnTo>
                    <a:pt x="25290" y="26723"/>
                  </a:lnTo>
                  <a:lnTo>
                    <a:pt x="25339" y="25784"/>
                  </a:lnTo>
                  <a:lnTo>
                    <a:pt x="25339" y="24772"/>
                  </a:lnTo>
                  <a:lnTo>
                    <a:pt x="25314" y="23685"/>
                  </a:lnTo>
                  <a:lnTo>
                    <a:pt x="25240" y="22549"/>
                  </a:lnTo>
                  <a:lnTo>
                    <a:pt x="25117" y="21339"/>
                  </a:lnTo>
                  <a:lnTo>
                    <a:pt x="24919" y="20079"/>
                  </a:lnTo>
                  <a:lnTo>
                    <a:pt x="24821" y="19437"/>
                  </a:lnTo>
                  <a:lnTo>
                    <a:pt x="24672" y="18770"/>
                  </a:lnTo>
                  <a:lnTo>
                    <a:pt x="24524" y="18128"/>
                  </a:lnTo>
                  <a:lnTo>
                    <a:pt x="24351" y="17461"/>
                  </a:lnTo>
                  <a:lnTo>
                    <a:pt x="24154" y="16795"/>
                  </a:lnTo>
                  <a:lnTo>
                    <a:pt x="23931" y="16128"/>
                  </a:lnTo>
                  <a:lnTo>
                    <a:pt x="23709" y="15461"/>
                  </a:lnTo>
                  <a:lnTo>
                    <a:pt x="23438" y="14769"/>
                  </a:lnTo>
                  <a:lnTo>
                    <a:pt x="23166" y="14103"/>
                  </a:lnTo>
                  <a:lnTo>
                    <a:pt x="22845" y="13436"/>
                  </a:lnTo>
                  <a:lnTo>
                    <a:pt x="22524" y="12769"/>
                  </a:lnTo>
                  <a:lnTo>
                    <a:pt x="22153" y="12102"/>
                  </a:lnTo>
                  <a:lnTo>
                    <a:pt x="21758" y="11435"/>
                  </a:lnTo>
                  <a:lnTo>
                    <a:pt x="21338" y="10793"/>
                  </a:lnTo>
                  <a:lnTo>
                    <a:pt x="20894" y="10127"/>
                  </a:lnTo>
                  <a:lnTo>
                    <a:pt x="20400" y="9509"/>
                  </a:lnTo>
                  <a:lnTo>
                    <a:pt x="19906" y="8867"/>
                  </a:lnTo>
                  <a:lnTo>
                    <a:pt x="19338" y="8250"/>
                  </a:lnTo>
                  <a:lnTo>
                    <a:pt x="18770" y="7657"/>
                  </a:lnTo>
                  <a:lnTo>
                    <a:pt x="18153" y="7064"/>
                  </a:lnTo>
                  <a:lnTo>
                    <a:pt x="17510" y="6471"/>
                  </a:lnTo>
                  <a:lnTo>
                    <a:pt x="16819" y="5903"/>
                  </a:lnTo>
                  <a:lnTo>
                    <a:pt x="16078" y="5360"/>
                  </a:lnTo>
                  <a:lnTo>
                    <a:pt x="15312" y="4841"/>
                  </a:lnTo>
                  <a:lnTo>
                    <a:pt x="14522" y="4323"/>
                  </a:lnTo>
                  <a:lnTo>
                    <a:pt x="13682" y="3854"/>
                  </a:lnTo>
                  <a:lnTo>
                    <a:pt x="12793" y="3384"/>
                  </a:lnTo>
                  <a:lnTo>
                    <a:pt x="11855" y="2940"/>
                  </a:lnTo>
                  <a:lnTo>
                    <a:pt x="10892" y="2520"/>
                  </a:lnTo>
                  <a:lnTo>
                    <a:pt x="9855" y="2125"/>
                  </a:lnTo>
                  <a:lnTo>
                    <a:pt x="8793" y="1754"/>
                  </a:lnTo>
                  <a:lnTo>
                    <a:pt x="7681" y="1409"/>
                  </a:lnTo>
                  <a:lnTo>
                    <a:pt x="6545" y="1088"/>
                  </a:lnTo>
                  <a:lnTo>
                    <a:pt x="5335" y="816"/>
                  </a:lnTo>
                  <a:lnTo>
                    <a:pt x="4076" y="569"/>
                  </a:lnTo>
                  <a:lnTo>
                    <a:pt x="2767" y="347"/>
                  </a:lnTo>
                  <a:lnTo>
                    <a:pt x="1408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4217475" y="742550"/>
              <a:ext cx="753875" cy="626075"/>
            </a:xfrm>
            <a:custGeom>
              <a:rect b="b" l="l" r="r" t="t"/>
              <a:pathLst>
                <a:path extrusionOk="0" h="25043" w="30155">
                  <a:moveTo>
                    <a:pt x="4100" y="0"/>
                  </a:moveTo>
                  <a:lnTo>
                    <a:pt x="2766" y="25"/>
                  </a:lnTo>
                  <a:lnTo>
                    <a:pt x="1408" y="99"/>
                  </a:lnTo>
                  <a:lnTo>
                    <a:pt x="0" y="222"/>
                  </a:lnTo>
                  <a:lnTo>
                    <a:pt x="8273" y="7039"/>
                  </a:lnTo>
                  <a:lnTo>
                    <a:pt x="12176" y="4989"/>
                  </a:lnTo>
                  <a:lnTo>
                    <a:pt x="10200" y="8619"/>
                  </a:lnTo>
                  <a:lnTo>
                    <a:pt x="16003" y="13410"/>
                  </a:lnTo>
                  <a:lnTo>
                    <a:pt x="17584" y="11904"/>
                  </a:lnTo>
                  <a:lnTo>
                    <a:pt x="17016" y="14225"/>
                  </a:lnTo>
                  <a:lnTo>
                    <a:pt x="24079" y="20054"/>
                  </a:lnTo>
                  <a:lnTo>
                    <a:pt x="26006" y="16917"/>
                  </a:lnTo>
                  <a:lnTo>
                    <a:pt x="25635" y="21313"/>
                  </a:lnTo>
                  <a:lnTo>
                    <a:pt x="30155" y="25042"/>
                  </a:lnTo>
                  <a:lnTo>
                    <a:pt x="30155" y="24746"/>
                  </a:lnTo>
                  <a:lnTo>
                    <a:pt x="30130" y="23857"/>
                  </a:lnTo>
                  <a:lnTo>
                    <a:pt x="30080" y="23239"/>
                  </a:lnTo>
                  <a:lnTo>
                    <a:pt x="30006" y="22499"/>
                  </a:lnTo>
                  <a:lnTo>
                    <a:pt x="29883" y="21659"/>
                  </a:lnTo>
                  <a:lnTo>
                    <a:pt x="29759" y="20745"/>
                  </a:lnTo>
                  <a:lnTo>
                    <a:pt x="29562" y="19757"/>
                  </a:lnTo>
                  <a:lnTo>
                    <a:pt x="29340" y="18695"/>
                  </a:lnTo>
                  <a:lnTo>
                    <a:pt x="29043" y="17559"/>
                  </a:lnTo>
                  <a:lnTo>
                    <a:pt x="28673" y="16399"/>
                  </a:lnTo>
                  <a:lnTo>
                    <a:pt x="28278" y="15213"/>
                  </a:lnTo>
                  <a:lnTo>
                    <a:pt x="28031" y="14596"/>
                  </a:lnTo>
                  <a:lnTo>
                    <a:pt x="27784" y="13978"/>
                  </a:lnTo>
                  <a:lnTo>
                    <a:pt x="27512" y="13361"/>
                  </a:lnTo>
                  <a:lnTo>
                    <a:pt x="27216" y="12743"/>
                  </a:lnTo>
                  <a:lnTo>
                    <a:pt x="26895" y="12126"/>
                  </a:lnTo>
                  <a:lnTo>
                    <a:pt x="26549" y="11509"/>
                  </a:lnTo>
                  <a:lnTo>
                    <a:pt x="26203" y="10916"/>
                  </a:lnTo>
                  <a:lnTo>
                    <a:pt x="25808" y="10299"/>
                  </a:lnTo>
                  <a:lnTo>
                    <a:pt x="25413" y="9681"/>
                  </a:lnTo>
                  <a:lnTo>
                    <a:pt x="24968" y="9088"/>
                  </a:lnTo>
                  <a:lnTo>
                    <a:pt x="24524" y="8496"/>
                  </a:lnTo>
                  <a:lnTo>
                    <a:pt x="24030" y="7903"/>
                  </a:lnTo>
                  <a:lnTo>
                    <a:pt x="23511" y="7335"/>
                  </a:lnTo>
                  <a:lnTo>
                    <a:pt x="22993" y="6767"/>
                  </a:lnTo>
                  <a:lnTo>
                    <a:pt x="22425" y="6224"/>
                  </a:lnTo>
                  <a:lnTo>
                    <a:pt x="21832" y="5680"/>
                  </a:lnTo>
                  <a:lnTo>
                    <a:pt x="21214" y="5162"/>
                  </a:lnTo>
                  <a:lnTo>
                    <a:pt x="20548" y="4668"/>
                  </a:lnTo>
                  <a:lnTo>
                    <a:pt x="19856" y="4174"/>
                  </a:lnTo>
                  <a:lnTo>
                    <a:pt x="19140" y="3705"/>
                  </a:lnTo>
                  <a:lnTo>
                    <a:pt x="18399" y="3260"/>
                  </a:lnTo>
                  <a:lnTo>
                    <a:pt x="17609" y="2840"/>
                  </a:lnTo>
                  <a:lnTo>
                    <a:pt x="16794" y="2445"/>
                  </a:lnTo>
                  <a:lnTo>
                    <a:pt x="15954" y="2075"/>
                  </a:lnTo>
                  <a:lnTo>
                    <a:pt x="15065" y="1729"/>
                  </a:lnTo>
                  <a:lnTo>
                    <a:pt x="14151" y="1408"/>
                  </a:lnTo>
                  <a:lnTo>
                    <a:pt x="13188" y="1111"/>
                  </a:lnTo>
                  <a:lnTo>
                    <a:pt x="12176" y="864"/>
                  </a:lnTo>
                  <a:lnTo>
                    <a:pt x="11138" y="642"/>
                  </a:lnTo>
                  <a:lnTo>
                    <a:pt x="10076" y="445"/>
                  </a:lnTo>
                  <a:lnTo>
                    <a:pt x="8965" y="272"/>
                  </a:lnTo>
                  <a:lnTo>
                    <a:pt x="7804" y="148"/>
                  </a:lnTo>
                  <a:lnTo>
                    <a:pt x="6619" y="74"/>
                  </a:lnTo>
                  <a:lnTo>
                    <a:pt x="5384" y="0"/>
                  </a:lnTo>
                  <a:close/>
                </a:path>
              </a:pathLst>
            </a:custGeom>
            <a:solidFill>
              <a:srgbClr val="96DC6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17"/>
          <p:cNvGrpSpPr/>
          <p:nvPr/>
        </p:nvGrpSpPr>
        <p:grpSpPr>
          <a:xfrm>
            <a:off x="8041660" y="147494"/>
            <a:ext cx="340085" cy="353135"/>
            <a:chOff x="-489340" y="-2627756"/>
            <a:chExt cx="340085" cy="353135"/>
          </a:xfrm>
        </p:grpSpPr>
        <p:sp>
          <p:nvSpPr>
            <p:cNvPr id="546" name="Google Shape;546;p17"/>
            <p:cNvSpPr/>
            <p:nvPr/>
          </p:nvSpPr>
          <p:spPr>
            <a:xfrm>
              <a:off x="-489340" y="-2601581"/>
              <a:ext cx="326997" cy="326959"/>
            </a:xfrm>
            <a:custGeom>
              <a:rect b="b" l="l" r="r" t="t"/>
              <a:pathLst>
                <a:path extrusionOk="0" h="8644" w="8645">
                  <a:moveTo>
                    <a:pt x="4471" y="2396"/>
                  </a:moveTo>
                  <a:lnTo>
                    <a:pt x="4644" y="2420"/>
                  </a:lnTo>
                  <a:lnTo>
                    <a:pt x="4841" y="2470"/>
                  </a:lnTo>
                  <a:lnTo>
                    <a:pt x="5014" y="2519"/>
                  </a:lnTo>
                  <a:lnTo>
                    <a:pt x="5212" y="2618"/>
                  </a:lnTo>
                  <a:lnTo>
                    <a:pt x="5385" y="2717"/>
                  </a:lnTo>
                  <a:lnTo>
                    <a:pt x="5533" y="2816"/>
                  </a:lnTo>
                  <a:lnTo>
                    <a:pt x="5681" y="2939"/>
                  </a:lnTo>
                  <a:lnTo>
                    <a:pt x="5805" y="3087"/>
                  </a:lnTo>
                  <a:lnTo>
                    <a:pt x="5903" y="3235"/>
                  </a:lnTo>
                  <a:lnTo>
                    <a:pt x="6002" y="3384"/>
                  </a:lnTo>
                  <a:lnTo>
                    <a:pt x="6101" y="3556"/>
                  </a:lnTo>
                  <a:lnTo>
                    <a:pt x="6150" y="3729"/>
                  </a:lnTo>
                  <a:lnTo>
                    <a:pt x="6200" y="3902"/>
                  </a:lnTo>
                  <a:lnTo>
                    <a:pt x="6249" y="4100"/>
                  </a:lnTo>
                  <a:lnTo>
                    <a:pt x="6249" y="4273"/>
                  </a:lnTo>
                  <a:lnTo>
                    <a:pt x="6249" y="4470"/>
                  </a:lnTo>
                  <a:lnTo>
                    <a:pt x="6224" y="4643"/>
                  </a:lnTo>
                  <a:lnTo>
                    <a:pt x="6175" y="4841"/>
                  </a:lnTo>
                  <a:lnTo>
                    <a:pt x="6126" y="5014"/>
                  </a:lnTo>
                  <a:lnTo>
                    <a:pt x="6052" y="5186"/>
                  </a:lnTo>
                  <a:lnTo>
                    <a:pt x="5953" y="5359"/>
                  </a:lnTo>
                  <a:lnTo>
                    <a:pt x="5829" y="5532"/>
                  </a:lnTo>
                  <a:lnTo>
                    <a:pt x="5706" y="5680"/>
                  </a:lnTo>
                  <a:lnTo>
                    <a:pt x="5558" y="5804"/>
                  </a:lnTo>
                  <a:lnTo>
                    <a:pt x="5409" y="5903"/>
                  </a:lnTo>
                  <a:lnTo>
                    <a:pt x="5261" y="6001"/>
                  </a:lnTo>
                  <a:lnTo>
                    <a:pt x="5088" y="6100"/>
                  </a:lnTo>
                  <a:lnTo>
                    <a:pt x="4915" y="6150"/>
                  </a:lnTo>
                  <a:lnTo>
                    <a:pt x="4743" y="6199"/>
                  </a:lnTo>
                  <a:lnTo>
                    <a:pt x="4570" y="6224"/>
                  </a:lnTo>
                  <a:lnTo>
                    <a:pt x="4372" y="6248"/>
                  </a:lnTo>
                  <a:lnTo>
                    <a:pt x="4199" y="6248"/>
                  </a:lnTo>
                  <a:lnTo>
                    <a:pt x="4002" y="6224"/>
                  </a:lnTo>
                  <a:lnTo>
                    <a:pt x="3829" y="6174"/>
                  </a:lnTo>
                  <a:lnTo>
                    <a:pt x="3631" y="6125"/>
                  </a:lnTo>
                  <a:lnTo>
                    <a:pt x="3458" y="6051"/>
                  </a:lnTo>
                  <a:lnTo>
                    <a:pt x="3286" y="5952"/>
                  </a:lnTo>
                  <a:lnTo>
                    <a:pt x="3113" y="5828"/>
                  </a:lnTo>
                  <a:lnTo>
                    <a:pt x="2989" y="5705"/>
                  </a:lnTo>
                  <a:lnTo>
                    <a:pt x="2866" y="5557"/>
                  </a:lnTo>
                  <a:lnTo>
                    <a:pt x="2742" y="5409"/>
                  </a:lnTo>
                  <a:lnTo>
                    <a:pt x="2643" y="5260"/>
                  </a:lnTo>
                  <a:lnTo>
                    <a:pt x="2569" y="5088"/>
                  </a:lnTo>
                  <a:lnTo>
                    <a:pt x="2495" y="4915"/>
                  </a:lnTo>
                  <a:lnTo>
                    <a:pt x="2446" y="4742"/>
                  </a:lnTo>
                  <a:lnTo>
                    <a:pt x="2421" y="4569"/>
                  </a:lnTo>
                  <a:lnTo>
                    <a:pt x="2396" y="4371"/>
                  </a:lnTo>
                  <a:lnTo>
                    <a:pt x="2396" y="4174"/>
                  </a:lnTo>
                  <a:lnTo>
                    <a:pt x="2421" y="4001"/>
                  </a:lnTo>
                  <a:lnTo>
                    <a:pt x="2471" y="3803"/>
                  </a:lnTo>
                  <a:lnTo>
                    <a:pt x="2520" y="3631"/>
                  </a:lnTo>
                  <a:lnTo>
                    <a:pt x="2619" y="3458"/>
                  </a:lnTo>
                  <a:lnTo>
                    <a:pt x="2717" y="3285"/>
                  </a:lnTo>
                  <a:lnTo>
                    <a:pt x="2816" y="3112"/>
                  </a:lnTo>
                  <a:lnTo>
                    <a:pt x="2940" y="2988"/>
                  </a:lnTo>
                  <a:lnTo>
                    <a:pt x="3088" y="2840"/>
                  </a:lnTo>
                  <a:lnTo>
                    <a:pt x="3236" y="2741"/>
                  </a:lnTo>
                  <a:lnTo>
                    <a:pt x="3384" y="2643"/>
                  </a:lnTo>
                  <a:lnTo>
                    <a:pt x="3557" y="2569"/>
                  </a:lnTo>
                  <a:lnTo>
                    <a:pt x="3730" y="2494"/>
                  </a:lnTo>
                  <a:lnTo>
                    <a:pt x="3903" y="2445"/>
                  </a:lnTo>
                  <a:lnTo>
                    <a:pt x="4100" y="2420"/>
                  </a:lnTo>
                  <a:lnTo>
                    <a:pt x="4273" y="2396"/>
                  </a:lnTo>
                  <a:close/>
                  <a:moveTo>
                    <a:pt x="4224" y="0"/>
                  </a:moveTo>
                  <a:lnTo>
                    <a:pt x="3804" y="50"/>
                  </a:lnTo>
                  <a:lnTo>
                    <a:pt x="3384" y="99"/>
                  </a:lnTo>
                  <a:lnTo>
                    <a:pt x="2989" y="222"/>
                  </a:lnTo>
                  <a:lnTo>
                    <a:pt x="2594" y="371"/>
                  </a:lnTo>
                  <a:lnTo>
                    <a:pt x="2224" y="543"/>
                  </a:lnTo>
                  <a:lnTo>
                    <a:pt x="1878" y="766"/>
                  </a:lnTo>
                  <a:lnTo>
                    <a:pt x="1557" y="1013"/>
                  </a:lnTo>
                  <a:lnTo>
                    <a:pt x="1236" y="1309"/>
                  </a:lnTo>
                  <a:lnTo>
                    <a:pt x="964" y="1630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97" y="2766"/>
                  </a:lnTo>
                  <a:lnTo>
                    <a:pt x="174" y="3186"/>
                  </a:lnTo>
                  <a:lnTo>
                    <a:pt x="75" y="3606"/>
                  </a:lnTo>
                  <a:lnTo>
                    <a:pt x="26" y="4026"/>
                  </a:lnTo>
                  <a:lnTo>
                    <a:pt x="1" y="4445"/>
                  </a:lnTo>
                  <a:lnTo>
                    <a:pt x="50" y="4841"/>
                  </a:lnTo>
                  <a:lnTo>
                    <a:pt x="100" y="5260"/>
                  </a:lnTo>
                  <a:lnTo>
                    <a:pt x="223" y="5656"/>
                  </a:lnTo>
                  <a:lnTo>
                    <a:pt x="371" y="6051"/>
                  </a:lnTo>
                  <a:lnTo>
                    <a:pt x="544" y="6421"/>
                  </a:lnTo>
                  <a:lnTo>
                    <a:pt x="766" y="6767"/>
                  </a:lnTo>
                  <a:lnTo>
                    <a:pt x="1013" y="7113"/>
                  </a:lnTo>
                  <a:lnTo>
                    <a:pt x="1310" y="7409"/>
                  </a:lnTo>
                  <a:lnTo>
                    <a:pt x="1631" y="7705"/>
                  </a:lnTo>
                  <a:lnTo>
                    <a:pt x="1977" y="7952"/>
                  </a:lnTo>
                  <a:lnTo>
                    <a:pt x="2372" y="8175"/>
                  </a:lnTo>
                  <a:lnTo>
                    <a:pt x="2767" y="8348"/>
                  </a:lnTo>
                  <a:lnTo>
                    <a:pt x="3187" y="8496"/>
                  </a:lnTo>
                  <a:lnTo>
                    <a:pt x="3607" y="8570"/>
                  </a:lnTo>
                  <a:lnTo>
                    <a:pt x="4026" y="8619"/>
                  </a:lnTo>
                  <a:lnTo>
                    <a:pt x="4446" y="8644"/>
                  </a:lnTo>
                  <a:lnTo>
                    <a:pt x="4841" y="8619"/>
                  </a:lnTo>
                  <a:lnTo>
                    <a:pt x="5261" y="8545"/>
                  </a:lnTo>
                  <a:lnTo>
                    <a:pt x="5656" y="8422"/>
                  </a:lnTo>
                  <a:lnTo>
                    <a:pt x="6052" y="8273"/>
                  </a:lnTo>
                  <a:lnTo>
                    <a:pt x="6422" y="8101"/>
                  </a:lnTo>
                  <a:lnTo>
                    <a:pt x="6768" y="7878"/>
                  </a:lnTo>
                  <a:lnTo>
                    <a:pt x="7113" y="7631"/>
                  </a:lnTo>
                  <a:lnTo>
                    <a:pt x="7410" y="7335"/>
                  </a:lnTo>
                  <a:lnTo>
                    <a:pt x="7706" y="7014"/>
                  </a:lnTo>
                  <a:lnTo>
                    <a:pt x="7953" y="6668"/>
                  </a:lnTo>
                  <a:lnTo>
                    <a:pt x="8175" y="6273"/>
                  </a:lnTo>
                  <a:lnTo>
                    <a:pt x="8348" y="5878"/>
                  </a:lnTo>
                  <a:lnTo>
                    <a:pt x="8496" y="5458"/>
                  </a:lnTo>
                  <a:lnTo>
                    <a:pt x="8571" y="5038"/>
                  </a:lnTo>
                  <a:lnTo>
                    <a:pt x="8645" y="4618"/>
                  </a:lnTo>
                  <a:lnTo>
                    <a:pt x="8645" y="4223"/>
                  </a:lnTo>
                  <a:lnTo>
                    <a:pt x="8620" y="3803"/>
                  </a:lnTo>
                  <a:lnTo>
                    <a:pt x="8546" y="3384"/>
                  </a:lnTo>
                  <a:lnTo>
                    <a:pt x="8422" y="2988"/>
                  </a:lnTo>
                  <a:lnTo>
                    <a:pt x="8274" y="2593"/>
                  </a:lnTo>
                  <a:lnTo>
                    <a:pt x="8101" y="2223"/>
                  </a:lnTo>
                  <a:lnTo>
                    <a:pt x="7879" y="1877"/>
                  </a:lnTo>
                  <a:lnTo>
                    <a:pt x="7632" y="1531"/>
                  </a:lnTo>
                  <a:lnTo>
                    <a:pt x="7336" y="1235"/>
                  </a:lnTo>
                  <a:lnTo>
                    <a:pt x="7015" y="939"/>
                  </a:lnTo>
                  <a:lnTo>
                    <a:pt x="6669" y="692"/>
                  </a:lnTo>
                  <a:lnTo>
                    <a:pt x="6298" y="469"/>
                  </a:lnTo>
                  <a:lnTo>
                    <a:pt x="5879" y="296"/>
                  </a:lnTo>
                  <a:lnTo>
                    <a:pt x="5483" y="148"/>
                  </a:lnTo>
                  <a:lnTo>
                    <a:pt x="5064" y="74"/>
                  </a:lnTo>
                  <a:lnTo>
                    <a:pt x="4644" y="25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7"/>
            <p:cNvSpPr/>
            <p:nvPr/>
          </p:nvSpPr>
          <p:spPr>
            <a:xfrm>
              <a:off x="-475307" y="-2627756"/>
              <a:ext cx="326052" cy="326997"/>
            </a:xfrm>
            <a:custGeom>
              <a:rect b="b" l="l" r="r" t="t"/>
              <a:pathLst>
                <a:path extrusionOk="0" h="8645" w="8620">
                  <a:moveTo>
                    <a:pt x="4446" y="2396"/>
                  </a:moveTo>
                  <a:lnTo>
                    <a:pt x="4643" y="2421"/>
                  </a:lnTo>
                  <a:lnTo>
                    <a:pt x="4816" y="2470"/>
                  </a:lnTo>
                  <a:lnTo>
                    <a:pt x="5014" y="2520"/>
                  </a:lnTo>
                  <a:lnTo>
                    <a:pt x="5187" y="2618"/>
                  </a:lnTo>
                  <a:lnTo>
                    <a:pt x="5359" y="2717"/>
                  </a:lnTo>
                  <a:lnTo>
                    <a:pt x="5508" y="2816"/>
                  </a:lnTo>
                  <a:lnTo>
                    <a:pt x="5656" y="2940"/>
                  </a:lnTo>
                  <a:lnTo>
                    <a:pt x="5779" y="3088"/>
                  </a:lnTo>
                  <a:lnTo>
                    <a:pt x="5903" y="3236"/>
                  </a:lnTo>
                  <a:lnTo>
                    <a:pt x="6002" y="3384"/>
                  </a:lnTo>
                  <a:lnTo>
                    <a:pt x="6076" y="3557"/>
                  </a:lnTo>
                  <a:lnTo>
                    <a:pt x="6150" y="3730"/>
                  </a:lnTo>
                  <a:lnTo>
                    <a:pt x="6199" y="3903"/>
                  </a:lnTo>
                  <a:lnTo>
                    <a:pt x="6224" y="4100"/>
                  </a:lnTo>
                  <a:lnTo>
                    <a:pt x="6224" y="4273"/>
                  </a:lnTo>
                  <a:lnTo>
                    <a:pt x="6224" y="4471"/>
                  </a:lnTo>
                  <a:lnTo>
                    <a:pt x="6199" y="4644"/>
                  </a:lnTo>
                  <a:lnTo>
                    <a:pt x="6174" y="4841"/>
                  </a:lnTo>
                  <a:lnTo>
                    <a:pt x="6100" y="5014"/>
                  </a:lnTo>
                  <a:lnTo>
                    <a:pt x="6026" y="5187"/>
                  </a:lnTo>
                  <a:lnTo>
                    <a:pt x="5927" y="5360"/>
                  </a:lnTo>
                  <a:lnTo>
                    <a:pt x="5804" y="5533"/>
                  </a:lnTo>
                  <a:lnTo>
                    <a:pt x="5681" y="5681"/>
                  </a:lnTo>
                  <a:lnTo>
                    <a:pt x="5557" y="5804"/>
                  </a:lnTo>
                  <a:lnTo>
                    <a:pt x="5409" y="5903"/>
                  </a:lnTo>
                  <a:lnTo>
                    <a:pt x="5236" y="6002"/>
                  </a:lnTo>
                  <a:lnTo>
                    <a:pt x="5088" y="6101"/>
                  </a:lnTo>
                  <a:lnTo>
                    <a:pt x="4915" y="6150"/>
                  </a:lnTo>
                  <a:lnTo>
                    <a:pt x="4717" y="6199"/>
                  </a:lnTo>
                  <a:lnTo>
                    <a:pt x="4544" y="6249"/>
                  </a:lnTo>
                  <a:lnTo>
                    <a:pt x="4174" y="6249"/>
                  </a:lnTo>
                  <a:lnTo>
                    <a:pt x="3976" y="6224"/>
                  </a:lnTo>
                  <a:lnTo>
                    <a:pt x="3804" y="6175"/>
                  </a:lnTo>
                  <a:lnTo>
                    <a:pt x="3606" y="6125"/>
                  </a:lnTo>
                  <a:lnTo>
                    <a:pt x="3433" y="6051"/>
                  </a:lnTo>
                  <a:lnTo>
                    <a:pt x="3260" y="5952"/>
                  </a:lnTo>
                  <a:lnTo>
                    <a:pt x="3112" y="5829"/>
                  </a:lnTo>
                  <a:lnTo>
                    <a:pt x="2964" y="5706"/>
                  </a:lnTo>
                  <a:lnTo>
                    <a:pt x="2840" y="5557"/>
                  </a:lnTo>
                  <a:lnTo>
                    <a:pt x="2717" y="5409"/>
                  </a:lnTo>
                  <a:lnTo>
                    <a:pt x="2618" y="5261"/>
                  </a:lnTo>
                  <a:lnTo>
                    <a:pt x="2544" y="5088"/>
                  </a:lnTo>
                  <a:lnTo>
                    <a:pt x="2470" y="4915"/>
                  </a:lnTo>
                  <a:lnTo>
                    <a:pt x="2421" y="4742"/>
                  </a:lnTo>
                  <a:lnTo>
                    <a:pt x="2396" y="4569"/>
                  </a:lnTo>
                  <a:lnTo>
                    <a:pt x="2371" y="4372"/>
                  </a:lnTo>
                  <a:lnTo>
                    <a:pt x="2396" y="4199"/>
                  </a:lnTo>
                  <a:lnTo>
                    <a:pt x="2421" y="4001"/>
                  </a:lnTo>
                  <a:lnTo>
                    <a:pt x="2445" y="3804"/>
                  </a:lnTo>
                  <a:lnTo>
                    <a:pt x="2519" y="3631"/>
                  </a:lnTo>
                  <a:lnTo>
                    <a:pt x="2593" y="3458"/>
                  </a:lnTo>
                  <a:lnTo>
                    <a:pt x="2692" y="3285"/>
                  </a:lnTo>
                  <a:lnTo>
                    <a:pt x="2791" y="3112"/>
                  </a:lnTo>
                  <a:lnTo>
                    <a:pt x="2939" y="2989"/>
                  </a:lnTo>
                  <a:lnTo>
                    <a:pt x="3063" y="2841"/>
                  </a:lnTo>
                  <a:lnTo>
                    <a:pt x="3211" y="2742"/>
                  </a:lnTo>
                  <a:lnTo>
                    <a:pt x="3384" y="2643"/>
                  </a:lnTo>
                  <a:lnTo>
                    <a:pt x="3532" y="2569"/>
                  </a:lnTo>
                  <a:lnTo>
                    <a:pt x="3705" y="2495"/>
                  </a:lnTo>
                  <a:lnTo>
                    <a:pt x="3902" y="2446"/>
                  </a:lnTo>
                  <a:lnTo>
                    <a:pt x="4075" y="2421"/>
                  </a:lnTo>
                  <a:lnTo>
                    <a:pt x="4248" y="2396"/>
                  </a:lnTo>
                  <a:close/>
                  <a:moveTo>
                    <a:pt x="4199" y="1"/>
                  </a:moveTo>
                  <a:lnTo>
                    <a:pt x="3779" y="50"/>
                  </a:lnTo>
                  <a:lnTo>
                    <a:pt x="3384" y="99"/>
                  </a:lnTo>
                  <a:lnTo>
                    <a:pt x="2964" y="223"/>
                  </a:lnTo>
                  <a:lnTo>
                    <a:pt x="2593" y="371"/>
                  </a:lnTo>
                  <a:lnTo>
                    <a:pt x="2223" y="544"/>
                  </a:lnTo>
                  <a:lnTo>
                    <a:pt x="1853" y="766"/>
                  </a:lnTo>
                  <a:lnTo>
                    <a:pt x="1532" y="1013"/>
                  </a:lnTo>
                  <a:lnTo>
                    <a:pt x="1210" y="1310"/>
                  </a:lnTo>
                  <a:lnTo>
                    <a:pt x="939" y="1631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72" y="2767"/>
                  </a:lnTo>
                  <a:lnTo>
                    <a:pt x="149" y="3186"/>
                  </a:lnTo>
                  <a:lnTo>
                    <a:pt x="50" y="3606"/>
                  </a:lnTo>
                  <a:lnTo>
                    <a:pt x="0" y="4026"/>
                  </a:lnTo>
                  <a:lnTo>
                    <a:pt x="0" y="4446"/>
                  </a:lnTo>
                  <a:lnTo>
                    <a:pt x="25" y="4841"/>
                  </a:lnTo>
                  <a:lnTo>
                    <a:pt x="99" y="5261"/>
                  </a:lnTo>
                  <a:lnTo>
                    <a:pt x="198" y="5656"/>
                  </a:lnTo>
                  <a:lnTo>
                    <a:pt x="346" y="6051"/>
                  </a:lnTo>
                  <a:lnTo>
                    <a:pt x="544" y="6422"/>
                  </a:lnTo>
                  <a:lnTo>
                    <a:pt x="741" y="6767"/>
                  </a:lnTo>
                  <a:lnTo>
                    <a:pt x="1013" y="7113"/>
                  </a:lnTo>
                  <a:lnTo>
                    <a:pt x="1285" y="7410"/>
                  </a:lnTo>
                  <a:lnTo>
                    <a:pt x="1606" y="7706"/>
                  </a:lnTo>
                  <a:lnTo>
                    <a:pt x="1976" y="7953"/>
                  </a:lnTo>
                  <a:lnTo>
                    <a:pt x="2346" y="8175"/>
                  </a:lnTo>
                  <a:lnTo>
                    <a:pt x="2742" y="8348"/>
                  </a:lnTo>
                  <a:lnTo>
                    <a:pt x="3161" y="8496"/>
                  </a:lnTo>
                  <a:lnTo>
                    <a:pt x="3581" y="8570"/>
                  </a:lnTo>
                  <a:lnTo>
                    <a:pt x="4001" y="8620"/>
                  </a:lnTo>
                  <a:lnTo>
                    <a:pt x="4421" y="8644"/>
                  </a:lnTo>
                  <a:lnTo>
                    <a:pt x="4841" y="8620"/>
                  </a:lnTo>
                  <a:lnTo>
                    <a:pt x="5236" y="8546"/>
                  </a:lnTo>
                  <a:lnTo>
                    <a:pt x="5631" y="8422"/>
                  </a:lnTo>
                  <a:lnTo>
                    <a:pt x="6026" y="8274"/>
                  </a:lnTo>
                  <a:lnTo>
                    <a:pt x="6397" y="8101"/>
                  </a:lnTo>
                  <a:lnTo>
                    <a:pt x="6767" y="7879"/>
                  </a:lnTo>
                  <a:lnTo>
                    <a:pt x="7088" y="7632"/>
                  </a:lnTo>
                  <a:lnTo>
                    <a:pt x="7409" y="7335"/>
                  </a:lnTo>
                  <a:lnTo>
                    <a:pt x="7681" y="7014"/>
                  </a:lnTo>
                  <a:lnTo>
                    <a:pt x="7928" y="6669"/>
                  </a:lnTo>
                  <a:lnTo>
                    <a:pt x="8150" y="6274"/>
                  </a:lnTo>
                  <a:lnTo>
                    <a:pt x="8323" y="5878"/>
                  </a:lnTo>
                  <a:lnTo>
                    <a:pt x="8471" y="5459"/>
                  </a:lnTo>
                  <a:lnTo>
                    <a:pt x="8570" y="5039"/>
                  </a:lnTo>
                  <a:lnTo>
                    <a:pt x="8619" y="4644"/>
                  </a:lnTo>
                  <a:lnTo>
                    <a:pt x="8619" y="4224"/>
                  </a:lnTo>
                  <a:lnTo>
                    <a:pt x="8595" y="3804"/>
                  </a:lnTo>
                  <a:lnTo>
                    <a:pt x="8521" y="3384"/>
                  </a:lnTo>
                  <a:lnTo>
                    <a:pt x="8422" y="2989"/>
                  </a:lnTo>
                  <a:lnTo>
                    <a:pt x="8274" y="2594"/>
                  </a:lnTo>
                  <a:lnTo>
                    <a:pt x="8076" y="2223"/>
                  </a:lnTo>
                  <a:lnTo>
                    <a:pt x="7854" y="1878"/>
                  </a:lnTo>
                  <a:lnTo>
                    <a:pt x="7607" y="1532"/>
                  </a:lnTo>
                  <a:lnTo>
                    <a:pt x="7335" y="1235"/>
                  </a:lnTo>
                  <a:lnTo>
                    <a:pt x="7014" y="939"/>
                  </a:lnTo>
                  <a:lnTo>
                    <a:pt x="6644" y="692"/>
                  </a:lnTo>
                  <a:lnTo>
                    <a:pt x="6273" y="470"/>
                  </a:lnTo>
                  <a:lnTo>
                    <a:pt x="5853" y="297"/>
                  </a:lnTo>
                  <a:lnTo>
                    <a:pt x="5458" y="149"/>
                  </a:lnTo>
                  <a:lnTo>
                    <a:pt x="5038" y="75"/>
                  </a:lnTo>
                  <a:lnTo>
                    <a:pt x="4619" y="25"/>
                  </a:lnTo>
                  <a:lnTo>
                    <a:pt x="419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6"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8"/>
          <p:cNvSpPr txBox="1"/>
          <p:nvPr>
            <p:ph idx="1" type="subTitle"/>
          </p:nvPr>
        </p:nvSpPr>
        <p:spPr>
          <a:xfrm>
            <a:off x="837050" y="2401196"/>
            <a:ext cx="36576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550" name="Google Shape;550;p18"/>
          <p:cNvSpPr txBox="1"/>
          <p:nvPr>
            <p:ph type="title"/>
          </p:nvPr>
        </p:nvSpPr>
        <p:spPr>
          <a:xfrm>
            <a:off x="1136750" y="1827904"/>
            <a:ext cx="30582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51" name="Google Shape;551;p18"/>
          <p:cNvGrpSpPr/>
          <p:nvPr/>
        </p:nvGrpSpPr>
        <p:grpSpPr>
          <a:xfrm flipH="1">
            <a:off x="243560" y="3833310"/>
            <a:ext cx="893182" cy="1325705"/>
            <a:chOff x="4430210" y="3758172"/>
            <a:chExt cx="893182" cy="1325705"/>
          </a:xfrm>
        </p:grpSpPr>
        <p:sp>
          <p:nvSpPr>
            <p:cNvPr id="552" name="Google Shape;552;p18"/>
            <p:cNvSpPr/>
            <p:nvPr/>
          </p:nvSpPr>
          <p:spPr>
            <a:xfrm>
              <a:off x="4430210" y="4120000"/>
              <a:ext cx="560232" cy="963878"/>
            </a:xfrm>
            <a:custGeom>
              <a:rect b="b" l="l" r="r" t="t"/>
              <a:pathLst>
                <a:path extrusionOk="0" h="23882" w="13880">
                  <a:moveTo>
                    <a:pt x="4792" y="0"/>
                  </a:moveTo>
                  <a:lnTo>
                    <a:pt x="4520" y="50"/>
                  </a:lnTo>
                  <a:lnTo>
                    <a:pt x="4224" y="99"/>
                  </a:lnTo>
                  <a:lnTo>
                    <a:pt x="3952" y="198"/>
                  </a:lnTo>
                  <a:lnTo>
                    <a:pt x="3483" y="371"/>
                  </a:lnTo>
                  <a:lnTo>
                    <a:pt x="3087" y="568"/>
                  </a:lnTo>
                  <a:lnTo>
                    <a:pt x="2692" y="791"/>
                  </a:lnTo>
                  <a:lnTo>
                    <a:pt x="2347" y="1038"/>
                  </a:lnTo>
                  <a:lnTo>
                    <a:pt x="2001" y="1285"/>
                  </a:lnTo>
                  <a:lnTo>
                    <a:pt x="1704" y="1556"/>
                  </a:lnTo>
                  <a:lnTo>
                    <a:pt x="1433" y="1828"/>
                  </a:lnTo>
                  <a:lnTo>
                    <a:pt x="1186" y="2124"/>
                  </a:lnTo>
                  <a:lnTo>
                    <a:pt x="964" y="2445"/>
                  </a:lnTo>
                  <a:lnTo>
                    <a:pt x="766" y="2766"/>
                  </a:lnTo>
                  <a:lnTo>
                    <a:pt x="618" y="3112"/>
                  </a:lnTo>
                  <a:lnTo>
                    <a:pt x="470" y="3433"/>
                  </a:lnTo>
                  <a:lnTo>
                    <a:pt x="321" y="3779"/>
                  </a:lnTo>
                  <a:lnTo>
                    <a:pt x="223" y="4149"/>
                  </a:lnTo>
                  <a:lnTo>
                    <a:pt x="149" y="4495"/>
                  </a:lnTo>
                  <a:lnTo>
                    <a:pt x="75" y="4866"/>
                  </a:lnTo>
                  <a:lnTo>
                    <a:pt x="25" y="5211"/>
                  </a:lnTo>
                  <a:lnTo>
                    <a:pt x="0" y="5582"/>
                  </a:lnTo>
                  <a:lnTo>
                    <a:pt x="0" y="5952"/>
                  </a:lnTo>
                  <a:lnTo>
                    <a:pt x="0" y="6298"/>
                  </a:lnTo>
                  <a:lnTo>
                    <a:pt x="25" y="6668"/>
                  </a:lnTo>
                  <a:lnTo>
                    <a:pt x="75" y="7014"/>
                  </a:lnTo>
                  <a:lnTo>
                    <a:pt x="173" y="7706"/>
                  </a:lnTo>
                  <a:lnTo>
                    <a:pt x="346" y="8348"/>
                  </a:lnTo>
                  <a:lnTo>
                    <a:pt x="544" y="8940"/>
                  </a:lnTo>
                  <a:lnTo>
                    <a:pt x="791" y="9508"/>
                  </a:lnTo>
                  <a:lnTo>
                    <a:pt x="1062" y="10002"/>
                  </a:lnTo>
                  <a:lnTo>
                    <a:pt x="1680" y="10966"/>
                  </a:lnTo>
                  <a:lnTo>
                    <a:pt x="2322" y="12052"/>
                  </a:lnTo>
                  <a:lnTo>
                    <a:pt x="3013" y="13238"/>
                  </a:lnTo>
                  <a:lnTo>
                    <a:pt x="3730" y="14497"/>
                  </a:lnTo>
                  <a:lnTo>
                    <a:pt x="4421" y="15831"/>
                  </a:lnTo>
                  <a:lnTo>
                    <a:pt x="5088" y="17214"/>
                  </a:lnTo>
                  <a:lnTo>
                    <a:pt x="5730" y="18597"/>
                  </a:lnTo>
                  <a:lnTo>
                    <a:pt x="6026" y="19313"/>
                  </a:lnTo>
                  <a:lnTo>
                    <a:pt x="6298" y="20004"/>
                  </a:lnTo>
                  <a:lnTo>
                    <a:pt x="6594" y="20671"/>
                  </a:lnTo>
                  <a:lnTo>
                    <a:pt x="6891" y="21239"/>
                  </a:lnTo>
                  <a:lnTo>
                    <a:pt x="7236" y="21783"/>
                  </a:lnTo>
                  <a:lnTo>
                    <a:pt x="7582" y="22227"/>
                  </a:lnTo>
                  <a:lnTo>
                    <a:pt x="7953" y="22622"/>
                  </a:lnTo>
                  <a:lnTo>
                    <a:pt x="8348" y="22968"/>
                  </a:lnTo>
                  <a:lnTo>
                    <a:pt x="8743" y="23264"/>
                  </a:lnTo>
                  <a:lnTo>
                    <a:pt x="9138" y="23487"/>
                  </a:lnTo>
                  <a:lnTo>
                    <a:pt x="9533" y="23660"/>
                  </a:lnTo>
                  <a:lnTo>
                    <a:pt x="9904" y="23783"/>
                  </a:lnTo>
                  <a:lnTo>
                    <a:pt x="10299" y="23857"/>
                  </a:lnTo>
                  <a:lnTo>
                    <a:pt x="10669" y="23882"/>
                  </a:lnTo>
                  <a:lnTo>
                    <a:pt x="11040" y="23882"/>
                  </a:lnTo>
                  <a:lnTo>
                    <a:pt x="11385" y="23832"/>
                  </a:lnTo>
                  <a:lnTo>
                    <a:pt x="11707" y="23758"/>
                  </a:lnTo>
                  <a:lnTo>
                    <a:pt x="12028" y="23635"/>
                  </a:lnTo>
                  <a:lnTo>
                    <a:pt x="12299" y="23462"/>
                  </a:lnTo>
                  <a:lnTo>
                    <a:pt x="12571" y="23264"/>
                  </a:lnTo>
                  <a:lnTo>
                    <a:pt x="12843" y="23017"/>
                  </a:lnTo>
                  <a:lnTo>
                    <a:pt x="13090" y="22721"/>
                  </a:lnTo>
                  <a:lnTo>
                    <a:pt x="13312" y="22400"/>
                  </a:lnTo>
                  <a:lnTo>
                    <a:pt x="13509" y="22054"/>
                  </a:lnTo>
                  <a:lnTo>
                    <a:pt x="13658" y="21659"/>
                  </a:lnTo>
                  <a:lnTo>
                    <a:pt x="13781" y="21264"/>
                  </a:lnTo>
                  <a:lnTo>
                    <a:pt x="13855" y="20819"/>
                  </a:lnTo>
                  <a:lnTo>
                    <a:pt x="13880" y="20350"/>
                  </a:lnTo>
                  <a:lnTo>
                    <a:pt x="13855" y="19881"/>
                  </a:lnTo>
                  <a:lnTo>
                    <a:pt x="13830" y="19634"/>
                  </a:lnTo>
                  <a:lnTo>
                    <a:pt x="13781" y="19362"/>
                  </a:lnTo>
                  <a:lnTo>
                    <a:pt x="13707" y="19115"/>
                  </a:lnTo>
                  <a:lnTo>
                    <a:pt x="13608" y="18844"/>
                  </a:lnTo>
                  <a:lnTo>
                    <a:pt x="13509" y="18597"/>
                  </a:lnTo>
                  <a:lnTo>
                    <a:pt x="13386" y="18325"/>
                  </a:lnTo>
                  <a:lnTo>
                    <a:pt x="13262" y="18053"/>
                  </a:lnTo>
                  <a:lnTo>
                    <a:pt x="13090" y="17782"/>
                  </a:lnTo>
                  <a:lnTo>
                    <a:pt x="12917" y="17510"/>
                  </a:lnTo>
                  <a:lnTo>
                    <a:pt x="12719" y="17238"/>
                  </a:lnTo>
                  <a:lnTo>
                    <a:pt x="12497" y="16967"/>
                  </a:lnTo>
                  <a:lnTo>
                    <a:pt x="12299" y="16670"/>
                  </a:lnTo>
                  <a:lnTo>
                    <a:pt x="11929" y="16053"/>
                  </a:lnTo>
                  <a:lnTo>
                    <a:pt x="11608" y="15386"/>
                  </a:lnTo>
                  <a:lnTo>
                    <a:pt x="11287" y="14695"/>
                  </a:lnTo>
                  <a:lnTo>
                    <a:pt x="11015" y="13979"/>
                  </a:lnTo>
                  <a:lnTo>
                    <a:pt x="10768" y="13238"/>
                  </a:lnTo>
                  <a:lnTo>
                    <a:pt x="10546" y="12472"/>
                  </a:lnTo>
                  <a:lnTo>
                    <a:pt x="10348" y="11706"/>
                  </a:lnTo>
                  <a:lnTo>
                    <a:pt x="10175" y="10941"/>
                  </a:lnTo>
                  <a:lnTo>
                    <a:pt x="10027" y="10200"/>
                  </a:lnTo>
                  <a:lnTo>
                    <a:pt x="9756" y="8718"/>
                  </a:lnTo>
                  <a:lnTo>
                    <a:pt x="9558" y="7335"/>
                  </a:lnTo>
                  <a:lnTo>
                    <a:pt x="9410" y="6076"/>
                  </a:lnTo>
                  <a:lnTo>
                    <a:pt x="9311" y="5508"/>
                  </a:lnTo>
                  <a:lnTo>
                    <a:pt x="9187" y="4915"/>
                  </a:lnTo>
                  <a:lnTo>
                    <a:pt x="9015" y="4297"/>
                  </a:lnTo>
                  <a:lnTo>
                    <a:pt x="8817" y="3705"/>
                  </a:lnTo>
                  <a:lnTo>
                    <a:pt x="8570" y="3137"/>
                  </a:lnTo>
                  <a:lnTo>
                    <a:pt x="8323" y="2569"/>
                  </a:lnTo>
                  <a:lnTo>
                    <a:pt x="8027" y="2050"/>
                  </a:lnTo>
                  <a:lnTo>
                    <a:pt x="7681" y="1581"/>
                  </a:lnTo>
                  <a:lnTo>
                    <a:pt x="7311" y="1136"/>
                  </a:lnTo>
                  <a:lnTo>
                    <a:pt x="7138" y="939"/>
                  </a:lnTo>
                  <a:lnTo>
                    <a:pt x="6915" y="766"/>
                  </a:lnTo>
                  <a:lnTo>
                    <a:pt x="6718" y="593"/>
                  </a:lnTo>
                  <a:lnTo>
                    <a:pt x="6496" y="445"/>
                  </a:lnTo>
                  <a:lnTo>
                    <a:pt x="6273" y="321"/>
                  </a:lnTo>
                  <a:lnTo>
                    <a:pt x="6051" y="198"/>
                  </a:lnTo>
                  <a:lnTo>
                    <a:pt x="5804" y="124"/>
                  </a:lnTo>
                  <a:lnTo>
                    <a:pt x="5557" y="50"/>
                  </a:lnTo>
                  <a:lnTo>
                    <a:pt x="5310" y="25"/>
                  </a:lnTo>
                  <a:lnTo>
                    <a:pt x="5038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4510935" y="4646294"/>
              <a:ext cx="240278" cy="228276"/>
            </a:xfrm>
            <a:custGeom>
              <a:rect b="b" l="l" r="r" t="t"/>
              <a:pathLst>
                <a:path extrusionOk="0" h="5656" w="5953">
                  <a:moveTo>
                    <a:pt x="1" y="0"/>
                  </a:moveTo>
                  <a:lnTo>
                    <a:pt x="1" y="99"/>
                  </a:lnTo>
                  <a:lnTo>
                    <a:pt x="1" y="371"/>
                  </a:lnTo>
                  <a:lnTo>
                    <a:pt x="26" y="593"/>
                  </a:lnTo>
                  <a:lnTo>
                    <a:pt x="75" y="840"/>
                  </a:lnTo>
                  <a:lnTo>
                    <a:pt x="149" y="1136"/>
                  </a:lnTo>
                  <a:lnTo>
                    <a:pt x="297" y="1482"/>
                  </a:lnTo>
                  <a:lnTo>
                    <a:pt x="445" y="1704"/>
                  </a:lnTo>
                  <a:lnTo>
                    <a:pt x="841" y="2272"/>
                  </a:lnTo>
                  <a:lnTo>
                    <a:pt x="1458" y="3062"/>
                  </a:lnTo>
                  <a:lnTo>
                    <a:pt x="1828" y="3507"/>
                  </a:lnTo>
                  <a:lnTo>
                    <a:pt x="2224" y="3927"/>
                  </a:lnTo>
                  <a:lnTo>
                    <a:pt x="2643" y="4371"/>
                  </a:lnTo>
                  <a:lnTo>
                    <a:pt x="3088" y="4742"/>
                  </a:lnTo>
                  <a:lnTo>
                    <a:pt x="3532" y="5088"/>
                  </a:lnTo>
                  <a:lnTo>
                    <a:pt x="3755" y="5236"/>
                  </a:lnTo>
                  <a:lnTo>
                    <a:pt x="3977" y="5359"/>
                  </a:lnTo>
                  <a:lnTo>
                    <a:pt x="4199" y="5458"/>
                  </a:lnTo>
                  <a:lnTo>
                    <a:pt x="4421" y="5557"/>
                  </a:lnTo>
                  <a:lnTo>
                    <a:pt x="4644" y="5606"/>
                  </a:lnTo>
                  <a:lnTo>
                    <a:pt x="4841" y="5631"/>
                  </a:lnTo>
                  <a:lnTo>
                    <a:pt x="5039" y="5656"/>
                  </a:lnTo>
                  <a:lnTo>
                    <a:pt x="5261" y="5606"/>
                  </a:lnTo>
                  <a:lnTo>
                    <a:pt x="5434" y="5557"/>
                  </a:lnTo>
                  <a:lnTo>
                    <a:pt x="5632" y="5458"/>
                  </a:lnTo>
                  <a:lnTo>
                    <a:pt x="5780" y="5335"/>
                  </a:lnTo>
                  <a:lnTo>
                    <a:pt x="5879" y="5211"/>
                  </a:lnTo>
                  <a:lnTo>
                    <a:pt x="5953" y="5088"/>
                  </a:lnTo>
                  <a:lnTo>
                    <a:pt x="5953" y="4964"/>
                  </a:lnTo>
                  <a:lnTo>
                    <a:pt x="5928" y="4841"/>
                  </a:lnTo>
                  <a:lnTo>
                    <a:pt x="5854" y="4717"/>
                  </a:lnTo>
                  <a:lnTo>
                    <a:pt x="5730" y="4594"/>
                  </a:lnTo>
                  <a:lnTo>
                    <a:pt x="5582" y="4445"/>
                  </a:lnTo>
                  <a:lnTo>
                    <a:pt x="5212" y="4174"/>
                  </a:lnTo>
                  <a:lnTo>
                    <a:pt x="4743" y="3902"/>
                  </a:lnTo>
                  <a:lnTo>
                    <a:pt x="3607" y="3285"/>
                  </a:lnTo>
                  <a:lnTo>
                    <a:pt x="2989" y="2964"/>
                  </a:lnTo>
                  <a:lnTo>
                    <a:pt x="2372" y="2618"/>
                  </a:lnTo>
                  <a:lnTo>
                    <a:pt x="1779" y="2247"/>
                  </a:lnTo>
                  <a:lnTo>
                    <a:pt x="1236" y="1852"/>
                  </a:lnTo>
                  <a:lnTo>
                    <a:pt x="964" y="1630"/>
                  </a:lnTo>
                  <a:lnTo>
                    <a:pt x="742" y="1432"/>
                  </a:lnTo>
                  <a:lnTo>
                    <a:pt x="544" y="1210"/>
                  </a:lnTo>
                  <a:lnTo>
                    <a:pt x="371" y="963"/>
                  </a:lnTo>
                  <a:lnTo>
                    <a:pt x="223" y="741"/>
                  </a:lnTo>
                  <a:lnTo>
                    <a:pt x="124" y="494"/>
                  </a:lnTo>
                  <a:lnTo>
                    <a:pt x="50" y="2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4855833" y="4493774"/>
              <a:ext cx="80806" cy="308028"/>
            </a:xfrm>
            <a:custGeom>
              <a:rect b="b" l="l" r="r" t="t"/>
              <a:pathLst>
                <a:path extrusionOk="0" h="7632" w="2002">
                  <a:moveTo>
                    <a:pt x="1" y="0"/>
                  </a:moveTo>
                  <a:lnTo>
                    <a:pt x="198" y="173"/>
                  </a:lnTo>
                  <a:lnTo>
                    <a:pt x="347" y="396"/>
                  </a:lnTo>
                  <a:lnTo>
                    <a:pt x="470" y="618"/>
                  </a:lnTo>
                  <a:lnTo>
                    <a:pt x="569" y="865"/>
                  </a:lnTo>
                  <a:lnTo>
                    <a:pt x="643" y="1137"/>
                  </a:lnTo>
                  <a:lnTo>
                    <a:pt x="717" y="1408"/>
                  </a:lnTo>
                  <a:lnTo>
                    <a:pt x="742" y="1705"/>
                  </a:lnTo>
                  <a:lnTo>
                    <a:pt x="766" y="2026"/>
                  </a:lnTo>
                  <a:lnTo>
                    <a:pt x="766" y="2692"/>
                  </a:lnTo>
                  <a:lnTo>
                    <a:pt x="717" y="3359"/>
                  </a:lnTo>
                  <a:lnTo>
                    <a:pt x="643" y="4051"/>
                  </a:lnTo>
                  <a:lnTo>
                    <a:pt x="544" y="4742"/>
                  </a:lnTo>
                  <a:lnTo>
                    <a:pt x="371" y="5977"/>
                  </a:lnTo>
                  <a:lnTo>
                    <a:pt x="322" y="6520"/>
                  </a:lnTo>
                  <a:lnTo>
                    <a:pt x="322" y="6965"/>
                  </a:lnTo>
                  <a:lnTo>
                    <a:pt x="347" y="7162"/>
                  </a:lnTo>
                  <a:lnTo>
                    <a:pt x="371" y="7311"/>
                  </a:lnTo>
                  <a:lnTo>
                    <a:pt x="445" y="7459"/>
                  </a:lnTo>
                  <a:lnTo>
                    <a:pt x="519" y="7558"/>
                  </a:lnTo>
                  <a:lnTo>
                    <a:pt x="618" y="7607"/>
                  </a:lnTo>
                  <a:lnTo>
                    <a:pt x="742" y="7632"/>
                  </a:lnTo>
                  <a:lnTo>
                    <a:pt x="915" y="7632"/>
                  </a:lnTo>
                  <a:lnTo>
                    <a:pt x="1087" y="7582"/>
                  </a:lnTo>
                  <a:lnTo>
                    <a:pt x="1260" y="7484"/>
                  </a:lnTo>
                  <a:lnTo>
                    <a:pt x="1433" y="7360"/>
                  </a:lnTo>
                  <a:lnTo>
                    <a:pt x="1581" y="7212"/>
                  </a:lnTo>
                  <a:lnTo>
                    <a:pt x="1680" y="7064"/>
                  </a:lnTo>
                  <a:lnTo>
                    <a:pt x="1779" y="6866"/>
                  </a:lnTo>
                  <a:lnTo>
                    <a:pt x="1853" y="6669"/>
                  </a:lnTo>
                  <a:lnTo>
                    <a:pt x="1927" y="6446"/>
                  </a:lnTo>
                  <a:lnTo>
                    <a:pt x="1977" y="6224"/>
                  </a:lnTo>
                  <a:lnTo>
                    <a:pt x="2001" y="5952"/>
                  </a:lnTo>
                  <a:lnTo>
                    <a:pt x="2001" y="5705"/>
                  </a:lnTo>
                  <a:lnTo>
                    <a:pt x="2001" y="5162"/>
                  </a:lnTo>
                  <a:lnTo>
                    <a:pt x="1927" y="4594"/>
                  </a:lnTo>
                  <a:lnTo>
                    <a:pt x="1853" y="4026"/>
                  </a:lnTo>
                  <a:lnTo>
                    <a:pt x="1730" y="3458"/>
                  </a:lnTo>
                  <a:lnTo>
                    <a:pt x="1606" y="2915"/>
                  </a:lnTo>
                  <a:lnTo>
                    <a:pt x="1334" y="1976"/>
                  </a:lnTo>
                  <a:lnTo>
                    <a:pt x="1112" y="1334"/>
                  </a:lnTo>
                  <a:lnTo>
                    <a:pt x="1013" y="1087"/>
                  </a:lnTo>
                  <a:lnTo>
                    <a:pt x="816" y="791"/>
                  </a:lnTo>
                  <a:lnTo>
                    <a:pt x="643" y="544"/>
                  </a:lnTo>
                  <a:lnTo>
                    <a:pt x="470" y="346"/>
                  </a:lnTo>
                  <a:lnTo>
                    <a:pt x="322" y="223"/>
                  </a:lnTo>
                  <a:lnTo>
                    <a:pt x="100" y="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4497979" y="4311387"/>
              <a:ext cx="410729" cy="394721"/>
            </a:xfrm>
            <a:custGeom>
              <a:rect b="b" l="l" r="r" t="t"/>
              <a:pathLst>
                <a:path extrusionOk="0" h="9780" w="10176">
                  <a:moveTo>
                    <a:pt x="2890" y="0"/>
                  </a:moveTo>
                  <a:lnTo>
                    <a:pt x="2791" y="25"/>
                  </a:lnTo>
                  <a:lnTo>
                    <a:pt x="2717" y="49"/>
                  </a:lnTo>
                  <a:lnTo>
                    <a:pt x="2619" y="74"/>
                  </a:lnTo>
                  <a:lnTo>
                    <a:pt x="2569" y="148"/>
                  </a:lnTo>
                  <a:lnTo>
                    <a:pt x="2520" y="198"/>
                  </a:lnTo>
                  <a:lnTo>
                    <a:pt x="2470" y="272"/>
                  </a:lnTo>
                  <a:lnTo>
                    <a:pt x="2446" y="370"/>
                  </a:lnTo>
                  <a:lnTo>
                    <a:pt x="2421" y="445"/>
                  </a:lnTo>
                  <a:lnTo>
                    <a:pt x="2446" y="543"/>
                  </a:lnTo>
                  <a:lnTo>
                    <a:pt x="2495" y="692"/>
                  </a:lnTo>
                  <a:lnTo>
                    <a:pt x="2594" y="790"/>
                  </a:lnTo>
                  <a:lnTo>
                    <a:pt x="2149" y="1383"/>
                  </a:lnTo>
                  <a:lnTo>
                    <a:pt x="1902" y="1753"/>
                  </a:lnTo>
                  <a:lnTo>
                    <a:pt x="1606" y="2198"/>
                  </a:lnTo>
                  <a:lnTo>
                    <a:pt x="1334" y="2667"/>
                  </a:lnTo>
                  <a:lnTo>
                    <a:pt x="1063" y="3186"/>
                  </a:lnTo>
                  <a:lnTo>
                    <a:pt x="791" y="3754"/>
                  </a:lnTo>
                  <a:lnTo>
                    <a:pt x="544" y="4371"/>
                  </a:lnTo>
                  <a:lnTo>
                    <a:pt x="322" y="4989"/>
                  </a:lnTo>
                  <a:lnTo>
                    <a:pt x="149" y="5656"/>
                  </a:lnTo>
                  <a:lnTo>
                    <a:pt x="100" y="5977"/>
                  </a:lnTo>
                  <a:lnTo>
                    <a:pt x="50" y="6322"/>
                  </a:lnTo>
                  <a:lnTo>
                    <a:pt x="1" y="6668"/>
                  </a:lnTo>
                  <a:lnTo>
                    <a:pt x="1" y="6989"/>
                  </a:lnTo>
                  <a:lnTo>
                    <a:pt x="1" y="7335"/>
                  </a:lnTo>
                  <a:lnTo>
                    <a:pt x="1" y="7705"/>
                  </a:lnTo>
                  <a:lnTo>
                    <a:pt x="50" y="8051"/>
                  </a:lnTo>
                  <a:lnTo>
                    <a:pt x="124" y="8397"/>
                  </a:lnTo>
                  <a:lnTo>
                    <a:pt x="198" y="8743"/>
                  </a:lnTo>
                  <a:lnTo>
                    <a:pt x="322" y="9088"/>
                  </a:lnTo>
                  <a:lnTo>
                    <a:pt x="445" y="9434"/>
                  </a:lnTo>
                  <a:lnTo>
                    <a:pt x="618" y="9780"/>
                  </a:lnTo>
                  <a:lnTo>
                    <a:pt x="593" y="9656"/>
                  </a:lnTo>
                  <a:lnTo>
                    <a:pt x="544" y="9286"/>
                  </a:lnTo>
                  <a:lnTo>
                    <a:pt x="544" y="9014"/>
                  </a:lnTo>
                  <a:lnTo>
                    <a:pt x="569" y="8693"/>
                  </a:lnTo>
                  <a:lnTo>
                    <a:pt x="593" y="8298"/>
                  </a:lnTo>
                  <a:lnTo>
                    <a:pt x="692" y="7854"/>
                  </a:lnTo>
                  <a:lnTo>
                    <a:pt x="816" y="7335"/>
                  </a:lnTo>
                  <a:lnTo>
                    <a:pt x="989" y="6792"/>
                  </a:lnTo>
                  <a:lnTo>
                    <a:pt x="1211" y="6174"/>
                  </a:lnTo>
                  <a:lnTo>
                    <a:pt x="1507" y="5507"/>
                  </a:lnTo>
                  <a:lnTo>
                    <a:pt x="1878" y="4766"/>
                  </a:lnTo>
                  <a:lnTo>
                    <a:pt x="2347" y="4001"/>
                  </a:lnTo>
                  <a:lnTo>
                    <a:pt x="2890" y="3161"/>
                  </a:lnTo>
                  <a:lnTo>
                    <a:pt x="3532" y="2272"/>
                  </a:lnTo>
                  <a:lnTo>
                    <a:pt x="3779" y="2371"/>
                  </a:lnTo>
                  <a:lnTo>
                    <a:pt x="4446" y="2618"/>
                  </a:lnTo>
                  <a:lnTo>
                    <a:pt x="5409" y="3013"/>
                  </a:lnTo>
                  <a:lnTo>
                    <a:pt x="5953" y="3260"/>
                  </a:lnTo>
                  <a:lnTo>
                    <a:pt x="6521" y="3532"/>
                  </a:lnTo>
                  <a:lnTo>
                    <a:pt x="7113" y="3828"/>
                  </a:lnTo>
                  <a:lnTo>
                    <a:pt x="7681" y="4149"/>
                  </a:lnTo>
                  <a:lnTo>
                    <a:pt x="8249" y="4495"/>
                  </a:lnTo>
                  <a:lnTo>
                    <a:pt x="8768" y="4865"/>
                  </a:lnTo>
                  <a:lnTo>
                    <a:pt x="9237" y="5236"/>
                  </a:lnTo>
                  <a:lnTo>
                    <a:pt x="9435" y="5433"/>
                  </a:lnTo>
                  <a:lnTo>
                    <a:pt x="9632" y="5631"/>
                  </a:lnTo>
                  <a:lnTo>
                    <a:pt x="9805" y="5828"/>
                  </a:lnTo>
                  <a:lnTo>
                    <a:pt x="9953" y="6026"/>
                  </a:lnTo>
                  <a:lnTo>
                    <a:pt x="10077" y="6224"/>
                  </a:lnTo>
                  <a:lnTo>
                    <a:pt x="10176" y="6446"/>
                  </a:lnTo>
                  <a:lnTo>
                    <a:pt x="10102" y="6224"/>
                  </a:lnTo>
                  <a:lnTo>
                    <a:pt x="10003" y="5977"/>
                  </a:lnTo>
                  <a:lnTo>
                    <a:pt x="9879" y="5631"/>
                  </a:lnTo>
                  <a:lnTo>
                    <a:pt x="9682" y="5236"/>
                  </a:lnTo>
                  <a:lnTo>
                    <a:pt x="9435" y="4766"/>
                  </a:lnTo>
                  <a:lnTo>
                    <a:pt x="9163" y="4297"/>
                  </a:lnTo>
                  <a:lnTo>
                    <a:pt x="8793" y="3779"/>
                  </a:lnTo>
                  <a:lnTo>
                    <a:pt x="8373" y="3260"/>
                  </a:lnTo>
                  <a:lnTo>
                    <a:pt x="8151" y="2988"/>
                  </a:lnTo>
                  <a:lnTo>
                    <a:pt x="7904" y="2741"/>
                  </a:lnTo>
                  <a:lnTo>
                    <a:pt x="7632" y="2494"/>
                  </a:lnTo>
                  <a:lnTo>
                    <a:pt x="7336" y="2247"/>
                  </a:lnTo>
                  <a:lnTo>
                    <a:pt x="7039" y="2000"/>
                  </a:lnTo>
                  <a:lnTo>
                    <a:pt x="6694" y="1778"/>
                  </a:lnTo>
                  <a:lnTo>
                    <a:pt x="6348" y="1556"/>
                  </a:lnTo>
                  <a:lnTo>
                    <a:pt x="5977" y="1358"/>
                  </a:lnTo>
                  <a:lnTo>
                    <a:pt x="5607" y="1161"/>
                  </a:lnTo>
                  <a:lnTo>
                    <a:pt x="5187" y="988"/>
                  </a:lnTo>
                  <a:lnTo>
                    <a:pt x="4742" y="840"/>
                  </a:lnTo>
                  <a:lnTo>
                    <a:pt x="4298" y="716"/>
                  </a:lnTo>
                  <a:lnTo>
                    <a:pt x="3804" y="593"/>
                  </a:lnTo>
                  <a:lnTo>
                    <a:pt x="3310" y="519"/>
                  </a:lnTo>
                  <a:lnTo>
                    <a:pt x="3310" y="370"/>
                  </a:lnTo>
                  <a:lnTo>
                    <a:pt x="3285" y="296"/>
                  </a:lnTo>
                  <a:lnTo>
                    <a:pt x="3236" y="198"/>
                  </a:lnTo>
                  <a:lnTo>
                    <a:pt x="3187" y="148"/>
                  </a:lnTo>
                  <a:lnTo>
                    <a:pt x="3113" y="99"/>
                  </a:lnTo>
                  <a:lnTo>
                    <a:pt x="3038" y="49"/>
                  </a:lnTo>
                  <a:lnTo>
                    <a:pt x="2964" y="25"/>
                  </a:lnTo>
                  <a:lnTo>
                    <a:pt x="289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5204726" y="4132955"/>
              <a:ext cx="98727" cy="313032"/>
            </a:xfrm>
            <a:custGeom>
              <a:rect b="b" l="l" r="r" t="t"/>
              <a:pathLst>
                <a:path extrusionOk="0" h="7756" w="2446">
                  <a:moveTo>
                    <a:pt x="1705" y="0"/>
                  </a:moveTo>
                  <a:lnTo>
                    <a:pt x="1853" y="223"/>
                  </a:lnTo>
                  <a:lnTo>
                    <a:pt x="1927" y="470"/>
                  </a:lnTo>
                  <a:lnTo>
                    <a:pt x="2001" y="741"/>
                  </a:lnTo>
                  <a:lnTo>
                    <a:pt x="2026" y="1013"/>
                  </a:lnTo>
                  <a:lnTo>
                    <a:pt x="2026" y="1285"/>
                  </a:lnTo>
                  <a:lnTo>
                    <a:pt x="2001" y="1581"/>
                  </a:lnTo>
                  <a:lnTo>
                    <a:pt x="1952" y="1902"/>
                  </a:lnTo>
                  <a:lnTo>
                    <a:pt x="1902" y="2198"/>
                  </a:lnTo>
                  <a:lnTo>
                    <a:pt x="1705" y="2865"/>
                  </a:lnTo>
                  <a:lnTo>
                    <a:pt x="1458" y="3507"/>
                  </a:lnTo>
                  <a:lnTo>
                    <a:pt x="1186" y="4174"/>
                  </a:lnTo>
                  <a:lnTo>
                    <a:pt x="890" y="4816"/>
                  </a:lnTo>
                  <a:lnTo>
                    <a:pt x="371" y="6002"/>
                  </a:lnTo>
                  <a:lnTo>
                    <a:pt x="173" y="6520"/>
                  </a:lnTo>
                  <a:lnTo>
                    <a:pt x="50" y="6940"/>
                  </a:lnTo>
                  <a:lnTo>
                    <a:pt x="1" y="7138"/>
                  </a:lnTo>
                  <a:lnTo>
                    <a:pt x="1" y="7311"/>
                  </a:lnTo>
                  <a:lnTo>
                    <a:pt x="25" y="7459"/>
                  </a:lnTo>
                  <a:lnTo>
                    <a:pt x="75" y="7582"/>
                  </a:lnTo>
                  <a:lnTo>
                    <a:pt x="149" y="7656"/>
                  </a:lnTo>
                  <a:lnTo>
                    <a:pt x="272" y="7730"/>
                  </a:lnTo>
                  <a:lnTo>
                    <a:pt x="420" y="7755"/>
                  </a:lnTo>
                  <a:lnTo>
                    <a:pt x="618" y="7755"/>
                  </a:lnTo>
                  <a:lnTo>
                    <a:pt x="840" y="7730"/>
                  </a:lnTo>
                  <a:lnTo>
                    <a:pt x="1013" y="7656"/>
                  </a:lnTo>
                  <a:lnTo>
                    <a:pt x="1211" y="7557"/>
                  </a:lnTo>
                  <a:lnTo>
                    <a:pt x="1359" y="7434"/>
                  </a:lnTo>
                  <a:lnTo>
                    <a:pt x="1507" y="7286"/>
                  </a:lnTo>
                  <a:lnTo>
                    <a:pt x="1655" y="7088"/>
                  </a:lnTo>
                  <a:lnTo>
                    <a:pt x="1754" y="6891"/>
                  </a:lnTo>
                  <a:lnTo>
                    <a:pt x="1877" y="6668"/>
                  </a:lnTo>
                  <a:lnTo>
                    <a:pt x="1976" y="6446"/>
                  </a:lnTo>
                  <a:lnTo>
                    <a:pt x="2050" y="6199"/>
                  </a:lnTo>
                  <a:lnTo>
                    <a:pt x="2199" y="5656"/>
                  </a:lnTo>
                  <a:lnTo>
                    <a:pt x="2297" y="5063"/>
                  </a:lnTo>
                  <a:lnTo>
                    <a:pt x="2371" y="4495"/>
                  </a:lnTo>
                  <a:lnTo>
                    <a:pt x="2421" y="3902"/>
                  </a:lnTo>
                  <a:lnTo>
                    <a:pt x="2445" y="3334"/>
                  </a:lnTo>
                  <a:lnTo>
                    <a:pt x="2445" y="2322"/>
                  </a:lnTo>
                  <a:lnTo>
                    <a:pt x="2421" y="1630"/>
                  </a:lnTo>
                  <a:lnTo>
                    <a:pt x="2396" y="1359"/>
                  </a:lnTo>
                  <a:lnTo>
                    <a:pt x="2297" y="988"/>
                  </a:lnTo>
                  <a:lnTo>
                    <a:pt x="2174" y="717"/>
                  </a:lnTo>
                  <a:lnTo>
                    <a:pt x="2075" y="470"/>
                  </a:lnTo>
                  <a:lnTo>
                    <a:pt x="1952" y="297"/>
                  </a:lnTo>
                  <a:lnTo>
                    <a:pt x="1779" y="74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4901685" y="4224653"/>
              <a:ext cx="177474" cy="270170"/>
            </a:xfrm>
            <a:custGeom>
              <a:rect b="b" l="l" r="r" t="t"/>
              <a:pathLst>
                <a:path extrusionOk="0" h="6694" w="4397">
                  <a:moveTo>
                    <a:pt x="174" y="0"/>
                  </a:moveTo>
                  <a:lnTo>
                    <a:pt x="124" y="75"/>
                  </a:lnTo>
                  <a:lnTo>
                    <a:pt x="50" y="346"/>
                  </a:lnTo>
                  <a:lnTo>
                    <a:pt x="26" y="544"/>
                  </a:lnTo>
                  <a:lnTo>
                    <a:pt x="1" y="815"/>
                  </a:lnTo>
                  <a:lnTo>
                    <a:pt x="1" y="1112"/>
                  </a:lnTo>
                  <a:lnTo>
                    <a:pt x="26" y="1458"/>
                  </a:lnTo>
                  <a:lnTo>
                    <a:pt x="100" y="1704"/>
                  </a:lnTo>
                  <a:lnTo>
                    <a:pt x="347" y="2371"/>
                  </a:lnTo>
                  <a:lnTo>
                    <a:pt x="692" y="3260"/>
                  </a:lnTo>
                  <a:lnTo>
                    <a:pt x="915" y="3779"/>
                  </a:lnTo>
                  <a:lnTo>
                    <a:pt x="1186" y="4298"/>
                  </a:lnTo>
                  <a:lnTo>
                    <a:pt x="1458" y="4792"/>
                  </a:lnTo>
                  <a:lnTo>
                    <a:pt x="1754" y="5285"/>
                  </a:lnTo>
                  <a:lnTo>
                    <a:pt x="2075" y="5730"/>
                  </a:lnTo>
                  <a:lnTo>
                    <a:pt x="2248" y="5928"/>
                  </a:lnTo>
                  <a:lnTo>
                    <a:pt x="2421" y="6100"/>
                  </a:lnTo>
                  <a:lnTo>
                    <a:pt x="2594" y="6249"/>
                  </a:lnTo>
                  <a:lnTo>
                    <a:pt x="2792" y="6397"/>
                  </a:lnTo>
                  <a:lnTo>
                    <a:pt x="2964" y="6520"/>
                  </a:lnTo>
                  <a:lnTo>
                    <a:pt x="3162" y="6594"/>
                  </a:lnTo>
                  <a:lnTo>
                    <a:pt x="3360" y="6644"/>
                  </a:lnTo>
                  <a:lnTo>
                    <a:pt x="3557" y="6693"/>
                  </a:lnTo>
                  <a:lnTo>
                    <a:pt x="3755" y="6668"/>
                  </a:lnTo>
                  <a:lnTo>
                    <a:pt x="3952" y="6644"/>
                  </a:lnTo>
                  <a:lnTo>
                    <a:pt x="4125" y="6570"/>
                  </a:lnTo>
                  <a:lnTo>
                    <a:pt x="4273" y="6471"/>
                  </a:lnTo>
                  <a:lnTo>
                    <a:pt x="4347" y="6372"/>
                  </a:lnTo>
                  <a:lnTo>
                    <a:pt x="4397" y="6273"/>
                  </a:lnTo>
                  <a:lnTo>
                    <a:pt x="4397" y="6150"/>
                  </a:lnTo>
                  <a:lnTo>
                    <a:pt x="4347" y="6002"/>
                  </a:lnTo>
                  <a:lnTo>
                    <a:pt x="4298" y="5854"/>
                  </a:lnTo>
                  <a:lnTo>
                    <a:pt x="4199" y="5681"/>
                  </a:lnTo>
                  <a:lnTo>
                    <a:pt x="3903" y="5335"/>
                  </a:lnTo>
                  <a:lnTo>
                    <a:pt x="3557" y="4940"/>
                  </a:lnTo>
                  <a:lnTo>
                    <a:pt x="2643" y="4051"/>
                  </a:lnTo>
                  <a:lnTo>
                    <a:pt x="2149" y="3581"/>
                  </a:lnTo>
                  <a:lnTo>
                    <a:pt x="1655" y="3087"/>
                  </a:lnTo>
                  <a:lnTo>
                    <a:pt x="1211" y="2569"/>
                  </a:lnTo>
                  <a:lnTo>
                    <a:pt x="791" y="2050"/>
                  </a:lnTo>
                  <a:lnTo>
                    <a:pt x="618" y="1803"/>
                  </a:lnTo>
                  <a:lnTo>
                    <a:pt x="470" y="1532"/>
                  </a:lnTo>
                  <a:lnTo>
                    <a:pt x="347" y="1285"/>
                  </a:lnTo>
                  <a:lnTo>
                    <a:pt x="248" y="1013"/>
                  </a:lnTo>
                  <a:lnTo>
                    <a:pt x="174" y="766"/>
                  </a:lnTo>
                  <a:lnTo>
                    <a:pt x="124" y="494"/>
                  </a:lnTo>
                  <a:lnTo>
                    <a:pt x="124" y="247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8"/>
            <p:cNvSpPr/>
            <p:nvPr/>
          </p:nvSpPr>
          <p:spPr>
            <a:xfrm>
              <a:off x="4809012" y="3758172"/>
              <a:ext cx="514380" cy="962909"/>
            </a:xfrm>
            <a:custGeom>
              <a:rect b="b" l="l" r="r" t="t"/>
              <a:pathLst>
                <a:path extrusionOk="0" h="23858" w="12744">
                  <a:moveTo>
                    <a:pt x="3902" y="0"/>
                  </a:moveTo>
                  <a:lnTo>
                    <a:pt x="3482" y="25"/>
                  </a:lnTo>
                  <a:lnTo>
                    <a:pt x="3038" y="99"/>
                  </a:lnTo>
                  <a:lnTo>
                    <a:pt x="2593" y="198"/>
                  </a:lnTo>
                  <a:lnTo>
                    <a:pt x="2124" y="322"/>
                  </a:lnTo>
                  <a:lnTo>
                    <a:pt x="1828" y="445"/>
                  </a:lnTo>
                  <a:lnTo>
                    <a:pt x="1581" y="568"/>
                  </a:lnTo>
                  <a:lnTo>
                    <a:pt x="1334" y="692"/>
                  </a:lnTo>
                  <a:lnTo>
                    <a:pt x="1136" y="865"/>
                  </a:lnTo>
                  <a:lnTo>
                    <a:pt x="939" y="1038"/>
                  </a:lnTo>
                  <a:lnTo>
                    <a:pt x="766" y="1211"/>
                  </a:lnTo>
                  <a:lnTo>
                    <a:pt x="593" y="1433"/>
                  </a:lnTo>
                  <a:lnTo>
                    <a:pt x="469" y="1630"/>
                  </a:lnTo>
                  <a:lnTo>
                    <a:pt x="346" y="1853"/>
                  </a:lnTo>
                  <a:lnTo>
                    <a:pt x="247" y="2100"/>
                  </a:lnTo>
                  <a:lnTo>
                    <a:pt x="173" y="2347"/>
                  </a:lnTo>
                  <a:lnTo>
                    <a:pt x="99" y="2618"/>
                  </a:lnTo>
                  <a:lnTo>
                    <a:pt x="49" y="2865"/>
                  </a:lnTo>
                  <a:lnTo>
                    <a:pt x="25" y="3137"/>
                  </a:lnTo>
                  <a:lnTo>
                    <a:pt x="0" y="3705"/>
                  </a:lnTo>
                  <a:lnTo>
                    <a:pt x="49" y="4298"/>
                  </a:lnTo>
                  <a:lnTo>
                    <a:pt x="124" y="4890"/>
                  </a:lnTo>
                  <a:lnTo>
                    <a:pt x="247" y="5508"/>
                  </a:lnTo>
                  <a:lnTo>
                    <a:pt x="420" y="6101"/>
                  </a:lnTo>
                  <a:lnTo>
                    <a:pt x="642" y="6693"/>
                  </a:lnTo>
                  <a:lnTo>
                    <a:pt x="864" y="7261"/>
                  </a:lnTo>
                  <a:lnTo>
                    <a:pt x="1136" y="7829"/>
                  </a:lnTo>
                  <a:lnTo>
                    <a:pt x="1432" y="8348"/>
                  </a:lnTo>
                  <a:lnTo>
                    <a:pt x="2050" y="9410"/>
                  </a:lnTo>
                  <a:lnTo>
                    <a:pt x="2741" y="10645"/>
                  </a:lnTo>
                  <a:lnTo>
                    <a:pt x="3433" y="11954"/>
                  </a:lnTo>
                  <a:lnTo>
                    <a:pt x="3779" y="12645"/>
                  </a:lnTo>
                  <a:lnTo>
                    <a:pt x="4124" y="13361"/>
                  </a:lnTo>
                  <a:lnTo>
                    <a:pt x="4421" y="14077"/>
                  </a:lnTo>
                  <a:lnTo>
                    <a:pt x="4717" y="14818"/>
                  </a:lnTo>
                  <a:lnTo>
                    <a:pt x="4989" y="15559"/>
                  </a:lnTo>
                  <a:lnTo>
                    <a:pt x="5211" y="16300"/>
                  </a:lnTo>
                  <a:lnTo>
                    <a:pt x="5384" y="17016"/>
                  </a:lnTo>
                  <a:lnTo>
                    <a:pt x="5532" y="17757"/>
                  </a:lnTo>
                  <a:lnTo>
                    <a:pt x="5606" y="18473"/>
                  </a:lnTo>
                  <a:lnTo>
                    <a:pt x="5631" y="18819"/>
                  </a:lnTo>
                  <a:lnTo>
                    <a:pt x="5656" y="19165"/>
                  </a:lnTo>
                  <a:lnTo>
                    <a:pt x="5656" y="19511"/>
                  </a:lnTo>
                  <a:lnTo>
                    <a:pt x="5680" y="19832"/>
                  </a:lnTo>
                  <a:lnTo>
                    <a:pt x="5730" y="20153"/>
                  </a:lnTo>
                  <a:lnTo>
                    <a:pt x="5779" y="20449"/>
                  </a:lnTo>
                  <a:lnTo>
                    <a:pt x="5853" y="20746"/>
                  </a:lnTo>
                  <a:lnTo>
                    <a:pt x="5927" y="21017"/>
                  </a:lnTo>
                  <a:lnTo>
                    <a:pt x="6001" y="21264"/>
                  </a:lnTo>
                  <a:lnTo>
                    <a:pt x="6125" y="21511"/>
                  </a:lnTo>
                  <a:lnTo>
                    <a:pt x="6224" y="21733"/>
                  </a:lnTo>
                  <a:lnTo>
                    <a:pt x="6347" y="21956"/>
                  </a:lnTo>
                  <a:lnTo>
                    <a:pt x="6619" y="22351"/>
                  </a:lnTo>
                  <a:lnTo>
                    <a:pt x="6940" y="22697"/>
                  </a:lnTo>
                  <a:lnTo>
                    <a:pt x="7261" y="23018"/>
                  </a:lnTo>
                  <a:lnTo>
                    <a:pt x="7607" y="23265"/>
                  </a:lnTo>
                  <a:lnTo>
                    <a:pt x="7977" y="23462"/>
                  </a:lnTo>
                  <a:lnTo>
                    <a:pt x="8347" y="23635"/>
                  </a:lnTo>
                  <a:lnTo>
                    <a:pt x="8718" y="23734"/>
                  </a:lnTo>
                  <a:lnTo>
                    <a:pt x="9088" y="23808"/>
                  </a:lnTo>
                  <a:lnTo>
                    <a:pt x="9434" y="23857"/>
                  </a:lnTo>
                  <a:lnTo>
                    <a:pt x="9780" y="23833"/>
                  </a:lnTo>
                  <a:lnTo>
                    <a:pt x="10101" y="23783"/>
                  </a:lnTo>
                  <a:lnTo>
                    <a:pt x="10422" y="23709"/>
                  </a:lnTo>
                  <a:lnTo>
                    <a:pt x="10743" y="23586"/>
                  </a:lnTo>
                  <a:lnTo>
                    <a:pt x="11039" y="23413"/>
                  </a:lnTo>
                  <a:lnTo>
                    <a:pt x="11336" y="23190"/>
                  </a:lnTo>
                  <a:lnTo>
                    <a:pt x="11607" y="22919"/>
                  </a:lnTo>
                  <a:lnTo>
                    <a:pt x="11879" y="22622"/>
                  </a:lnTo>
                  <a:lnTo>
                    <a:pt x="12101" y="22277"/>
                  </a:lnTo>
                  <a:lnTo>
                    <a:pt x="12299" y="21906"/>
                  </a:lnTo>
                  <a:lnTo>
                    <a:pt x="12472" y="21486"/>
                  </a:lnTo>
                  <a:lnTo>
                    <a:pt x="12620" y="21017"/>
                  </a:lnTo>
                  <a:lnTo>
                    <a:pt x="12719" y="20523"/>
                  </a:lnTo>
                  <a:lnTo>
                    <a:pt x="12743" y="19980"/>
                  </a:lnTo>
                  <a:lnTo>
                    <a:pt x="12743" y="19412"/>
                  </a:lnTo>
                  <a:lnTo>
                    <a:pt x="12694" y="18770"/>
                  </a:lnTo>
                  <a:lnTo>
                    <a:pt x="12571" y="18128"/>
                  </a:lnTo>
                  <a:lnTo>
                    <a:pt x="12398" y="17436"/>
                  </a:lnTo>
                  <a:lnTo>
                    <a:pt x="12200" y="16695"/>
                  </a:lnTo>
                  <a:lnTo>
                    <a:pt x="12003" y="15979"/>
                  </a:lnTo>
                  <a:lnTo>
                    <a:pt x="11657" y="14473"/>
                  </a:lnTo>
                  <a:lnTo>
                    <a:pt x="11336" y="12991"/>
                  </a:lnTo>
                  <a:lnTo>
                    <a:pt x="11064" y="11509"/>
                  </a:lnTo>
                  <a:lnTo>
                    <a:pt x="10842" y="10077"/>
                  </a:lnTo>
                  <a:lnTo>
                    <a:pt x="10669" y="8718"/>
                  </a:lnTo>
                  <a:lnTo>
                    <a:pt x="10521" y="7459"/>
                  </a:lnTo>
                  <a:lnTo>
                    <a:pt x="10397" y="6323"/>
                  </a:lnTo>
                  <a:lnTo>
                    <a:pt x="10323" y="5755"/>
                  </a:lnTo>
                  <a:lnTo>
                    <a:pt x="10175" y="5162"/>
                  </a:lnTo>
                  <a:lnTo>
                    <a:pt x="9953" y="4569"/>
                  </a:lnTo>
                  <a:lnTo>
                    <a:pt x="9681" y="3952"/>
                  </a:lnTo>
                  <a:lnTo>
                    <a:pt x="9360" y="3334"/>
                  </a:lnTo>
                  <a:lnTo>
                    <a:pt x="9162" y="3038"/>
                  </a:lnTo>
                  <a:lnTo>
                    <a:pt x="8965" y="2742"/>
                  </a:lnTo>
                  <a:lnTo>
                    <a:pt x="8767" y="2445"/>
                  </a:lnTo>
                  <a:lnTo>
                    <a:pt x="8520" y="2174"/>
                  </a:lnTo>
                  <a:lnTo>
                    <a:pt x="8298" y="1902"/>
                  </a:lnTo>
                  <a:lnTo>
                    <a:pt x="8026" y="1655"/>
                  </a:lnTo>
                  <a:lnTo>
                    <a:pt x="7755" y="1408"/>
                  </a:lnTo>
                  <a:lnTo>
                    <a:pt x="7483" y="1161"/>
                  </a:lnTo>
                  <a:lnTo>
                    <a:pt x="7162" y="964"/>
                  </a:lnTo>
                  <a:lnTo>
                    <a:pt x="6866" y="766"/>
                  </a:lnTo>
                  <a:lnTo>
                    <a:pt x="6545" y="593"/>
                  </a:lnTo>
                  <a:lnTo>
                    <a:pt x="6199" y="420"/>
                  </a:lnTo>
                  <a:lnTo>
                    <a:pt x="5853" y="297"/>
                  </a:lnTo>
                  <a:lnTo>
                    <a:pt x="5483" y="173"/>
                  </a:lnTo>
                  <a:lnTo>
                    <a:pt x="5112" y="99"/>
                  </a:lnTo>
                  <a:lnTo>
                    <a:pt x="4717" y="25"/>
                  </a:lnTo>
                  <a:lnTo>
                    <a:pt x="4322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8"/>
            <p:cNvSpPr/>
            <p:nvPr/>
          </p:nvSpPr>
          <p:spPr>
            <a:xfrm>
              <a:off x="4891715" y="3928613"/>
              <a:ext cx="409760" cy="388788"/>
            </a:xfrm>
            <a:custGeom>
              <a:rect b="b" l="l" r="r" t="t"/>
              <a:pathLst>
                <a:path extrusionOk="0" h="9633" w="10152">
                  <a:moveTo>
                    <a:pt x="2545" y="1"/>
                  </a:moveTo>
                  <a:lnTo>
                    <a:pt x="2446" y="50"/>
                  </a:lnTo>
                  <a:lnTo>
                    <a:pt x="2372" y="99"/>
                  </a:lnTo>
                  <a:lnTo>
                    <a:pt x="2322" y="149"/>
                  </a:lnTo>
                  <a:lnTo>
                    <a:pt x="2273" y="223"/>
                  </a:lnTo>
                  <a:lnTo>
                    <a:pt x="2224" y="297"/>
                  </a:lnTo>
                  <a:lnTo>
                    <a:pt x="2224" y="396"/>
                  </a:lnTo>
                  <a:lnTo>
                    <a:pt x="2224" y="470"/>
                  </a:lnTo>
                  <a:lnTo>
                    <a:pt x="2224" y="544"/>
                  </a:lnTo>
                  <a:lnTo>
                    <a:pt x="2273" y="643"/>
                  </a:lnTo>
                  <a:lnTo>
                    <a:pt x="2347" y="741"/>
                  </a:lnTo>
                  <a:lnTo>
                    <a:pt x="2001" y="1137"/>
                  </a:lnTo>
                  <a:lnTo>
                    <a:pt x="1680" y="1507"/>
                  </a:lnTo>
                  <a:lnTo>
                    <a:pt x="1409" y="1902"/>
                  </a:lnTo>
                  <a:lnTo>
                    <a:pt x="1162" y="2273"/>
                  </a:lnTo>
                  <a:lnTo>
                    <a:pt x="939" y="2668"/>
                  </a:lnTo>
                  <a:lnTo>
                    <a:pt x="742" y="3063"/>
                  </a:lnTo>
                  <a:lnTo>
                    <a:pt x="594" y="3433"/>
                  </a:lnTo>
                  <a:lnTo>
                    <a:pt x="445" y="3829"/>
                  </a:lnTo>
                  <a:lnTo>
                    <a:pt x="322" y="4199"/>
                  </a:lnTo>
                  <a:lnTo>
                    <a:pt x="223" y="4594"/>
                  </a:lnTo>
                  <a:lnTo>
                    <a:pt x="149" y="4965"/>
                  </a:lnTo>
                  <a:lnTo>
                    <a:pt x="100" y="5310"/>
                  </a:lnTo>
                  <a:lnTo>
                    <a:pt x="50" y="5681"/>
                  </a:lnTo>
                  <a:lnTo>
                    <a:pt x="26" y="6027"/>
                  </a:lnTo>
                  <a:lnTo>
                    <a:pt x="1" y="6693"/>
                  </a:lnTo>
                  <a:lnTo>
                    <a:pt x="50" y="7311"/>
                  </a:lnTo>
                  <a:lnTo>
                    <a:pt x="124" y="7879"/>
                  </a:lnTo>
                  <a:lnTo>
                    <a:pt x="198" y="8373"/>
                  </a:lnTo>
                  <a:lnTo>
                    <a:pt x="297" y="8817"/>
                  </a:lnTo>
                  <a:lnTo>
                    <a:pt x="396" y="9163"/>
                  </a:lnTo>
                  <a:lnTo>
                    <a:pt x="495" y="9410"/>
                  </a:lnTo>
                  <a:lnTo>
                    <a:pt x="569" y="9632"/>
                  </a:lnTo>
                  <a:lnTo>
                    <a:pt x="519" y="9410"/>
                  </a:lnTo>
                  <a:lnTo>
                    <a:pt x="495" y="9188"/>
                  </a:lnTo>
                  <a:lnTo>
                    <a:pt x="470" y="8941"/>
                  </a:lnTo>
                  <a:lnTo>
                    <a:pt x="495" y="8669"/>
                  </a:lnTo>
                  <a:lnTo>
                    <a:pt x="519" y="8397"/>
                  </a:lnTo>
                  <a:lnTo>
                    <a:pt x="569" y="8101"/>
                  </a:lnTo>
                  <a:lnTo>
                    <a:pt x="692" y="7533"/>
                  </a:lnTo>
                  <a:lnTo>
                    <a:pt x="890" y="6916"/>
                  </a:lnTo>
                  <a:lnTo>
                    <a:pt x="1112" y="6298"/>
                  </a:lnTo>
                  <a:lnTo>
                    <a:pt x="1384" y="5705"/>
                  </a:lnTo>
                  <a:lnTo>
                    <a:pt x="1656" y="5113"/>
                  </a:lnTo>
                  <a:lnTo>
                    <a:pt x="1927" y="4545"/>
                  </a:lnTo>
                  <a:lnTo>
                    <a:pt x="2224" y="4001"/>
                  </a:lnTo>
                  <a:lnTo>
                    <a:pt x="2742" y="3112"/>
                  </a:lnTo>
                  <a:lnTo>
                    <a:pt x="3113" y="2495"/>
                  </a:lnTo>
                  <a:lnTo>
                    <a:pt x="3261" y="2273"/>
                  </a:lnTo>
                  <a:lnTo>
                    <a:pt x="4298" y="2594"/>
                  </a:lnTo>
                  <a:lnTo>
                    <a:pt x="5237" y="2915"/>
                  </a:lnTo>
                  <a:lnTo>
                    <a:pt x="6076" y="3236"/>
                  </a:lnTo>
                  <a:lnTo>
                    <a:pt x="6817" y="3582"/>
                  </a:lnTo>
                  <a:lnTo>
                    <a:pt x="7459" y="3927"/>
                  </a:lnTo>
                  <a:lnTo>
                    <a:pt x="8027" y="4273"/>
                  </a:lnTo>
                  <a:lnTo>
                    <a:pt x="8521" y="4619"/>
                  </a:lnTo>
                  <a:lnTo>
                    <a:pt x="8916" y="4940"/>
                  </a:lnTo>
                  <a:lnTo>
                    <a:pt x="9262" y="5236"/>
                  </a:lnTo>
                  <a:lnTo>
                    <a:pt x="9534" y="5508"/>
                  </a:lnTo>
                  <a:lnTo>
                    <a:pt x="9756" y="5780"/>
                  </a:lnTo>
                  <a:lnTo>
                    <a:pt x="9904" y="5977"/>
                  </a:lnTo>
                  <a:lnTo>
                    <a:pt x="10102" y="6298"/>
                  </a:lnTo>
                  <a:lnTo>
                    <a:pt x="10151" y="6422"/>
                  </a:lnTo>
                  <a:lnTo>
                    <a:pt x="10077" y="6051"/>
                  </a:lnTo>
                  <a:lnTo>
                    <a:pt x="9978" y="5681"/>
                  </a:lnTo>
                  <a:lnTo>
                    <a:pt x="9855" y="5335"/>
                  </a:lnTo>
                  <a:lnTo>
                    <a:pt x="9707" y="5014"/>
                  </a:lnTo>
                  <a:lnTo>
                    <a:pt x="9534" y="4693"/>
                  </a:lnTo>
                  <a:lnTo>
                    <a:pt x="9361" y="4397"/>
                  </a:lnTo>
                  <a:lnTo>
                    <a:pt x="9163" y="4125"/>
                  </a:lnTo>
                  <a:lnTo>
                    <a:pt x="8941" y="3829"/>
                  </a:lnTo>
                  <a:lnTo>
                    <a:pt x="8719" y="3582"/>
                  </a:lnTo>
                  <a:lnTo>
                    <a:pt x="8496" y="3335"/>
                  </a:lnTo>
                  <a:lnTo>
                    <a:pt x="8249" y="3088"/>
                  </a:lnTo>
                  <a:lnTo>
                    <a:pt x="7978" y="2865"/>
                  </a:lnTo>
                  <a:lnTo>
                    <a:pt x="7459" y="2470"/>
                  </a:lnTo>
                  <a:lnTo>
                    <a:pt x="6891" y="2100"/>
                  </a:lnTo>
                  <a:lnTo>
                    <a:pt x="6348" y="1779"/>
                  </a:lnTo>
                  <a:lnTo>
                    <a:pt x="5780" y="1482"/>
                  </a:lnTo>
                  <a:lnTo>
                    <a:pt x="5237" y="1235"/>
                  </a:lnTo>
                  <a:lnTo>
                    <a:pt x="4718" y="1038"/>
                  </a:lnTo>
                  <a:lnTo>
                    <a:pt x="4224" y="865"/>
                  </a:lnTo>
                  <a:lnTo>
                    <a:pt x="3779" y="717"/>
                  </a:lnTo>
                  <a:lnTo>
                    <a:pt x="3088" y="544"/>
                  </a:lnTo>
                  <a:lnTo>
                    <a:pt x="3088" y="371"/>
                  </a:lnTo>
                  <a:lnTo>
                    <a:pt x="3039" y="223"/>
                  </a:lnTo>
                  <a:lnTo>
                    <a:pt x="2989" y="149"/>
                  </a:lnTo>
                  <a:lnTo>
                    <a:pt x="2940" y="99"/>
                  </a:lnTo>
                  <a:lnTo>
                    <a:pt x="2866" y="50"/>
                  </a:lnTo>
                  <a:lnTo>
                    <a:pt x="2792" y="25"/>
                  </a:lnTo>
                  <a:lnTo>
                    <a:pt x="271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" name="Google Shape;560;p18"/>
          <p:cNvGrpSpPr/>
          <p:nvPr/>
        </p:nvGrpSpPr>
        <p:grpSpPr>
          <a:xfrm>
            <a:off x="-292277" y="-382927"/>
            <a:ext cx="1355497" cy="1270466"/>
            <a:chOff x="8195600" y="-957775"/>
            <a:chExt cx="895900" cy="839700"/>
          </a:xfrm>
        </p:grpSpPr>
        <p:sp>
          <p:nvSpPr>
            <p:cNvPr id="561" name="Google Shape;561;p18"/>
            <p:cNvSpPr/>
            <p:nvPr/>
          </p:nvSpPr>
          <p:spPr>
            <a:xfrm>
              <a:off x="8195600" y="-957775"/>
              <a:ext cx="895900" cy="839700"/>
            </a:xfrm>
            <a:custGeom>
              <a:rect b="b" l="l" r="r" t="t"/>
              <a:pathLst>
                <a:path extrusionOk="0" h="33588" w="35836">
                  <a:moveTo>
                    <a:pt x="21882" y="1334"/>
                  </a:moveTo>
                  <a:lnTo>
                    <a:pt x="22524" y="1358"/>
                  </a:lnTo>
                  <a:lnTo>
                    <a:pt x="23141" y="1433"/>
                  </a:lnTo>
                  <a:lnTo>
                    <a:pt x="23758" y="1531"/>
                  </a:lnTo>
                  <a:lnTo>
                    <a:pt x="24351" y="1704"/>
                  </a:lnTo>
                  <a:lnTo>
                    <a:pt x="24944" y="1902"/>
                  </a:lnTo>
                  <a:lnTo>
                    <a:pt x="25512" y="2173"/>
                  </a:lnTo>
                  <a:lnTo>
                    <a:pt x="26055" y="2470"/>
                  </a:lnTo>
                  <a:lnTo>
                    <a:pt x="26574" y="2816"/>
                  </a:lnTo>
                  <a:lnTo>
                    <a:pt x="27092" y="3211"/>
                  </a:lnTo>
                  <a:lnTo>
                    <a:pt x="27562" y="3655"/>
                  </a:lnTo>
                  <a:lnTo>
                    <a:pt x="27982" y="4124"/>
                  </a:lnTo>
                  <a:lnTo>
                    <a:pt x="28377" y="4668"/>
                  </a:lnTo>
                  <a:lnTo>
                    <a:pt x="28747" y="5211"/>
                  </a:lnTo>
                  <a:lnTo>
                    <a:pt x="28920" y="5557"/>
                  </a:lnTo>
                  <a:lnTo>
                    <a:pt x="29093" y="5903"/>
                  </a:lnTo>
                  <a:lnTo>
                    <a:pt x="29241" y="6273"/>
                  </a:lnTo>
                  <a:lnTo>
                    <a:pt x="29365" y="6619"/>
                  </a:lnTo>
                  <a:lnTo>
                    <a:pt x="29439" y="6792"/>
                  </a:lnTo>
                  <a:lnTo>
                    <a:pt x="29537" y="7162"/>
                  </a:lnTo>
                  <a:lnTo>
                    <a:pt x="29612" y="7508"/>
                  </a:lnTo>
                  <a:lnTo>
                    <a:pt x="29686" y="7878"/>
                  </a:lnTo>
                  <a:lnTo>
                    <a:pt x="29735" y="8249"/>
                  </a:lnTo>
                  <a:lnTo>
                    <a:pt x="29241" y="8076"/>
                  </a:lnTo>
                  <a:lnTo>
                    <a:pt x="28722" y="7952"/>
                  </a:lnTo>
                  <a:lnTo>
                    <a:pt x="28229" y="7854"/>
                  </a:lnTo>
                  <a:lnTo>
                    <a:pt x="27710" y="7780"/>
                  </a:lnTo>
                  <a:lnTo>
                    <a:pt x="27043" y="7730"/>
                  </a:lnTo>
                  <a:lnTo>
                    <a:pt x="26376" y="7730"/>
                  </a:lnTo>
                  <a:lnTo>
                    <a:pt x="25734" y="7780"/>
                  </a:lnTo>
                  <a:lnTo>
                    <a:pt x="25067" y="7878"/>
                  </a:lnTo>
                  <a:lnTo>
                    <a:pt x="24425" y="8027"/>
                  </a:lnTo>
                  <a:lnTo>
                    <a:pt x="23783" y="8224"/>
                  </a:lnTo>
                  <a:lnTo>
                    <a:pt x="23166" y="8446"/>
                  </a:lnTo>
                  <a:lnTo>
                    <a:pt x="22573" y="8743"/>
                  </a:lnTo>
                  <a:lnTo>
                    <a:pt x="22499" y="8051"/>
                  </a:lnTo>
                  <a:lnTo>
                    <a:pt x="22400" y="7360"/>
                  </a:lnTo>
                  <a:lnTo>
                    <a:pt x="22252" y="6718"/>
                  </a:lnTo>
                  <a:lnTo>
                    <a:pt x="22054" y="6075"/>
                  </a:lnTo>
                  <a:lnTo>
                    <a:pt x="21807" y="5433"/>
                  </a:lnTo>
                  <a:lnTo>
                    <a:pt x="21511" y="4841"/>
                  </a:lnTo>
                  <a:lnTo>
                    <a:pt x="21190" y="4273"/>
                  </a:lnTo>
                  <a:lnTo>
                    <a:pt x="20820" y="3729"/>
                  </a:lnTo>
                  <a:lnTo>
                    <a:pt x="20424" y="3235"/>
                  </a:lnTo>
                  <a:lnTo>
                    <a:pt x="20005" y="2766"/>
                  </a:lnTo>
                  <a:lnTo>
                    <a:pt x="19535" y="2346"/>
                  </a:lnTo>
                  <a:lnTo>
                    <a:pt x="19041" y="1926"/>
                  </a:lnTo>
                  <a:lnTo>
                    <a:pt x="19535" y="1754"/>
                  </a:lnTo>
                  <a:lnTo>
                    <a:pt x="20005" y="1605"/>
                  </a:lnTo>
                  <a:lnTo>
                    <a:pt x="20622" y="1457"/>
                  </a:lnTo>
                  <a:lnTo>
                    <a:pt x="21264" y="1383"/>
                  </a:lnTo>
                  <a:lnTo>
                    <a:pt x="21882" y="1334"/>
                  </a:lnTo>
                  <a:close/>
                  <a:moveTo>
                    <a:pt x="13460" y="1358"/>
                  </a:moveTo>
                  <a:lnTo>
                    <a:pt x="14003" y="1383"/>
                  </a:lnTo>
                  <a:lnTo>
                    <a:pt x="14547" y="1433"/>
                  </a:lnTo>
                  <a:lnTo>
                    <a:pt x="15065" y="1531"/>
                  </a:lnTo>
                  <a:lnTo>
                    <a:pt x="15584" y="1655"/>
                  </a:lnTo>
                  <a:lnTo>
                    <a:pt x="15979" y="1778"/>
                  </a:lnTo>
                  <a:lnTo>
                    <a:pt x="16399" y="1926"/>
                  </a:lnTo>
                  <a:lnTo>
                    <a:pt x="16053" y="2223"/>
                  </a:lnTo>
                  <a:lnTo>
                    <a:pt x="15732" y="2519"/>
                  </a:lnTo>
                  <a:lnTo>
                    <a:pt x="15411" y="2816"/>
                  </a:lnTo>
                  <a:lnTo>
                    <a:pt x="15115" y="3137"/>
                  </a:lnTo>
                  <a:lnTo>
                    <a:pt x="14868" y="3458"/>
                  </a:lnTo>
                  <a:lnTo>
                    <a:pt x="14645" y="3754"/>
                  </a:lnTo>
                  <a:lnTo>
                    <a:pt x="14423" y="4075"/>
                  </a:lnTo>
                  <a:lnTo>
                    <a:pt x="14201" y="4396"/>
                  </a:lnTo>
                  <a:lnTo>
                    <a:pt x="14003" y="4742"/>
                  </a:lnTo>
                  <a:lnTo>
                    <a:pt x="13830" y="5088"/>
                  </a:lnTo>
                  <a:lnTo>
                    <a:pt x="13682" y="5433"/>
                  </a:lnTo>
                  <a:lnTo>
                    <a:pt x="13534" y="5779"/>
                  </a:lnTo>
                  <a:lnTo>
                    <a:pt x="13386" y="6150"/>
                  </a:lnTo>
                  <a:lnTo>
                    <a:pt x="13287" y="6520"/>
                  </a:lnTo>
                  <a:lnTo>
                    <a:pt x="13188" y="6890"/>
                  </a:lnTo>
                  <a:lnTo>
                    <a:pt x="13090" y="7261"/>
                  </a:lnTo>
                  <a:lnTo>
                    <a:pt x="13016" y="7631"/>
                  </a:lnTo>
                  <a:lnTo>
                    <a:pt x="12966" y="8027"/>
                  </a:lnTo>
                  <a:lnTo>
                    <a:pt x="12941" y="8397"/>
                  </a:lnTo>
                  <a:lnTo>
                    <a:pt x="12917" y="8792"/>
                  </a:lnTo>
                  <a:lnTo>
                    <a:pt x="12373" y="8570"/>
                  </a:lnTo>
                  <a:lnTo>
                    <a:pt x="11830" y="8372"/>
                  </a:lnTo>
                  <a:lnTo>
                    <a:pt x="11287" y="8224"/>
                  </a:lnTo>
                  <a:lnTo>
                    <a:pt x="10743" y="8101"/>
                  </a:lnTo>
                  <a:lnTo>
                    <a:pt x="10200" y="8027"/>
                  </a:lnTo>
                  <a:lnTo>
                    <a:pt x="9657" y="7977"/>
                  </a:lnTo>
                  <a:lnTo>
                    <a:pt x="9089" y="7952"/>
                  </a:lnTo>
                  <a:lnTo>
                    <a:pt x="8545" y="7977"/>
                  </a:lnTo>
                  <a:lnTo>
                    <a:pt x="7829" y="8051"/>
                  </a:lnTo>
                  <a:lnTo>
                    <a:pt x="7113" y="8199"/>
                  </a:lnTo>
                  <a:lnTo>
                    <a:pt x="6397" y="8372"/>
                  </a:lnTo>
                  <a:lnTo>
                    <a:pt x="5705" y="8619"/>
                  </a:lnTo>
                  <a:lnTo>
                    <a:pt x="5779" y="8027"/>
                  </a:lnTo>
                  <a:lnTo>
                    <a:pt x="5878" y="7434"/>
                  </a:lnTo>
                  <a:lnTo>
                    <a:pt x="6051" y="6792"/>
                  </a:lnTo>
                  <a:lnTo>
                    <a:pt x="6273" y="6174"/>
                  </a:lnTo>
                  <a:lnTo>
                    <a:pt x="6545" y="5582"/>
                  </a:lnTo>
                  <a:lnTo>
                    <a:pt x="6866" y="5038"/>
                  </a:lnTo>
                  <a:lnTo>
                    <a:pt x="7237" y="4495"/>
                  </a:lnTo>
                  <a:lnTo>
                    <a:pt x="7632" y="4001"/>
                  </a:lnTo>
                  <a:lnTo>
                    <a:pt x="8076" y="3532"/>
                  </a:lnTo>
                  <a:lnTo>
                    <a:pt x="8570" y="3087"/>
                  </a:lnTo>
                  <a:lnTo>
                    <a:pt x="9089" y="2717"/>
                  </a:lnTo>
                  <a:lnTo>
                    <a:pt x="9632" y="2371"/>
                  </a:lnTo>
                  <a:lnTo>
                    <a:pt x="10225" y="2075"/>
                  </a:lnTo>
                  <a:lnTo>
                    <a:pt x="10818" y="1828"/>
                  </a:lnTo>
                  <a:lnTo>
                    <a:pt x="11460" y="1630"/>
                  </a:lnTo>
                  <a:lnTo>
                    <a:pt x="12102" y="1482"/>
                  </a:lnTo>
                  <a:lnTo>
                    <a:pt x="12423" y="1433"/>
                  </a:lnTo>
                  <a:lnTo>
                    <a:pt x="12769" y="1383"/>
                  </a:lnTo>
                  <a:lnTo>
                    <a:pt x="13114" y="1358"/>
                  </a:lnTo>
                  <a:close/>
                  <a:moveTo>
                    <a:pt x="31044" y="10397"/>
                  </a:moveTo>
                  <a:lnTo>
                    <a:pt x="31365" y="10620"/>
                  </a:lnTo>
                  <a:lnTo>
                    <a:pt x="31661" y="10842"/>
                  </a:lnTo>
                  <a:lnTo>
                    <a:pt x="31958" y="11089"/>
                  </a:lnTo>
                  <a:lnTo>
                    <a:pt x="32229" y="11361"/>
                  </a:lnTo>
                  <a:lnTo>
                    <a:pt x="32649" y="11830"/>
                  </a:lnTo>
                  <a:lnTo>
                    <a:pt x="33044" y="12324"/>
                  </a:lnTo>
                  <a:lnTo>
                    <a:pt x="33390" y="12867"/>
                  </a:lnTo>
                  <a:lnTo>
                    <a:pt x="33686" y="13410"/>
                  </a:lnTo>
                  <a:lnTo>
                    <a:pt x="33958" y="13978"/>
                  </a:lnTo>
                  <a:lnTo>
                    <a:pt x="34156" y="14571"/>
                  </a:lnTo>
                  <a:lnTo>
                    <a:pt x="34304" y="15164"/>
                  </a:lnTo>
                  <a:lnTo>
                    <a:pt x="34427" y="15781"/>
                  </a:lnTo>
                  <a:lnTo>
                    <a:pt x="34477" y="16399"/>
                  </a:lnTo>
                  <a:lnTo>
                    <a:pt x="34501" y="17041"/>
                  </a:lnTo>
                  <a:lnTo>
                    <a:pt x="34452" y="17658"/>
                  </a:lnTo>
                  <a:lnTo>
                    <a:pt x="34353" y="18300"/>
                  </a:lnTo>
                  <a:lnTo>
                    <a:pt x="34205" y="18918"/>
                  </a:lnTo>
                  <a:lnTo>
                    <a:pt x="34007" y="19535"/>
                  </a:lnTo>
                  <a:lnTo>
                    <a:pt x="33761" y="20128"/>
                  </a:lnTo>
                  <a:lnTo>
                    <a:pt x="33464" y="20721"/>
                  </a:lnTo>
                  <a:lnTo>
                    <a:pt x="33143" y="21214"/>
                  </a:lnTo>
                  <a:lnTo>
                    <a:pt x="32797" y="21684"/>
                  </a:lnTo>
                  <a:lnTo>
                    <a:pt x="32427" y="22128"/>
                  </a:lnTo>
                  <a:lnTo>
                    <a:pt x="32032" y="22523"/>
                  </a:lnTo>
                  <a:lnTo>
                    <a:pt x="31760" y="22746"/>
                  </a:lnTo>
                  <a:lnTo>
                    <a:pt x="31488" y="22968"/>
                  </a:lnTo>
                  <a:lnTo>
                    <a:pt x="31414" y="22449"/>
                  </a:lnTo>
                  <a:lnTo>
                    <a:pt x="31291" y="21931"/>
                  </a:lnTo>
                  <a:lnTo>
                    <a:pt x="31118" y="21412"/>
                  </a:lnTo>
                  <a:lnTo>
                    <a:pt x="30945" y="20918"/>
                  </a:lnTo>
                  <a:lnTo>
                    <a:pt x="30649" y="20251"/>
                  </a:lnTo>
                  <a:lnTo>
                    <a:pt x="30303" y="19609"/>
                  </a:lnTo>
                  <a:lnTo>
                    <a:pt x="29908" y="18992"/>
                  </a:lnTo>
                  <a:lnTo>
                    <a:pt x="29463" y="18424"/>
                  </a:lnTo>
                  <a:lnTo>
                    <a:pt x="28994" y="17880"/>
                  </a:lnTo>
                  <a:lnTo>
                    <a:pt x="28451" y="17387"/>
                  </a:lnTo>
                  <a:lnTo>
                    <a:pt x="27907" y="16942"/>
                  </a:lnTo>
                  <a:lnTo>
                    <a:pt x="27290" y="16547"/>
                  </a:lnTo>
                  <a:lnTo>
                    <a:pt x="27784" y="16152"/>
                  </a:lnTo>
                  <a:lnTo>
                    <a:pt x="28253" y="15757"/>
                  </a:lnTo>
                  <a:lnTo>
                    <a:pt x="28698" y="15312"/>
                  </a:lnTo>
                  <a:lnTo>
                    <a:pt x="29093" y="14867"/>
                  </a:lnTo>
                  <a:lnTo>
                    <a:pt x="29439" y="14398"/>
                  </a:lnTo>
                  <a:lnTo>
                    <a:pt x="29784" y="13880"/>
                  </a:lnTo>
                  <a:lnTo>
                    <a:pt x="30081" y="13386"/>
                  </a:lnTo>
                  <a:lnTo>
                    <a:pt x="30328" y="12842"/>
                  </a:lnTo>
                  <a:lnTo>
                    <a:pt x="30575" y="12250"/>
                  </a:lnTo>
                  <a:lnTo>
                    <a:pt x="30772" y="11632"/>
                  </a:lnTo>
                  <a:lnTo>
                    <a:pt x="30920" y="11015"/>
                  </a:lnTo>
                  <a:lnTo>
                    <a:pt x="31044" y="10397"/>
                  </a:lnTo>
                  <a:close/>
                  <a:moveTo>
                    <a:pt x="4495" y="10842"/>
                  </a:moveTo>
                  <a:lnTo>
                    <a:pt x="4594" y="11262"/>
                  </a:lnTo>
                  <a:lnTo>
                    <a:pt x="4718" y="11682"/>
                  </a:lnTo>
                  <a:lnTo>
                    <a:pt x="4841" y="12077"/>
                  </a:lnTo>
                  <a:lnTo>
                    <a:pt x="4989" y="12497"/>
                  </a:lnTo>
                  <a:lnTo>
                    <a:pt x="5286" y="13139"/>
                  </a:lnTo>
                  <a:lnTo>
                    <a:pt x="5607" y="13756"/>
                  </a:lnTo>
                  <a:lnTo>
                    <a:pt x="6002" y="14349"/>
                  </a:lnTo>
                  <a:lnTo>
                    <a:pt x="6422" y="14917"/>
                  </a:lnTo>
                  <a:lnTo>
                    <a:pt x="6891" y="15435"/>
                  </a:lnTo>
                  <a:lnTo>
                    <a:pt x="7385" y="15929"/>
                  </a:lnTo>
                  <a:lnTo>
                    <a:pt x="7953" y="16374"/>
                  </a:lnTo>
                  <a:lnTo>
                    <a:pt x="8521" y="16794"/>
                  </a:lnTo>
                  <a:lnTo>
                    <a:pt x="7928" y="17189"/>
                  </a:lnTo>
                  <a:lnTo>
                    <a:pt x="7409" y="17633"/>
                  </a:lnTo>
                  <a:lnTo>
                    <a:pt x="6891" y="18103"/>
                  </a:lnTo>
                  <a:lnTo>
                    <a:pt x="6446" y="18597"/>
                  </a:lnTo>
                  <a:lnTo>
                    <a:pt x="6026" y="19140"/>
                  </a:lnTo>
                  <a:lnTo>
                    <a:pt x="5656" y="19683"/>
                  </a:lnTo>
                  <a:lnTo>
                    <a:pt x="5335" y="20276"/>
                  </a:lnTo>
                  <a:lnTo>
                    <a:pt x="5039" y="20869"/>
                  </a:lnTo>
                  <a:lnTo>
                    <a:pt x="4816" y="21437"/>
                  </a:lnTo>
                  <a:lnTo>
                    <a:pt x="4643" y="22029"/>
                  </a:lnTo>
                  <a:lnTo>
                    <a:pt x="4495" y="22622"/>
                  </a:lnTo>
                  <a:lnTo>
                    <a:pt x="4372" y="23240"/>
                  </a:lnTo>
                  <a:lnTo>
                    <a:pt x="4100" y="23017"/>
                  </a:lnTo>
                  <a:lnTo>
                    <a:pt x="3853" y="22795"/>
                  </a:lnTo>
                  <a:lnTo>
                    <a:pt x="3606" y="22548"/>
                  </a:lnTo>
                  <a:lnTo>
                    <a:pt x="3359" y="22301"/>
                  </a:lnTo>
                  <a:lnTo>
                    <a:pt x="3137" y="22054"/>
                  </a:lnTo>
                  <a:lnTo>
                    <a:pt x="2742" y="21511"/>
                  </a:lnTo>
                  <a:lnTo>
                    <a:pt x="2371" y="20943"/>
                  </a:lnTo>
                  <a:lnTo>
                    <a:pt x="2075" y="20350"/>
                  </a:lnTo>
                  <a:lnTo>
                    <a:pt x="1828" y="19733"/>
                  </a:lnTo>
                  <a:lnTo>
                    <a:pt x="1630" y="19115"/>
                  </a:lnTo>
                  <a:lnTo>
                    <a:pt x="1482" y="18448"/>
                  </a:lnTo>
                  <a:lnTo>
                    <a:pt x="1383" y="17806"/>
                  </a:lnTo>
                  <a:lnTo>
                    <a:pt x="1359" y="17140"/>
                  </a:lnTo>
                  <a:lnTo>
                    <a:pt x="1383" y="16473"/>
                  </a:lnTo>
                  <a:lnTo>
                    <a:pt x="1458" y="15781"/>
                  </a:lnTo>
                  <a:lnTo>
                    <a:pt x="1507" y="15460"/>
                  </a:lnTo>
                  <a:lnTo>
                    <a:pt x="1606" y="15139"/>
                  </a:lnTo>
                  <a:lnTo>
                    <a:pt x="1680" y="14793"/>
                  </a:lnTo>
                  <a:lnTo>
                    <a:pt x="1803" y="14472"/>
                  </a:lnTo>
                  <a:lnTo>
                    <a:pt x="1927" y="14151"/>
                  </a:lnTo>
                  <a:lnTo>
                    <a:pt x="2050" y="13830"/>
                  </a:lnTo>
                  <a:lnTo>
                    <a:pt x="2223" y="13509"/>
                  </a:lnTo>
                  <a:lnTo>
                    <a:pt x="2396" y="13188"/>
                  </a:lnTo>
                  <a:lnTo>
                    <a:pt x="2668" y="12744"/>
                  </a:lnTo>
                  <a:lnTo>
                    <a:pt x="2964" y="12348"/>
                  </a:lnTo>
                  <a:lnTo>
                    <a:pt x="3285" y="11953"/>
                  </a:lnTo>
                  <a:lnTo>
                    <a:pt x="3631" y="11583"/>
                  </a:lnTo>
                  <a:lnTo>
                    <a:pt x="4051" y="11188"/>
                  </a:lnTo>
                  <a:lnTo>
                    <a:pt x="4495" y="10842"/>
                  </a:lnTo>
                  <a:close/>
                  <a:moveTo>
                    <a:pt x="17733" y="2643"/>
                  </a:moveTo>
                  <a:lnTo>
                    <a:pt x="18251" y="3013"/>
                  </a:lnTo>
                  <a:lnTo>
                    <a:pt x="18720" y="3433"/>
                  </a:lnTo>
                  <a:lnTo>
                    <a:pt x="19165" y="3878"/>
                  </a:lnTo>
                  <a:lnTo>
                    <a:pt x="19585" y="4371"/>
                  </a:lnTo>
                  <a:lnTo>
                    <a:pt x="19955" y="4890"/>
                  </a:lnTo>
                  <a:lnTo>
                    <a:pt x="20301" y="5433"/>
                  </a:lnTo>
                  <a:lnTo>
                    <a:pt x="20573" y="6001"/>
                  </a:lnTo>
                  <a:lnTo>
                    <a:pt x="20820" y="6619"/>
                  </a:lnTo>
                  <a:lnTo>
                    <a:pt x="20992" y="7212"/>
                  </a:lnTo>
                  <a:lnTo>
                    <a:pt x="21116" y="7829"/>
                  </a:lnTo>
                  <a:lnTo>
                    <a:pt x="21190" y="8471"/>
                  </a:lnTo>
                  <a:lnTo>
                    <a:pt x="21215" y="9138"/>
                  </a:lnTo>
                  <a:lnTo>
                    <a:pt x="21215" y="9459"/>
                  </a:lnTo>
                  <a:lnTo>
                    <a:pt x="21585" y="9632"/>
                  </a:lnTo>
                  <a:lnTo>
                    <a:pt x="21931" y="9829"/>
                  </a:lnTo>
                  <a:lnTo>
                    <a:pt x="22277" y="10027"/>
                  </a:lnTo>
                  <a:lnTo>
                    <a:pt x="22622" y="10249"/>
                  </a:lnTo>
                  <a:lnTo>
                    <a:pt x="22919" y="10076"/>
                  </a:lnTo>
                  <a:lnTo>
                    <a:pt x="23240" y="9903"/>
                  </a:lnTo>
                  <a:lnTo>
                    <a:pt x="23536" y="9755"/>
                  </a:lnTo>
                  <a:lnTo>
                    <a:pt x="23857" y="9632"/>
                  </a:lnTo>
                  <a:lnTo>
                    <a:pt x="24203" y="9508"/>
                  </a:lnTo>
                  <a:lnTo>
                    <a:pt x="24524" y="9410"/>
                  </a:lnTo>
                  <a:lnTo>
                    <a:pt x="24870" y="9311"/>
                  </a:lnTo>
                  <a:lnTo>
                    <a:pt x="25216" y="9237"/>
                  </a:lnTo>
                  <a:lnTo>
                    <a:pt x="25759" y="9138"/>
                  </a:lnTo>
                  <a:lnTo>
                    <a:pt x="26352" y="9088"/>
                  </a:lnTo>
                  <a:lnTo>
                    <a:pt x="26920" y="9088"/>
                  </a:lnTo>
                  <a:lnTo>
                    <a:pt x="27488" y="9113"/>
                  </a:lnTo>
                  <a:lnTo>
                    <a:pt x="28056" y="9187"/>
                  </a:lnTo>
                  <a:lnTo>
                    <a:pt x="28648" y="9311"/>
                  </a:lnTo>
                  <a:lnTo>
                    <a:pt x="29192" y="9484"/>
                  </a:lnTo>
                  <a:lnTo>
                    <a:pt x="29760" y="9706"/>
                  </a:lnTo>
                  <a:lnTo>
                    <a:pt x="29686" y="10323"/>
                  </a:lnTo>
                  <a:lnTo>
                    <a:pt x="29562" y="10965"/>
                  </a:lnTo>
                  <a:lnTo>
                    <a:pt x="29389" y="11558"/>
                  </a:lnTo>
                  <a:lnTo>
                    <a:pt x="29167" y="12151"/>
                  </a:lnTo>
                  <a:lnTo>
                    <a:pt x="28895" y="12744"/>
                  </a:lnTo>
                  <a:lnTo>
                    <a:pt x="28550" y="13287"/>
                  </a:lnTo>
                  <a:lnTo>
                    <a:pt x="28204" y="13806"/>
                  </a:lnTo>
                  <a:lnTo>
                    <a:pt x="27784" y="14324"/>
                  </a:lnTo>
                  <a:lnTo>
                    <a:pt x="27364" y="14744"/>
                  </a:lnTo>
                  <a:lnTo>
                    <a:pt x="26920" y="15139"/>
                  </a:lnTo>
                  <a:lnTo>
                    <a:pt x="26426" y="15485"/>
                  </a:lnTo>
                  <a:lnTo>
                    <a:pt x="25907" y="15831"/>
                  </a:lnTo>
                  <a:lnTo>
                    <a:pt x="25858" y="15806"/>
                  </a:lnTo>
                  <a:lnTo>
                    <a:pt x="25907" y="16250"/>
                  </a:lnTo>
                  <a:lnTo>
                    <a:pt x="25907" y="16695"/>
                  </a:lnTo>
                  <a:lnTo>
                    <a:pt x="25882" y="17362"/>
                  </a:lnTo>
                  <a:lnTo>
                    <a:pt x="25956" y="17337"/>
                  </a:lnTo>
                  <a:lnTo>
                    <a:pt x="26352" y="17535"/>
                  </a:lnTo>
                  <a:lnTo>
                    <a:pt x="26722" y="17782"/>
                  </a:lnTo>
                  <a:lnTo>
                    <a:pt x="27092" y="18029"/>
                  </a:lnTo>
                  <a:lnTo>
                    <a:pt x="27438" y="18300"/>
                  </a:lnTo>
                  <a:lnTo>
                    <a:pt x="27784" y="18597"/>
                  </a:lnTo>
                  <a:lnTo>
                    <a:pt x="28105" y="18918"/>
                  </a:lnTo>
                  <a:lnTo>
                    <a:pt x="28401" y="19239"/>
                  </a:lnTo>
                  <a:lnTo>
                    <a:pt x="28673" y="19584"/>
                  </a:lnTo>
                  <a:lnTo>
                    <a:pt x="28994" y="20054"/>
                  </a:lnTo>
                  <a:lnTo>
                    <a:pt x="29266" y="20523"/>
                  </a:lnTo>
                  <a:lnTo>
                    <a:pt x="29513" y="21017"/>
                  </a:lnTo>
                  <a:lnTo>
                    <a:pt x="29735" y="21536"/>
                  </a:lnTo>
                  <a:lnTo>
                    <a:pt x="29908" y="22079"/>
                  </a:lnTo>
                  <a:lnTo>
                    <a:pt x="30056" y="22622"/>
                  </a:lnTo>
                  <a:lnTo>
                    <a:pt x="30155" y="23190"/>
                  </a:lnTo>
                  <a:lnTo>
                    <a:pt x="30229" y="23783"/>
                  </a:lnTo>
                  <a:lnTo>
                    <a:pt x="29710" y="24005"/>
                  </a:lnTo>
                  <a:lnTo>
                    <a:pt x="29192" y="24203"/>
                  </a:lnTo>
                  <a:lnTo>
                    <a:pt x="28673" y="24376"/>
                  </a:lnTo>
                  <a:lnTo>
                    <a:pt x="28130" y="24474"/>
                  </a:lnTo>
                  <a:lnTo>
                    <a:pt x="27586" y="24573"/>
                  </a:lnTo>
                  <a:lnTo>
                    <a:pt x="27018" y="24598"/>
                  </a:lnTo>
                  <a:lnTo>
                    <a:pt x="26475" y="24598"/>
                  </a:lnTo>
                  <a:lnTo>
                    <a:pt x="25907" y="24573"/>
                  </a:lnTo>
                  <a:lnTo>
                    <a:pt x="25512" y="24524"/>
                  </a:lnTo>
                  <a:lnTo>
                    <a:pt x="25117" y="24450"/>
                  </a:lnTo>
                  <a:lnTo>
                    <a:pt x="24746" y="24351"/>
                  </a:lnTo>
                  <a:lnTo>
                    <a:pt x="24351" y="24227"/>
                  </a:lnTo>
                  <a:lnTo>
                    <a:pt x="23956" y="24104"/>
                  </a:lnTo>
                  <a:lnTo>
                    <a:pt x="23586" y="23956"/>
                  </a:lnTo>
                  <a:lnTo>
                    <a:pt x="23215" y="23783"/>
                  </a:lnTo>
                  <a:lnTo>
                    <a:pt x="22845" y="23561"/>
                  </a:lnTo>
                  <a:lnTo>
                    <a:pt x="22450" y="23338"/>
                  </a:lnTo>
                  <a:lnTo>
                    <a:pt x="22450" y="23264"/>
                  </a:lnTo>
                  <a:lnTo>
                    <a:pt x="22129" y="23462"/>
                  </a:lnTo>
                  <a:lnTo>
                    <a:pt x="21783" y="23659"/>
                  </a:lnTo>
                  <a:lnTo>
                    <a:pt x="21437" y="23832"/>
                  </a:lnTo>
                  <a:lnTo>
                    <a:pt x="21091" y="24005"/>
                  </a:lnTo>
                  <a:lnTo>
                    <a:pt x="21165" y="24055"/>
                  </a:lnTo>
                  <a:lnTo>
                    <a:pt x="21165" y="24425"/>
                  </a:lnTo>
                  <a:lnTo>
                    <a:pt x="21165" y="24771"/>
                  </a:lnTo>
                  <a:lnTo>
                    <a:pt x="21141" y="25117"/>
                  </a:lnTo>
                  <a:lnTo>
                    <a:pt x="21116" y="25462"/>
                  </a:lnTo>
                  <a:lnTo>
                    <a:pt x="21067" y="25808"/>
                  </a:lnTo>
                  <a:lnTo>
                    <a:pt x="20992" y="26154"/>
                  </a:lnTo>
                  <a:lnTo>
                    <a:pt x="20918" y="26500"/>
                  </a:lnTo>
                  <a:lnTo>
                    <a:pt x="20820" y="26821"/>
                  </a:lnTo>
                  <a:lnTo>
                    <a:pt x="20622" y="27389"/>
                  </a:lnTo>
                  <a:lnTo>
                    <a:pt x="20375" y="27932"/>
                  </a:lnTo>
                  <a:lnTo>
                    <a:pt x="20079" y="28451"/>
                  </a:lnTo>
                  <a:lnTo>
                    <a:pt x="19758" y="28944"/>
                  </a:lnTo>
                  <a:lnTo>
                    <a:pt x="19412" y="29414"/>
                  </a:lnTo>
                  <a:lnTo>
                    <a:pt x="18992" y="29858"/>
                  </a:lnTo>
                  <a:lnTo>
                    <a:pt x="18572" y="30278"/>
                  </a:lnTo>
                  <a:lnTo>
                    <a:pt x="18078" y="30673"/>
                  </a:lnTo>
                  <a:lnTo>
                    <a:pt x="17584" y="30303"/>
                  </a:lnTo>
                  <a:lnTo>
                    <a:pt x="17115" y="29908"/>
                  </a:lnTo>
                  <a:lnTo>
                    <a:pt x="16695" y="29463"/>
                  </a:lnTo>
                  <a:lnTo>
                    <a:pt x="16300" y="28969"/>
                  </a:lnTo>
                  <a:lnTo>
                    <a:pt x="15930" y="28475"/>
                  </a:lnTo>
                  <a:lnTo>
                    <a:pt x="15609" y="27932"/>
                  </a:lnTo>
                  <a:lnTo>
                    <a:pt x="15337" y="27364"/>
                  </a:lnTo>
                  <a:lnTo>
                    <a:pt x="15115" y="26771"/>
                  </a:lnTo>
                  <a:lnTo>
                    <a:pt x="14942" y="26178"/>
                  </a:lnTo>
                  <a:lnTo>
                    <a:pt x="14818" y="25561"/>
                  </a:lnTo>
                  <a:lnTo>
                    <a:pt x="14744" y="24919"/>
                  </a:lnTo>
                  <a:lnTo>
                    <a:pt x="14695" y="24277"/>
                  </a:lnTo>
                  <a:lnTo>
                    <a:pt x="14967" y="24055"/>
                  </a:lnTo>
                  <a:lnTo>
                    <a:pt x="14571" y="23882"/>
                  </a:lnTo>
                  <a:lnTo>
                    <a:pt x="14176" y="23684"/>
                  </a:lnTo>
                  <a:lnTo>
                    <a:pt x="13781" y="23462"/>
                  </a:lnTo>
                  <a:lnTo>
                    <a:pt x="13411" y="23215"/>
                  </a:lnTo>
                  <a:lnTo>
                    <a:pt x="13386" y="23561"/>
                  </a:lnTo>
                  <a:lnTo>
                    <a:pt x="12941" y="23832"/>
                  </a:lnTo>
                  <a:lnTo>
                    <a:pt x="12497" y="24079"/>
                  </a:lnTo>
                  <a:lnTo>
                    <a:pt x="12028" y="24277"/>
                  </a:lnTo>
                  <a:lnTo>
                    <a:pt x="11558" y="24450"/>
                  </a:lnTo>
                  <a:lnTo>
                    <a:pt x="11064" y="24598"/>
                  </a:lnTo>
                  <a:lnTo>
                    <a:pt x="10571" y="24697"/>
                  </a:lnTo>
                  <a:lnTo>
                    <a:pt x="10077" y="24771"/>
                  </a:lnTo>
                  <a:lnTo>
                    <a:pt x="9583" y="24820"/>
                  </a:lnTo>
                  <a:lnTo>
                    <a:pt x="9089" y="24845"/>
                  </a:lnTo>
                  <a:lnTo>
                    <a:pt x="8570" y="24820"/>
                  </a:lnTo>
                  <a:lnTo>
                    <a:pt x="8076" y="24771"/>
                  </a:lnTo>
                  <a:lnTo>
                    <a:pt x="7582" y="24697"/>
                  </a:lnTo>
                  <a:lnTo>
                    <a:pt x="7088" y="24573"/>
                  </a:lnTo>
                  <a:lnTo>
                    <a:pt x="6619" y="24425"/>
                  </a:lnTo>
                  <a:lnTo>
                    <a:pt x="6125" y="24252"/>
                  </a:lnTo>
                  <a:lnTo>
                    <a:pt x="5656" y="24030"/>
                  </a:lnTo>
                  <a:lnTo>
                    <a:pt x="5730" y="23412"/>
                  </a:lnTo>
                  <a:lnTo>
                    <a:pt x="5829" y="22795"/>
                  </a:lnTo>
                  <a:lnTo>
                    <a:pt x="5977" y="22202"/>
                  </a:lnTo>
                  <a:lnTo>
                    <a:pt x="6199" y="21610"/>
                  </a:lnTo>
                  <a:lnTo>
                    <a:pt x="6446" y="21042"/>
                  </a:lnTo>
                  <a:lnTo>
                    <a:pt x="6743" y="20498"/>
                  </a:lnTo>
                  <a:lnTo>
                    <a:pt x="7088" y="19980"/>
                  </a:lnTo>
                  <a:lnTo>
                    <a:pt x="7484" y="19461"/>
                  </a:lnTo>
                  <a:lnTo>
                    <a:pt x="7928" y="18992"/>
                  </a:lnTo>
                  <a:lnTo>
                    <a:pt x="8422" y="18547"/>
                  </a:lnTo>
                  <a:lnTo>
                    <a:pt x="8669" y="18325"/>
                  </a:lnTo>
                  <a:lnTo>
                    <a:pt x="8941" y="18127"/>
                  </a:lnTo>
                  <a:lnTo>
                    <a:pt x="9237" y="17930"/>
                  </a:lnTo>
                  <a:lnTo>
                    <a:pt x="9533" y="17757"/>
                  </a:lnTo>
                  <a:lnTo>
                    <a:pt x="9928" y="17535"/>
                  </a:lnTo>
                  <a:lnTo>
                    <a:pt x="10077" y="17584"/>
                  </a:lnTo>
                  <a:lnTo>
                    <a:pt x="10027" y="17140"/>
                  </a:lnTo>
                  <a:lnTo>
                    <a:pt x="10027" y="16695"/>
                  </a:lnTo>
                  <a:lnTo>
                    <a:pt x="10027" y="16349"/>
                  </a:lnTo>
                  <a:lnTo>
                    <a:pt x="10052" y="16004"/>
                  </a:lnTo>
                  <a:lnTo>
                    <a:pt x="9953" y="16053"/>
                  </a:lnTo>
                  <a:lnTo>
                    <a:pt x="9558" y="15831"/>
                  </a:lnTo>
                  <a:lnTo>
                    <a:pt x="9188" y="15608"/>
                  </a:lnTo>
                  <a:lnTo>
                    <a:pt x="8817" y="15361"/>
                  </a:lnTo>
                  <a:lnTo>
                    <a:pt x="8471" y="15065"/>
                  </a:lnTo>
                  <a:lnTo>
                    <a:pt x="8150" y="14793"/>
                  </a:lnTo>
                  <a:lnTo>
                    <a:pt x="7829" y="14472"/>
                  </a:lnTo>
                  <a:lnTo>
                    <a:pt x="7533" y="14151"/>
                  </a:lnTo>
                  <a:lnTo>
                    <a:pt x="7261" y="13806"/>
                  </a:lnTo>
                  <a:lnTo>
                    <a:pt x="6965" y="13386"/>
                  </a:lnTo>
                  <a:lnTo>
                    <a:pt x="6718" y="12966"/>
                  </a:lnTo>
                  <a:lnTo>
                    <a:pt x="6471" y="12521"/>
                  </a:lnTo>
                  <a:lnTo>
                    <a:pt x="6273" y="12052"/>
                  </a:lnTo>
                  <a:lnTo>
                    <a:pt x="6101" y="11583"/>
                  </a:lnTo>
                  <a:lnTo>
                    <a:pt x="5952" y="11089"/>
                  </a:lnTo>
                  <a:lnTo>
                    <a:pt x="5829" y="10595"/>
                  </a:lnTo>
                  <a:lnTo>
                    <a:pt x="5755" y="10076"/>
                  </a:lnTo>
                  <a:lnTo>
                    <a:pt x="6101" y="9928"/>
                  </a:lnTo>
                  <a:lnTo>
                    <a:pt x="6422" y="9780"/>
                  </a:lnTo>
                  <a:lnTo>
                    <a:pt x="6792" y="9681"/>
                  </a:lnTo>
                  <a:lnTo>
                    <a:pt x="7138" y="9558"/>
                  </a:lnTo>
                  <a:lnTo>
                    <a:pt x="7484" y="9484"/>
                  </a:lnTo>
                  <a:lnTo>
                    <a:pt x="7854" y="9410"/>
                  </a:lnTo>
                  <a:lnTo>
                    <a:pt x="8224" y="9360"/>
                  </a:lnTo>
                  <a:lnTo>
                    <a:pt x="8570" y="9335"/>
                  </a:lnTo>
                  <a:lnTo>
                    <a:pt x="8941" y="9311"/>
                  </a:lnTo>
                  <a:lnTo>
                    <a:pt x="9311" y="9311"/>
                  </a:lnTo>
                  <a:lnTo>
                    <a:pt x="9681" y="9335"/>
                  </a:lnTo>
                  <a:lnTo>
                    <a:pt x="10052" y="9360"/>
                  </a:lnTo>
                  <a:lnTo>
                    <a:pt x="10422" y="9434"/>
                  </a:lnTo>
                  <a:lnTo>
                    <a:pt x="10793" y="9508"/>
                  </a:lnTo>
                  <a:lnTo>
                    <a:pt x="11163" y="9582"/>
                  </a:lnTo>
                  <a:lnTo>
                    <a:pt x="11534" y="9706"/>
                  </a:lnTo>
                  <a:lnTo>
                    <a:pt x="11904" y="9829"/>
                  </a:lnTo>
                  <a:lnTo>
                    <a:pt x="12275" y="9978"/>
                  </a:lnTo>
                  <a:lnTo>
                    <a:pt x="12620" y="10150"/>
                  </a:lnTo>
                  <a:lnTo>
                    <a:pt x="12991" y="10348"/>
                  </a:lnTo>
                  <a:lnTo>
                    <a:pt x="13016" y="10496"/>
                  </a:lnTo>
                  <a:lnTo>
                    <a:pt x="13337" y="10249"/>
                  </a:lnTo>
                  <a:lnTo>
                    <a:pt x="13658" y="10027"/>
                  </a:lnTo>
                  <a:lnTo>
                    <a:pt x="14003" y="9805"/>
                  </a:lnTo>
                  <a:lnTo>
                    <a:pt x="14349" y="9632"/>
                  </a:lnTo>
                  <a:lnTo>
                    <a:pt x="14275" y="9558"/>
                  </a:lnTo>
                  <a:lnTo>
                    <a:pt x="14250" y="9039"/>
                  </a:lnTo>
                  <a:lnTo>
                    <a:pt x="14275" y="8520"/>
                  </a:lnTo>
                  <a:lnTo>
                    <a:pt x="14324" y="8002"/>
                  </a:lnTo>
                  <a:lnTo>
                    <a:pt x="14423" y="7483"/>
                  </a:lnTo>
                  <a:lnTo>
                    <a:pt x="14547" y="6989"/>
                  </a:lnTo>
                  <a:lnTo>
                    <a:pt x="14695" y="6495"/>
                  </a:lnTo>
                  <a:lnTo>
                    <a:pt x="14892" y="6026"/>
                  </a:lnTo>
                  <a:lnTo>
                    <a:pt x="15115" y="5557"/>
                  </a:lnTo>
                  <a:lnTo>
                    <a:pt x="15362" y="5112"/>
                  </a:lnTo>
                  <a:lnTo>
                    <a:pt x="15609" y="4717"/>
                  </a:lnTo>
                  <a:lnTo>
                    <a:pt x="15905" y="4322"/>
                  </a:lnTo>
                  <a:lnTo>
                    <a:pt x="16226" y="3952"/>
                  </a:lnTo>
                  <a:lnTo>
                    <a:pt x="16547" y="3581"/>
                  </a:lnTo>
                  <a:lnTo>
                    <a:pt x="16918" y="3260"/>
                  </a:lnTo>
                  <a:lnTo>
                    <a:pt x="17313" y="2939"/>
                  </a:lnTo>
                  <a:lnTo>
                    <a:pt x="17733" y="2643"/>
                  </a:lnTo>
                  <a:close/>
                  <a:moveTo>
                    <a:pt x="22524" y="24919"/>
                  </a:moveTo>
                  <a:lnTo>
                    <a:pt x="22845" y="25092"/>
                  </a:lnTo>
                  <a:lnTo>
                    <a:pt x="23190" y="25240"/>
                  </a:lnTo>
                  <a:lnTo>
                    <a:pt x="23536" y="25388"/>
                  </a:lnTo>
                  <a:lnTo>
                    <a:pt x="23882" y="25512"/>
                  </a:lnTo>
                  <a:lnTo>
                    <a:pt x="24573" y="25709"/>
                  </a:lnTo>
                  <a:lnTo>
                    <a:pt x="25290" y="25857"/>
                  </a:lnTo>
                  <a:lnTo>
                    <a:pt x="26006" y="25932"/>
                  </a:lnTo>
                  <a:lnTo>
                    <a:pt x="26722" y="25956"/>
                  </a:lnTo>
                  <a:lnTo>
                    <a:pt x="27414" y="25932"/>
                  </a:lnTo>
                  <a:lnTo>
                    <a:pt x="28130" y="25857"/>
                  </a:lnTo>
                  <a:lnTo>
                    <a:pt x="28648" y="25759"/>
                  </a:lnTo>
                  <a:lnTo>
                    <a:pt x="29167" y="25635"/>
                  </a:lnTo>
                  <a:lnTo>
                    <a:pt x="29661" y="25462"/>
                  </a:lnTo>
                  <a:lnTo>
                    <a:pt x="30155" y="25289"/>
                  </a:lnTo>
                  <a:lnTo>
                    <a:pt x="30105" y="25635"/>
                  </a:lnTo>
                  <a:lnTo>
                    <a:pt x="30056" y="25956"/>
                  </a:lnTo>
                  <a:lnTo>
                    <a:pt x="29883" y="26598"/>
                  </a:lnTo>
                  <a:lnTo>
                    <a:pt x="29661" y="27216"/>
                  </a:lnTo>
                  <a:lnTo>
                    <a:pt x="29389" y="27808"/>
                  </a:lnTo>
                  <a:lnTo>
                    <a:pt x="29068" y="28376"/>
                  </a:lnTo>
                  <a:lnTo>
                    <a:pt x="28698" y="28895"/>
                  </a:lnTo>
                  <a:lnTo>
                    <a:pt x="28278" y="29414"/>
                  </a:lnTo>
                  <a:lnTo>
                    <a:pt x="27833" y="29883"/>
                  </a:lnTo>
                  <a:lnTo>
                    <a:pt x="27364" y="30303"/>
                  </a:lnTo>
                  <a:lnTo>
                    <a:pt x="26846" y="30673"/>
                  </a:lnTo>
                  <a:lnTo>
                    <a:pt x="26302" y="31019"/>
                  </a:lnTo>
                  <a:lnTo>
                    <a:pt x="25709" y="31315"/>
                  </a:lnTo>
                  <a:lnTo>
                    <a:pt x="25117" y="31562"/>
                  </a:lnTo>
                  <a:lnTo>
                    <a:pt x="24475" y="31760"/>
                  </a:lnTo>
                  <a:lnTo>
                    <a:pt x="23833" y="31908"/>
                  </a:lnTo>
                  <a:lnTo>
                    <a:pt x="23487" y="31957"/>
                  </a:lnTo>
                  <a:lnTo>
                    <a:pt x="23166" y="32007"/>
                  </a:lnTo>
                  <a:lnTo>
                    <a:pt x="22820" y="32032"/>
                  </a:lnTo>
                  <a:lnTo>
                    <a:pt x="22474" y="32032"/>
                  </a:lnTo>
                  <a:lnTo>
                    <a:pt x="21931" y="32007"/>
                  </a:lnTo>
                  <a:lnTo>
                    <a:pt x="21388" y="31957"/>
                  </a:lnTo>
                  <a:lnTo>
                    <a:pt x="20844" y="31859"/>
                  </a:lnTo>
                  <a:lnTo>
                    <a:pt x="20350" y="31735"/>
                  </a:lnTo>
                  <a:lnTo>
                    <a:pt x="19856" y="31587"/>
                  </a:lnTo>
                  <a:lnTo>
                    <a:pt x="19362" y="31389"/>
                  </a:lnTo>
                  <a:lnTo>
                    <a:pt x="19758" y="31019"/>
                  </a:lnTo>
                  <a:lnTo>
                    <a:pt x="20128" y="30624"/>
                  </a:lnTo>
                  <a:lnTo>
                    <a:pt x="20499" y="30229"/>
                  </a:lnTo>
                  <a:lnTo>
                    <a:pt x="20820" y="29809"/>
                  </a:lnTo>
                  <a:lnTo>
                    <a:pt x="21165" y="29266"/>
                  </a:lnTo>
                  <a:lnTo>
                    <a:pt x="21486" y="28698"/>
                  </a:lnTo>
                  <a:lnTo>
                    <a:pt x="21783" y="28105"/>
                  </a:lnTo>
                  <a:lnTo>
                    <a:pt x="22005" y="27487"/>
                  </a:lnTo>
                  <a:lnTo>
                    <a:pt x="22203" y="26870"/>
                  </a:lnTo>
                  <a:lnTo>
                    <a:pt x="22351" y="26228"/>
                  </a:lnTo>
                  <a:lnTo>
                    <a:pt x="22450" y="25586"/>
                  </a:lnTo>
                  <a:lnTo>
                    <a:pt x="22524" y="24919"/>
                  </a:lnTo>
                  <a:close/>
                  <a:moveTo>
                    <a:pt x="13386" y="25117"/>
                  </a:moveTo>
                  <a:lnTo>
                    <a:pt x="13485" y="25759"/>
                  </a:lnTo>
                  <a:lnTo>
                    <a:pt x="13608" y="26351"/>
                  </a:lnTo>
                  <a:lnTo>
                    <a:pt x="13756" y="26969"/>
                  </a:lnTo>
                  <a:lnTo>
                    <a:pt x="13954" y="27537"/>
                  </a:lnTo>
                  <a:lnTo>
                    <a:pt x="14201" y="28105"/>
                  </a:lnTo>
                  <a:lnTo>
                    <a:pt x="14473" y="28623"/>
                  </a:lnTo>
                  <a:lnTo>
                    <a:pt x="14769" y="29142"/>
                  </a:lnTo>
                  <a:lnTo>
                    <a:pt x="15115" y="29661"/>
                  </a:lnTo>
                  <a:lnTo>
                    <a:pt x="15510" y="30130"/>
                  </a:lnTo>
                  <a:lnTo>
                    <a:pt x="15930" y="30599"/>
                  </a:lnTo>
                  <a:lnTo>
                    <a:pt x="16374" y="31044"/>
                  </a:lnTo>
                  <a:lnTo>
                    <a:pt x="16843" y="31439"/>
                  </a:lnTo>
                  <a:lnTo>
                    <a:pt x="16424" y="31636"/>
                  </a:lnTo>
                  <a:lnTo>
                    <a:pt x="16004" y="31785"/>
                  </a:lnTo>
                  <a:lnTo>
                    <a:pt x="15683" y="31908"/>
                  </a:lnTo>
                  <a:lnTo>
                    <a:pt x="15362" y="32007"/>
                  </a:lnTo>
                  <a:lnTo>
                    <a:pt x="15016" y="32081"/>
                  </a:lnTo>
                  <a:lnTo>
                    <a:pt x="14695" y="32130"/>
                  </a:lnTo>
                  <a:lnTo>
                    <a:pt x="14028" y="32229"/>
                  </a:lnTo>
                  <a:lnTo>
                    <a:pt x="13361" y="32254"/>
                  </a:lnTo>
                  <a:lnTo>
                    <a:pt x="12694" y="32204"/>
                  </a:lnTo>
                  <a:lnTo>
                    <a:pt x="12028" y="32130"/>
                  </a:lnTo>
                  <a:lnTo>
                    <a:pt x="11386" y="31982"/>
                  </a:lnTo>
                  <a:lnTo>
                    <a:pt x="10768" y="31785"/>
                  </a:lnTo>
                  <a:lnTo>
                    <a:pt x="10151" y="31538"/>
                  </a:lnTo>
                  <a:lnTo>
                    <a:pt x="9558" y="31217"/>
                  </a:lnTo>
                  <a:lnTo>
                    <a:pt x="8990" y="30871"/>
                  </a:lnTo>
                  <a:lnTo>
                    <a:pt x="8471" y="30451"/>
                  </a:lnTo>
                  <a:lnTo>
                    <a:pt x="8200" y="30253"/>
                  </a:lnTo>
                  <a:lnTo>
                    <a:pt x="7953" y="30006"/>
                  </a:lnTo>
                  <a:lnTo>
                    <a:pt x="7730" y="29759"/>
                  </a:lnTo>
                  <a:lnTo>
                    <a:pt x="7484" y="29512"/>
                  </a:lnTo>
                  <a:lnTo>
                    <a:pt x="7286" y="29241"/>
                  </a:lnTo>
                  <a:lnTo>
                    <a:pt x="7064" y="28944"/>
                  </a:lnTo>
                  <a:lnTo>
                    <a:pt x="6866" y="28673"/>
                  </a:lnTo>
                  <a:lnTo>
                    <a:pt x="6693" y="28352"/>
                  </a:lnTo>
                  <a:lnTo>
                    <a:pt x="6520" y="28055"/>
                  </a:lnTo>
                  <a:lnTo>
                    <a:pt x="6372" y="27734"/>
                  </a:lnTo>
                  <a:lnTo>
                    <a:pt x="6224" y="27413"/>
                  </a:lnTo>
                  <a:lnTo>
                    <a:pt x="6101" y="27092"/>
                  </a:lnTo>
                  <a:lnTo>
                    <a:pt x="6002" y="26771"/>
                  </a:lnTo>
                  <a:lnTo>
                    <a:pt x="5903" y="26450"/>
                  </a:lnTo>
                  <a:lnTo>
                    <a:pt x="5755" y="25783"/>
                  </a:lnTo>
                  <a:lnTo>
                    <a:pt x="5730" y="25536"/>
                  </a:lnTo>
                  <a:lnTo>
                    <a:pt x="6150" y="25709"/>
                  </a:lnTo>
                  <a:lnTo>
                    <a:pt x="6594" y="25833"/>
                  </a:lnTo>
                  <a:lnTo>
                    <a:pt x="7014" y="25956"/>
                  </a:lnTo>
                  <a:lnTo>
                    <a:pt x="7459" y="26055"/>
                  </a:lnTo>
                  <a:lnTo>
                    <a:pt x="7854" y="26104"/>
                  </a:lnTo>
                  <a:lnTo>
                    <a:pt x="8224" y="26154"/>
                  </a:lnTo>
                  <a:lnTo>
                    <a:pt x="8620" y="26178"/>
                  </a:lnTo>
                  <a:lnTo>
                    <a:pt x="8990" y="26203"/>
                  </a:lnTo>
                  <a:lnTo>
                    <a:pt x="9385" y="26178"/>
                  </a:lnTo>
                  <a:lnTo>
                    <a:pt x="9756" y="26178"/>
                  </a:lnTo>
                  <a:lnTo>
                    <a:pt x="10151" y="26129"/>
                  </a:lnTo>
                  <a:lnTo>
                    <a:pt x="10521" y="26080"/>
                  </a:lnTo>
                  <a:lnTo>
                    <a:pt x="10892" y="26006"/>
                  </a:lnTo>
                  <a:lnTo>
                    <a:pt x="11262" y="25932"/>
                  </a:lnTo>
                  <a:lnTo>
                    <a:pt x="11633" y="25833"/>
                  </a:lnTo>
                  <a:lnTo>
                    <a:pt x="12003" y="25734"/>
                  </a:lnTo>
                  <a:lnTo>
                    <a:pt x="12349" y="25586"/>
                  </a:lnTo>
                  <a:lnTo>
                    <a:pt x="12694" y="25462"/>
                  </a:lnTo>
                  <a:lnTo>
                    <a:pt x="13065" y="25289"/>
                  </a:lnTo>
                  <a:lnTo>
                    <a:pt x="13386" y="25117"/>
                  </a:lnTo>
                  <a:close/>
                  <a:moveTo>
                    <a:pt x="21536" y="0"/>
                  </a:moveTo>
                  <a:lnTo>
                    <a:pt x="21091" y="25"/>
                  </a:lnTo>
                  <a:lnTo>
                    <a:pt x="20671" y="99"/>
                  </a:lnTo>
                  <a:lnTo>
                    <a:pt x="20227" y="173"/>
                  </a:lnTo>
                  <a:lnTo>
                    <a:pt x="19807" y="272"/>
                  </a:lnTo>
                  <a:lnTo>
                    <a:pt x="19387" y="371"/>
                  </a:lnTo>
                  <a:lnTo>
                    <a:pt x="18967" y="519"/>
                  </a:lnTo>
                  <a:lnTo>
                    <a:pt x="18548" y="667"/>
                  </a:lnTo>
                  <a:lnTo>
                    <a:pt x="18128" y="865"/>
                  </a:lnTo>
                  <a:lnTo>
                    <a:pt x="17708" y="1062"/>
                  </a:lnTo>
                  <a:lnTo>
                    <a:pt x="17239" y="840"/>
                  </a:lnTo>
                  <a:lnTo>
                    <a:pt x="16745" y="618"/>
                  </a:lnTo>
                  <a:lnTo>
                    <a:pt x="16226" y="445"/>
                  </a:lnTo>
                  <a:lnTo>
                    <a:pt x="15683" y="297"/>
                  </a:lnTo>
                  <a:lnTo>
                    <a:pt x="15139" y="173"/>
                  </a:lnTo>
                  <a:lnTo>
                    <a:pt x="14596" y="74"/>
                  </a:lnTo>
                  <a:lnTo>
                    <a:pt x="14028" y="25"/>
                  </a:lnTo>
                  <a:lnTo>
                    <a:pt x="12991" y="25"/>
                  </a:lnTo>
                  <a:lnTo>
                    <a:pt x="12522" y="50"/>
                  </a:lnTo>
                  <a:lnTo>
                    <a:pt x="12077" y="124"/>
                  </a:lnTo>
                  <a:lnTo>
                    <a:pt x="11633" y="198"/>
                  </a:lnTo>
                  <a:lnTo>
                    <a:pt x="11188" y="297"/>
                  </a:lnTo>
                  <a:lnTo>
                    <a:pt x="10743" y="420"/>
                  </a:lnTo>
                  <a:lnTo>
                    <a:pt x="10324" y="568"/>
                  </a:lnTo>
                  <a:lnTo>
                    <a:pt x="9904" y="741"/>
                  </a:lnTo>
                  <a:lnTo>
                    <a:pt x="9509" y="914"/>
                  </a:lnTo>
                  <a:lnTo>
                    <a:pt x="9113" y="1111"/>
                  </a:lnTo>
                  <a:lnTo>
                    <a:pt x="8743" y="1334"/>
                  </a:lnTo>
                  <a:lnTo>
                    <a:pt x="8373" y="1581"/>
                  </a:lnTo>
                  <a:lnTo>
                    <a:pt x="8002" y="1828"/>
                  </a:lnTo>
                  <a:lnTo>
                    <a:pt x="7656" y="2099"/>
                  </a:lnTo>
                  <a:lnTo>
                    <a:pt x="7335" y="2371"/>
                  </a:lnTo>
                  <a:lnTo>
                    <a:pt x="7014" y="2692"/>
                  </a:lnTo>
                  <a:lnTo>
                    <a:pt x="6718" y="2988"/>
                  </a:lnTo>
                  <a:lnTo>
                    <a:pt x="6422" y="3334"/>
                  </a:lnTo>
                  <a:lnTo>
                    <a:pt x="6150" y="3680"/>
                  </a:lnTo>
                  <a:lnTo>
                    <a:pt x="5903" y="4026"/>
                  </a:lnTo>
                  <a:lnTo>
                    <a:pt x="5656" y="4396"/>
                  </a:lnTo>
                  <a:lnTo>
                    <a:pt x="5434" y="4791"/>
                  </a:lnTo>
                  <a:lnTo>
                    <a:pt x="5236" y="5186"/>
                  </a:lnTo>
                  <a:lnTo>
                    <a:pt x="5063" y="5582"/>
                  </a:lnTo>
                  <a:lnTo>
                    <a:pt x="4890" y="6001"/>
                  </a:lnTo>
                  <a:lnTo>
                    <a:pt x="4742" y="6421"/>
                  </a:lnTo>
                  <a:lnTo>
                    <a:pt x="4619" y="6841"/>
                  </a:lnTo>
                  <a:lnTo>
                    <a:pt x="4520" y="7286"/>
                  </a:lnTo>
                  <a:lnTo>
                    <a:pt x="4446" y="7730"/>
                  </a:lnTo>
                  <a:lnTo>
                    <a:pt x="4396" y="8199"/>
                  </a:lnTo>
                  <a:lnTo>
                    <a:pt x="4347" y="8669"/>
                  </a:lnTo>
                  <a:lnTo>
                    <a:pt x="4347" y="9138"/>
                  </a:lnTo>
                  <a:lnTo>
                    <a:pt x="4347" y="9311"/>
                  </a:lnTo>
                  <a:lnTo>
                    <a:pt x="3878" y="9607"/>
                  </a:lnTo>
                  <a:lnTo>
                    <a:pt x="3433" y="9953"/>
                  </a:lnTo>
                  <a:lnTo>
                    <a:pt x="3013" y="10299"/>
                  </a:lnTo>
                  <a:lnTo>
                    <a:pt x="2618" y="10694"/>
                  </a:lnTo>
                  <a:lnTo>
                    <a:pt x="2223" y="11114"/>
                  </a:lnTo>
                  <a:lnTo>
                    <a:pt x="1853" y="11558"/>
                  </a:lnTo>
                  <a:lnTo>
                    <a:pt x="1532" y="12027"/>
                  </a:lnTo>
                  <a:lnTo>
                    <a:pt x="1211" y="12521"/>
                  </a:lnTo>
                  <a:lnTo>
                    <a:pt x="988" y="12916"/>
                  </a:lnTo>
                  <a:lnTo>
                    <a:pt x="791" y="13336"/>
                  </a:lnTo>
                  <a:lnTo>
                    <a:pt x="618" y="13756"/>
                  </a:lnTo>
                  <a:lnTo>
                    <a:pt x="470" y="14176"/>
                  </a:lnTo>
                  <a:lnTo>
                    <a:pt x="346" y="14596"/>
                  </a:lnTo>
                  <a:lnTo>
                    <a:pt x="223" y="15016"/>
                  </a:lnTo>
                  <a:lnTo>
                    <a:pt x="149" y="15460"/>
                  </a:lnTo>
                  <a:lnTo>
                    <a:pt x="75" y="15880"/>
                  </a:lnTo>
                  <a:lnTo>
                    <a:pt x="25" y="16325"/>
                  </a:lnTo>
                  <a:lnTo>
                    <a:pt x="0" y="16744"/>
                  </a:lnTo>
                  <a:lnTo>
                    <a:pt x="0" y="17189"/>
                  </a:lnTo>
                  <a:lnTo>
                    <a:pt x="0" y="17609"/>
                  </a:lnTo>
                  <a:lnTo>
                    <a:pt x="50" y="18029"/>
                  </a:lnTo>
                  <a:lnTo>
                    <a:pt x="99" y="18473"/>
                  </a:lnTo>
                  <a:lnTo>
                    <a:pt x="173" y="18893"/>
                  </a:lnTo>
                  <a:lnTo>
                    <a:pt x="272" y="19313"/>
                  </a:lnTo>
                  <a:lnTo>
                    <a:pt x="396" y="19708"/>
                  </a:lnTo>
                  <a:lnTo>
                    <a:pt x="519" y="20128"/>
                  </a:lnTo>
                  <a:lnTo>
                    <a:pt x="667" y="20523"/>
                  </a:lnTo>
                  <a:lnTo>
                    <a:pt x="840" y="20918"/>
                  </a:lnTo>
                  <a:lnTo>
                    <a:pt x="1038" y="21313"/>
                  </a:lnTo>
                  <a:lnTo>
                    <a:pt x="1235" y="21684"/>
                  </a:lnTo>
                  <a:lnTo>
                    <a:pt x="1482" y="22054"/>
                  </a:lnTo>
                  <a:lnTo>
                    <a:pt x="1729" y="22400"/>
                  </a:lnTo>
                  <a:lnTo>
                    <a:pt x="1976" y="22746"/>
                  </a:lnTo>
                  <a:lnTo>
                    <a:pt x="2273" y="23091"/>
                  </a:lnTo>
                  <a:lnTo>
                    <a:pt x="2569" y="23412"/>
                  </a:lnTo>
                  <a:lnTo>
                    <a:pt x="2865" y="23734"/>
                  </a:lnTo>
                  <a:lnTo>
                    <a:pt x="3211" y="24030"/>
                  </a:lnTo>
                  <a:lnTo>
                    <a:pt x="3557" y="24302"/>
                  </a:lnTo>
                  <a:lnTo>
                    <a:pt x="3927" y="24573"/>
                  </a:lnTo>
                  <a:lnTo>
                    <a:pt x="4298" y="24820"/>
                  </a:lnTo>
                  <a:lnTo>
                    <a:pt x="4347" y="25363"/>
                  </a:lnTo>
                  <a:lnTo>
                    <a:pt x="4396" y="25907"/>
                  </a:lnTo>
                  <a:lnTo>
                    <a:pt x="4495" y="26425"/>
                  </a:lnTo>
                  <a:lnTo>
                    <a:pt x="4643" y="26969"/>
                  </a:lnTo>
                  <a:lnTo>
                    <a:pt x="4816" y="27487"/>
                  </a:lnTo>
                  <a:lnTo>
                    <a:pt x="5014" y="28006"/>
                  </a:lnTo>
                  <a:lnTo>
                    <a:pt x="5236" y="28525"/>
                  </a:lnTo>
                  <a:lnTo>
                    <a:pt x="5508" y="29043"/>
                  </a:lnTo>
                  <a:lnTo>
                    <a:pt x="5755" y="29438"/>
                  </a:lnTo>
                  <a:lnTo>
                    <a:pt x="6026" y="29809"/>
                  </a:lnTo>
                  <a:lnTo>
                    <a:pt x="6298" y="30179"/>
                  </a:lnTo>
                  <a:lnTo>
                    <a:pt x="6594" y="30525"/>
                  </a:lnTo>
                  <a:lnTo>
                    <a:pt x="6915" y="30871"/>
                  </a:lnTo>
                  <a:lnTo>
                    <a:pt x="7237" y="31192"/>
                  </a:lnTo>
                  <a:lnTo>
                    <a:pt x="7558" y="31464"/>
                  </a:lnTo>
                  <a:lnTo>
                    <a:pt x="7903" y="31760"/>
                  </a:lnTo>
                  <a:lnTo>
                    <a:pt x="8274" y="32007"/>
                  </a:lnTo>
                  <a:lnTo>
                    <a:pt x="8644" y="32254"/>
                  </a:lnTo>
                  <a:lnTo>
                    <a:pt x="9015" y="32476"/>
                  </a:lnTo>
                  <a:lnTo>
                    <a:pt x="9410" y="32674"/>
                  </a:lnTo>
                  <a:lnTo>
                    <a:pt x="9805" y="32847"/>
                  </a:lnTo>
                  <a:lnTo>
                    <a:pt x="10225" y="33019"/>
                  </a:lnTo>
                  <a:lnTo>
                    <a:pt x="10645" y="33168"/>
                  </a:lnTo>
                  <a:lnTo>
                    <a:pt x="11064" y="33291"/>
                  </a:lnTo>
                  <a:lnTo>
                    <a:pt x="11484" y="33390"/>
                  </a:lnTo>
                  <a:lnTo>
                    <a:pt x="11904" y="33464"/>
                  </a:lnTo>
                  <a:lnTo>
                    <a:pt x="12349" y="33538"/>
                  </a:lnTo>
                  <a:lnTo>
                    <a:pt x="12769" y="33563"/>
                  </a:lnTo>
                  <a:lnTo>
                    <a:pt x="13213" y="33587"/>
                  </a:lnTo>
                  <a:lnTo>
                    <a:pt x="13658" y="33587"/>
                  </a:lnTo>
                  <a:lnTo>
                    <a:pt x="14102" y="33563"/>
                  </a:lnTo>
                  <a:lnTo>
                    <a:pt x="14547" y="33538"/>
                  </a:lnTo>
                  <a:lnTo>
                    <a:pt x="14991" y="33464"/>
                  </a:lnTo>
                  <a:lnTo>
                    <a:pt x="15411" y="33365"/>
                  </a:lnTo>
                  <a:lnTo>
                    <a:pt x="15856" y="33266"/>
                  </a:lnTo>
                  <a:lnTo>
                    <a:pt x="16275" y="33143"/>
                  </a:lnTo>
                  <a:lnTo>
                    <a:pt x="16720" y="32970"/>
                  </a:lnTo>
                  <a:lnTo>
                    <a:pt x="17140" y="32797"/>
                  </a:lnTo>
                  <a:lnTo>
                    <a:pt x="17560" y="32600"/>
                  </a:lnTo>
                  <a:lnTo>
                    <a:pt x="17979" y="32377"/>
                  </a:lnTo>
                  <a:lnTo>
                    <a:pt x="18128" y="32279"/>
                  </a:lnTo>
                  <a:lnTo>
                    <a:pt x="18622" y="32525"/>
                  </a:lnTo>
                  <a:lnTo>
                    <a:pt x="19116" y="32748"/>
                  </a:lnTo>
                  <a:lnTo>
                    <a:pt x="19659" y="32945"/>
                  </a:lnTo>
                  <a:lnTo>
                    <a:pt x="20202" y="33093"/>
                  </a:lnTo>
                  <a:lnTo>
                    <a:pt x="20745" y="33217"/>
                  </a:lnTo>
                  <a:lnTo>
                    <a:pt x="21314" y="33316"/>
                  </a:lnTo>
                  <a:lnTo>
                    <a:pt x="21882" y="33365"/>
                  </a:lnTo>
                  <a:lnTo>
                    <a:pt x="22474" y="33390"/>
                  </a:lnTo>
                  <a:lnTo>
                    <a:pt x="22919" y="33365"/>
                  </a:lnTo>
                  <a:lnTo>
                    <a:pt x="23388" y="33340"/>
                  </a:lnTo>
                  <a:lnTo>
                    <a:pt x="23833" y="33291"/>
                  </a:lnTo>
                  <a:lnTo>
                    <a:pt x="24277" y="33192"/>
                  </a:lnTo>
                  <a:lnTo>
                    <a:pt x="24697" y="33118"/>
                  </a:lnTo>
                  <a:lnTo>
                    <a:pt x="25141" y="32995"/>
                  </a:lnTo>
                  <a:lnTo>
                    <a:pt x="25537" y="32847"/>
                  </a:lnTo>
                  <a:lnTo>
                    <a:pt x="25956" y="32698"/>
                  </a:lnTo>
                  <a:lnTo>
                    <a:pt x="26352" y="32525"/>
                  </a:lnTo>
                  <a:lnTo>
                    <a:pt x="26747" y="32328"/>
                  </a:lnTo>
                  <a:lnTo>
                    <a:pt x="27117" y="32106"/>
                  </a:lnTo>
                  <a:lnTo>
                    <a:pt x="27488" y="31883"/>
                  </a:lnTo>
                  <a:lnTo>
                    <a:pt x="27833" y="31636"/>
                  </a:lnTo>
                  <a:lnTo>
                    <a:pt x="28179" y="31365"/>
                  </a:lnTo>
                  <a:lnTo>
                    <a:pt x="28500" y="31093"/>
                  </a:lnTo>
                  <a:lnTo>
                    <a:pt x="28821" y="30797"/>
                  </a:lnTo>
                  <a:lnTo>
                    <a:pt x="29118" y="30500"/>
                  </a:lnTo>
                  <a:lnTo>
                    <a:pt x="29414" y="30179"/>
                  </a:lnTo>
                  <a:lnTo>
                    <a:pt x="29686" y="29858"/>
                  </a:lnTo>
                  <a:lnTo>
                    <a:pt x="29933" y="29512"/>
                  </a:lnTo>
                  <a:lnTo>
                    <a:pt x="30180" y="29142"/>
                  </a:lnTo>
                  <a:lnTo>
                    <a:pt x="30402" y="28772"/>
                  </a:lnTo>
                  <a:lnTo>
                    <a:pt x="30599" y="28401"/>
                  </a:lnTo>
                  <a:lnTo>
                    <a:pt x="30797" y="28006"/>
                  </a:lnTo>
                  <a:lnTo>
                    <a:pt x="30945" y="27611"/>
                  </a:lnTo>
                  <a:lnTo>
                    <a:pt x="31093" y="27191"/>
                  </a:lnTo>
                  <a:lnTo>
                    <a:pt x="31241" y="26771"/>
                  </a:lnTo>
                  <a:lnTo>
                    <a:pt x="31340" y="26351"/>
                  </a:lnTo>
                  <a:lnTo>
                    <a:pt x="31439" y="25907"/>
                  </a:lnTo>
                  <a:lnTo>
                    <a:pt x="31513" y="25462"/>
                  </a:lnTo>
                  <a:lnTo>
                    <a:pt x="31563" y="25018"/>
                  </a:lnTo>
                  <a:lnTo>
                    <a:pt x="31587" y="24573"/>
                  </a:lnTo>
                  <a:lnTo>
                    <a:pt x="32032" y="24252"/>
                  </a:lnTo>
                  <a:lnTo>
                    <a:pt x="32452" y="23931"/>
                  </a:lnTo>
                  <a:lnTo>
                    <a:pt x="32871" y="23585"/>
                  </a:lnTo>
                  <a:lnTo>
                    <a:pt x="33267" y="23190"/>
                  </a:lnTo>
                  <a:lnTo>
                    <a:pt x="33637" y="22795"/>
                  </a:lnTo>
                  <a:lnTo>
                    <a:pt x="34007" y="22351"/>
                  </a:lnTo>
                  <a:lnTo>
                    <a:pt x="34329" y="21881"/>
                  </a:lnTo>
                  <a:lnTo>
                    <a:pt x="34625" y="21412"/>
                  </a:lnTo>
                  <a:lnTo>
                    <a:pt x="34847" y="20992"/>
                  </a:lnTo>
                  <a:lnTo>
                    <a:pt x="35045" y="20572"/>
                  </a:lnTo>
                  <a:lnTo>
                    <a:pt x="35218" y="20153"/>
                  </a:lnTo>
                  <a:lnTo>
                    <a:pt x="35390" y="19708"/>
                  </a:lnTo>
                  <a:lnTo>
                    <a:pt x="35514" y="19288"/>
                  </a:lnTo>
                  <a:lnTo>
                    <a:pt x="35637" y="18844"/>
                  </a:lnTo>
                  <a:lnTo>
                    <a:pt x="35712" y="18399"/>
                  </a:lnTo>
                  <a:lnTo>
                    <a:pt x="35786" y="17979"/>
                  </a:lnTo>
                  <a:lnTo>
                    <a:pt x="35810" y="17535"/>
                  </a:lnTo>
                  <a:lnTo>
                    <a:pt x="35835" y="17090"/>
                  </a:lnTo>
                  <a:lnTo>
                    <a:pt x="35835" y="16646"/>
                  </a:lnTo>
                  <a:lnTo>
                    <a:pt x="35835" y="16201"/>
                  </a:lnTo>
                  <a:lnTo>
                    <a:pt x="35786" y="15781"/>
                  </a:lnTo>
                  <a:lnTo>
                    <a:pt x="35712" y="15337"/>
                  </a:lnTo>
                  <a:lnTo>
                    <a:pt x="35637" y="14917"/>
                  </a:lnTo>
                  <a:lnTo>
                    <a:pt x="35539" y="14472"/>
                  </a:lnTo>
                  <a:lnTo>
                    <a:pt x="35415" y="14052"/>
                  </a:lnTo>
                  <a:lnTo>
                    <a:pt x="35267" y="13657"/>
                  </a:lnTo>
                  <a:lnTo>
                    <a:pt x="35094" y="13237"/>
                  </a:lnTo>
                  <a:lnTo>
                    <a:pt x="34921" y="12842"/>
                  </a:lnTo>
                  <a:lnTo>
                    <a:pt x="34724" y="12447"/>
                  </a:lnTo>
                  <a:lnTo>
                    <a:pt x="34501" y="12077"/>
                  </a:lnTo>
                  <a:lnTo>
                    <a:pt x="34254" y="11706"/>
                  </a:lnTo>
                  <a:lnTo>
                    <a:pt x="34007" y="11336"/>
                  </a:lnTo>
                  <a:lnTo>
                    <a:pt x="33736" y="10990"/>
                  </a:lnTo>
                  <a:lnTo>
                    <a:pt x="33439" y="10669"/>
                  </a:lnTo>
                  <a:lnTo>
                    <a:pt x="33118" y="10323"/>
                  </a:lnTo>
                  <a:lnTo>
                    <a:pt x="32797" y="10027"/>
                  </a:lnTo>
                  <a:lnTo>
                    <a:pt x="32427" y="9731"/>
                  </a:lnTo>
                  <a:lnTo>
                    <a:pt x="32081" y="9459"/>
                  </a:lnTo>
                  <a:lnTo>
                    <a:pt x="31686" y="9187"/>
                  </a:lnTo>
                  <a:lnTo>
                    <a:pt x="31291" y="8940"/>
                  </a:lnTo>
                  <a:lnTo>
                    <a:pt x="31143" y="8866"/>
                  </a:lnTo>
                  <a:lnTo>
                    <a:pt x="31093" y="8323"/>
                  </a:lnTo>
                  <a:lnTo>
                    <a:pt x="31044" y="7755"/>
                  </a:lnTo>
                  <a:lnTo>
                    <a:pt x="30945" y="7212"/>
                  </a:lnTo>
                  <a:lnTo>
                    <a:pt x="30797" y="6668"/>
                  </a:lnTo>
                  <a:lnTo>
                    <a:pt x="30624" y="6125"/>
                  </a:lnTo>
                  <a:lnTo>
                    <a:pt x="30427" y="5582"/>
                  </a:lnTo>
                  <a:lnTo>
                    <a:pt x="30180" y="5063"/>
                  </a:lnTo>
                  <a:lnTo>
                    <a:pt x="29908" y="4544"/>
                  </a:lnTo>
                  <a:lnTo>
                    <a:pt x="29661" y="4149"/>
                  </a:lnTo>
                  <a:lnTo>
                    <a:pt x="29414" y="3779"/>
                  </a:lnTo>
                  <a:lnTo>
                    <a:pt x="29142" y="3408"/>
                  </a:lnTo>
                  <a:lnTo>
                    <a:pt x="28846" y="3087"/>
                  </a:lnTo>
                  <a:lnTo>
                    <a:pt x="28550" y="2741"/>
                  </a:lnTo>
                  <a:lnTo>
                    <a:pt x="28229" y="2445"/>
                  </a:lnTo>
                  <a:lnTo>
                    <a:pt x="27907" y="2149"/>
                  </a:lnTo>
                  <a:lnTo>
                    <a:pt x="27562" y="1877"/>
                  </a:lnTo>
                  <a:lnTo>
                    <a:pt x="27216" y="1630"/>
                  </a:lnTo>
                  <a:lnTo>
                    <a:pt x="26870" y="1383"/>
                  </a:lnTo>
                  <a:lnTo>
                    <a:pt x="26500" y="1161"/>
                  </a:lnTo>
                  <a:lnTo>
                    <a:pt x="26105" y="963"/>
                  </a:lnTo>
                  <a:lnTo>
                    <a:pt x="25709" y="766"/>
                  </a:lnTo>
                  <a:lnTo>
                    <a:pt x="25314" y="618"/>
                  </a:lnTo>
                  <a:lnTo>
                    <a:pt x="24919" y="469"/>
                  </a:lnTo>
                  <a:lnTo>
                    <a:pt x="24499" y="346"/>
                  </a:lnTo>
                  <a:lnTo>
                    <a:pt x="24104" y="222"/>
                  </a:lnTo>
                  <a:lnTo>
                    <a:pt x="23684" y="148"/>
                  </a:lnTo>
                  <a:lnTo>
                    <a:pt x="23240" y="74"/>
                  </a:lnTo>
                  <a:lnTo>
                    <a:pt x="22820" y="25"/>
                  </a:lnTo>
                  <a:lnTo>
                    <a:pt x="2240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300000" dist="285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8"/>
            <p:cNvSpPr/>
            <p:nvPr/>
          </p:nvSpPr>
          <p:spPr>
            <a:xfrm>
              <a:off x="8609875" y="-955325"/>
              <a:ext cx="69800" cy="69175"/>
            </a:xfrm>
            <a:custGeom>
              <a:rect b="b" l="l" r="r" t="t"/>
              <a:pathLst>
                <a:path extrusionOk="0" h="2767" w="2792">
                  <a:moveTo>
                    <a:pt x="1384" y="1"/>
                  </a:moveTo>
                  <a:lnTo>
                    <a:pt x="1112" y="26"/>
                  </a:lnTo>
                  <a:lnTo>
                    <a:pt x="865" y="100"/>
                  </a:lnTo>
                  <a:lnTo>
                    <a:pt x="618" y="223"/>
                  </a:lnTo>
                  <a:lnTo>
                    <a:pt x="421" y="396"/>
                  </a:lnTo>
                  <a:lnTo>
                    <a:pt x="248" y="594"/>
                  </a:lnTo>
                  <a:lnTo>
                    <a:pt x="124" y="841"/>
                  </a:lnTo>
                  <a:lnTo>
                    <a:pt x="25" y="1088"/>
                  </a:lnTo>
                  <a:lnTo>
                    <a:pt x="1" y="1384"/>
                  </a:lnTo>
                  <a:lnTo>
                    <a:pt x="25" y="1656"/>
                  </a:lnTo>
                  <a:lnTo>
                    <a:pt x="124" y="1927"/>
                  </a:lnTo>
                  <a:lnTo>
                    <a:pt x="248" y="2150"/>
                  </a:lnTo>
                  <a:lnTo>
                    <a:pt x="421" y="2347"/>
                  </a:lnTo>
                  <a:lnTo>
                    <a:pt x="618" y="2520"/>
                  </a:lnTo>
                  <a:lnTo>
                    <a:pt x="865" y="2668"/>
                  </a:lnTo>
                  <a:lnTo>
                    <a:pt x="1112" y="2742"/>
                  </a:lnTo>
                  <a:lnTo>
                    <a:pt x="1384" y="2767"/>
                  </a:lnTo>
                  <a:lnTo>
                    <a:pt x="1680" y="2742"/>
                  </a:lnTo>
                  <a:lnTo>
                    <a:pt x="1927" y="2668"/>
                  </a:lnTo>
                  <a:lnTo>
                    <a:pt x="2174" y="2520"/>
                  </a:lnTo>
                  <a:lnTo>
                    <a:pt x="2372" y="2347"/>
                  </a:lnTo>
                  <a:lnTo>
                    <a:pt x="2545" y="2150"/>
                  </a:lnTo>
                  <a:lnTo>
                    <a:pt x="2668" y="1927"/>
                  </a:lnTo>
                  <a:lnTo>
                    <a:pt x="2767" y="1656"/>
                  </a:lnTo>
                  <a:lnTo>
                    <a:pt x="2791" y="1384"/>
                  </a:lnTo>
                  <a:lnTo>
                    <a:pt x="2767" y="1088"/>
                  </a:lnTo>
                  <a:lnTo>
                    <a:pt x="2668" y="841"/>
                  </a:lnTo>
                  <a:lnTo>
                    <a:pt x="2545" y="594"/>
                  </a:lnTo>
                  <a:lnTo>
                    <a:pt x="2372" y="396"/>
                  </a:lnTo>
                  <a:lnTo>
                    <a:pt x="2174" y="223"/>
                  </a:lnTo>
                  <a:lnTo>
                    <a:pt x="1927" y="100"/>
                  </a:lnTo>
                  <a:lnTo>
                    <a:pt x="1680" y="26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8"/>
            <p:cNvSpPr/>
            <p:nvPr/>
          </p:nvSpPr>
          <p:spPr>
            <a:xfrm>
              <a:off x="8609875" y="-194650"/>
              <a:ext cx="69800" cy="69775"/>
            </a:xfrm>
            <a:custGeom>
              <a:rect b="b" l="l" r="r" t="t"/>
              <a:pathLst>
                <a:path extrusionOk="0" h="2791" w="2792">
                  <a:moveTo>
                    <a:pt x="1384" y="0"/>
                  </a:moveTo>
                  <a:lnTo>
                    <a:pt x="1112" y="25"/>
                  </a:lnTo>
                  <a:lnTo>
                    <a:pt x="865" y="124"/>
                  </a:lnTo>
                  <a:lnTo>
                    <a:pt x="618" y="247"/>
                  </a:lnTo>
                  <a:lnTo>
                    <a:pt x="421" y="420"/>
                  </a:lnTo>
                  <a:lnTo>
                    <a:pt x="248" y="617"/>
                  </a:lnTo>
                  <a:lnTo>
                    <a:pt x="124" y="864"/>
                  </a:lnTo>
                  <a:lnTo>
                    <a:pt x="25" y="1111"/>
                  </a:lnTo>
                  <a:lnTo>
                    <a:pt x="1" y="1383"/>
                  </a:lnTo>
                  <a:lnTo>
                    <a:pt x="25" y="1679"/>
                  </a:lnTo>
                  <a:lnTo>
                    <a:pt x="124" y="1926"/>
                  </a:lnTo>
                  <a:lnTo>
                    <a:pt x="248" y="2173"/>
                  </a:lnTo>
                  <a:lnTo>
                    <a:pt x="421" y="2371"/>
                  </a:lnTo>
                  <a:lnTo>
                    <a:pt x="618" y="2544"/>
                  </a:lnTo>
                  <a:lnTo>
                    <a:pt x="865" y="2667"/>
                  </a:lnTo>
                  <a:lnTo>
                    <a:pt x="1112" y="2766"/>
                  </a:lnTo>
                  <a:lnTo>
                    <a:pt x="1384" y="2791"/>
                  </a:lnTo>
                  <a:lnTo>
                    <a:pt x="1680" y="2766"/>
                  </a:lnTo>
                  <a:lnTo>
                    <a:pt x="1927" y="2667"/>
                  </a:lnTo>
                  <a:lnTo>
                    <a:pt x="2174" y="2544"/>
                  </a:lnTo>
                  <a:lnTo>
                    <a:pt x="2372" y="2371"/>
                  </a:lnTo>
                  <a:lnTo>
                    <a:pt x="2545" y="2173"/>
                  </a:lnTo>
                  <a:lnTo>
                    <a:pt x="2668" y="1926"/>
                  </a:lnTo>
                  <a:lnTo>
                    <a:pt x="2767" y="1679"/>
                  </a:lnTo>
                  <a:lnTo>
                    <a:pt x="2791" y="1383"/>
                  </a:lnTo>
                  <a:lnTo>
                    <a:pt x="2767" y="1111"/>
                  </a:lnTo>
                  <a:lnTo>
                    <a:pt x="2668" y="864"/>
                  </a:lnTo>
                  <a:lnTo>
                    <a:pt x="2545" y="617"/>
                  </a:lnTo>
                  <a:lnTo>
                    <a:pt x="2372" y="420"/>
                  </a:lnTo>
                  <a:lnTo>
                    <a:pt x="2174" y="247"/>
                  </a:lnTo>
                  <a:lnTo>
                    <a:pt x="1927" y="124"/>
                  </a:lnTo>
                  <a:lnTo>
                    <a:pt x="1680" y="25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8"/>
            <p:cNvSpPr/>
            <p:nvPr/>
          </p:nvSpPr>
          <p:spPr>
            <a:xfrm>
              <a:off x="8278950" y="-383600"/>
              <a:ext cx="69800" cy="69175"/>
            </a:xfrm>
            <a:custGeom>
              <a:rect b="b" l="l" r="r" t="t"/>
              <a:pathLst>
                <a:path extrusionOk="0" h="2767" w="2792">
                  <a:moveTo>
                    <a:pt x="1235" y="1"/>
                  </a:moveTo>
                  <a:lnTo>
                    <a:pt x="964" y="75"/>
                  </a:lnTo>
                  <a:lnTo>
                    <a:pt x="692" y="174"/>
                  </a:lnTo>
                  <a:lnTo>
                    <a:pt x="470" y="347"/>
                  </a:lnTo>
                  <a:lnTo>
                    <a:pt x="297" y="544"/>
                  </a:lnTo>
                  <a:lnTo>
                    <a:pt x="149" y="767"/>
                  </a:lnTo>
                  <a:lnTo>
                    <a:pt x="50" y="1013"/>
                  </a:lnTo>
                  <a:lnTo>
                    <a:pt x="1" y="1285"/>
                  </a:lnTo>
                  <a:lnTo>
                    <a:pt x="25" y="1557"/>
                  </a:lnTo>
                  <a:lnTo>
                    <a:pt x="75" y="1828"/>
                  </a:lnTo>
                  <a:lnTo>
                    <a:pt x="198" y="2075"/>
                  </a:lnTo>
                  <a:lnTo>
                    <a:pt x="346" y="2298"/>
                  </a:lnTo>
                  <a:lnTo>
                    <a:pt x="569" y="2495"/>
                  </a:lnTo>
                  <a:lnTo>
                    <a:pt x="791" y="2643"/>
                  </a:lnTo>
                  <a:lnTo>
                    <a:pt x="1038" y="2718"/>
                  </a:lnTo>
                  <a:lnTo>
                    <a:pt x="1309" y="2767"/>
                  </a:lnTo>
                  <a:lnTo>
                    <a:pt x="1556" y="2767"/>
                  </a:lnTo>
                  <a:lnTo>
                    <a:pt x="1828" y="2693"/>
                  </a:lnTo>
                  <a:lnTo>
                    <a:pt x="2100" y="2594"/>
                  </a:lnTo>
                  <a:lnTo>
                    <a:pt x="2322" y="2421"/>
                  </a:lnTo>
                  <a:lnTo>
                    <a:pt x="2495" y="2224"/>
                  </a:lnTo>
                  <a:lnTo>
                    <a:pt x="2643" y="2001"/>
                  </a:lnTo>
                  <a:lnTo>
                    <a:pt x="2742" y="1754"/>
                  </a:lnTo>
                  <a:lnTo>
                    <a:pt x="2791" y="1483"/>
                  </a:lnTo>
                  <a:lnTo>
                    <a:pt x="2767" y="1211"/>
                  </a:lnTo>
                  <a:lnTo>
                    <a:pt x="2717" y="939"/>
                  </a:lnTo>
                  <a:lnTo>
                    <a:pt x="2594" y="692"/>
                  </a:lnTo>
                  <a:lnTo>
                    <a:pt x="2445" y="470"/>
                  </a:lnTo>
                  <a:lnTo>
                    <a:pt x="2223" y="273"/>
                  </a:lnTo>
                  <a:lnTo>
                    <a:pt x="2001" y="124"/>
                  </a:lnTo>
                  <a:lnTo>
                    <a:pt x="1754" y="50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8"/>
            <p:cNvSpPr/>
            <p:nvPr/>
          </p:nvSpPr>
          <p:spPr>
            <a:xfrm>
              <a:off x="8938350" y="-763925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210" y="1"/>
                  </a:moveTo>
                  <a:lnTo>
                    <a:pt x="939" y="50"/>
                  </a:lnTo>
                  <a:lnTo>
                    <a:pt x="692" y="174"/>
                  </a:lnTo>
                  <a:lnTo>
                    <a:pt x="470" y="347"/>
                  </a:lnTo>
                  <a:lnTo>
                    <a:pt x="272" y="544"/>
                  </a:lnTo>
                  <a:lnTo>
                    <a:pt x="148" y="766"/>
                  </a:lnTo>
                  <a:lnTo>
                    <a:pt x="50" y="1013"/>
                  </a:lnTo>
                  <a:lnTo>
                    <a:pt x="0" y="1285"/>
                  </a:lnTo>
                  <a:lnTo>
                    <a:pt x="0" y="1557"/>
                  </a:lnTo>
                  <a:lnTo>
                    <a:pt x="74" y="1804"/>
                  </a:lnTo>
                  <a:lnTo>
                    <a:pt x="173" y="2075"/>
                  </a:lnTo>
                  <a:lnTo>
                    <a:pt x="346" y="2298"/>
                  </a:lnTo>
                  <a:lnTo>
                    <a:pt x="544" y="2471"/>
                  </a:lnTo>
                  <a:lnTo>
                    <a:pt x="766" y="2619"/>
                  </a:lnTo>
                  <a:lnTo>
                    <a:pt x="1038" y="2717"/>
                  </a:lnTo>
                  <a:lnTo>
                    <a:pt x="1285" y="2767"/>
                  </a:lnTo>
                  <a:lnTo>
                    <a:pt x="1556" y="2742"/>
                  </a:lnTo>
                  <a:lnTo>
                    <a:pt x="1828" y="2693"/>
                  </a:lnTo>
                  <a:lnTo>
                    <a:pt x="2075" y="2569"/>
                  </a:lnTo>
                  <a:lnTo>
                    <a:pt x="2297" y="2421"/>
                  </a:lnTo>
                  <a:lnTo>
                    <a:pt x="2495" y="2224"/>
                  </a:lnTo>
                  <a:lnTo>
                    <a:pt x="2643" y="1977"/>
                  </a:lnTo>
                  <a:lnTo>
                    <a:pt x="2717" y="1730"/>
                  </a:lnTo>
                  <a:lnTo>
                    <a:pt x="2766" y="1483"/>
                  </a:lnTo>
                  <a:lnTo>
                    <a:pt x="2766" y="1211"/>
                  </a:lnTo>
                  <a:lnTo>
                    <a:pt x="2692" y="939"/>
                  </a:lnTo>
                  <a:lnTo>
                    <a:pt x="2593" y="668"/>
                  </a:lnTo>
                  <a:lnTo>
                    <a:pt x="2421" y="445"/>
                  </a:lnTo>
                  <a:lnTo>
                    <a:pt x="2223" y="273"/>
                  </a:lnTo>
                  <a:lnTo>
                    <a:pt x="2001" y="124"/>
                  </a:lnTo>
                  <a:lnTo>
                    <a:pt x="1754" y="26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8940200" y="-382975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285" y="1"/>
                  </a:moveTo>
                  <a:lnTo>
                    <a:pt x="1013" y="50"/>
                  </a:lnTo>
                  <a:lnTo>
                    <a:pt x="766" y="124"/>
                  </a:lnTo>
                  <a:lnTo>
                    <a:pt x="544" y="272"/>
                  </a:lnTo>
                  <a:lnTo>
                    <a:pt x="346" y="470"/>
                  </a:lnTo>
                  <a:lnTo>
                    <a:pt x="173" y="692"/>
                  </a:lnTo>
                  <a:lnTo>
                    <a:pt x="50" y="939"/>
                  </a:lnTo>
                  <a:lnTo>
                    <a:pt x="0" y="1211"/>
                  </a:lnTo>
                  <a:lnTo>
                    <a:pt x="0" y="1482"/>
                  </a:lnTo>
                  <a:lnTo>
                    <a:pt x="25" y="1754"/>
                  </a:lnTo>
                  <a:lnTo>
                    <a:pt x="124" y="2001"/>
                  </a:lnTo>
                  <a:lnTo>
                    <a:pt x="272" y="2223"/>
                  </a:lnTo>
                  <a:lnTo>
                    <a:pt x="445" y="2421"/>
                  </a:lnTo>
                  <a:lnTo>
                    <a:pt x="692" y="2594"/>
                  </a:lnTo>
                  <a:lnTo>
                    <a:pt x="939" y="2693"/>
                  </a:lnTo>
                  <a:lnTo>
                    <a:pt x="1211" y="2767"/>
                  </a:lnTo>
                  <a:lnTo>
                    <a:pt x="1482" y="2767"/>
                  </a:lnTo>
                  <a:lnTo>
                    <a:pt x="1729" y="2717"/>
                  </a:lnTo>
                  <a:lnTo>
                    <a:pt x="1976" y="2643"/>
                  </a:lnTo>
                  <a:lnTo>
                    <a:pt x="2223" y="2495"/>
                  </a:lnTo>
                  <a:lnTo>
                    <a:pt x="2421" y="2297"/>
                  </a:lnTo>
                  <a:lnTo>
                    <a:pt x="2569" y="2075"/>
                  </a:lnTo>
                  <a:lnTo>
                    <a:pt x="2692" y="1828"/>
                  </a:lnTo>
                  <a:lnTo>
                    <a:pt x="2742" y="1556"/>
                  </a:lnTo>
                  <a:lnTo>
                    <a:pt x="2766" y="1285"/>
                  </a:lnTo>
                  <a:lnTo>
                    <a:pt x="2717" y="1013"/>
                  </a:lnTo>
                  <a:lnTo>
                    <a:pt x="2618" y="766"/>
                  </a:lnTo>
                  <a:lnTo>
                    <a:pt x="2470" y="544"/>
                  </a:lnTo>
                  <a:lnTo>
                    <a:pt x="2297" y="346"/>
                  </a:lnTo>
                  <a:lnTo>
                    <a:pt x="2075" y="173"/>
                  </a:lnTo>
                  <a:lnTo>
                    <a:pt x="1803" y="75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8280800" y="-763300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285" y="1"/>
                  </a:moveTo>
                  <a:lnTo>
                    <a:pt x="1013" y="25"/>
                  </a:lnTo>
                  <a:lnTo>
                    <a:pt x="766" y="124"/>
                  </a:lnTo>
                  <a:lnTo>
                    <a:pt x="544" y="272"/>
                  </a:lnTo>
                  <a:lnTo>
                    <a:pt x="346" y="445"/>
                  </a:lnTo>
                  <a:lnTo>
                    <a:pt x="173" y="692"/>
                  </a:lnTo>
                  <a:lnTo>
                    <a:pt x="75" y="939"/>
                  </a:lnTo>
                  <a:lnTo>
                    <a:pt x="1" y="1211"/>
                  </a:lnTo>
                  <a:lnTo>
                    <a:pt x="1" y="1482"/>
                  </a:lnTo>
                  <a:lnTo>
                    <a:pt x="50" y="1729"/>
                  </a:lnTo>
                  <a:lnTo>
                    <a:pt x="124" y="1976"/>
                  </a:lnTo>
                  <a:lnTo>
                    <a:pt x="272" y="2223"/>
                  </a:lnTo>
                  <a:lnTo>
                    <a:pt x="470" y="2421"/>
                  </a:lnTo>
                  <a:lnTo>
                    <a:pt x="692" y="2569"/>
                  </a:lnTo>
                  <a:lnTo>
                    <a:pt x="939" y="2692"/>
                  </a:lnTo>
                  <a:lnTo>
                    <a:pt x="1211" y="2742"/>
                  </a:lnTo>
                  <a:lnTo>
                    <a:pt x="1482" y="2767"/>
                  </a:lnTo>
                  <a:lnTo>
                    <a:pt x="1754" y="2717"/>
                  </a:lnTo>
                  <a:lnTo>
                    <a:pt x="2001" y="2618"/>
                  </a:lnTo>
                  <a:lnTo>
                    <a:pt x="2223" y="2470"/>
                  </a:lnTo>
                  <a:lnTo>
                    <a:pt x="2421" y="2297"/>
                  </a:lnTo>
                  <a:lnTo>
                    <a:pt x="2594" y="2075"/>
                  </a:lnTo>
                  <a:lnTo>
                    <a:pt x="2693" y="1803"/>
                  </a:lnTo>
                  <a:lnTo>
                    <a:pt x="2767" y="1556"/>
                  </a:lnTo>
                  <a:lnTo>
                    <a:pt x="2767" y="1285"/>
                  </a:lnTo>
                  <a:lnTo>
                    <a:pt x="2717" y="1013"/>
                  </a:lnTo>
                  <a:lnTo>
                    <a:pt x="2643" y="766"/>
                  </a:lnTo>
                  <a:lnTo>
                    <a:pt x="2495" y="544"/>
                  </a:lnTo>
                  <a:lnTo>
                    <a:pt x="2297" y="346"/>
                  </a:lnTo>
                  <a:lnTo>
                    <a:pt x="2075" y="173"/>
                  </a:lnTo>
                  <a:lnTo>
                    <a:pt x="1828" y="50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8264125" y="-920750"/>
              <a:ext cx="761300" cy="760700"/>
            </a:xfrm>
            <a:custGeom>
              <a:rect b="b" l="l" r="r" t="t"/>
              <a:pathLst>
                <a:path extrusionOk="0" h="30428" w="30452">
                  <a:moveTo>
                    <a:pt x="15214" y="7262"/>
                  </a:moveTo>
                  <a:lnTo>
                    <a:pt x="15609" y="7286"/>
                  </a:lnTo>
                  <a:lnTo>
                    <a:pt x="15979" y="7311"/>
                  </a:lnTo>
                  <a:lnTo>
                    <a:pt x="16325" y="7336"/>
                  </a:lnTo>
                  <a:lnTo>
                    <a:pt x="16696" y="7410"/>
                  </a:lnTo>
                  <a:lnTo>
                    <a:pt x="17041" y="7484"/>
                  </a:lnTo>
                  <a:lnTo>
                    <a:pt x="17387" y="7558"/>
                  </a:lnTo>
                  <a:lnTo>
                    <a:pt x="17733" y="7682"/>
                  </a:lnTo>
                  <a:lnTo>
                    <a:pt x="18079" y="7805"/>
                  </a:lnTo>
                  <a:lnTo>
                    <a:pt x="18474" y="7978"/>
                  </a:lnTo>
                  <a:lnTo>
                    <a:pt x="18844" y="8151"/>
                  </a:lnTo>
                  <a:lnTo>
                    <a:pt x="19190" y="8348"/>
                  </a:lnTo>
                  <a:lnTo>
                    <a:pt x="19536" y="8546"/>
                  </a:lnTo>
                  <a:lnTo>
                    <a:pt x="19881" y="8768"/>
                  </a:lnTo>
                  <a:lnTo>
                    <a:pt x="20227" y="9040"/>
                  </a:lnTo>
                  <a:lnTo>
                    <a:pt x="20499" y="9287"/>
                  </a:lnTo>
                  <a:lnTo>
                    <a:pt x="20771" y="9509"/>
                  </a:lnTo>
                  <a:lnTo>
                    <a:pt x="21017" y="9781"/>
                  </a:lnTo>
                  <a:lnTo>
                    <a:pt x="21264" y="10052"/>
                  </a:lnTo>
                  <a:lnTo>
                    <a:pt x="21487" y="10324"/>
                  </a:lnTo>
                  <a:lnTo>
                    <a:pt x="21709" y="10620"/>
                  </a:lnTo>
                  <a:lnTo>
                    <a:pt x="21907" y="10917"/>
                  </a:lnTo>
                  <a:lnTo>
                    <a:pt x="22104" y="11213"/>
                  </a:lnTo>
                  <a:lnTo>
                    <a:pt x="22277" y="11534"/>
                  </a:lnTo>
                  <a:lnTo>
                    <a:pt x="22425" y="11855"/>
                  </a:lnTo>
                  <a:lnTo>
                    <a:pt x="22573" y="12201"/>
                  </a:lnTo>
                  <a:lnTo>
                    <a:pt x="22697" y="12522"/>
                  </a:lnTo>
                  <a:lnTo>
                    <a:pt x="22820" y="12893"/>
                  </a:lnTo>
                  <a:lnTo>
                    <a:pt x="22919" y="13238"/>
                  </a:lnTo>
                  <a:lnTo>
                    <a:pt x="22993" y="13609"/>
                  </a:lnTo>
                  <a:lnTo>
                    <a:pt x="23067" y="13979"/>
                  </a:lnTo>
                  <a:lnTo>
                    <a:pt x="23117" y="14325"/>
                  </a:lnTo>
                  <a:lnTo>
                    <a:pt x="23166" y="14769"/>
                  </a:lnTo>
                  <a:lnTo>
                    <a:pt x="23166" y="15214"/>
                  </a:lnTo>
                  <a:lnTo>
                    <a:pt x="23141" y="15881"/>
                  </a:lnTo>
                  <a:lnTo>
                    <a:pt x="23067" y="16474"/>
                  </a:lnTo>
                  <a:lnTo>
                    <a:pt x="22993" y="16844"/>
                  </a:lnTo>
                  <a:lnTo>
                    <a:pt x="22919" y="17190"/>
                  </a:lnTo>
                  <a:lnTo>
                    <a:pt x="22820" y="17560"/>
                  </a:lnTo>
                  <a:lnTo>
                    <a:pt x="22697" y="17906"/>
                  </a:lnTo>
                  <a:lnTo>
                    <a:pt x="22573" y="18252"/>
                  </a:lnTo>
                  <a:lnTo>
                    <a:pt x="22425" y="18573"/>
                  </a:lnTo>
                  <a:lnTo>
                    <a:pt x="22277" y="18894"/>
                  </a:lnTo>
                  <a:lnTo>
                    <a:pt x="22104" y="19215"/>
                  </a:lnTo>
                  <a:lnTo>
                    <a:pt x="21907" y="19536"/>
                  </a:lnTo>
                  <a:lnTo>
                    <a:pt x="21709" y="19832"/>
                  </a:lnTo>
                  <a:lnTo>
                    <a:pt x="21487" y="20104"/>
                  </a:lnTo>
                  <a:lnTo>
                    <a:pt x="21264" y="20400"/>
                  </a:lnTo>
                  <a:lnTo>
                    <a:pt x="21017" y="20647"/>
                  </a:lnTo>
                  <a:lnTo>
                    <a:pt x="20771" y="20919"/>
                  </a:lnTo>
                  <a:lnTo>
                    <a:pt x="20499" y="21166"/>
                  </a:lnTo>
                  <a:lnTo>
                    <a:pt x="20227" y="21388"/>
                  </a:lnTo>
                  <a:lnTo>
                    <a:pt x="19980" y="21586"/>
                  </a:lnTo>
                  <a:lnTo>
                    <a:pt x="19709" y="21783"/>
                  </a:lnTo>
                  <a:lnTo>
                    <a:pt x="19388" y="21981"/>
                  </a:lnTo>
                  <a:lnTo>
                    <a:pt x="19042" y="22178"/>
                  </a:lnTo>
                  <a:lnTo>
                    <a:pt x="18696" y="22351"/>
                  </a:lnTo>
                  <a:lnTo>
                    <a:pt x="18350" y="22524"/>
                  </a:lnTo>
                  <a:lnTo>
                    <a:pt x="18079" y="22648"/>
                  </a:lnTo>
                  <a:lnTo>
                    <a:pt x="17733" y="22746"/>
                  </a:lnTo>
                  <a:lnTo>
                    <a:pt x="17387" y="22870"/>
                  </a:lnTo>
                  <a:lnTo>
                    <a:pt x="17041" y="22944"/>
                  </a:lnTo>
                  <a:lnTo>
                    <a:pt x="16696" y="23018"/>
                  </a:lnTo>
                  <a:lnTo>
                    <a:pt x="16325" y="23092"/>
                  </a:lnTo>
                  <a:lnTo>
                    <a:pt x="15979" y="23117"/>
                  </a:lnTo>
                  <a:lnTo>
                    <a:pt x="15609" y="23166"/>
                  </a:lnTo>
                  <a:lnTo>
                    <a:pt x="14843" y="23166"/>
                  </a:lnTo>
                  <a:lnTo>
                    <a:pt x="14473" y="23117"/>
                  </a:lnTo>
                  <a:lnTo>
                    <a:pt x="14127" y="23092"/>
                  </a:lnTo>
                  <a:lnTo>
                    <a:pt x="13757" y="23018"/>
                  </a:lnTo>
                  <a:lnTo>
                    <a:pt x="13411" y="22944"/>
                  </a:lnTo>
                  <a:lnTo>
                    <a:pt x="13065" y="22870"/>
                  </a:lnTo>
                  <a:lnTo>
                    <a:pt x="12719" y="22746"/>
                  </a:lnTo>
                  <a:lnTo>
                    <a:pt x="12374" y="22648"/>
                  </a:lnTo>
                  <a:lnTo>
                    <a:pt x="12226" y="22574"/>
                  </a:lnTo>
                  <a:lnTo>
                    <a:pt x="11830" y="22401"/>
                  </a:lnTo>
                  <a:lnTo>
                    <a:pt x="11435" y="22203"/>
                  </a:lnTo>
                  <a:lnTo>
                    <a:pt x="11040" y="21981"/>
                  </a:lnTo>
                  <a:lnTo>
                    <a:pt x="10670" y="21734"/>
                  </a:lnTo>
                  <a:lnTo>
                    <a:pt x="10225" y="21388"/>
                  </a:lnTo>
                  <a:lnTo>
                    <a:pt x="9953" y="21166"/>
                  </a:lnTo>
                  <a:lnTo>
                    <a:pt x="9682" y="20919"/>
                  </a:lnTo>
                  <a:lnTo>
                    <a:pt x="9435" y="20647"/>
                  </a:lnTo>
                  <a:lnTo>
                    <a:pt x="9188" y="20400"/>
                  </a:lnTo>
                  <a:lnTo>
                    <a:pt x="8966" y="20104"/>
                  </a:lnTo>
                  <a:lnTo>
                    <a:pt x="8743" y="19832"/>
                  </a:lnTo>
                  <a:lnTo>
                    <a:pt x="8546" y="19536"/>
                  </a:lnTo>
                  <a:lnTo>
                    <a:pt x="8348" y="19215"/>
                  </a:lnTo>
                  <a:lnTo>
                    <a:pt x="8175" y="18894"/>
                  </a:lnTo>
                  <a:lnTo>
                    <a:pt x="8027" y="18573"/>
                  </a:lnTo>
                  <a:lnTo>
                    <a:pt x="7879" y="18252"/>
                  </a:lnTo>
                  <a:lnTo>
                    <a:pt x="7731" y="17906"/>
                  </a:lnTo>
                  <a:lnTo>
                    <a:pt x="7632" y="17560"/>
                  </a:lnTo>
                  <a:lnTo>
                    <a:pt x="7533" y="17190"/>
                  </a:lnTo>
                  <a:lnTo>
                    <a:pt x="7434" y="16844"/>
                  </a:lnTo>
                  <a:lnTo>
                    <a:pt x="7385" y="16474"/>
                  </a:lnTo>
                  <a:lnTo>
                    <a:pt x="7336" y="16103"/>
                  </a:lnTo>
                  <a:lnTo>
                    <a:pt x="7286" y="15659"/>
                  </a:lnTo>
                  <a:lnTo>
                    <a:pt x="7286" y="15214"/>
                  </a:lnTo>
                  <a:lnTo>
                    <a:pt x="7286" y="14868"/>
                  </a:lnTo>
                  <a:lnTo>
                    <a:pt x="7311" y="14523"/>
                  </a:lnTo>
                  <a:lnTo>
                    <a:pt x="7385" y="13979"/>
                  </a:lnTo>
                  <a:lnTo>
                    <a:pt x="7434" y="13609"/>
                  </a:lnTo>
                  <a:lnTo>
                    <a:pt x="7533" y="13238"/>
                  </a:lnTo>
                  <a:lnTo>
                    <a:pt x="7632" y="12893"/>
                  </a:lnTo>
                  <a:lnTo>
                    <a:pt x="7731" y="12522"/>
                  </a:lnTo>
                  <a:lnTo>
                    <a:pt x="7879" y="12201"/>
                  </a:lnTo>
                  <a:lnTo>
                    <a:pt x="8027" y="11855"/>
                  </a:lnTo>
                  <a:lnTo>
                    <a:pt x="8175" y="11534"/>
                  </a:lnTo>
                  <a:lnTo>
                    <a:pt x="8348" y="11213"/>
                  </a:lnTo>
                  <a:lnTo>
                    <a:pt x="8546" y="10917"/>
                  </a:lnTo>
                  <a:lnTo>
                    <a:pt x="8743" y="10620"/>
                  </a:lnTo>
                  <a:lnTo>
                    <a:pt x="8966" y="10324"/>
                  </a:lnTo>
                  <a:lnTo>
                    <a:pt x="9188" y="10052"/>
                  </a:lnTo>
                  <a:lnTo>
                    <a:pt x="9435" y="9781"/>
                  </a:lnTo>
                  <a:lnTo>
                    <a:pt x="9682" y="9509"/>
                  </a:lnTo>
                  <a:lnTo>
                    <a:pt x="9953" y="9287"/>
                  </a:lnTo>
                  <a:lnTo>
                    <a:pt x="10225" y="9040"/>
                  </a:lnTo>
                  <a:lnTo>
                    <a:pt x="10275" y="9015"/>
                  </a:lnTo>
                  <a:lnTo>
                    <a:pt x="10596" y="8768"/>
                  </a:lnTo>
                  <a:lnTo>
                    <a:pt x="10917" y="8546"/>
                  </a:lnTo>
                  <a:lnTo>
                    <a:pt x="11262" y="8324"/>
                  </a:lnTo>
                  <a:lnTo>
                    <a:pt x="11608" y="8151"/>
                  </a:lnTo>
                  <a:lnTo>
                    <a:pt x="11979" y="7953"/>
                  </a:lnTo>
                  <a:lnTo>
                    <a:pt x="12374" y="7805"/>
                  </a:lnTo>
                  <a:lnTo>
                    <a:pt x="12719" y="7682"/>
                  </a:lnTo>
                  <a:lnTo>
                    <a:pt x="13065" y="7558"/>
                  </a:lnTo>
                  <a:lnTo>
                    <a:pt x="13411" y="7484"/>
                  </a:lnTo>
                  <a:lnTo>
                    <a:pt x="13757" y="7410"/>
                  </a:lnTo>
                  <a:lnTo>
                    <a:pt x="14127" y="7336"/>
                  </a:lnTo>
                  <a:lnTo>
                    <a:pt x="14473" y="7311"/>
                  </a:lnTo>
                  <a:lnTo>
                    <a:pt x="14843" y="7286"/>
                  </a:lnTo>
                  <a:lnTo>
                    <a:pt x="15214" y="7262"/>
                  </a:lnTo>
                  <a:close/>
                  <a:moveTo>
                    <a:pt x="14621" y="1"/>
                  </a:moveTo>
                  <a:lnTo>
                    <a:pt x="14028" y="50"/>
                  </a:lnTo>
                  <a:lnTo>
                    <a:pt x="13436" y="100"/>
                  </a:lnTo>
                  <a:lnTo>
                    <a:pt x="12843" y="174"/>
                  </a:lnTo>
                  <a:lnTo>
                    <a:pt x="12374" y="248"/>
                  </a:lnTo>
                  <a:lnTo>
                    <a:pt x="11732" y="396"/>
                  </a:lnTo>
                  <a:lnTo>
                    <a:pt x="11114" y="569"/>
                  </a:lnTo>
                  <a:lnTo>
                    <a:pt x="10497" y="742"/>
                  </a:lnTo>
                  <a:lnTo>
                    <a:pt x="9879" y="964"/>
                  </a:lnTo>
                  <a:lnTo>
                    <a:pt x="9287" y="1186"/>
                  </a:lnTo>
                  <a:lnTo>
                    <a:pt x="8694" y="1458"/>
                  </a:lnTo>
                  <a:lnTo>
                    <a:pt x="8126" y="1754"/>
                  </a:lnTo>
                  <a:lnTo>
                    <a:pt x="7558" y="2051"/>
                  </a:lnTo>
                  <a:lnTo>
                    <a:pt x="7039" y="2397"/>
                  </a:lnTo>
                  <a:lnTo>
                    <a:pt x="6496" y="2742"/>
                  </a:lnTo>
                  <a:lnTo>
                    <a:pt x="6002" y="3113"/>
                  </a:lnTo>
                  <a:lnTo>
                    <a:pt x="5483" y="3508"/>
                  </a:lnTo>
                  <a:lnTo>
                    <a:pt x="5014" y="3928"/>
                  </a:lnTo>
                  <a:lnTo>
                    <a:pt x="4570" y="4348"/>
                  </a:lnTo>
                  <a:lnTo>
                    <a:pt x="4125" y="4817"/>
                  </a:lnTo>
                  <a:lnTo>
                    <a:pt x="3705" y="5286"/>
                  </a:lnTo>
                  <a:lnTo>
                    <a:pt x="3409" y="5607"/>
                  </a:lnTo>
                  <a:lnTo>
                    <a:pt x="3137" y="5953"/>
                  </a:lnTo>
                  <a:lnTo>
                    <a:pt x="2791" y="6447"/>
                  </a:lnTo>
                  <a:lnTo>
                    <a:pt x="2470" y="6916"/>
                  </a:lnTo>
                  <a:lnTo>
                    <a:pt x="2149" y="7435"/>
                  </a:lnTo>
                  <a:lnTo>
                    <a:pt x="1853" y="7929"/>
                  </a:lnTo>
                  <a:lnTo>
                    <a:pt x="1581" y="8472"/>
                  </a:lnTo>
                  <a:lnTo>
                    <a:pt x="1334" y="8990"/>
                  </a:lnTo>
                  <a:lnTo>
                    <a:pt x="1087" y="9558"/>
                  </a:lnTo>
                  <a:lnTo>
                    <a:pt x="890" y="10102"/>
                  </a:lnTo>
                  <a:lnTo>
                    <a:pt x="840" y="10201"/>
                  </a:lnTo>
                  <a:lnTo>
                    <a:pt x="643" y="10793"/>
                  </a:lnTo>
                  <a:lnTo>
                    <a:pt x="495" y="11411"/>
                  </a:lnTo>
                  <a:lnTo>
                    <a:pt x="347" y="12003"/>
                  </a:lnTo>
                  <a:lnTo>
                    <a:pt x="223" y="12646"/>
                  </a:lnTo>
                  <a:lnTo>
                    <a:pt x="124" y="13263"/>
                  </a:lnTo>
                  <a:lnTo>
                    <a:pt x="50" y="13905"/>
                  </a:lnTo>
                  <a:lnTo>
                    <a:pt x="25" y="14572"/>
                  </a:lnTo>
                  <a:lnTo>
                    <a:pt x="1" y="15214"/>
                  </a:lnTo>
                  <a:lnTo>
                    <a:pt x="25" y="15881"/>
                  </a:lnTo>
                  <a:lnTo>
                    <a:pt x="50" y="16523"/>
                  </a:lnTo>
                  <a:lnTo>
                    <a:pt x="124" y="17165"/>
                  </a:lnTo>
                  <a:lnTo>
                    <a:pt x="223" y="17807"/>
                  </a:lnTo>
                  <a:lnTo>
                    <a:pt x="347" y="18425"/>
                  </a:lnTo>
                  <a:lnTo>
                    <a:pt x="495" y="19042"/>
                  </a:lnTo>
                  <a:lnTo>
                    <a:pt x="643" y="19635"/>
                  </a:lnTo>
                  <a:lnTo>
                    <a:pt x="840" y="20227"/>
                  </a:lnTo>
                  <a:lnTo>
                    <a:pt x="1087" y="20894"/>
                  </a:lnTo>
                  <a:lnTo>
                    <a:pt x="1359" y="21536"/>
                  </a:lnTo>
                  <a:lnTo>
                    <a:pt x="1730" y="22253"/>
                  </a:lnTo>
                  <a:lnTo>
                    <a:pt x="2125" y="22969"/>
                  </a:lnTo>
                  <a:lnTo>
                    <a:pt x="2545" y="23660"/>
                  </a:lnTo>
                  <a:lnTo>
                    <a:pt x="3014" y="24302"/>
                  </a:lnTo>
                  <a:lnTo>
                    <a:pt x="3360" y="24747"/>
                  </a:lnTo>
                  <a:lnTo>
                    <a:pt x="3705" y="25167"/>
                  </a:lnTo>
                  <a:lnTo>
                    <a:pt x="4125" y="25636"/>
                  </a:lnTo>
                  <a:lnTo>
                    <a:pt x="4570" y="26080"/>
                  </a:lnTo>
                  <a:lnTo>
                    <a:pt x="5014" y="26500"/>
                  </a:lnTo>
                  <a:lnTo>
                    <a:pt x="5483" y="26920"/>
                  </a:lnTo>
                  <a:lnTo>
                    <a:pt x="6002" y="27315"/>
                  </a:lnTo>
                  <a:lnTo>
                    <a:pt x="6496" y="27686"/>
                  </a:lnTo>
                  <a:lnTo>
                    <a:pt x="7039" y="28056"/>
                  </a:lnTo>
                  <a:lnTo>
                    <a:pt x="7558" y="28377"/>
                  </a:lnTo>
                  <a:lnTo>
                    <a:pt x="8126" y="28698"/>
                  </a:lnTo>
                  <a:lnTo>
                    <a:pt x="8694" y="28970"/>
                  </a:lnTo>
                  <a:lnTo>
                    <a:pt x="9287" y="29242"/>
                  </a:lnTo>
                  <a:lnTo>
                    <a:pt x="9879" y="29464"/>
                  </a:lnTo>
                  <a:lnTo>
                    <a:pt x="10497" y="29686"/>
                  </a:lnTo>
                  <a:lnTo>
                    <a:pt x="11114" y="29884"/>
                  </a:lnTo>
                  <a:lnTo>
                    <a:pt x="11732" y="30032"/>
                  </a:lnTo>
                  <a:lnTo>
                    <a:pt x="12374" y="30180"/>
                  </a:lnTo>
                  <a:lnTo>
                    <a:pt x="13263" y="30304"/>
                  </a:lnTo>
                  <a:lnTo>
                    <a:pt x="13757" y="30378"/>
                  </a:lnTo>
                  <a:lnTo>
                    <a:pt x="14226" y="30402"/>
                  </a:lnTo>
                  <a:lnTo>
                    <a:pt x="14720" y="30427"/>
                  </a:lnTo>
                  <a:lnTo>
                    <a:pt x="15831" y="30427"/>
                  </a:lnTo>
                  <a:lnTo>
                    <a:pt x="16424" y="30402"/>
                  </a:lnTo>
                  <a:lnTo>
                    <a:pt x="17017" y="30328"/>
                  </a:lnTo>
                  <a:lnTo>
                    <a:pt x="17609" y="30254"/>
                  </a:lnTo>
                  <a:lnTo>
                    <a:pt x="18079" y="30180"/>
                  </a:lnTo>
                  <a:lnTo>
                    <a:pt x="18721" y="30032"/>
                  </a:lnTo>
                  <a:lnTo>
                    <a:pt x="19338" y="29884"/>
                  </a:lnTo>
                  <a:lnTo>
                    <a:pt x="19956" y="29686"/>
                  </a:lnTo>
                  <a:lnTo>
                    <a:pt x="20573" y="29464"/>
                  </a:lnTo>
                  <a:lnTo>
                    <a:pt x="21166" y="29242"/>
                  </a:lnTo>
                  <a:lnTo>
                    <a:pt x="21758" y="28970"/>
                  </a:lnTo>
                  <a:lnTo>
                    <a:pt x="22326" y="28698"/>
                  </a:lnTo>
                  <a:lnTo>
                    <a:pt x="22870" y="28377"/>
                  </a:lnTo>
                  <a:lnTo>
                    <a:pt x="23413" y="28056"/>
                  </a:lnTo>
                  <a:lnTo>
                    <a:pt x="23956" y="27686"/>
                  </a:lnTo>
                  <a:lnTo>
                    <a:pt x="24450" y="27315"/>
                  </a:lnTo>
                  <a:lnTo>
                    <a:pt x="24944" y="26920"/>
                  </a:lnTo>
                  <a:lnTo>
                    <a:pt x="25438" y="26525"/>
                  </a:lnTo>
                  <a:lnTo>
                    <a:pt x="25883" y="26080"/>
                  </a:lnTo>
                  <a:lnTo>
                    <a:pt x="26327" y="25636"/>
                  </a:lnTo>
                  <a:lnTo>
                    <a:pt x="26747" y="25167"/>
                  </a:lnTo>
                  <a:lnTo>
                    <a:pt x="27315" y="24475"/>
                  </a:lnTo>
                  <a:lnTo>
                    <a:pt x="27611" y="24080"/>
                  </a:lnTo>
                  <a:lnTo>
                    <a:pt x="27883" y="23660"/>
                  </a:lnTo>
                  <a:lnTo>
                    <a:pt x="28155" y="23265"/>
                  </a:lnTo>
                  <a:lnTo>
                    <a:pt x="28402" y="22821"/>
                  </a:lnTo>
                  <a:lnTo>
                    <a:pt x="28649" y="22401"/>
                  </a:lnTo>
                  <a:lnTo>
                    <a:pt x="28871" y="21956"/>
                  </a:lnTo>
                  <a:lnTo>
                    <a:pt x="29093" y="21487"/>
                  </a:lnTo>
                  <a:lnTo>
                    <a:pt x="29291" y="21042"/>
                  </a:lnTo>
                  <a:lnTo>
                    <a:pt x="29439" y="20647"/>
                  </a:lnTo>
                  <a:lnTo>
                    <a:pt x="29587" y="20227"/>
                  </a:lnTo>
                  <a:lnTo>
                    <a:pt x="29785" y="19635"/>
                  </a:lnTo>
                  <a:lnTo>
                    <a:pt x="29958" y="19042"/>
                  </a:lnTo>
                  <a:lnTo>
                    <a:pt x="30106" y="18425"/>
                  </a:lnTo>
                  <a:lnTo>
                    <a:pt x="30229" y="17807"/>
                  </a:lnTo>
                  <a:lnTo>
                    <a:pt x="30328" y="17165"/>
                  </a:lnTo>
                  <a:lnTo>
                    <a:pt x="30402" y="16523"/>
                  </a:lnTo>
                  <a:lnTo>
                    <a:pt x="30427" y="15881"/>
                  </a:lnTo>
                  <a:lnTo>
                    <a:pt x="30452" y="15214"/>
                  </a:lnTo>
                  <a:lnTo>
                    <a:pt x="30427" y="14572"/>
                  </a:lnTo>
                  <a:lnTo>
                    <a:pt x="30402" y="13905"/>
                  </a:lnTo>
                  <a:lnTo>
                    <a:pt x="30328" y="13263"/>
                  </a:lnTo>
                  <a:lnTo>
                    <a:pt x="30229" y="12646"/>
                  </a:lnTo>
                  <a:lnTo>
                    <a:pt x="30106" y="12003"/>
                  </a:lnTo>
                  <a:lnTo>
                    <a:pt x="29958" y="11411"/>
                  </a:lnTo>
                  <a:lnTo>
                    <a:pt x="29785" y="10793"/>
                  </a:lnTo>
                  <a:lnTo>
                    <a:pt x="29587" y="10201"/>
                  </a:lnTo>
                  <a:lnTo>
                    <a:pt x="29488" y="9880"/>
                  </a:lnTo>
                  <a:lnTo>
                    <a:pt x="29241" y="9237"/>
                  </a:lnTo>
                  <a:lnTo>
                    <a:pt x="28945" y="8620"/>
                  </a:lnTo>
                  <a:lnTo>
                    <a:pt x="28649" y="8027"/>
                  </a:lnTo>
                  <a:lnTo>
                    <a:pt x="28328" y="7435"/>
                  </a:lnTo>
                  <a:lnTo>
                    <a:pt x="27957" y="6867"/>
                  </a:lnTo>
                  <a:lnTo>
                    <a:pt x="27587" y="6323"/>
                  </a:lnTo>
                  <a:lnTo>
                    <a:pt x="27167" y="5780"/>
                  </a:lnTo>
                  <a:lnTo>
                    <a:pt x="26747" y="5286"/>
                  </a:lnTo>
                  <a:lnTo>
                    <a:pt x="26624" y="5138"/>
                  </a:lnTo>
                  <a:lnTo>
                    <a:pt x="26204" y="4693"/>
                  </a:lnTo>
                  <a:lnTo>
                    <a:pt x="25784" y="4249"/>
                  </a:lnTo>
                  <a:lnTo>
                    <a:pt x="25315" y="3829"/>
                  </a:lnTo>
                  <a:lnTo>
                    <a:pt x="24845" y="3409"/>
                  </a:lnTo>
                  <a:lnTo>
                    <a:pt x="24351" y="3039"/>
                  </a:lnTo>
                  <a:lnTo>
                    <a:pt x="23858" y="2668"/>
                  </a:lnTo>
                  <a:lnTo>
                    <a:pt x="23339" y="2322"/>
                  </a:lnTo>
                  <a:lnTo>
                    <a:pt x="22796" y="2001"/>
                  </a:lnTo>
                  <a:lnTo>
                    <a:pt x="22252" y="1705"/>
                  </a:lnTo>
                  <a:lnTo>
                    <a:pt x="21684" y="1433"/>
                  </a:lnTo>
                  <a:lnTo>
                    <a:pt x="21116" y="1186"/>
                  </a:lnTo>
                  <a:lnTo>
                    <a:pt x="20524" y="939"/>
                  </a:lnTo>
                  <a:lnTo>
                    <a:pt x="19931" y="742"/>
                  </a:lnTo>
                  <a:lnTo>
                    <a:pt x="19313" y="544"/>
                  </a:lnTo>
                  <a:lnTo>
                    <a:pt x="18696" y="396"/>
                  </a:lnTo>
                  <a:lnTo>
                    <a:pt x="18079" y="248"/>
                  </a:lnTo>
                  <a:lnTo>
                    <a:pt x="17264" y="124"/>
                  </a:lnTo>
                  <a:lnTo>
                    <a:pt x="16770" y="75"/>
                  </a:lnTo>
                  <a:lnTo>
                    <a:pt x="16251" y="26"/>
                  </a:lnTo>
                  <a:lnTo>
                    <a:pt x="15732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30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8285125" y="-788600"/>
              <a:ext cx="234650" cy="217350"/>
            </a:xfrm>
            <a:custGeom>
              <a:rect b="b" l="l" r="r" t="t"/>
              <a:pathLst>
                <a:path extrusionOk="0" h="8694" w="9386">
                  <a:moveTo>
                    <a:pt x="2865" y="0"/>
                  </a:moveTo>
                  <a:lnTo>
                    <a:pt x="2569" y="321"/>
                  </a:lnTo>
                  <a:lnTo>
                    <a:pt x="2297" y="667"/>
                  </a:lnTo>
                  <a:lnTo>
                    <a:pt x="1951" y="1161"/>
                  </a:lnTo>
                  <a:lnTo>
                    <a:pt x="1630" y="1630"/>
                  </a:lnTo>
                  <a:lnTo>
                    <a:pt x="1309" y="2149"/>
                  </a:lnTo>
                  <a:lnTo>
                    <a:pt x="1013" y="2643"/>
                  </a:lnTo>
                  <a:lnTo>
                    <a:pt x="741" y="3186"/>
                  </a:lnTo>
                  <a:lnTo>
                    <a:pt x="494" y="3704"/>
                  </a:lnTo>
                  <a:lnTo>
                    <a:pt x="247" y="4272"/>
                  </a:lnTo>
                  <a:lnTo>
                    <a:pt x="50" y="4816"/>
                  </a:lnTo>
                  <a:lnTo>
                    <a:pt x="0" y="4915"/>
                  </a:lnTo>
                  <a:lnTo>
                    <a:pt x="1408" y="5730"/>
                  </a:lnTo>
                  <a:lnTo>
                    <a:pt x="3680" y="7039"/>
                  </a:lnTo>
                  <a:lnTo>
                    <a:pt x="6545" y="8693"/>
                  </a:lnTo>
                  <a:lnTo>
                    <a:pt x="6594" y="8323"/>
                  </a:lnTo>
                  <a:lnTo>
                    <a:pt x="6693" y="7952"/>
                  </a:lnTo>
                  <a:lnTo>
                    <a:pt x="6792" y="7607"/>
                  </a:lnTo>
                  <a:lnTo>
                    <a:pt x="6891" y="7236"/>
                  </a:lnTo>
                  <a:lnTo>
                    <a:pt x="7039" y="6915"/>
                  </a:lnTo>
                  <a:lnTo>
                    <a:pt x="7187" y="6569"/>
                  </a:lnTo>
                  <a:lnTo>
                    <a:pt x="7335" y="6248"/>
                  </a:lnTo>
                  <a:lnTo>
                    <a:pt x="7508" y="5927"/>
                  </a:lnTo>
                  <a:lnTo>
                    <a:pt x="7706" y="5631"/>
                  </a:lnTo>
                  <a:lnTo>
                    <a:pt x="7903" y="5334"/>
                  </a:lnTo>
                  <a:lnTo>
                    <a:pt x="8126" y="5038"/>
                  </a:lnTo>
                  <a:lnTo>
                    <a:pt x="8348" y="4766"/>
                  </a:lnTo>
                  <a:lnTo>
                    <a:pt x="8595" y="4495"/>
                  </a:lnTo>
                  <a:lnTo>
                    <a:pt x="8842" y="4223"/>
                  </a:lnTo>
                  <a:lnTo>
                    <a:pt x="9113" y="4001"/>
                  </a:lnTo>
                  <a:lnTo>
                    <a:pt x="9385" y="3754"/>
                  </a:lnTo>
                  <a:lnTo>
                    <a:pt x="7953" y="2939"/>
                  </a:lnTo>
                  <a:lnTo>
                    <a:pt x="4964" y="1210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8285125" y="-508925"/>
              <a:ext cx="234650" cy="217350"/>
            </a:xfrm>
            <a:custGeom>
              <a:rect b="b" l="l" r="r" t="t"/>
              <a:pathLst>
                <a:path extrusionOk="0" h="8694" w="9386">
                  <a:moveTo>
                    <a:pt x="6545" y="1"/>
                  </a:moveTo>
                  <a:lnTo>
                    <a:pt x="0" y="3754"/>
                  </a:lnTo>
                  <a:lnTo>
                    <a:pt x="272" y="4446"/>
                  </a:lnTo>
                  <a:lnTo>
                    <a:pt x="544" y="5088"/>
                  </a:lnTo>
                  <a:lnTo>
                    <a:pt x="865" y="5730"/>
                  </a:lnTo>
                  <a:lnTo>
                    <a:pt x="1211" y="6372"/>
                  </a:lnTo>
                  <a:lnTo>
                    <a:pt x="1581" y="6965"/>
                  </a:lnTo>
                  <a:lnTo>
                    <a:pt x="1976" y="7558"/>
                  </a:lnTo>
                  <a:lnTo>
                    <a:pt x="2396" y="8126"/>
                  </a:lnTo>
                  <a:lnTo>
                    <a:pt x="2865" y="8694"/>
                  </a:lnTo>
                  <a:lnTo>
                    <a:pt x="9385" y="4915"/>
                  </a:lnTo>
                  <a:lnTo>
                    <a:pt x="9113" y="4693"/>
                  </a:lnTo>
                  <a:lnTo>
                    <a:pt x="8842" y="4446"/>
                  </a:lnTo>
                  <a:lnTo>
                    <a:pt x="8595" y="4174"/>
                  </a:lnTo>
                  <a:lnTo>
                    <a:pt x="8348" y="3927"/>
                  </a:lnTo>
                  <a:lnTo>
                    <a:pt x="8126" y="3631"/>
                  </a:lnTo>
                  <a:lnTo>
                    <a:pt x="7903" y="3359"/>
                  </a:lnTo>
                  <a:lnTo>
                    <a:pt x="7706" y="3063"/>
                  </a:lnTo>
                  <a:lnTo>
                    <a:pt x="7508" y="2742"/>
                  </a:lnTo>
                  <a:lnTo>
                    <a:pt x="7335" y="2421"/>
                  </a:lnTo>
                  <a:lnTo>
                    <a:pt x="7187" y="2100"/>
                  </a:lnTo>
                  <a:lnTo>
                    <a:pt x="7039" y="1779"/>
                  </a:lnTo>
                  <a:lnTo>
                    <a:pt x="6891" y="1433"/>
                  </a:lnTo>
                  <a:lnTo>
                    <a:pt x="6792" y="1087"/>
                  </a:lnTo>
                  <a:lnTo>
                    <a:pt x="6693" y="717"/>
                  </a:lnTo>
                  <a:lnTo>
                    <a:pt x="6594" y="371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8573450" y="-920750"/>
              <a:ext cx="142650" cy="195150"/>
            </a:xfrm>
            <a:custGeom>
              <a:rect b="b" l="l" r="r" t="t"/>
              <a:pathLst>
                <a:path extrusionOk="0" h="7806" w="5706">
                  <a:moveTo>
                    <a:pt x="2248" y="1"/>
                  </a:moveTo>
                  <a:lnTo>
                    <a:pt x="1655" y="50"/>
                  </a:lnTo>
                  <a:lnTo>
                    <a:pt x="1063" y="100"/>
                  </a:lnTo>
                  <a:lnTo>
                    <a:pt x="470" y="174"/>
                  </a:lnTo>
                  <a:lnTo>
                    <a:pt x="1" y="248"/>
                  </a:lnTo>
                  <a:lnTo>
                    <a:pt x="1" y="7805"/>
                  </a:lnTo>
                  <a:lnTo>
                    <a:pt x="346" y="7682"/>
                  </a:lnTo>
                  <a:lnTo>
                    <a:pt x="692" y="7558"/>
                  </a:lnTo>
                  <a:lnTo>
                    <a:pt x="1038" y="7484"/>
                  </a:lnTo>
                  <a:lnTo>
                    <a:pt x="1384" y="7410"/>
                  </a:lnTo>
                  <a:lnTo>
                    <a:pt x="1754" y="7336"/>
                  </a:lnTo>
                  <a:lnTo>
                    <a:pt x="2100" y="7311"/>
                  </a:lnTo>
                  <a:lnTo>
                    <a:pt x="2470" y="7286"/>
                  </a:lnTo>
                  <a:lnTo>
                    <a:pt x="2841" y="7262"/>
                  </a:lnTo>
                  <a:lnTo>
                    <a:pt x="3236" y="7286"/>
                  </a:lnTo>
                  <a:lnTo>
                    <a:pt x="3606" y="7311"/>
                  </a:lnTo>
                  <a:lnTo>
                    <a:pt x="3952" y="7336"/>
                  </a:lnTo>
                  <a:lnTo>
                    <a:pt x="4323" y="7410"/>
                  </a:lnTo>
                  <a:lnTo>
                    <a:pt x="4668" y="7484"/>
                  </a:lnTo>
                  <a:lnTo>
                    <a:pt x="5014" y="7558"/>
                  </a:lnTo>
                  <a:lnTo>
                    <a:pt x="5360" y="7682"/>
                  </a:lnTo>
                  <a:lnTo>
                    <a:pt x="5706" y="7805"/>
                  </a:lnTo>
                  <a:lnTo>
                    <a:pt x="5706" y="248"/>
                  </a:lnTo>
                  <a:lnTo>
                    <a:pt x="4891" y="124"/>
                  </a:lnTo>
                  <a:lnTo>
                    <a:pt x="4397" y="75"/>
                  </a:lnTo>
                  <a:lnTo>
                    <a:pt x="3878" y="26"/>
                  </a:lnTo>
                  <a:lnTo>
                    <a:pt x="335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8"/>
            <p:cNvSpPr/>
            <p:nvPr/>
          </p:nvSpPr>
          <p:spPr>
            <a:xfrm>
              <a:off x="8573450" y="-354575"/>
              <a:ext cx="142650" cy="194525"/>
            </a:xfrm>
            <a:custGeom>
              <a:rect b="b" l="l" r="r" t="t"/>
              <a:pathLst>
                <a:path extrusionOk="0" h="7781" w="5706">
                  <a:moveTo>
                    <a:pt x="1" y="1"/>
                  </a:moveTo>
                  <a:lnTo>
                    <a:pt x="1" y="7533"/>
                  </a:lnTo>
                  <a:lnTo>
                    <a:pt x="692" y="7632"/>
                  </a:lnTo>
                  <a:lnTo>
                    <a:pt x="1408" y="7731"/>
                  </a:lnTo>
                  <a:lnTo>
                    <a:pt x="2125" y="7780"/>
                  </a:lnTo>
                  <a:lnTo>
                    <a:pt x="3582" y="7780"/>
                  </a:lnTo>
                  <a:lnTo>
                    <a:pt x="4298" y="7731"/>
                  </a:lnTo>
                  <a:lnTo>
                    <a:pt x="4989" y="7632"/>
                  </a:lnTo>
                  <a:lnTo>
                    <a:pt x="5706" y="7533"/>
                  </a:lnTo>
                  <a:lnTo>
                    <a:pt x="5706" y="1"/>
                  </a:lnTo>
                  <a:lnTo>
                    <a:pt x="5360" y="99"/>
                  </a:lnTo>
                  <a:lnTo>
                    <a:pt x="5014" y="223"/>
                  </a:lnTo>
                  <a:lnTo>
                    <a:pt x="4668" y="297"/>
                  </a:lnTo>
                  <a:lnTo>
                    <a:pt x="4323" y="371"/>
                  </a:lnTo>
                  <a:lnTo>
                    <a:pt x="3952" y="445"/>
                  </a:lnTo>
                  <a:lnTo>
                    <a:pt x="3606" y="470"/>
                  </a:lnTo>
                  <a:lnTo>
                    <a:pt x="3236" y="519"/>
                  </a:lnTo>
                  <a:lnTo>
                    <a:pt x="2470" y="519"/>
                  </a:lnTo>
                  <a:lnTo>
                    <a:pt x="2100" y="470"/>
                  </a:lnTo>
                  <a:lnTo>
                    <a:pt x="1754" y="445"/>
                  </a:lnTo>
                  <a:lnTo>
                    <a:pt x="1384" y="371"/>
                  </a:lnTo>
                  <a:lnTo>
                    <a:pt x="1038" y="297"/>
                  </a:lnTo>
                  <a:lnTo>
                    <a:pt x="692" y="223"/>
                  </a:lnTo>
                  <a:lnTo>
                    <a:pt x="346" y="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8769800" y="-508925"/>
              <a:ext cx="234025" cy="217350"/>
            </a:xfrm>
            <a:custGeom>
              <a:rect b="b" l="l" r="r" t="t"/>
              <a:pathLst>
                <a:path extrusionOk="0" h="8694" w="9361">
                  <a:moveTo>
                    <a:pt x="2840" y="1"/>
                  </a:moveTo>
                  <a:lnTo>
                    <a:pt x="2766" y="371"/>
                  </a:lnTo>
                  <a:lnTo>
                    <a:pt x="2692" y="717"/>
                  </a:lnTo>
                  <a:lnTo>
                    <a:pt x="2593" y="1087"/>
                  </a:lnTo>
                  <a:lnTo>
                    <a:pt x="2470" y="1433"/>
                  </a:lnTo>
                  <a:lnTo>
                    <a:pt x="2346" y="1779"/>
                  </a:lnTo>
                  <a:lnTo>
                    <a:pt x="2198" y="2100"/>
                  </a:lnTo>
                  <a:lnTo>
                    <a:pt x="2050" y="2421"/>
                  </a:lnTo>
                  <a:lnTo>
                    <a:pt x="1877" y="2742"/>
                  </a:lnTo>
                  <a:lnTo>
                    <a:pt x="1680" y="3063"/>
                  </a:lnTo>
                  <a:lnTo>
                    <a:pt x="1482" y="3359"/>
                  </a:lnTo>
                  <a:lnTo>
                    <a:pt x="1260" y="3631"/>
                  </a:lnTo>
                  <a:lnTo>
                    <a:pt x="1037" y="3927"/>
                  </a:lnTo>
                  <a:lnTo>
                    <a:pt x="790" y="4174"/>
                  </a:lnTo>
                  <a:lnTo>
                    <a:pt x="544" y="4446"/>
                  </a:lnTo>
                  <a:lnTo>
                    <a:pt x="272" y="4693"/>
                  </a:lnTo>
                  <a:lnTo>
                    <a:pt x="0" y="4915"/>
                  </a:lnTo>
                  <a:lnTo>
                    <a:pt x="6520" y="8694"/>
                  </a:lnTo>
                  <a:lnTo>
                    <a:pt x="6965" y="8126"/>
                  </a:lnTo>
                  <a:lnTo>
                    <a:pt x="7409" y="7558"/>
                  </a:lnTo>
                  <a:lnTo>
                    <a:pt x="7804" y="6990"/>
                  </a:lnTo>
                  <a:lnTo>
                    <a:pt x="8175" y="6372"/>
                  </a:lnTo>
                  <a:lnTo>
                    <a:pt x="8520" y="5755"/>
                  </a:lnTo>
                  <a:lnTo>
                    <a:pt x="8842" y="5088"/>
                  </a:lnTo>
                  <a:lnTo>
                    <a:pt x="9113" y="4446"/>
                  </a:lnTo>
                  <a:lnTo>
                    <a:pt x="9360" y="3754"/>
                  </a:lnTo>
                  <a:lnTo>
                    <a:pt x="284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8769800" y="-788600"/>
              <a:ext cx="234025" cy="217350"/>
            </a:xfrm>
            <a:custGeom>
              <a:rect b="b" l="l" r="r" t="t"/>
              <a:pathLst>
                <a:path extrusionOk="0" h="8694" w="9361">
                  <a:moveTo>
                    <a:pt x="6520" y="0"/>
                  </a:moveTo>
                  <a:lnTo>
                    <a:pt x="6471" y="25"/>
                  </a:lnTo>
                  <a:lnTo>
                    <a:pt x="4742" y="1013"/>
                  </a:lnTo>
                  <a:lnTo>
                    <a:pt x="2248" y="2470"/>
                  </a:lnTo>
                  <a:lnTo>
                    <a:pt x="0" y="3754"/>
                  </a:lnTo>
                  <a:lnTo>
                    <a:pt x="272" y="4001"/>
                  </a:lnTo>
                  <a:lnTo>
                    <a:pt x="544" y="4223"/>
                  </a:lnTo>
                  <a:lnTo>
                    <a:pt x="790" y="4495"/>
                  </a:lnTo>
                  <a:lnTo>
                    <a:pt x="1037" y="4766"/>
                  </a:lnTo>
                  <a:lnTo>
                    <a:pt x="1260" y="5038"/>
                  </a:lnTo>
                  <a:lnTo>
                    <a:pt x="1482" y="5334"/>
                  </a:lnTo>
                  <a:lnTo>
                    <a:pt x="1680" y="5631"/>
                  </a:lnTo>
                  <a:lnTo>
                    <a:pt x="1877" y="5927"/>
                  </a:lnTo>
                  <a:lnTo>
                    <a:pt x="2050" y="6248"/>
                  </a:lnTo>
                  <a:lnTo>
                    <a:pt x="2198" y="6569"/>
                  </a:lnTo>
                  <a:lnTo>
                    <a:pt x="2346" y="6915"/>
                  </a:lnTo>
                  <a:lnTo>
                    <a:pt x="2470" y="7236"/>
                  </a:lnTo>
                  <a:lnTo>
                    <a:pt x="2593" y="7607"/>
                  </a:lnTo>
                  <a:lnTo>
                    <a:pt x="2692" y="7952"/>
                  </a:lnTo>
                  <a:lnTo>
                    <a:pt x="2766" y="8323"/>
                  </a:lnTo>
                  <a:lnTo>
                    <a:pt x="2840" y="8693"/>
                  </a:lnTo>
                  <a:lnTo>
                    <a:pt x="4816" y="7557"/>
                  </a:lnTo>
                  <a:lnTo>
                    <a:pt x="7360" y="6075"/>
                  </a:lnTo>
                  <a:lnTo>
                    <a:pt x="9360" y="4915"/>
                  </a:lnTo>
                  <a:lnTo>
                    <a:pt x="9261" y="4594"/>
                  </a:lnTo>
                  <a:lnTo>
                    <a:pt x="9014" y="3951"/>
                  </a:lnTo>
                  <a:lnTo>
                    <a:pt x="8718" y="3334"/>
                  </a:lnTo>
                  <a:lnTo>
                    <a:pt x="8422" y="2741"/>
                  </a:lnTo>
                  <a:lnTo>
                    <a:pt x="8101" y="2149"/>
                  </a:lnTo>
                  <a:lnTo>
                    <a:pt x="7730" y="1581"/>
                  </a:lnTo>
                  <a:lnTo>
                    <a:pt x="7360" y="1037"/>
                  </a:lnTo>
                  <a:lnTo>
                    <a:pt x="6940" y="494"/>
                  </a:lnTo>
                  <a:lnTo>
                    <a:pt x="65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18"/>
          <p:cNvGrpSpPr/>
          <p:nvPr/>
        </p:nvGrpSpPr>
        <p:grpSpPr>
          <a:xfrm rot="-2325870">
            <a:off x="8617465" y="1731268"/>
            <a:ext cx="340073" cy="353123"/>
            <a:chOff x="-489340" y="-2627756"/>
            <a:chExt cx="340085" cy="353135"/>
          </a:xfrm>
        </p:grpSpPr>
        <p:sp>
          <p:nvSpPr>
            <p:cNvPr id="576" name="Google Shape;576;p18"/>
            <p:cNvSpPr/>
            <p:nvPr/>
          </p:nvSpPr>
          <p:spPr>
            <a:xfrm>
              <a:off x="-489340" y="-2601581"/>
              <a:ext cx="326997" cy="326959"/>
            </a:xfrm>
            <a:custGeom>
              <a:rect b="b" l="l" r="r" t="t"/>
              <a:pathLst>
                <a:path extrusionOk="0" h="8644" w="8645">
                  <a:moveTo>
                    <a:pt x="4471" y="2396"/>
                  </a:moveTo>
                  <a:lnTo>
                    <a:pt x="4644" y="2420"/>
                  </a:lnTo>
                  <a:lnTo>
                    <a:pt x="4841" y="2470"/>
                  </a:lnTo>
                  <a:lnTo>
                    <a:pt x="5014" y="2519"/>
                  </a:lnTo>
                  <a:lnTo>
                    <a:pt x="5212" y="2618"/>
                  </a:lnTo>
                  <a:lnTo>
                    <a:pt x="5385" y="2717"/>
                  </a:lnTo>
                  <a:lnTo>
                    <a:pt x="5533" y="2816"/>
                  </a:lnTo>
                  <a:lnTo>
                    <a:pt x="5681" y="2939"/>
                  </a:lnTo>
                  <a:lnTo>
                    <a:pt x="5805" y="3087"/>
                  </a:lnTo>
                  <a:lnTo>
                    <a:pt x="5903" y="3235"/>
                  </a:lnTo>
                  <a:lnTo>
                    <a:pt x="6002" y="3384"/>
                  </a:lnTo>
                  <a:lnTo>
                    <a:pt x="6101" y="3556"/>
                  </a:lnTo>
                  <a:lnTo>
                    <a:pt x="6150" y="3729"/>
                  </a:lnTo>
                  <a:lnTo>
                    <a:pt x="6200" y="3902"/>
                  </a:lnTo>
                  <a:lnTo>
                    <a:pt x="6249" y="4100"/>
                  </a:lnTo>
                  <a:lnTo>
                    <a:pt x="6249" y="4273"/>
                  </a:lnTo>
                  <a:lnTo>
                    <a:pt x="6249" y="4470"/>
                  </a:lnTo>
                  <a:lnTo>
                    <a:pt x="6224" y="4643"/>
                  </a:lnTo>
                  <a:lnTo>
                    <a:pt x="6175" y="4841"/>
                  </a:lnTo>
                  <a:lnTo>
                    <a:pt x="6126" y="5014"/>
                  </a:lnTo>
                  <a:lnTo>
                    <a:pt x="6052" y="5186"/>
                  </a:lnTo>
                  <a:lnTo>
                    <a:pt x="5953" y="5359"/>
                  </a:lnTo>
                  <a:lnTo>
                    <a:pt x="5829" y="5532"/>
                  </a:lnTo>
                  <a:lnTo>
                    <a:pt x="5706" y="5680"/>
                  </a:lnTo>
                  <a:lnTo>
                    <a:pt x="5558" y="5804"/>
                  </a:lnTo>
                  <a:lnTo>
                    <a:pt x="5409" y="5903"/>
                  </a:lnTo>
                  <a:lnTo>
                    <a:pt x="5261" y="6001"/>
                  </a:lnTo>
                  <a:lnTo>
                    <a:pt x="5088" y="6100"/>
                  </a:lnTo>
                  <a:lnTo>
                    <a:pt x="4915" y="6150"/>
                  </a:lnTo>
                  <a:lnTo>
                    <a:pt x="4743" y="6199"/>
                  </a:lnTo>
                  <a:lnTo>
                    <a:pt x="4570" y="6224"/>
                  </a:lnTo>
                  <a:lnTo>
                    <a:pt x="4372" y="6248"/>
                  </a:lnTo>
                  <a:lnTo>
                    <a:pt x="4199" y="6248"/>
                  </a:lnTo>
                  <a:lnTo>
                    <a:pt x="4002" y="6224"/>
                  </a:lnTo>
                  <a:lnTo>
                    <a:pt x="3829" y="6174"/>
                  </a:lnTo>
                  <a:lnTo>
                    <a:pt x="3631" y="6125"/>
                  </a:lnTo>
                  <a:lnTo>
                    <a:pt x="3458" y="6051"/>
                  </a:lnTo>
                  <a:lnTo>
                    <a:pt x="3286" y="5952"/>
                  </a:lnTo>
                  <a:lnTo>
                    <a:pt x="3113" y="5828"/>
                  </a:lnTo>
                  <a:lnTo>
                    <a:pt x="2989" y="5705"/>
                  </a:lnTo>
                  <a:lnTo>
                    <a:pt x="2866" y="5557"/>
                  </a:lnTo>
                  <a:lnTo>
                    <a:pt x="2742" y="5409"/>
                  </a:lnTo>
                  <a:lnTo>
                    <a:pt x="2643" y="5260"/>
                  </a:lnTo>
                  <a:lnTo>
                    <a:pt x="2569" y="5088"/>
                  </a:lnTo>
                  <a:lnTo>
                    <a:pt x="2495" y="4915"/>
                  </a:lnTo>
                  <a:lnTo>
                    <a:pt x="2446" y="4742"/>
                  </a:lnTo>
                  <a:lnTo>
                    <a:pt x="2421" y="4569"/>
                  </a:lnTo>
                  <a:lnTo>
                    <a:pt x="2396" y="4371"/>
                  </a:lnTo>
                  <a:lnTo>
                    <a:pt x="2396" y="4174"/>
                  </a:lnTo>
                  <a:lnTo>
                    <a:pt x="2421" y="4001"/>
                  </a:lnTo>
                  <a:lnTo>
                    <a:pt x="2471" y="3803"/>
                  </a:lnTo>
                  <a:lnTo>
                    <a:pt x="2520" y="3631"/>
                  </a:lnTo>
                  <a:lnTo>
                    <a:pt x="2619" y="3458"/>
                  </a:lnTo>
                  <a:lnTo>
                    <a:pt x="2717" y="3285"/>
                  </a:lnTo>
                  <a:lnTo>
                    <a:pt x="2816" y="3112"/>
                  </a:lnTo>
                  <a:lnTo>
                    <a:pt x="2940" y="2988"/>
                  </a:lnTo>
                  <a:lnTo>
                    <a:pt x="3088" y="2840"/>
                  </a:lnTo>
                  <a:lnTo>
                    <a:pt x="3236" y="2741"/>
                  </a:lnTo>
                  <a:lnTo>
                    <a:pt x="3384" y="2643"/>
                  </a:lnTo>
                  <a:lnTo>
                    <a:pt x="3557" y="2569"/>
                  </a:lnTo>
                  <a:lnTo>
                    <a:pt x="3730" y="2494"/>
                  </a:lnTo>
                  <a:lnTo>
                    <a:pt x="3903" y="2445"/>
                  </a:lnTo>
                  <a:lnTo>
                    <a:pt x="4100" y="2420"/>
                  </a:lnTo>
                  <a:lnTo>
                    <a:pt x="4273" y="2396"/>
                  </a:lnTo>
                  <a:close/>
                  <a:moveTo>
                    <a:pt x="4224" y="0"/>
                  </a:moveTo>
                  <a:lnTo>
                    <a:pt x="3804" y="50"/>
                  </a:lnTo>
                  <a:lnTo>
                    <a:pt x="3384" y="99"/>
                  </a:lnTo>
                  <a:lnTo>
                    <a:pt x="2989" y="222"/>
                  </a:lnTo>
                  <a:lnTo>
                    <a:pt x="2594" y="371"/>
                  </a:lnTo>
                  <a:lnTo>
                    <a:pt x="2224" y="543"/>
                  </a:lnTo>
                  <a:lnTo>
                    <a:pt x="1878" y="766"/>
                  </a:lnTo>
                  <a:lnTo>
                    <a:pt x="1557" y="1013"/>
                  </a:lnTo>
                  <a:lnTo>
                    <a:pt x="1236" y="1309"/>
                  </a:lnTo>
                  <a:lnTo>
                    <a:pt x="964" y="1630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97" y="2766"/>
                  </a:lnTo>
                  <a:lnTo>
                    <a:pt x="174" y="3186"/>
                  </a:lnTo>
                  <a:lnTo>
                    <a:pt x="75" y="3606"/>
                  </a:lnTo>
                  <a:lnTo>
                    <a:pt x="26" y="4026"/>
                  </a:lnTo>
                  <a:lnTo>
                    <a:pt x="1" y="4445"/>
                  </a:lnTo>
                  <a:lnTo>
                    <a:pt x="50" y="4841"/>
                  </a:lnTo>
                  <a:lnTo>
                    <a:pt x="100" y="5260"/>
                  </a:lnTo>
                  <a:lnTo>
                    <a:pt x="223" y="5656"/>
                  </a:lnTo>
                  <a:lnTo>
                    <a:pt x="371" y="6051"/>
                  </a:lnTo>
                  <a:lnTo>
                    <a:pt x="544" y="6421"/>
                  </a:lnTo>
                  <a:lnTo>
                    <a:pt x="766" y="6767"/>
                  </a:lnTo>
                  <a:lnTo>
                    <a:pt x="1013" y="7113"/>
                  </a:lnTo>
                  <a:lnTo>
                    <a:pt x="1310" y="7409"/>
                  </a:lnTo>
                  <a:lnTo>
                    <a:pt x="1631" y="7705"/>
                  </a:lnTo>
                  <a:lnTo>
                    <a:pt x="1977" y="7952"/>
                  </a:lnTo>
                  <a:lnTo>
                    <a:pt x="2372" y="8175"/>
                  </a:lnTo>
                  <a:lnTo>
                    <a:pt x="2767" y="8348"/>
                  </a:lnTo>
                  <a:lnTo>
                    <a:pt x="3187" y="8496"/>
                  </a:lnTo>
                  <a:lnTo>
                    <a:pt x="3607" y="8570"/>
                  </a:lnTo>
                  <a:lnTo>
                    <a:pt x="4026" y="8619"/>
                  </a:lnTo>
                  <a:lnTo>
                    <a:pt x="4446" y="8644"/>
                  </a:lnTo>
                  <a:lnTo>
                    <a:pt x="4841" y="8619"/>
                  </a:lnTo>
                  <a:lnTo>
                    <a:pt x="5261" y="8545"/>
                  </a:lnTo>
                  <a:lnTo>
                    <a:pt x="5656" y="8422"/>
                  </a:lnTo>
                  <a:lnTo>
                    <a:pt x="6052" y="8273"/>
                  </a:lnTo>
                  <a:lnTo>
                    <a:pt x="6422" y="8101"/>
                  </a:lnTo>
                  <a:lnTo>
                    <a:pt x="6768" y="7878"/>
                  </a:lnTo>
                  <a:lnTo>
                    <a:pt x="7113" y="7631"/>
                  </a:lnTo>
                  <a:lnTo>
                    <a:pt x="7410" y="7335"/>
                  </a:lnTo>
                  <a:lnTo>
                    <a:pt x="7706" y="7014"/>
                  </a:lnTo>
                  <a:lnTo>
                    <a:pt x="7953" y="6668"/>
                  </a:lnTo>
                  <a:lnTo>
                    <a:pt x="8175" y="6273"/>
                  </a:lnTo>
                  <a:lnTo>
                    <a:pt x="8348" y="5878"/>
                  </a:lnTo>
                  <a:lnTo>
                    <a:pt x="8496" y="5458"/>
                  </a:lnTo>
                  <a:lnTo>
                    <a:pt x="8571" y="5038"/>
                  </a:lnTo>
                  <a:lnTo>
                    <a:pt x="8645" y="4618"/>
                  </a:lnTo>
                  <a:lnTo>
                    <a:pt x="8645" y="4223"/>
                  </a:lnTo>
                  <a:lnTo>
                    <a:pt x="8620" y="3803"/>
                  </a:lnTo>
                  <a:lnTo>
                    <a:pt x="8546" y="3384"/>
                  </a:lnTo>
                  <a:lnTo>
                    <a:pt x="8422" y="2988"/>
                  </a:lnTo>
                  <a:lnTo>
                    <a:pt x="8274" y="2593"/>
                  </a:lnTo>
                  <a:lnTo>
                    <a:pt x="8101" y="2223"/>
                  </a:lnTo>
                  <a:lnTo>
                    <a:pt x="7879" y="1877"/>
                  </a:lnTo>
                  <a:lnTo>
                    <a:pt x="7632" y="1531"/>
                  </a:lnTo>
                  <a:lnTo>
                    <a:pt x="7336" y="1235"/>
                  </a:lnTo>
                  <a:lnTo>
                    <a:pt x="7015" y="939"/>
                  </a:lnTo>
                  <a:lnTo>
                    <a:pt x="6669" y="692"/>
                  </a:lnTo>
                  <a:lnTo>
                    <a:pt x="6298" y="469"/>
                  </a:lnTo>
                  <a:lnTo>
                    <a:pt x="5879" y="296"/>
                  </a:lnTo>
                  <a:lnTo>
                    <a:pt x="5483" y="148"/>
                  </a:lnTo>
                  <a:lnTo>
                    <a:pt x="5064" y="74"/>
                  </a:lnTo>
                  <a:lnTo>
                    <a:pt x="4644" y="25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-475307" y="-2627756"/>
              <a:ext cx="326052" cy="326997"/>
            </a:xfrm>
            <a:custGeom>
              <a:rect b="b" l="l" r="r" t="t"/>
              <a:pathLst>
                <a:path extrusionOk="0" h="8645" w="8620">
                  <a:moveTo>
                    <a:pt x="4446" y="2396"/>
                  </a:moveTo>
                  <a:lnTo>
                    <a:pt x="4643" y="2421"/>
                  </a:lnTo>
                  <a:lnTo>
                    <a:pt x="4816" y="2470"/>
                  </a:lnTo>
                  <a:lnTo>
                    <a:pt x="5014" y="2520"/>
                  </a:lnTo>
                  <a:lnTo>
                    <a:pt x="5187" y="2618"/>
                  </a:lnTo>
                  <a:lnTo>
                    <a:pt x="5359" y="2717"/>
                  </a:lnTo>
                  <a:lnTo>
                    <a:pt x="5508" y="2816"/>
                  </a:lnTo>
                  <a:lnTo>
                    <a:pt x="5656" y="2940"/>
                  </a:lnTo>
                  <a:lnTo>
                    <a:pt x="5779" y="3088"/>
                  </a:lnTo>
                  <a:lnTo>
                    <a:pt x="5903" y="3236"/>
                  </a:lnTo>
                  <a:lnTo>
                    <a:pt x="6002" y="3384"/>
                  </a:lnTo>
                  <a:lnTo>
                    <a:pt x="6076" y="3557"/>
                  </a:lnTo>
                  <a:lnTo>
                    <a:pt x="6150" y="3730"/>
                  </a:lnTo>
                  <a:lnTo>
                    <a:pt x="6199" y="3903"/>
                  </a:lnTo>
                  <a:lnTo>
                    <a:pt x="6224" y="4100"/>
                  </a:lnTo>
                  <a:lnTo>
                    <a:pt x="6224" y="4273"/>
                  </a:lnTo>
                  <a:lnTo>
                    <a:pt x="6224" y="4471"/>
                  </a:lnTo>
                  <a:lnTo>
                    <a:pt x="6199" y="4644"/>
                  </a:lnTo>
                  <a:lnTo>
                    <a:pt x="6174" y="4841"/>
                  </a:lnTo>
                  <a:lnTo>
                    <a:pt x="6100" y="5014"/>
                  </a:lnTo>
                  <a:lnTo>
                    <a:pt x="6026" y="5187"/>
                  </a:lnTo>
                  <a:lnTo>
                    <a:pt x="5927" y="5360"/>
                  </a:lnTo>
                  <a:lnTo>
                    <a:pt x="5804" y="5533"/>
                  </a:lnTo>
                  <a:lnTo>
                    <a:pt x="5681" y="5681"/>
                  </a:lnTo>
                  <a:lnTo>
                    <a:pt x="5557" y="5804"/>
                  </a:lnTo>
                  <a:lnTo>
                    <a:pt x="5409" y="5903"/>
                  </a:lnTo>
                  <a:lnTo>
                    <a:pt x="5236" y="6002"/>
                  </a:lnTo>
                  <a:lnTo>
                    <a:pt x="5088" y="6101"/>
                  </a:lnTo>
                  <a:lnTo>
                    <a:pt x="4915" y="6150"/>
                  </a:lnTo>
                  <a:lnTo>
                    <a:pt x="4717" y="6199"/>
                  </a:lnTo>
                  <a:lnTo>
                    <a:pt x="4544" y="6249"/>
                  </a:lnTo>
                  <a:lnTo>
                    <a:pt x="4174" y="6249"/>
                  </a:lnTo>
                  <a:lnTo>
                    <a:pt x="3976" y="6224"/>
                  </a:lnTo>
                  <a:lnTo>
                    <a:pt x="3804" y="6175"/>
                  </a:lnTo>
                  <a:lnTo>
                    <a:pt x="3606" y="6125"/>
                  </a:lnTo>
                  <a:lnTo>
                    <a:pt x="3433" y="6051"/>
                  </a:lnTo>
                  <a:lnTo>
                    <a:pt x="3260" y="5952"/>
                  </a:lnTo>
                  <a:lnTo>
                    <a:pt x="3112" y="5829"/>
                  </a:lnTo>
                  <a:lnTo>
                    <a:pt x="2964" y="5706"/>
                  </a:lnTo>
                  <a:lnTo>
                    <a:pt x="2840" y="5557"/>
                  </a:lnTo>
                  <a:lnTo>
                    <a:pt x="2717" y="5409"/>
                  </a:lnTo>
                  <a:lnTo>
                    <a:pt x="2618" y="5261"/>
                  </a:lnTo>
                  <a:lnTo>
                    <a:pt x="2544" y="5088"/>
                  </a:lnTo>
                  <a:lnTo>
                    <a:pt x="2470" y="4915"/>
                  </a:lnTo>
                  <a:lnTo>
                    <a:pt x="2421" y="4742"/>
                  </a:lnTo>
                  <a:lnTo>
                    <a:pt x="2396" y="4569"/>
                  </a:lnTo>
                  <a:lnTo>
                    <a:pt x="2371" y="4372"/>
                  </a:lnTo>
                  <a:lnTo>
                    <a:pt x="2396" y="4199"/>
                  </a:lnTo>
                  <a:lnTo>
                    <a:pt x="2421" y="4001"/>
                  </a:lnTo>
                  <a:lnTo>
                    <a:pt x="2445" y="3804"/>
                  </a:lnTo>
                  <a:lnTo>
                    <a:pt x="2519" y="3631"/>
                  </a:lnTo>
                  <a:lnTo>
                    <a:pt x="2593" y="3458"/>
                  </a:lnTo>
                  <a:lnTo>
                    <a:pt x="2692" y="3285"/>
                  </a:lnTo>
                  <a:lnTo>
                    <a:pt x="2791" y="3112"/>
                  </a:lnTo>
                  <a:lnTo>
                    <a:pt x="2939" y="2989"/>
                  </a:lnTo>
                  <a:lnTo>
                    <a:pt x="3063" y="2841"/>
                  </a:lnTo>
                  <a:lnTo>
                    <a:pt x="3211" y="2742"/>
                  </a:lnTo>
                  <a:lnTo>
                    <a:pt x="3384" y="2643"/>
                  </a:lnTo>
                  <a:lnTo>
                    <a:pt x="3532" y="2569"/>
                  </a:lnTo>
                  <a:lnTo>
                    <a:pt x="3705" y="2495"/>
                  </a:lnTo>
                  <a:lnTo>
                    <a:pt x="3902" y="2446"/>
                  </a:lnTo>
                  <a:lnTo>
                    <a:pt x="4075" y="2421"/>
                  </a:lnTo>
                  <a:lnTo>
                    <a:pt x="4248" y="2396"/>
                  </a:lnTo>
                  <a:close/>
                  <a:moveTo>
                    <a:pt x="4199" y="1"/>
                  </a:moveTo>
                  <a:lnTo>
                    <a:pt x="3779" y="50"/>
                  </a:lnTo>
                  <a:lnTo>
                    <a:pt x="3384" y="99"/>
                  </a:lnTo>
                  <a:lnTo>
                    <a:pt x="2964" y="223"/>
                  </a:lnTo>
                  <a:lnTo>
                    <a:pt x="2593" y="371"/>
                  </a:lnTo>
                  <a:lnTo>
                    <a:pt x="2223" y="544"/>
                  </a:lnTo>
                  <a:lnTo>
                    <a:pt x="1853" y="766"/>
                  </a:lnTo>
                  <a:lnTo>
                    <a:pt x="1532" y="1013"/>
                  </a:lnTo>
                  <a:lnTo>
                    <a:pt x="1210" y="1310"/>
                  </a:lnTo>
                  <a:lnTo>
                    <a:pt x="939" y="1631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72" y="2767"/>
                  </a:lnTo>
                  <a:lnTo>
                    <a:pt x="149" y="3186"/>
                  </a:lnTo>
                  <a:lnTo>
                    <a:pt x="50" y="3606"/>
                  </a:lnTo>
                  <a:lnTo>
                    <a:pt x="0" y="4026"/>
                  </a:lnTo>
                  <a:lnTo>
                    <a:pt x="0" y="4446"/>
                  </a:lnTo>
                  <a:lnTo>
                    <a:pt x="25" y="4841"/>
                  </a:lnTo>
                  <a:lnTo>
                    <a:pt x="99" y="5261"/>
                  </a:lnTo>
                  <a:lnTo>
                    <a:pt x="198" y="5656"/>
                  </a:lnTo>
                  <a:lnTo>
                    <a:pt x="346" y="6051"/>
                  </a:lnTo>
                  <a:lnTo>
                    <a:pt x="544" y="6422"/>
                  </a:lnTo>
                  <a:lnTo>
                    <a:pt x="741" y="6767"/>
                  </a:lnTo>
                  <a:lnTo>
                    <a:pt x="1013" y="7113"/>
                  </a:lnTo>
                  <a:lnTo>
                    <a:pt x="1285" y="7410"/>
                  </a:lnTo>
                  <a:lnTo>
                    <a:pt x="1606" y="7706"/>
                  </a:lnTo>
                  <a:lnTo>
                    <a:pt x="1976" y="7953"/>
                  </a:lnTo>
                  <a:lnTo>
                    <a:pt x="2346" y="8175"/>
                  </a:lnTo>
                  <a:lnTo>
                    <a:pt x="2742" y="8348"/>
                  </a:lnTo>
                  <a:lnTo>
                    <a:pt x="3161" y="8496"/>
                  </a:lnTo>
                  <a:lnTo>
                    <a:pt x="3581" y="8570"/>
                  </a:lnTo>
                  <a:lnTo>
                    <a:pt x="4001" y="8620"/>
                  </a:lnTo>
                  <a:lnTo>
                    <a:pt x="4421" y="8644"/>
                  </a:lnTo>
                  <a:lnTo>
                    <a:pt x="4841" y="8620"/>
                  </a:lnTo>
                  <a:lnTo>
                    <a:pt x="5236" y="8546"/>
                  </a:lnTo>
                  <a:lnTo>
                    <a:pt x="5631" y="8422"/>
                  </a:lnTo>
                  <a:lnTo>
                    <a:pt x="6026" y="8274"/>
                  </a:lnTo>
                  <a:lnTo>
                    <a:pt x="6397" y="8101"/>
                  </a:lnTo>
                  <a:lnTo>
                    <a:pt x="6767" y="7879"/>
                  </a:lnTo>
                  <a:lnTo>
                    <a:pt x="7088" y="7632"/>
                  </a:lnTo>
                  <a:lnTo>
                    <a:pt x="7409" y="7335"/>
                  </a:lnTo>
                  <a:lnTo>
                    <a:pt x="7681" y="7014"/>
                  </a:lnTo>
                  <a:lnTo>
                    <a:pt x="7928" y="6669"/>
                  </a:lnTo>
                  <a:lnTo>
                    <a:pt x="8150" y="6274"/>
                  </a:lnTo>
                  <a:lnTo>
                    <a:pt x="8323" y="5878"/>
                  </a:lnTo>
                  <a:lnTo>
                    <a:pt x="8471" y="5459"/>
                  </a:lnTo>
                  <a:lnTo>
                    <a:pt x="8570" y="5039"/>
                  </a:lnTo>
                  <a:lnTo>
                    <a:pt x="8619" y="4644"/>
                  </a:lnTo>
                  <a:lnTo>
                    <a:pt x="8619" y="4224"/>
                  </a:lnTo>
                  <a:lnTo>
                    <a:pt x="8595" y="3804"/>
                  </a:lnTo>
                  <a:lnTo>
                    <a:pt x="8521" y="3384"/>
                  </a:lnTo>
                  <a:lnTo>
                    <a:pt x="8422" y="2989"/>
                  </a:lnTo>
                  <a:lnTo>
                    <a:pt x="8274" y="2594"/>
                  </a:lnTo>
                  <a:lnTo>
                    <a:pt x="8076" y="2223"/>
                  </a:lnTo>
                  <a:lnTo>
                    <a:pt x="7854" y="1878"/>
                  </a:lnTo>
                  <a:lnTo>
                    <a:pt x="7607" y="1532"/>
                  </a:lnTo>
                  <a:lnTo>
                    <a:pt x="7335" y="1235"/>
                  </a:lnTo>
                  <a:lnTo>
                    <a:pt x="7014" y="939"/>
                  </a:lnTo>
                  <a:lnTo>
                    <a:pt x="6644" y="692"/>
                  </a:lnTo>
                  <a:lnTo>
                    <a:pt x="6273" y="470"/>
                  </a:lnTo>
                  <a:lnTo>
                    <a:pt x="5853" y="297"/>
                  </a:lnTo>
                  <a:lnTo>
                    <a:pt x="5458" y="149"/>
                  </a:lnTo>
                  <a:lnTo>
                    <a:pt x="5038" y="75"/>
                  </a:lnTo>
                  <a:lnTo>
                    <a:pt x="4619" y="25"/>
                  </a:lnTo>
                  <a:lnTo>
                    <a:pt x="419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18"/>
          <p:cNvGrpSpPr/>
          <p:nvPr/>
        </p:nvGrpSpPr>
        <p:grpSpPr>
          <a:xfrm rot="-2325870">
            <a:off x="8730840" y="2331343"/>
            <a:ext cx="340073" cy="353123"/>
            <a:chOff x="-489340" y="-2627756"/>
            <a:chExt cx="340085" cy="353135"/>
          </a:xfrm>
        </p:grpSpPr>
        <p:sp>
          <p:nvSpPr>
            <p:cNvPr id="579" name="Google Shape;579;p18"/>
            <p:cNvSpPr/>
            <p:nvPr/>
          </p:nvSpPr>
          <p:spPr>
            <a:xfrm>
              <a:off x="-489340" y="-2601581"/>
              <a:ext cx="326997" cy="326959"/>
            </a:xfrm>
            <a:custGeom>
              <a:rect b="b" l="l" r="r" t="t"/>
              <a:pathLst>
                <a:path extrusionOk="0" h="8644" w="8645">
                  <a:moveTo>
                    <a:pt x="4471" y="2396"/>
                  </a:moveTo>
                  <a:lnTo>
                    <a:pt x="4644" y="2420"/>
                  </a:lnTo>
                  <a:lnTo>
                    <a:pt x="4841" y="2470"/>
                  </a:lnTo>
                  <a:lnTo>
                    <a:pt x="5014" y="2519"/>
                  </a:lnTo>
                  <a:lnTo>
                    <a:pt x="5212" y="2618"/>
                  </a:lnTo>
                  <a:lnTo>
                    <a:pt x="5385" y="2717"/>
                  </a:lnTo>
                  <a:lnTo>
                    <a:pt x="5533" y="2816"/>
                  </a:lnTo>
                  <a:lnTo>
                    <a:pt x="5681" y="2939"/>
                  </a:lnTo>
                  <a:lnTo>
                    <a:pt x="5805" y="3087"/>
                  </a:lnTo>
                  <a:lnTo>
                    <a:pt x="5903" y="3235"/>
                  </a:lnTo>
                  <a:lnTo>
                    <a:pt x="6002" y="3384"/>
                  </a:lnTo>
                  <a:lnTo>
                    <a:pt x="6101" y="3556"/>
                  </a:lnTo>
                  <a:lnTo>
                    <a:pt x="6150" y="3729"/>
                  </a:lnTo>
                  <a:lnTo>
                    <a:pt x="6200" y="3902"/>
                  </a:lnTo>
                  <a:lnTo>
                    <a:pt x="6249" y="4100"/>
                  </a:lnTo>
                  <a:lnTo>
                    <a:pt x="6249" y="4273"/>
                  </a:lnTo>
                  <a:lnTo>
                    <a:pt x="6249" y="4470"/>
                  </a:lnTo>
                  <a:lnTo>
                    <a:pt x="6224" y="4643"/>
                  </a:lnTo>
                  <a:lnTo>
                    <a:pt x="6175" y="4841"/>
                  </a:lnTo>
                  <a:lnTo>
                    <a:pt x="6126" y="5014"/>
                  </a:lnTo>
                  <a:lnTo>
                    <a:pt x="6052" y="5186"/>
                  </a:lnTo>
                  <a:lnTo>
                    <a:pt x="5953" y="5359"/>
                  </a:lnTo>
                  <a:lnTo>
                    <a:pt x="5829" y="5532"/>
                  </a:lnTo>
                  <a:lnTo>
                    <a:pt x="5706" y="5680"/>
                  </a:lnTo>
                  <a:lnTo>
                    <a:pt x="5558" y="5804"/>
                  </a:lnTo>
                  <a:lnTo>
                    <a:pt x="5409" y="5903"/>
                  </a:lnTo>
                  <a:lnTo>
                    <a:pt x="5261" y="6001"/>
                  </a:lnTo>
                  <a:lnTo>
                    <a:pt x="5088" y="6100"/>
                  </a:lnTo>
                  <a:lnTo>
                    <a:pt x="4915" y="6150"/>
                  </a:lnTo>
                  <a:lnTo>
                    <a:pt x="4743" y="6199"/>
                  </a:lnTo>
                  <a:lnTo>
                    <a:pt x="4570" y="6224"/>
                  </a:lnTo>
                  <a:lnTo>
                    <a:pt x="4372" y="6248"/>
                  </a:lnTo>
                  <a:lnTo>
                    <a:pt x="4199" y="6248"/>
                  </a:lnTo>
                  <a:lnTo>
                    <a:pt x="4002" y="6224"/>
                  </a:lnTo>
                  <a:lnTo>
                    <a:pt x="3829" y="6174"/>
                  </a:lnTo>
                  <a:lnTo>
                    <a:pt x="3631" y="6125"/>
                  </a:lnTo>
                  <a:lnTo>
                    <a:pt x="3458" y="6051"/>
                  </a:lnTo>
                  <a:lnTo>
                    <a:pt x="3286" y="5952"/>
                  </a:lnTo>
                  <a:lnTo>
                    <a:pt x="3113" y="5828"/>
                  </a:lnTo>
                  <a:lnTo>
                    <a:pt x="2989" y="5705"/>
                  </a:lnTo>
                  <a:lnTo>
                    <a:pt x="2866" y="5557"/>
                  </a:lnTo>
                  <a:lnTo>
                    <a:pt x="2742" y="5409"/>
                  </a:lnTo>
                  <a:lnTo>
                    <a:pt x="2643" y="5260"/>
                  </a:lnTo>
                  <a:lnTo>
                    <a:pt x="2569" y="5088"/>
                  </a:lnTo>
                  <a:lnTo>
                    <a:pt x="2495" y="4915"/>
                  </a:lnTo>
                  <a:lnTo>
                    <a:pt x="2446" y="4742"/>
                  </a:lnTo>
                  <a:lnTo>
                    <a:pt x="2421" y="4569"/>
                  </a:lnTo>
                  <a:lnTo>
                    <a:pt x="2396" y="4371"/>
                  </a:lnTo>
                  <a:lnTo>
                    <a:pt x="2396" y="4174"/>
                  </a:lnTo>
                  <a:lnTo>
                    <a:pt x="2421" y="4001"/>
                  </a:lnTo>
                  <a:lnTo>
                    <a:pt x="2471" y="3803"/>
                  </a:lnTo>
                  <a:lnTo>
                    <a:pt x="2520" y="3631"/>
                  </a:lnTo>
                  <a:lnTo>
                    <a:pt x="2619" y="3458"/>
                  </a:lnTo>
                  <a:lnTo>
                    <a:pt x="2717" y="3285"/>
                  </a:lnTo>
                  <a:lnTo>
                    <a:pt x="2816" y="3112"/>
                  </a:lnTo>
                  <a:lnTo>
                    <a:pt x="2940" y="2988"/>
                  </a:lnTo>
                  <a:lnTo>
                    <a:pt x="3088" y="2840"/>
                  </a:lnTo>
                  <a:lnTo>
                    <a:pt x="3236" y="2741"/>
                  </a:lnTo>
                  <a:lnTo>
                    <a:pt x="3384" y="2643"/>
                  </a:lnTo>
                  <a:lnTo>
                    <a:pt x="3557" y="2569"/>
                  </a:lnTo>
                  <a:lnTo>
                    <a:pt x="3730" y="2494"/>
                  </a:lnTo>
                  <a:lnTo>
                    <a:pt x="3903" y="2445"/>
                  </a:lnTo>
                  <a:lnTo>
                    <a:pt x="4100" y="2420"/>
                  </a:lnTo>
                  <a:lnTo>
                    <a:pt x="4273" y="2396"/>
                  </a:lnTo>
                  <a:close/>
                  <a:moveTo>
                    <a:pt x="4224" y="0"/>
                  </a:moveTo>
                  <a:lnTo>
                    <a:pt x="3804" y="50"/>
                  </a:lnTo>
                  <a:lnTo>
                    <a:pt x="3384" y="99"/>
                  </a:lnTo>
                  <a:lnTo>
                    <a:pt x="2989" y="222"/>
                  </a:lnTo>
                  <a:lnTo>
                    <a:pt x="2594" y="371"/>
                  </a:lnTo>
                  <a:lnTo>
                    <a:pt x="2224" y="543"/>
                  </a:lnTo>
                  <a:lnTo>
                    <a:pt x="1878" y="766"/>
                  </a:lnTo>
                  <a:lnTo>
                    <a:pt x="1557" y="1013"/>
                  </a:lnTo>
                  <a:lnTo>
                    <a:pt x="1236" y="1309"/>
                  </a:lnTo>
                  <a:lnTo>
                    <a:pt x="964" y="1630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97" y="2766"/>
                  </a:lnTo>
                  <a:lnTo>
                    <a:pt x="174" y="3186"/>
                  </a:lnTo>
                  <a:lnTo>
                    <a:pt x="75" y="3606"/>
                  </a:lnTo>
                  <a:lnTo>
                    <a:pt x="26" y="4026"/>
                  </a:lnTo>
                  <a:lnTo>
                    <a:pt x="1" y="4445"/>
                  </a:lnTo>
                  <a:lnTo>
                    <a:pt x="50" y="4841"/>
                  </a:lnTo>
                  <a:lnTo>
                    <a:pt x="100" y="5260"/>
                  </a:lnTo>
                  <a:lnTo>
                    <a:pt x="223" y="5656"/>
                  </a:lnTo>
                  <a:lnTo>
                    <a:pt x="371" y="6051"/>
                  </a:lnTo>
                  <a:lnTo>
                    <a:pt x="544" y="6421"/>
                  </a:lnTo>
                  <a:lnTo>
                    <a:pt x="766" y="6767"/>
                  </a:lnTo>
                  <a:lnTo>
                    <a:pt x="1013" y="7113"/>
                  </a:lnTo>
                  <a:lnTo>
                    <a:pt x="1310" y="7409"/>
                  </a:lnTo>
                  <a:lnTo>
                    <a:pt x="1631" y="7705"/>
                  </a:lnTo>
                  <a:lnTo>
                    <a:pt x="1977" y="7952"/>
                  </a:lnTo>
                  <a:lnTo>
                    <a:pt x="2372" y="8175"/>
                  </a:lnTo>
                  <a:lnTo>
                    <a:pt x="2767" y="8348"/>
                  </a:lnTo>
                  <a:lnTo>
                    <a:pt x="3187" y="8496"/>
                  </a:lnTo>
                  <a:lnTo>
                    <a:pt x="3607" y="8570"/>
                  </a:lnTo>
                  <a:lnTo>
                    <a:pt x="4026" y="8619"/>
                  </a:lnTo>
                  <a:lnTo>
                    <a:pt x="4446" y="8644"/>
                  </a:lnTo>
                  <a:lnTo>
                    <a:pt x="4841" y="8619"/>
                  </a:lnTo>
                  <a:lnTo>
                    <a:pt x="5261" y="8545"/>
                  </a:lnTo>
                  <a:lnTo>
                    <a:pt x="5656" y="8422"/>
                  </a:lnTo>
                  <a:lnTo>
                    <a:pt x="6052" y="8273"/>
                  </a:lnTo>
                  <a:lnTo>
                    <a:pt x="6422" y="8101"/>
                  </a:lnTo>
                  <a:lnTo>
                    <a:pt x="6768" y="7878"/>
                  </a:lnTo>
                  <a:lnTo>
                    <a:pt x="7113" y="7631"/>
                  </a:lnTo>
                  <a:lnTo>
                    <a:pt x="7410" y="7335"/>
                  </a:lnTo>
                  <a:lnTo>
                    <a:pt x="7706" y="7014"/>
                  </a:lnTo>
                  <a:lnTo>
                    <a:pt x="7953" y="6668"/>
                  </a:lnTo>
                  <a:lnTo>
                    <a:pt x="8175" y="6273"/>
                  </a:lnTo>
                  <a:lnTo>
                    <a:pt x="8348" y="5878"/>
                  </a:lnTo>
                  <a:lnTo>
                    <a:pt x="8496" y="5458"/>
                  </a:lnTo>
                  <a:lnTo>
                    <a:pt x="8571" y="5038"/>
                  </a:lnTo>
                  <a:lnTo>
                    <a:pt x="8645" y="4618"/>
                  </a:lnTo>
                  <a:lnTo>
                    <a:pt x="8645" y="4223"/>
                  </a:lnTo>
                  <a:lnTo>
                    <a:pt x="8620" y="3803"/>
                  </a:lnTo>
                  <a:lnTo>
                    <a:pt x="8546" y="3384"/>
                  </a:lnTo>
                  <a:lnTo>
                    <a:pt x="8422" y="2988"/>
                  </a:lnTo>
                  <a:lnTo>
                    <a:pt x="8274" y="2593"/>
                  </a:lnTo>
                  <a:lnTo>
                    <a:pt x="8101" y="2223"/>
                  </a:lnTo>
                  <a:lnTo>
                    <a:pt x="7879" y="1877"/>
                  </a:lnTo>
                  <a:lnTo>
                    <a:pt x="7632" y="1531"/>
                  </a:lnTo>
                  <a:lnTo>
                    <a:pt x="7336" y="1235"/>
                  </a:lnTo>
                  <a:lnTo>
                    <a:pt x="7015" y="939"/>
                  </a:lnTo>
                  <a:lnTo>
                    <a:pt x="6669" y="692"/>
                  </a:lnTo>
                  <a:lnTo>
                    <a:pt x="6298" y="469"/>
                  </a:lnTo>
                  <a:lnTo>
                    <a:pt x="5879" y="296"/>
                  </a:lnTo>
                  <a:lnTo>
                    <a:pt x="5483" y="148"/>
                  </a:lnTo>
                  <a:lnTo>
                    <a:pt x="5064" y="74"/>
                  </a:lnTo>
                  <a:lnTo>
                    <a:pt x="4644" y="25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8"/>
            <p:cNvSpPr/>
            <p:nvPr/>
          </p:nvSpPr>
          <p:spPr>
            <a:xfrm>
              <a:off x="-475307" y="-2627756"/>
              <a:ext cx="326052" cy="326997"/>
            </a:xfrm>
            <a:custGeom>
              <a:rect b="b" l="l" r="r" t="t"/>
              <a:pathLst>
                <a:path extrusionOk="0" h="8645" w="8620">
                  <a:moveTo>
                    <a:pt x="4446" y="2396"/>
                  </a:moveTo>
                  <a:lnTo>
                    <a:pt x="4643" y="2421"/>
                  </a:lnTo>
                  <a:lnTo>
                    <a:pt x="4816" y="2470"/>
                  </a:lnTo>
                  <a:lnTo>
                    <a:pt x="5014" y="2520"/>
                  </a:lnTo>
                  <a:lnTo>
                    <a:pt x="5187" y="2618"/>
                  </a:lnTo>
                  <a:lnTo>
                    <a:pt x="5359" y="2717"/>
                  </a:lnTo>
                  <a:lnTo>
                    <a:pt x="5508" y="2816"/>
                  </a:lnTo>
                  <a:lnTo>
                    <a:pt x="5656" y="2940"/>
                  </a:lnTo>
                  <a:lnTo>
                    <a:pt x="5779" y="3088"/>
                  </a:lnTo>
                  <a:lnTo>
                    <a:pt x="5903" y="3236"/>
                  </a:lnTo>
                  <a:lnTo>
                    <a:pt x="6002" y="3384"/>
                  </a:lnTo>
                  <a:lnTo>
                    <a:pt x="6076" y="3557"/>
                  </a:lnTo>
                  <a:lnTo>
                    <a:pt x="6150" y="3730"/>
                  </a:lnTo>
                  <a:lnTo>
                    <a:pt x="6199" y="3903"/>
                  </a:lnTo>
                  <a:lnTo>
                    <a:pt x="6224" y="4100"/>
                  </a:lnTo>
                  <a:lnTo>
                    <a:pt x="6224" y="4273"/>
                  </a:lnTo>
                  <a:lnTo>
                    <a:pt x="6224" y="4471"/>
                  </a:lnTo>
                  <a:lnTo>
                    <a:pt x="6199" y="4644"/>
                  </a:lnTo>
                  <a:lnTo>
                    <a:pt x="6174" y="4841"/>
                  </a:lnTo>
                  <a:lnTo>
                    <a:pt x="6100" y="5014"/>
                  </a:lnTo>
                  <a:lnTo>
                    <a:pt x="6026" y="5187"/>
                  </a:lnTo>
                  <a:lnTo>
                    <a:pt x="5927" y="5360"/>
                  </a:lnTo>
                  <a:lnTo>
                    <a:pt x="5804" y="5533"/>
                  </a:lnTo>
                  <a:lnTo>
                    <a:pt x="5681" y="5681"/>
                  </a:lnTo>
                  <a:lnTo>
                    <a:pt x="5557" y="5804"/>
                  </a:lnTo>
                  <a:lnTo>
                    <a:pt x="5409" y="5903"/>
                  </a:lnTo>
                  <a:lnTo>
                    <a:pt x="5236" y="6002"/>
                  </a:lnTo>
                  <a:lnTo>
                    <a:pt x="5088" y="6101"/>
                  </a:lnTo>
                  <a:lnTo>
                    <a:pt x="4915" y="6150"/>
                  </a:lnTo>
                  <a:lnTo>
                    <a:pt x="4717" y="6199"/>
                  </a:lnTo>
                  <a:lnTo>
                    <a:pt x="4544" y="6249"/>
                  </a:lnTo>
                  <a:lnTo>
                    <a:pt x="4174" y="6249"/>
                  </a:lnTo>
                  <a:lnTo>
                    <a:pt x="3976" y="6224"/>
                  </a:lnTo>
                  <a:lnTo>
                    <a:pt x="3804" y="6175"/>
                  </a:lnTo>
                  <a:lnTo>
                    <a:pt x="3606" y="6125"/>
                  </a:lnTo>
                  <a:lnTo>
                    <a:pt x="3433" y="6051"/>
                  </a:lnTo>
                  <a:lnTo>
                    <a:pt x="3260" y="5952"/>
                  </a:lnTo>
                  <a:lnTo>
                    <a:pt x="3112" y="5829"/>
                  </a:lnTo>
                  <a:lnTo>
                    <a:pt x="2964" y="5706"/>
                  </a:lnTo>
                  <a:lnTo>
                    <a:pt x="2840" y="5557"/>
                  </a:lnTo>
                  <a:lnTo>
                    <a:pt x="2717" y="5409"/>
                  </a:lnTo>
                  <a:lnTo>
                    <a:pt x="2618" y="5261"/>
                  </a:lnTo>
                  <a:lnTo>
                    <a:pt x="2544" y="5088"/>
                  </a:lnTo>
                  <a:lnTo>
                    <a:pt x="2470" y="4915"/>
                  </a:lnTo>
                  <a:lnTo>
                    <a:pt x="2421" y="4742"/>
                  </a:lnTo>
                  <a:lnTo>
                    <a:pt x="2396" y="4569"/>
                  </a:lnTo>
                  <a:lnTo>
                    <a:pt x="2371" y="4372"/>
                  </a:lnTo>
                  <a:lnTo>
                    <a:pt x="2396" y="4199"/>
                  </a:lnTo>
                  <a:lnTo>
                    <a:pt x="2421" y="4001"/>
                  </a:lnTo>
                  <a:lnTo>
                    <a:pt x="2445" y="3804"/>
                  </a:lnTo>
                  <a:lnTo>
                    <a:pt x="2519" y="3631"/>
                  </a:lnTo>
                  <a:lnTo>
                    <a:pt x="2593" y="3458"/>
                  </a:lnTo>
                  <a:lnTo>
                    <a:pt x="2692" y="3285"/>
                  </a:lnTo>
                  <a:lnTo>
                    <a:pt x="2791" y="3112"/>
                  </a:lnTo>
                  <a:lnTo>
                    <a:pt x="2939" y="2989"/>
                  </a:lnTo>
                  <a:lnTo>
                    <a:pt x="3063" y="2841"/>
                  </a:lnTo>
                  <a:lnTo>
                    <a:pt x="3211" y="2742"/>
                  </a:lnTo>
                  <a:lnTo>
                    <a:pt x="3384" y="2643"/>
                  </a:lnTo>
                  <a:lnTo>
                    <a:pt x="3532" y="2569"/>
                  </a:lnTo>
                  <a:lnTo>
                    <a:pt x="3705" y="2495"/>
                  </a:lnTo>
                  <a:lnTo>
                    <a:pt x="3902" y="2446"/>
                  </a:lnTo>
                  <a:lnTo>
                    <a:pt x="4075" y="2421"/>
                  </a:lnTo>
                  <a:lnTo>
                    <a:pt x="4248" y="2396"/>
                  </a:lnTo>
                  <a:close/>
                  <a:moveTo>
                    <a:pt x="4199" y="1"/>
                  </a:moveTo>
                  <a:lnTo>
                    <a:pt x="3779" y="50"/>
                  </a:lnTo>
                  <a:lnTo>
                    <a:pt x="3384" y="99"/>
                  </a:lnTo>
                  <a:lnTo>
                    <a:pt x="2964" y="223"/>
                  </a:lnTo>
                  <a:lnTo>
                    <a:pt x="2593" y="371"/>
                  </a:lnTo>
                  <a:lnTo>
                    <a:pt x="2223" y="544"/>
                  </a:lnTo>
                  <a:lnTo>
                    <a:pt x="1853" y="766"/>
                  </a:lnTo>
                  <a:lnTo>
                    <a:pt x="1532" y="1013"/>
                  </a:lnTo>
                  <a:lnTo>
                    <a:pt x="1210" y="1310"/>
                  </a:lnTo>
                  <a:lnTo>
                    <a:pt x="939" y="1631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72" y="2767"/>
                  </a:lnTo>
                  <a:lnTo>
                    <a:pt x="149" y="3186"/>
                  </a:lnTo>
                  <a:lnTo>
                    <a:pt x="50" y="3606"/>
                  </a:lnTo>
                  <a:lnTo>
                    <a:pt x="0" y="4026"/>
                  </a:lnTo>
                  <a:lnTo>
                    <a:pt x="0" y="4446"/>
                  </a:lnTo>
                  <a:lnTo>
                    <a:pt x="25" y="4841"/>
                  </a:lnTo>
                  <a:lnTo>
                    <a:pt x="99" y="5261"/>
                  </a:lnTo>
                  <a:lnTo>
                    <a:pt x="198" y="5656"/>
                  </a:lnTo>
                  <a:lnTo>
                    <a:pt x="346" y="6051"/>
                  </a:lnTo>
                  <a:lnTo>
                    <a:pt x="544" y="6422"/>
                  </a:lnTo>
                  <a:lnTo>
                    <a:pt x="741" y="6767"/>
                  </a:lnTo>
                  <a:lnTo>
                    <a:pt x="1013" y="7113"/>
                  </a:lnTo>
                  <a:lnTo>
                    <a:pt x="1285" y="7410"/>
                  </a:lnTo>
                  <a:lnTo>
                    <a:pt x="1606" y="7706"/>
                  </a:lnTo>
                  <a:lnTo>
                    <a:pt x="1976" y="7953"/>
                  </a:lnTo>
                  <a:lnTo>
                    <a:pt x="2346" y="8175"/>
                  </a:lnTo>
                  <a:lnTo>
                    <a:pt x="2742" y="8348"/>
                  </a:lnTo>
                  <a:lnTo>
                    <a:pt x="3161" y="8496"/>
                  </a:lnTo>
                  <a:lnTo>
                    <a:pt x="3581" y="8570"/>
                  </a:lnTo>
                  <a:lnTo>
                    <a:pt x="4001" y="8620"/>
                  </a:lnTo>
                  <a:lnTo>
                    <a:pt x="4421" y="8644"/>
                  </a:lnTo>
                  <a:lnTo>
                    <a:pt x="4841" y="8620"/>
                  </a:lnTo>
                  <a:lnTo>
                    <a:pt x="5236" y="8546"/>
                  </a:lnTo>
                  <a:lnTo>
                    <a:pt x="5631" y="8422"/>
                  </a:lnTo>
                  <a:lnTo>
                    <a:pt x="6026" y="8274"/>
                  </a:lnTo>
                  <a:lnTo>
                    <a:pt x="6397" y="8101"/>
                  </a:lnTo>
                  <a:lnTo>
                    <a:pt x="6767" y="7879"/>
                  </a:lnTo>
                  <a:lnTo>
                    <a:pt x="7088" y="7632"/>
                  </a:lnTo>
                  <a:lnTo>
                    <a:pt x="7409" y="7335"/>
                  </a:lnTo>
                  <a:lnTo>
                    <a:pt x="7681" y="7014"/>
                  </a:lnTo>
                  <a:lnTo>
                    <a:pt x="7928" y="6669"/>
                  </a:lnTo>
                  <a:lnTo>
                    <a:pt x="8150" y="6274"/>
                  </a:lnTo>
                  <a:lnTo>
                    <a:pt x="8323" y="5878"/>
                  </a:lnTo>
                  <a:lnTo>
                    <a:pt x="8471" y="5459"/>
                  </a:lnTo>
                  <a:lnTo>
                    <a:pt x="8570" y="5039"/>
                  </a:lnTo>
                  <a:lnTo>
                    <a:pt x="8619" y="4644"/>
                  </a:lnTo>
                  <a:lnTo>
                    <a:pt x="8619" y="4224"/>
                  </a:lnTo>
                  <a:lnTo>
                    <a:pt x="8595" y="3804"/>
                  </a:lnTo>
                  <a:lnTo>
                    <a:pt x="8521" y="3384"/>
                  </a:lnTo>
                  <a:lnTo>
                    <a:pt x="8422" y="2989"/>
                  </a:lnTo>
                  <a:lnTo>
                    <a:pt x="8274" y="2594"/>
                  </a:lnTo>
                  <a:lnTo>
                    <a:pt x="8076" y="2223"/>
                  </a:lnTo>
                  <a:lnTo>
                    <a:pt x="7854" y="1878"/>
                  </a:lnTo>
                  <a:lnTo>
                    <a:pt x="7607" y="1532"/>
                  </a:lnTo>
                  <a:lnTo>
                    <a:pt x="7335" y="1235"/>
                  </a:lnTo>
                  <a:lnTo>
                    <a:pt x="7014" y="939"/>
                  </a:lnTo>
                  <a:lnTo>
                    <a:pt x="6644" y="692"/>
                  </a:lnTo>
                  <a:lnTo>
                    <a:pt x="6273" y="470"/>
                  </a:lnTo>
                  <a:lnTo>
                    <a:pt x="5853" y="297"/>
                  </a:lnTo>
                  <a:lnTo>
                    <a:pt x="5458" y="149"/>
                  </a:lnTo>
                  <a:lnTo>
                    <a:pt x="5038" y="75"/>
                  </a:lnTo>
                  <a:lnTo>
                    <a:pt x="4619" y="25"/>
                  </a:lnTo>
                  <a:lnTo>
                    <a:pt x="419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18"/>
          <p:cNvGrpSpPr/>
          <p:nvPr/>
        </p:nvGrpSpPr>
        <p:grpSpPr>
          <a:xfrm rot="-2700000">
            <a:off x="7945429" y="-575145"/>
            <a:ext cx="1065956" cy="1348067"/>
            <a:chOff x="4025100" y="-1112800"/>
            <a:chExt cx="704500" cy="890950"/>
          </a:xfrm>
        </p:grpSpPr>
        <p:sp>
          <p:nvSpPr>
            <p:cNvPr id="582" name="Google Shape;582;p18"/>
            <p:cNvSpPr/>
            <p:nvPr/>
          </p:nvSpPr>
          <p:spPr>
            <a:xfrm>
              <a:off x="4047325" y="-1109100"/>
              <a:ext cx="682275" cy="887250"/>
            </a:xfrm>
            <a:custGeom>
              <a:rect b="b" l="l" r="r" t="t"/>
              <a:pathLst>
                <a:path extrusionOk="0" h="35490" w="27291">
                  <a:moveTo>
                    <a:pt x="17041" y="1"/>
                  </a:moveTo>
                  <a:lnTo>
                    <a:pt x="15065" y="3878"/>
                  </a:lnTo>
                  <a:lnTo>
                    <a:pt x="15707" y="4249"/>
                  </a:lnTo>
                  <a:lnTo>
                    <a:pt x="16350" y="4619"/>
                  </a:lnTo>
                  <a:lnTo>
                    <a:pt x="16942" y="5039"/>
                  </a:lnTo>
                  <a:lnTo>
                    <a:pt x="17510" y="5459"/>
                  </a:lnTo>
                  <a:lnTo>
                    <a:pt x="18078" y="5928"/>
                  </a:lnTo>
                  <a:lnTo>
                    <a:pt x="18597" y="6422"/>
                  </a:lnTo>
                  <a:lnTo>
                    <a:pt x="19091" y="6916"/>
                  </a:lnTo>
                  <a:lnTo>
                    <a:pt x="19560" y="7434"/>
                  </a:lnTo>
                  <a:lnTo>
                    <a:pt x="19980" y="7978"/>
                  </a:lnTo>
                  <a:lnTo>
                    <a:pt x="20400" y="8546"/>
                  </a:lnTo>
                  <a:lnTo>
                    <a:pt x="20770" y="9138"/>
                  </a:lnTo>
                  <a:lnTo>
                    <a:pt x="21141" y="9731"/>
                  </a:lnTo>
                  <a:lnTo>
                    <a:pt x="21462" y="10349"/>
                  </a:lnTo>
                  <a:lnTo>
                    <a:pt x="21733" y="10991"/>
                  </a:lnTo>
                  <a:lnTo>
                    <a:pt x="22005" y="11633"/>
                  </a:lnTo>
                  <a:lnTo>
                    <a:pt x="22227" y="12275"/>
                  </a:lnTo>
                  <a:lnTo>
                    <a:pt x="22425" y="12942"/>
                  </a:lnTo>
                  <a:lnTo>
                    <a:pt x="22598" y="13609"/>
                  </a:lnTo>
                  <a:lnTo>
                    <a:pt x="22721" y="14300"/>
                  </a:lnTo>
                  <a:lnTo>
                    <a:pt x="22845" y="14967"/>
                  </a:lnTo>
                  <a:lnTo>
                    <a:pt x="22894" y="15658"/>
                  </a:lnTo>
                  <a:lnTo>
                    <a:pt x="22944" y="16350"/>
                  </a:lnTo>
                  <a:lnTo>
                    <a:pt x="22944" y="17066"/>
                  </a:lnTo>
                  <a:lnTo>
                    <a:pt x="22919" y="17758"/>
                  </a:lnTo>
                  <a:lnTo>
                    <a:pt x="22845" y="18449"/>
                  </a:lnTo>
                  <a:lnTo>
                    <a:pt x="22746" y="19165"/>
                  </a:lnTo>
                  <a:lnTo>
                    <a:pt x="22598" y="19857"/>
                  </a:lnTo>
                  <a:lnTo>
                    <a:pt x="22425" y="20548"/>
                  </a:lnTo>
                  <a:lnTo>
                    <a:pt x="22227" y="21240"/>
                  </a:lnTo>
                  <a:lnTo>
                    <a:pt x="21980" y="21931"/>
                  </a:lnTo>
                  <a:lnTo>
                    <a:pt x="21684" y="22598"/>
                  </a:lnTo>
                  <a:lnTo>
                    <a:pt x="21363" y="23265"/>
                  </a:lnTo>
                  <a:lnTo>
                    <a:pt x="21017" y="23932"/>
                  </a:lnTo>
                  <a:lnTo>
                    <a:pt x="20647" y="24549"/>
                  </a:lnTo>
                  <a:lnTo>
                    <a:pt x="20227" y="25166"/>
                  </a:lnTo>
                  <a:lnTo>
                    <a:pt x="19782" y="25735"/>
                  </a:lnTo>
                  <a:lnTo>
                    <a:pt x="19338" y="26278"/>
                  </a:lnTo>
                  <a:lnTo>
                    <a:pt x="18844" y="26796"/>
                  </a:lnTo>
                  <a:lnTo>
                    <a:pt x="18350" y="27290"/>
                  </a:lnTo>
                  <a:lnTo>
                    <a:pt x="17807" y="27760"/>
                  </a:lnTo>
                  <a:lnTo>
                    <a:pt x="17263" y="28204"/>
                  </a:lnTo>
                  <a:lnTo>
                    <a:pt x="16695" y="28599"/>
                  </a:lnTo>
                  <a:lnTo>
                    <a:pt x="16127" y="28994"/>
                  </a:lnTo>
                  <a:lnTo>
                    <a:pt x="15510" y="29340"/>
                  </a:lnTo>
                  <a:lnTo>
                    <a:pt x="14892" y="29661"/>
                  </a:lnTo>
                  <a:lnTo>
                    <a:pt x="14275" y="29958"/>
                  </a:lnTo>
                  <a:lnTo>
                    <a:pt x="13633" y="30205"/>
                  </a:lnTo>
                  <a:lnTo>
                    <a:pt x="12991" y="30452"/>
                  </a:lnTo>
                  <a:lnTo>
                    <a:pt x="12324" y="30649"/>
                  </a:lnTo>
                  <a:lnTo>
                    <a:pt x="11657" y="30797"/>
                  </a:lnTo>
                  <a:lnTo>
                    <a:pt x="10966" y="30945"/>
                  </a:lnTo>
                  <a:lnTo>
                    <a:pt x="10274" y="31044"/>
                  </a:lnTo>
                  <a:lnTo>
                    <a:pt x="9583" y="31118"/>
                  </a:lnTo>
                  <a:lnTo>
                    <a:pt x="8891" y="31143"/>
                  </a:lnTo>
                  <a:lnTo>
                    <a:pt x="8200" y="31143"/>
                  </a:lnTo>
                  <a:lnTo>
                    <a:pt x="7508" y="31118"/>
                  </a:lnTo>
                  <a:lnTo>
                    <a:pt x="6792" y="31044"/>
                  </a:lnTo>
                  <a:lnTo>
                    <a:pt x="6101" y="30945"/>
                  </a:lnTo>
                  <a:lnTo>
                    <a:pt x="5409" y="30797"/>
                  </a:lnTo>
                  <a:lnTo>
                    <a:pt x="4718" y="30624"/>
                  </a:lnTo>
                  <a:lnTo>
                    <a:pt x="4026" y="30427"/>
                  </a:lnTo>
                  <a:lnTo>
                    <a:pt x="3335" y="30180"/>
                  </a:lnTo>
                  <a:lnTo>
                    <a:pt x="2643" y="29908"/>
                  </a:lnTo>
                  <a:lnTo>
                    <a:pt x="1976" y="29587"/>
                  </a:lnTo>
                  <a:lnTo>
                    <a:pt x="1" y="33465"/>
                  </a:lnTo>
                  <a:lnTo>
                    <a:pt x="890" y="33860"/>
                  </a:lnTo>
                  <a:lnTo>
                    <a:pt x="1754" y="34230"/>
                  </a:lnTo>
                  <a:lnTo>
                    <a:pt x="2643" y="34551"/>
                  </a:lnTo>
                  <a:lnTo>
                    <a:pt x="3557" y="34823"/>
                  </a:lnTo>
                  <a:lnTo>
                    <a:pt x="4446" y="35045"/>
                  </a:lnTo>
                  <a:lnTo>
                    <a:pt x="5360" y="35243"/>
                  </a:lnTo>
                  <a:lnTo>
                    <a:pt x="6273" y="35366"/>
                  </a:lnTo>
                  <a:lnTo>
                    <a:pt x="7187" y="35465"/>
                  </a:lnTo>
                  <a:lnTo>
                    <a:pt x="8101" y="35490"/>
                  </a:lnTo>
                  <a:lnTo>
                    <a:pt x="9015" y="35490"/>
                  </a:lnTo>
                  <a:lnTo>
                    <a:pt x="9904" y="35440"/>
                  </a:lnTo>
                  <a:lnTo>
                    <a:pt x="10818" y="35366"/>
                  </a:lnTo>
                  <a:lnTo>
                    <a:pt x="11707" y="35218"/>
                  </a:lnTo>
                  <a:lnTo>
                    <a:pt x="12596" y="35045"/>
                  </a:lnTo>
                  <a:lnTo>
                    <a:pt x="13460" y="34848"/>
                  </a:lnTo>
                  <a:lnTo>
                    <a:pt x="14324" y="34576"/>
                  </a:lnTo>
                  <a:lnTo>
                    <a:pt x="15189" y="34280"/>
                  </a:lnTo>
                  <a:lnTo>
                    <a:pt x="16004" y="33934"/>
                  </a:lnTo>
                  <a:lnTo>
                    <a:pt x="16819" y="33563"/>
                  </a:lnTo>
                  <a:lnTo>
                    <a:pt x="17634" y="33143"/>
                  </a:lnTo>
                  <a:lnTo>
                    <a:pt x="18399" y="32674"/>
                  </a:lnTo>
                  <a:lnTo>
                    <a:pt x="19165" y="32180"/>
                  </a:lnTo>
                  <a:lnTo>
                    <a:pt x="19906" y="31662"/>
                  </a:lnTo>
                  <a:lnTo>
                    <a:pt x="20622" y="31094"/>
                  </a:lnTo>
                  <a:lnTo>
                    <a:pt x="21314" y="30476"/>
                  </a:lnTo>
                  <a:lnTo>
                    <a:pt x="21956" y="29834"/>
                  </a:lnTo>
                  <a:lnTo>
                    <a:pt x="22598" y="29167"/>
                  </a:lnTo>
                  <a:lnTo>
                    <a:pt x="23190" y="28451"/>
                  </a:lnTo>
                  <a:lnTo>
                    <a:pt x="23759" y="27686"/>
                  </a:lnTo>
                  <a:lnTo>
                    <a:pt x="24302" y="26920"/>
                  </a:lnTo>
                  <a:lnTo>
                    <a:pt x="24796" y="26105"/>
                  </a:lnTo>
                  <a:lnTo>
                    <a:pt x="25240" y="25241"/>
                  </a:lnTo>
                  <a:lnTo>
                    <a:pt x="25660" y="24376"/>
                  </a:lnTo>
                  <a:lnTo>
                    <a:pt x="26031" y="23487"/>
                  </a:lnTo>
                  <a:lnTo>
                    <a:pt x="26352" y="22598"/>
                  </a:lnTo>
                  <a:lnTo>
                    <a:pt x="26623" y="21709"/>
                  </a:lnTo>
                  <a:lnTo>
                    <a:pt x="26846" y="20795"/>
                  </a:lnTo>
                  <a:lnTo>
                    <a:pt x="27018" y="19881"/>
                  </a:lnTo>
                  <a:lnTo>
                    <a:pt x="27167" y="18992"/>
                  </a:lnTo>
                  <a:lnTo>
                    <a:pt x="27241" y="18079"/>
                  </a:lnTo>
                  <a:lnTo>
                    <a:pt x="27290" y="17165"/>
                  </a:lnTo>
                  <a:lnTo>
                    <a:pt x="27290" y="16251"/>
                  </a:lnTo>
                  <a:lnTo>
                    <a:pt x="27241" y="15337"/>
                  </a:lnTo>
                  <a:lnTo>
                    <a:pt x="27142" y="14448"/>
                  </a:lnTo>
                  <a:lnTo>
                    <a:pt x="27018" y="13559"/>
                  </a:lnTo>
                  <a:lnTo>
                    <a:pt x="26846" y="12670"/>
                  </a:lnTo>
                  <a:lnTo>
                    <a:pt x="26623" y="11781"/>
                  </a:lnTo>
                  <a:lnTo>
                    <a:pt x="26376" y="10941"/>
                  </a:lnTo>
                  <a:lnTo>
                    <a:pt x="26080" y="10077"/>
                  </a:lnTo>
                  <a:lnTo>
                    <a:pt x="25734" y="9237"/>
                  </a:lnTo>
                  <a:lnTo>
                    <a:pt x="25364" y="8422"/>
                  </a:lnTo>
                  <a:lnTo>
                    <a:pt x="24944" y="7632"/>
                  </a:lnTo>
                  <a:lnTo>
                    <a:pt x="24475" y="6842"/>
                  </a:lnTo>
                  <a:lnTo>
                    <a:pt x="23981" y="6101"/>
                  </a:lnTo>
                  <a:lnTo>
                    <a:pt x="23462" y="5360"/>
                  </a:lnTo>
                  <a:lnTo>
                    <a:pt x="22869" y="4644"/>
                  </a:lnTo>
                  <a:lnTo>
                    <a:pt x="22277" y="3952"/>
                  </a:lnTo>
                  <a:lnTo>
                    <a:pt x="21635" y="3285"/>
                  </a:lnTo>
                  <a:lnTo>
                    <a:pt x="20943" y="2668"/>
                  </a:lnTo>
                  <a:lnTo>
                    <a:pt x="20227" y="2075"/>
                  </a:lnTo>
                  <a:lnTo>
                    <a:pt x="19486" y="1507"/>
                  </a:lnTo>
                  <a:lnTo>
                    <a:pt x="18696" y="964"/>
                  </a:lnTo>
                  <a:lnTo>
                    <a:pt x="17881" y="470"/>
                  </a:lnTo>
                  <a:lnTo>
                    <a:pt x="17041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8"/>
            <p:cNvSpPr/>
            <p:nvPr/>
          </p:nvSpPr>
          <p:spPr>
            <a:xfrm>
              <a:off x="4025100" y="-373750"/>
              <a:ext cx="93875" cy="104975"/>
            </a:xfrm>
            <a:custGeom>
              <a:rect b="b" l="l" r="r" t="t"/>
              <a:pathLst>
                <a:path extrusionOk="0" h="4199" w="3755">
                  <a:moveTo>
                    <a:pt x="2001" y="0"/>
                  </a:moveTo>
                  <a:lnTo>
                    <a:pt x="1803" y="50"/>
                  </a:lnTo>
                  <a:lnTo>
                    <a:pt x="1630" y="99"/>
                  </a:lnTo>
                  <a:lnTo>
                    <a:pt x="1458" y="148"/>
                  </a:lnTo>
                  <a:lnTo>
                    <a:pt x="1285" y="247"/>
                  </a:lnTo>
                  <a:lnTo>
                    <a:pt x="1112" y="346"/>
                  </a:lnTo>
                  <a:lnTo>
                    <a:pt x="964" y="470"/>
                  </a:lnTo>
                  <a:lnTo>
                    <a:pt x="791" y="593"/>
                  </a:lnTo>
                  <a:lnTo>
                    <a:pt x="643" y="741"/>
                  </a:lnTo>
                  <a:lnTo>
                    <a:pt x="519" y="914"/>
                  </a:lnTo>
                  <a:lnTo>
                    <a:pt x="396" y="1087"/>
                  </a:lnTo>
                  <a:lnTo>
                    <a:pt x="297" y="1285"/>
                  </a:lnTo>
                  <a:lnTo>
                    <a:pt x="198" y="1482"/>
                  </a:lnTo>
                  <a:lnTo>
                    <a:pt x="124" y="1704"/>
                  </a:lnTo>
                  <a:lnTo>
                    <a:pt x="75" y="1902"/>
                  </a:lnTo>
                  <a:lnTo>
                    <a:pt x="25" y="2100"/>
                  </a:lnTo>
                  <a:lnTo>
                    <a:pt x="0" y="2322"/>
                  </a:lnTo>
                  <a:lnTo>
                    <a:pt x="0" y="2519"/>
                  </a:lnTo>
                  <a:lnTo>
                    <a:pt x="25" y="2717"/>
                  </a:lnTo>
                  <a:lnTo>
                    <a:pt x="50" y="2890"/>
                  </a:lnTo>
                  <a:lnTo>
                    <a:pt x="99" y="3087"/>
                  </a:lnTo>
                  <a:lnTo>
                    <a:pt x="173" y="3260"/>
                  </a:lnTo>
                  <a:lnTo>
                    <a:pt x="247" y="3408"/>
                  </a:lnTo>
                  <a:lnTo>
                    <a:pt x="346" y="3581"/>
                  </a:lnTo>
                  <a:lnTo>
                    <a:pt x="470" y="3705"/>
                  </a:lnTo>
                  <a:lnTo>
                    <a:pt x="593" y="3828"/>
                  </a:lnTo>
                  <a:lnTo>
                    <a:pt x="741" y="3952"/>
                  </a:lnTo>
                  <a:lnTo>
                    <a:pt x="890" y="4051"/>
                  </a:lnTo>
                  <a:lnTo>
                    <a:pt x="1062" y="4125"/>
                  </a:lnTo>
                  <a:lnTo>
                    <a:pt x="1235" y="4174"/>
                  </a:lnTo>
                  <a:lnTo>
                    <a:pt x="1408" y="4199"/>
                  </a:lnTo>
                  <a:lnTo>
                    <a:pt x="1779" y="4199"/>
                  </a:lnTo>
                  <a:lnTo>
                    <a:pt x="1951" y="4174"/>
                  </a:lnTo>
                  <a:lnTo>
                    <a:pt x="2149" y="4125"/>
                  </a:lnTo>
                  <a:lnTo>
                    <a:pt x="2322" y="4051"/>
                  </a:lnTo>
                  <a:lnTo>
                    <a:pt x="2495" y="3952"/>
                  </a:lnTo>
                  <a:lnTo>
                    <a:pt x="2668" y="3853"/>
                  </a:lnTo>
                  <a:lnTo>
                    <a:pt x="2816" y="3729"/>
                  </a:lnTo>
                  <a:lnTo>
                    <a:pt x="2964" y="3606"/>
                  </a:lnTo>
                  <a:lnTo>
                    <a:pt x="3112" y="3458"/>
                  </a:lnTo>
                  <a:lnTo>
                    <a:pt x="3260" y="3285"/>
                  </a:lnTo>
                  <a:lnTo>
                    <a:pt x="3384" y="3112"/>
                  </a:lnTo>
                  <a:lnTo>
                    <a:pt x="3483" y="2914"/>
                  </a:lnTo>
                  <a:lnTo>
                    <a:pt x="3581" y="2717"/>
                  </a:lnTo>
                  <a:lnTo>
                    <a:pt x="3656" y="2519"/>
                  </a:lnTo>
                  <a:lnTo>
                    <a:pt x="3705" y="2297"/>
                  </a:lnTo>
                  <a:lnTo>
                    <a:pt x="3730" y="2100"/>
                  </a:lnTo>
                  <a:lnTo>
                    <a:pt x="3754" y="1902"/>
                  </a:lnTo>
                  <a:lnTo>
                    <a:pt x="3754" y="1680"/>
                  </a:lnTo>
                  <a:lnTo>
                    <a:pt x="3754" y="1507"/>
                  </a:lnTo>
                  <a:lnTo>
                    <a:pt x="3705" y="1309"/>
                  </a:lnTo>
                  <a:lnTo>
                    <a:pt x="3656" y="1112"/>
                  </a:lnTo>
                  <a:lnTo>
                    <a:pt x="3606" y="939"/>
                  </a:lnTo>
                  <a:lnTo>
                    <a:pt x="3507" y="791"/>
                  </a:lnTo>
                  <a:lnTo>
                    <a:pt x="3409" y="642"/>
                  </a:lnTo>
                  <a:lnTo>
                    <a:pt x="3310" y="494"/>
                  </a:lnTo>
                  <a:lnTo>
                    <a:pt x="3186" y="371"/>
                  </a:lnTo>
                  <a:lnTo>
                    <a:pt x="3038" y="247"/>
                  </a:lnTo>
                  <a:lnTo>
                    <a:pt x="2865" y="173"/>
                  </a:lnTo>
                  <a:lnTo>
                    <a:pt x="2692" y="99"/>
                  </a:lnTo>
                  <a:lnTo>
                    <a:pt x="2519" y="50"/>
                  </a:lnTo>
                  <a:lnTo>
                    <a:pt x="234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8"/>
            <p:cNvSpPr/>
            <p:nvPr/>
          </p:nvSpPr>
          <p:spPr>
            <a:xfrm>
              <a:off x="4401725" y="-1112800"/>
              <a:ext cx="93875" cy="104975"/>
            </a:xfrm>
            <a:custGeom>
              <a:rect b="b" l="l" r="r" t="t"/>
              <a:pathLst>
                <a:path extrusionOk="0" h="4199" w="3755">
                  <a:moveTo>
                    <a:pt x="1976" y="1"/>
                  </a:moveTo>
                  <a:lnTo>
                    <a:pt x="1803" y="25"/>
                  </a:lnTo>
                  <a:lnTo>
                    <a:pt x="1630" y="75"/>
                  </a:lnTo>
                  <a:lnTo>
                    <a:pt x="1457" y="149"/>
                  </a:lnTo>
                  <a:lnTo>
                    <a:pt x="1284" y="248"/>
                  </a:lnTo>
                  <a:lnTo>
                    <a:pt x="1112" y="346"/>
                  </a:lnTo>
                  <a:lnTo>
                    <a:pt x="939" y="470"/>
                  </a:lnTo>
                  <a:lnTo>
                    <a:pt x="791" y="593"/>
                  </a:lnTo>
                  <a:lnTo>
                    <a:pt x="642" y="741"/>
                  </a:lnTo>
                  <a:lnTo>
                    <a:pt x="519" y="914"/>
                  </a:lnTo>
                  <a:lnTo>
                    <a:pt x="395" y="1087"/>
                  </a:lnTo>
                  <a:lnTo>
                    <a:pt x="272" y="1285"/>
                  </a:lnTo>
                  <a:lnTo>
                    <a:pt x="198" y="1482"/>
                  </a:lnTo>
                  <a:lnTo>
                    <a:pt x="124" y="1705"/>
                  </a:lnTo>
                  <a:lnTo>
                    <a:pt x="50" y="1902"/>
                  </a:lnTo>
                  <a:lnTo>
                    <a:pt x="25" y="2100"/>
                  </a:lnTo>
                  <a:lnTo>
                    <a:pt x="0" y="2297"/>
                  </a:lnTo>
                  <a:lnTo>
                    <a:pt x="0" y="2520"/>
                  </a:lnTo>
                  <a:lnTo>
                    <a:pt x="25" y="2692"/>
                  </a:lnTo>
                  <a:lnTo>
                    <a:pt x="50" y="2890"/>
                  </a:lnTo>
                  <a:lnTo>
                    <a:pt x="99" y="3088"/>
                  </a:lnTo>
                  <a:lnTo>
                    <a:pt x="173" y="3261"/>
                  </a:lnTo>
                  <a:lnTo>
                    <a:pt x="247" y="3409"/>
                  </a:lnTo>
                  <a:lnTo>
                    <a:pt x="346" y="3557"/>
                  </a:lnTo>
                  <a:lnTo>
                    <a:pt x="470" y="3705"/>
                  </a:lnTo>
                  <a:lnTo>
                    <a:pt x="593" y="3829"/>
                  </a:lnTo>
                  <a:lnTo>
                    <a:pt x="741" y="3952"/>
                  </a:lnTo>
                  <a:lnTo>
                    <a:pt x="889" y="4026"/>
                  </a:lnTo>
                  <a:lnTo>
                    <a:pt x="1062" y="4100"/>
                  </a:lnTo>
                  <a:lnTo>
                    <a:pt x="1235" y="4150"/>
                  </a:lnTo>
                  <a:lnTo>
                    <a:pt x="1408" y="4199"/>
                  </a:lnTo>
                  <a:lnTo>
                    <a:pt x="1778" y="4199"/>
                  </a:lnTo>
                  <a:lnTo>
                    <a:pt x="1951" y="4150"/>
                  </a:lnTo>
                  <a:lnTo>
                    <a:pt x="2124" y="4100"/>
                  </a:lnTo>
                  <a:lnTo>
                    <a:pt x="2297" y="4051"/>
                  </a:lnTo>
                  <a:lnTo>
                    <a:pt x="2470" y="3952"/>
                  </a:lnTo>
                  <a:lnTo>
                    <a:pt x="2643" y="3853"/>
                  </a:lnTo>
                  <a:lnTo>
                    <a:pt x="2816" y="3730"/>
                  </a:lnTo>
                  <a:lnTo>
                    <a:pt x="2964" y="3606"/>
                  </a:lnTo>
                  <a:lnTo>
                    <a:pt x="3112" y="3458"/>
                  </a:lnTo>
                  <a:lnTo>
                    <a:pt x="3236" y="3285"/>
                  </a:lnTo>
                  <a:lnTo>
                    <a:pt x="3359" y="3112"/>
                  </a:lnTo>
                  <a:lnTo>
                    <a:pt x="3482" y="2915"/>
                  </a:lnTo>
                  <a:lnTo>
                    <a:pt x="3557" y="2717"/>
                  </a:lnTo>
                  <a:lnTo>
                    <a:pt x="3631" y="2495"/>
                  </a:lnTo>
                  <a:lnTo>
                    <a:pt x="3705" y="2297"/>
                  </a:lnTo>
                  <a:lnTo>
                    <a:pt x="3729" y="2100"/>
                  </a:lnTo>
                  <a:lnTo>
                    <a:pt x="3754" y="1877"/>
                  </a:lnTo>
                  <a:lnTo>
                    <a:pt x="3754" y="1680"/>
                  </a:lnTo>
                  <a:lnTo>
                    <a:pt x="3729" y="1482"/>
                  </a:lnTo>
                  <a:lnTo>
                    <a:pt x="3705" y="1309"/>
                  </a:lnTo>
                  <a:lnTo>
                    <a:pt x="3655" y="1112"/>
                  </a:lnTo>
                  <a:lnTo>
                    <a:pt x="3581" y="939"/>
                  </a:lnTo>
                  <a:lnTo>
                    <a:pt x="3507" y="791"/>
                  </a:lnTo>
                  <a:lnTo>
                    <a:pt x="3408" y="618"/>
                  </a:lnTo>
                  <a:lnTo>
                    <a:pt x="3285" y="494"/>
                  </a:lnTo>
                  <a:lnTo>
                    <a:pt x="3161" y="371"/>
                  </a:lnTo>
                  <a:lnTo>
                    <a:pt x="3013" y="248"/>
                  </a:lnTo>
                  <a:lnTo>
                    <a:pt x="2865" y="149"/>
                  </a:lnTo>
                  <a:lnTo>
                    <a:pt x="2692" y="75"/>
                  </a:lnTo>
                  <a:lnTo>
                    <a:pt x="2519" y="25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Google Shape;585;p18"/>
          <p:cNvGrpSpPr/>
          <p:nvPr/>
        </p:nvGrpSpPr>
        <p:grpSpPr>
          <a:xfrm rot="4069427">
            <a:off x="8083647" y="3812921"/>
            <a:ext cx="1200432" cy="1314400"/>
            <a:chOff x="4217475" y="520275"/>
            <a:chExt cx="793400" cy="868725"/>
          </a:xfrm>
        </p:grpSpPr>
        <p:sp>
          <p:nvSpPr>
            <p:cNvPr id="586" name="Google Shape;586;p18"/>
            <p:cNvSpPr/>
            <p:nvPr/>
          </p:nvSpPr>
          <p:spPr>
            <a:xfrm>
              <a:off x="4501475" y="520275"/>
              <a:ext cx="509400" cy="862550"/>
            </a:xfrm>
            <a:custGeom>
              <a:rect b="b" l="l" r="r" t="t"/>
              <a:pathLst>
                <a:path extrusionOk="0" h="34502" w="20376">
                  <a:moveTo>
                    <a:pt x="1" y="0"/>
                  </a:moveTo>
                  <a:lnTo>
                    <a:pt x="5039" y="9459"/>
                  </a:lnTo>
                  <a:lnTo>
                    <a:pt x="9435" y="9089"/>
                  </a:lnTo>
                  <a:lnTo>
                    <a:pt x="9435" y="9089"/>
                  </a:lnTo>
                  <a:lnTo>
                    <a:pt x="6224" y="11682"/>
                  </a:lnTo>
                  <a:lnTo>
                    <a:pt x="9731" y="18325"/>
                  </a:lnTo>
                  <a:lnTo>
                    <a:pt x="11781" y="17535"/>
                  </a:lnTo>
                  <a:lnTo>
                    <a:pt x="10348" y="19461"/>
                  </a:lnTo>
                  <a:lnTo>
                    <a:pt x="14646" y="27562"/>
                  </a:lnTo>
                  <a:lnTo>
                    <a:pt x="17609" y="25388"/>
                  </a:lnTo>
                  <a:lnTo>
                    <a:pt x="17609" y="25388"/>
                  </a:lnTo>
                  <a:lnTo>
                    <a:pt x="15584" y="29315"/>
                  </a:lnTo>
                  <a:lnTo>
                    <a:pt x="18350" y="34501"/>
                  </a:lnTo>
                  <a:lnTo>
                    <a:pt x="18449" y="34205"/>
                  </a:lnTo>
                  <a:lnTo>
                    <a:pt x="18745" y="33390"/>
                  </a:lnTo>
                  <a:lnTo>
                    <a:pt x="18943" y="32797"/>
                  </a:lnTo>
                  <a:lnTo>
                    <a:pt x="19165" y="32081"/>
                  </a:lnTo>
                  <a:lnTo>
                    <a:pt x="19387" y="31266"/>
                  </a:lnTo>
                  <a:lnTo>
                    <a:pt x="19609" y="30377"/>
                  </a:lnTo>
                  <a:lnTo>
                    <a:pt x="19807" y="29389"/>
                  </a:lnTo>
                  <a:lnTo>
                    <a:pt x="20005" y="28303"/>
                  </a:lnTo>
                  <a:lnTo>
                    <a:pt x="20178" y="27166"/>
                  </a:lnTo>
                  <a:lnTo>
                    <a:pt x="20301" y="25956"/>
                  </a:lnTo>
                  <a:lnTo>
                    <a:pt x="20375" y="24697"/>
                  </a:lnTo>
                  <a:lnTo>
                    <a:pt x="20375" y="24030"/>
                  </a:lnTo>
                  <a:lnTo>
                    <a:pt x="20375" y="23363"/>
                  </a:lnTo>
                  <a:lnTo>
                    <a:pt x="20350" y="22696"/>
                  </a:lnTo>
                  <a:lnTo>
                    <a:pt x="20326" y="22005"/>
                  </a:lnTo>
                  <a:lnTo>
                    <a:pt x="20276" y="21313"/>
                  </a:lnTo>
                  <a:lnTo>
                    <a:pt x="20202" y="20622"/>
                  </a:lnTo>
                  <a:lnTo>
                    <a:pt x="20103" y="19906"/>
                  </a:lnTo>
                  <a:lnTo>
                    <a:pt x="19980" y="19214"/>
                  </a:lnTo>
                  <a:lnTo>
                    <a:pt x="19832" y="18498"/>
                  </a:lnTo>
                  <a:lnTo>
                    <a:pt x="19684" y="17757"/>
                  </a:lnTo>
                  <a:lnTo>
                    <a:pt x="19486" y="17041"/>
                  </a:lnTo>
                  <a:lnTo>
                    <a:pt x="19264" y="16325"/>
                  </a:lnTo>
                  <a:lnTo>
                    <a:pt x="19017" y="15584"/>
                  </a:lnTo>
                  <a:lnTo>
                    <a:pt x="18720" y="14868"/>
                  </a:lnTo>
                  <a:lnTo>
                    <a:pt x="18424" y="14151"/>
                  </a:lnTo>
                  <a:lnTo>
                    <a:pt x="18078" y="13411"/>
                  </a:lnTo>
                  <a:lnTo>
                    <a:pt x="17708" y="12694"/>
                  </a:lnTo>
                  <a:lnTo>
                    <a:pt x="17288" y="11978"/>
                  </a:lnTo>
                  <a:lnTo>
                    <a:pt x="16843" y="11287"/>
                  </a:lnTo>
                  <a:lnTo>
                    <a:pt x="16350" y="10570"/>
                  </a:lnTo>
                  <a:lnTo>
                    <a:pt x="15831" y="9879"/>
                  </a:lnTo>
                  <a:lnTo>
                    <a:pt x="15288" y="9187"/>
                  </a:lnTo>
                  <a:lnTo>
                    <a:pt x="14670" y="8496"/>
                  </a:lnTo>
                  <a:lnTo>
                    <a:pt x="14028" y="7829"/>
                  </a:lnTo>
                  <a:lnTo>
                    <a:pt x="13337" y="7162"/>
                  </a:lnTo>
                  <a:lnTo>
                    <a:pt x="12620" y="6520"/>
                  </a:lnTo>
                  <a:lnTo>
                    <a:pt x="11855" y="5878"/>
                  </a:lnTo>
                  <a:lnTo>
                    <a:pt x="11015" y="5261"/>
                  </a:lnTo>
                  <a:lnTo>
                    <a:pt x="10151" y="4668"/>
                  </a:lnTo>
                  <a:lnTo>
                    <a:pt x="9237" y="4075"/>
                  </a:lnTo>
                  <a:lnTo>
                    <a:pt x="8274" y="3483"/>
                  </a:lnTo>
                  <a:lnTo>
                    <a:pt x="7261" y="2939"/>
                  </a:lnTo>
                  <a:lnTo>
                    <a:pt x="6175" y="2396"/>
                  </a:lnTo>
                  <a:lnTo>
                    <a:pt x="5063" y="1877"/>
                  </a:lnTo>
                  <a:lnTo>
                    <a:pt x="3878" y="1359"/>
                  </a:lnTo>
                  <a:lnTo>
                    <a:pt x="2643" y="889"/>
                  </a:lnTo>
                  <a:lnTo>
                    <a:pt x="1359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93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8"/>
            <p:cNvSpPr/>
            <p:nvPr/>
          </p:nvSpPr>
          <p:spPr>
            <a:xfrm>
              <a:off x="4344650" y="636950"/>
              <a:ext cx="633500" cy="752050"/>
            </a:xfrm>
            <a:custGeom>
              <a:rect b="b" l="l" r="r" t="t"/>
              <a:pathLst>
                <a:path extrusionOk="0" h="30082" w="25340">
                  <a:moveTo>
                    <a:pt x="1" y="1"/>
                  </a:moveTo>
                  <a:lnTo>
                    <a:pt x="6842" y="8250"/>
                  </a:lnTo>
                  <a:lnTo>
                    <a:pt x="11065" y="6990"/>
                  </a:lnTo>
                  <a:lnTo>
                    <a:pt x="8447" y="10176"/>
                  </a:lnTo>
                  <a:lnTo>
                    <a:pt x="13238" y="15980"/>
                  </a:lnTo>
                  <a:lnTo>
                    <a:pt x="15065" y="14794"/>
                  </a:lnTo>
                  <a:lnTo>
                    <a:pt x="14053" y="16967"/>
                  </a:lnTo>
                  <a:lnTo>
                    <a:pt x="19906" y="24031"/>
                  </a:lnTo>
                  <a:lnTo>
                    <a:pt x="22376" y="21314"/>
                  </a:lnTo>
                  <a:lnTo>
                    <a:pt x="21165" y="25562"/>
                  </a:lnTo>
                  <a:lnTo>
                    <a:pt x="24919" y="30081"/>
                  </a:lnTo>
                  <a:lnTo>
                    <a:pt x="24969" y="29785"/>
                  </a:lnTo>
                  <a:lnTo>
                    <a:pt x="25117" y="28921"/>
                  </a:lnTo>
                  <a:lnTo>
                    <a:pt x="25191" y="28303"/>
                  </a:lnTo>
                  <a:lnTo>
                    <a:pt x="25240" y="27562"/>
                  </a:lnTo>
                  <a:lnTo>
                    <a:pt x="25290" y="26723"/>
                  </a:lnTo>
                  <a:lnTo>
                    <a:pt x="25339" y="25784"/>
                  </a:lnTo>
                  <a:lnTo>
                    <a:pt x="25339" y="24772"/>
                  </a:lnTo>
                  <a:lnTo>
                    <a:pt x="25314" y="23685"/>
                  </a:lnTo>
                  <a:lnTo>
                    <a:pt x="25240" y="22549"/>
                  </a:lnTo>
                  <a:lnTo>
                    <a:pt x="25117" y="21339"/>
                  </a:lnTo>
                  <a:lnTo>
                    <a:pt x="24919" y="20079"/>
                  </a:lnTo>
                  <a:lnTo>
                    <a:pt x="24821" y="19437"/>
                  </a:lnTo>
                  <a:lnTo>
                    <a:pt x="24672" y="18770"/>
                  </a:lnTo>
                  <a:lnTo>
                    <a:pt x="24524" y="18128"/>
                  </a:lnTo>
                  <a:lnTo>
                    <a:pt x="24351" y="17461"/>
                  </a:lnTo>
                  <a:lnTo>
                    <a:pt x="24154" y="16795"/>
                  </a:lnTo>
                  <a:lnTo>
                    <a:pt x="23931" y="16128"/>
                  </a:lnTo>
                  <a:lnTo>
                    <a:pt x="23709" y="15461"/>
                  </a:lnTo>
                  <a:lnTo>
                    <a:pt x="23438" y="14769"/>
                  </a:lnTo>
                  <a:lnTo>
                    <a:pt x="23166" y="14103"/>
                  </a:lnTo>
                  <a:lnTo>
                    <a:pt x="22845" y="13436"/>
                  </a:lnTo>
                  <a:lnTo>
                    <a:pt x="22524" y="12769"/>
                  </a:lnTo>
                  <a:lnTo>
                    <a:pt x="22153" y="12102"/>
                  </a:lnTo>
                  <a:lnTo>
                    <a:pt x="21758" y="11435"/>
                  </a:lnTo>
                  <a:lnTo>
                    <a:pt x="21338" y="10793"/>
                  </a:lnTo>
                  <a:lnTo>
                    <a:pt x="20894" y="10127"/>
                  </a:lnTo>
                  <a:lnTo>
                    <a:pt x="20400" y="9509"/>
                  </a:lnTo>
                  <a:lnTo>
                    <a:pt x="19906" y="8867"/>
                  </a:lnTo>
                  <a:lnTo>
                    <a:pt x="19338" y="8250"/>
                  </a:lnTo>
                  <a:lnTo>
                    <a:pt x="18770" y="7657"/>
                  </a:lnTo>
                  <a:lnTo>
                    <a:pt x="18153" y="7064"/>
                  </a:lnTo>
                  <a:lnTo>
                    <a:pt x="17510" y="6471"/>
                  </a:lnTo>
                  <a:lnTo>
                    <a:pt x="16819" y="5903"/>
                  </a:lnTo>
                  <a:lnTo>
                    <a:pt x="16078" y="5360"/>
                  </a:lnTo>
                  <a:lnTo>
                    <a:pt x="15312" y="4841"/>
                  </a:lnTo>
                  <a:lnTo>
                    <a:pt x="14522" y="4323"/>
                  </a:lnTo>
                  <a:lnTo>
                    <a:pt x="13682" y="3854"/>
                  </a:lnTo>
                  <a:lnTo>
                    <a:pt x="12793" y="3384"/>
                  </a:lnTo>
                  <a:lnTo>
                    <a:pt x="11855" y="2940"/>
                  </a:lnTo>
                  <a:lnTo>
                    <a:pt x="10892" y="2520"/>
                  </a:lnTo>
                  <a:lnTo>
                    <a:pt x="9855" y="2125"/>
                  </a:lnTo>
                  <a:lnTo>
                    <a:pt x="8793" y="1754"/>
                  </a:lnTo>
                  <a:lnTo>
                    <a:pt x="7681" y="1409"/>
                  </a:lnTo>
                  <a:lnTo>
                    <a:pt x="6545" y="1088"/>
                  </a:lnTo>
                  <a:lnTo>
                    <a:pt x="5335" y="816"/>
                  </a:lnTo>
                  <a:lnTo>
                    <a:pt x="4076" y="569"/>
                  </a:lnTo>
                  <a:lnTo>
                    <a:pt x="2767" y="347"/>
                  </a:lnTo>
                  <a:lnTo>
                    <a:pt x="1408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8"/>
            <p:cNvSpPr/>
            <p:nvPr/>
          </p:nvSpPr>
          <p:spPr>
            <a:xfrm>
              <a:off x="4217475" y="742550"/>
              <a:ext cx="753875" cy="626075"/>
            </a:xfrm>
            <a:custGeom>
              <a:rect b="b" l="l" r="r" t="t"/>
              <a:pathLst>
                <a:path extrusionOk="0" h="25043" w="30155">
                  <a:moveTo>
                    <a:pt x="4100" y="0"/>
                  </a:moveTo>
                  <a:lnTo>
                    <a:pt x="2766" y="25"/>
                  </a:lnTo>
                  <a:lnTo>
                    <a:pt x="1408" y="99"/>
                  </a:lnTo>
                  <a:lnTo>
                    <a:pt x="0" y="222"/>
                  </a:lnTo>
                  <a:lnTo>
                    <a:pt x="8273" y="7039"/>
                  </a:lnTo>
                  <a:lnTo>
                    <a:pt x="12176" y="4989"/>
                  </a:lnTo>
                  <a:lnTo>
                    <a:pt x="10200" y="8619"/>
                  </a:lnTo>
                  <a:lnTo>
                    <a:pt x="16003" y="13410"/>
                  </a:lnTo>
                  <a:lnTo>
                    <a:pt x="17584" y="11904"/>
                  </a:lnTo>
                  <a:lnTo>
                    <a:pt x="17016" y="14225"/>
                  </a:lnTo>
                  <a:lnTo>
                    <a:pt x="24079" y="20054"/>
                  </a:lnTo>
                  <a:lnTo>
                    <a:pt x="26006" y="16917"/>
                  </a:lnTo>
                  <a:lnTo>
                    <a:pt x="25635" y="21313"/>
                  </a:lnTo>
                  <a:lnTo>
                    <a:pt x="30155" y="25042"/>
                  </a:lnTo>
                  <a:lnTo>
                    <a:pt x="30155" y="24746"/>
                  </a:lnTo>
                  <a:lnTo>
                    <a:pt x="30130" y="23857"/>
                  </a:lnTo>
                  <a:lnTo>
                    <a:pt x="30080" y="23239"/>
                  </a:lnTo>
                  <a:lnTo>
                    <a:pt x="30006" y="22499"/>
                  </a:lnTo>
                  <a:lnTo>
                    <a:pt x="29883" y="21659"/>
                  </a:lnTo>
                  <a:lnTo>
                    <a:pt x="29759" y="20745"/>
                  </a:lnTo>
                  <a:lnTo>
                    <a:pt x="29562" y="19757"/>
                  </a:lnTo>
                  <a:lnTo>
                    <a:pt x="29340" y="18695"/>
                  </a:lnTo>
                  <a:lnTo>
                    <a:pt x="29043" y="17559"/>
                  </a:lnTo>
                  <a:lnTo>
                    <a:pt x="28673" y="16399"/>
                  </a:lnTo>
                  <a:lnTo>
                    <a:pt x="28278" y="15213"/>
                  </a:lnTo>
                  <a:lnTo>
                    <a:pt x="28031" y="14596"/>
                  </a:lnTo>
                  <a:lnTo>
                    <a:pt x="27784" y="13978"/>
                  </a:lnTo>
                  <a:lnTo>
                    <a:pt x="27512" y="13361"/>
                  </a:lnTo>
                  <a:lnTo>
                    <a:pt x="27216" y="12743"/>
                  </a:lnTo>
                  <a:lnTo>
                    <a:pt x="26895" y="12126"/>
                  </a:lnTo>
                  <a:lnTo>
                    <a:pt x="26549" y="11509"/>
                  </a:lnTo>
                  <a:lnTo>
                    <a:pt x="26203" y="10916"/>
                  </a:lnTo>
                  <a:lnTo>
                    <a:pt x="25808" y="10299"/>
                  </a:lnTo>
                  <a:lnTo>
                    <a:pt x="25413" y="9681"/>
                  </a:lnTo>
                  <a:lnTo>
                    <a:pt x="24968" y="9088"/>
                  </a:lnTo>
                  <a:lnTo>
                    <a:pt x="24524" y="8496"/>
                  </a:lnTo>
                  <a:lnTo>
                    <a:pt x="24030" y="7903"/>
                  </a:lnTo>
                  <a:lnTo>
                    <a:pt x="23511" y="7335"/>
                  </a:lnTo>
                  <a:lnTo>
                    <a:pt x="22993" y="6767"/>
                  </a:lnTo>
                  <a:lnTo>
                    <a:pt x="22425" y="6224"/>
                  </a:lnTo>
                  <a:lnTo>
                    <a:pt x="21832" y="5680"/>
                  </a:lnTo>
                  <a:lnTo>
                    <a:pt x="21214" y="5162"/>
                  </a:lnTo>
                  <a:lnTo>
                    <a:pt x="20548" y="4668"/>
                  </a:lnTo>
                  <a:lnTo>
                    <a:pt x="19856" y="4174"/>
                  </a:lnTo>
                  <a:lnTo>
                    <a:pt x="19140" y="3705"/>
                  </a:lnTo>
                  <a:lnTo>
                    <a:pt x="18399" y="3260"/>
                  </a:lnTo>
                  <a:lnTo>
                    <a:pt x="17609" y="2840"/>
                  </a:lnTo>
                  <a:lnTo>
                    <a:pt x="16794" y="2445"/>
                  </a:lnTo>
                  <a:lnTo>
                    <a:pt x="15954" y="2075"/>
                  </a:lnTo>
                  <a:lnTo>
                    <a:pt x="15065" y="1729"/>
                  </a:lnTo>
                  <a:lnTo>
                    <a:pt x="14151" y="1408"/>
                  </a:lnTo>
                  <a:lnTo>
                    <a:pt x="13188" y="1111"/>
                  </a:lnTo>
                  <a:lnTo>
                    <a:pt x="12176" y="864"/>
                  </a:lnTo>
                  <a:lnTo>
                    <a:pt x="11138" y="642"/>
                  </a:lnTo>
                  <a:lnTo>
                    <a:pt x="10076" y="445"/>
                  </a:lnTo>
                  <a:lnTo>
                    <a:pt x="8965" y="272"/>
                  </a:lnTo>
                  <a:lnTo>
                    <a:pt x="7804" y="148"/>
                  </a:lnTo>
                  <a:lnTo>
                    <a:pt x="6619" y="74"/>
                  </a:lnTo>
                  <a:lnTo>
                    <a:pt x="5384" y="0"/>
                  </a:lnTo>
                  <a:close/>
                </a:path>
              </a:pathLst>
            </a:custGeom>
            <a:solidFill>
              <a:srgbClr val="96DC6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2_1_1"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9"/>
          <p:cNvSpPr txBox="1"/>
          <p:nvPr>
            <p:ph type="title"/>
          </p:nvPr>
        </p:nvSpPr>
        <p:spPr>
          <a:xfrm>
            <a:off x="713225" y="594360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1" name="Google Shape;591;p19"/>
          <p:cNvSpPr txBox="1"/>
          <p:nvPr>
            <p:ph idx="1" type="subTitle"/>
          </p:nvPr>
        </p:nvSpPr>
        <p:spPr>
          <a:xfrm>
            <a:off x="713225" y="1165250"/>
            <a:ext cx="3858900" cy="33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92" name="Google Shape;592;p19"/>
          <p:cNvSpPr txBox="1"/>
          <p:nvPr>
            <p:ph idx="2" type="subTitle"/>
          </p:nvPr>
        </p:nvSpPr>
        <p:spPr>
          <a:xfrm>
            <a:off x="4572025" y="1165250"/>
            <a:ext cx="3858900" cy="33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grpSp>
        <p:nvGrpSpPr>
          <p:cNvPr id="593" name="Google Shape;593;p19"/>
          <p:cNvGrpSpPr/>
          <p:nvPr/>
        </p:nvGrpSpPr>
        <p:grpSpPr>
          <a:xfrm flipH="1" rot="9542676">
            <a:off x="8134951" y="-209294"/>
            <a:ext cx="1200390" cy="1314354"/>
            <a:chOff x="4217475" y="520275"/>
            <a:chExt cx="793400" cy="868725"/>
          </a:xfrm>
        </p:grpSpPr>
        <p:sp>
          <p:nvSpPr>
            <p:cNvPr id="594" name="Google Shape;594;p19"/>
            <p:cNvSpPr/>
            <p:nvPr/>
          </p:nvSpPr>
          <p:spPr>
            <a:xfrm>
              <a:off x="4501475" y="520275"/>
              <a:ext cx="509400" cy="862550"/>
            </a:xfrm>
            <a:custGeom>
              <a:rect b="b" l="l" r="r" t="t"/>
              <a:pathLst>
                <a:path extrusionOk="0" h="34502" w="20376">
                  <a:moveTo>
                    <a:pt x="1" y="0"/>
                  </a:moveTo>
                  <a:lnTo>
                    <a:pt x="5039" y="9459"/>
                  </a:lnTo>
                  <a:lnTo>
                    <a:pt x="9435" y="9089"/>
                  </a:lnTo>
                  <a:lnTo>
                    <a:pt x="9435" y="9089"/>
                  </a:lnTo>
                  <a:lnTo>
                    <a:pt x="6224" y="11682"/>
                  </a:lnTo>
                  <a:lnTo>
                    <a:pt x="9731" y="18325"/>
                  </a:lnTo>
                  <a:lnTo>
                    <a:pt x="11781" y="17535"/>
                  </a:lnTo>
                  <a:lnTo>
                    <a:pt x="10348" y="19461"/>
                  </a:lnTo>
                  <a:lnTo>
                    <a:pt x="14646" y="27562"/>
                  </a:lnTo>
                  <a:lnTo>
                    <a:pt x="17609" y="25388"/>
                  </a:lnTo>
                  <a:lnTo>
                    <a:pt x="17609" y="25388"/>
                  </a:lnTo>
                  <a:lnTo>
                    <a:pt x="15584" y="29315"/>
                  </a:lnTo>
                  <a:lnTo>
                    <a:pt x="18350" y="34501"/>
                  </a:lnTo>
                  <a:lnTo>
                    <a:pt x="18449" y="34205"/>
                  </a:lnTo>
                  <a:lnTo>
                    <a:pt x="18745" y="33390"/>
                  </a:lnTo>
                  <a:lnTo>
                    <a:pt x="18943" y="32797"/>
                  </a:lnTo>
                  <a:lnTo>
                    <a:pt x="19165" y="32081"/>
                  </a:lnTo>
                  <a:lnTo>
                    <a:pt x="19387" y="31266"/>
                  </a:lnTo>
                  <a:lnTo>
                    <a:pt x="19609" y="30377"/>
                  </a:lnTo>
                  <a:lnTo>
                    <a:pt x="19807" y="29389"/>
                  </a:lnTo>
                  <a:lnTo>
                    <a:pt x="20005" y="28303"/>
                  </a:lnTo>
                  <a:lnTo>
                    <a:pt x="20178" y="27166"/>
                  </a:lnTo>
                  <a:lnTo>
                    <a:pt x="20301" y="25956"/>
                  </a:lnTo>
                  <a:lnTo>
                    <a:pt x="20375" y="24697"/>
                  </a:lnTo>
                  <a:lnTo>
                    <a:pt x="20375" y="24030"/>
                  </a:lnTo>
                  <a:lnTo>
                    <a:pt x="20375" y="23363"/>
                  </a:lnTo>
                  <a:lnTo>
                    <a:pt x="20350" y="22696"/>
                  </a:lnTo>
                  <a:lnTo>
                    <a:pt x="20326" y="22005"/>
                  </a:lnTo>
                  <a:lnTo>
                    <a:pt x="20276" y="21313"/>
                  </a:lnTo>
                  <a:lnTo>
                    <a:pt x="20202" y="20622"/>
                  </a:lnTo>
                  <a:lnTo>
                    <a:pt x="20103" y="19906"/>
                  </a:lnTo>
                  <a:lnTo>
                    <a:pt x="19980" y="19214"/>
                  </a:lnTo>
                  <a:lnTo>
                    <a:pt x="19832" y="18498"/>
                  </a:lnTo>
                  <a:lnTo>
                    <a:pt x="19684" y="17757"/>
                  </a:lnTo>
                  <a:lnTo>
                    <a:pt x="19486" y="17041"/>
                  </a:lnTo>
                  <a:lnTo>
                    <a:pt x="19264" y="16325"/>
                  </a:lnTo>
                  <a:lnTo>
                    <a:pt x="19017" y="15584"/>
                  </a:lnTo>
                  <a:lnTo>
                    <a:pt x="18720" y="14868"/>
                  </a:lnTo>
                  <a:lnTo>
                    <a:pt x="18424" y="14151"/>
                  </a:lnTo>
                  <a:lnTo>
                    <a:pt x="18078" y="13411"/>
                  </a:lnTo>
                  <a:lnTo>
                    <a:pt x="17708" y="12694"/>
                  </a:lnTo>
                  <a:lnTo>
                    <a:pt x="17288" y="11978"/>
                  </a:lnTo>
                  <a:lnTo>
                    <a:pt x="16843" y="11287"/>
                  </a:lnTo>
                  <a:lnTo>
                    <a:pt x="16350" y="10570"/>
                  </a:lnTo>
                  <a:lnTo>
                    <a:pt x="15831" y="9879"/>
                  </a:lnTo>
                  <a:lnTo>
                    <a:pt x="15288" y="9187"/>
                  </a:lnTo>
                  <a:lnTo>
                    <a:pt x="14670" y="8496"/>
                  </a:lnTo>
                  <a:lnTo>
                    <a:pt x="14028" y="7829"/>
                  </a:lnTo>
                  <a:lnTo>
                    <a:pt x="13337" y="7162"/>
                  </a:lnTo>
                  <a:lnTo>
                    <a:pt x="12620" y="6520"/>
                  </a:lnTo>
                  <a:lnTo>
                    <a:pt x="11855" y="5878"/>
                  </a:lnTo>
                  <a:lnTo>
                    <a:pt x="11015" y="5261"/>
                  </a:lnTo>
                  <a:lnTo>
                    <a:pt x="10151" y="4668"/>
                  </a:lnTo>
                  <a:lnTo>
                    <a:pt x="9237" y="4075"/>
                  </a:lnTo>
                  <a:lnTo>
                    <a:pt x="8274" y="3483"/>
                  </a:lnTo>
                  <a:lnTo>
                    <a:pt x="7261" y="2939"/>
                  </a:lnTo>
                  <a:lnTo>
                    <a:pt x="6175" y="2396"/>
                  </a:lnTo>
                  <a:lnTo>
                    <a:pt x="5063" y="1877"/>
                  </a:lnTo>
                  <a:lnTo>
                    <a:pt x="3878" y="1359"/>
                  </a:lnTo>
                  <a:lnTo>
                    <a:pt x="2643" y="889"/>
                  </a:lnTo>
                  <a:lnTo>
                    <a:pt x="1359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93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4344650" y="636950"/>
              <a:ext cx="633500" cy="752050"/>
            </a:xfrm>
            <a:custGeom>
              <a:rect b="b" l="l" r="r" t="t"/>
              <a:pathLst>
                <a:path extrusionOk="0" h="30082" w="25340">
                  <a:moveTo>
                    <a:pt x="1" y="1"/>
                  </a:moveTo>
                  <a:lnTo>
                    <a:pt x="6842" y="8250"/>
                  </a:lnTo>
                  <a:lnTo>
                    <a:pt x="11065" y="6990"/>
                  </a:lnTo>
                  <a:lnTo>
                    <a:pt x="8447" y="10176"/>
                  </a:lnTo>
                  <a:lnTo>
                    <a:pt x="13238" y="15980"/>
                  </a:lnTo>
                  <a:lnTo>
                    <a:pt x="15065" y="14794"/>
                  </a:lnTo>
                  <a:lnTo>
                    <a:pt x="14053" y="16967"/>
                  </a:lnTo>
                  <a:lnTo>
                    <a:pt x="19906" y="24031"/>
                  </a:lnTo>
                  <a:lnTo>
                    <a:pt x="22376" y="21314"/>
                  </a:lnTo>
                  <a:lnTo>
                    <a:pt x="21165" y="25562"/>
                  </a:lnTo>
                  <a:lnTo>
                    <a:pt x="24919" y="30081"/>
                  </a:lnTo>
                  <a:lnTo>
                    <a:pt x="24969" y="29785"/>
                  </a:lnTo>
                  <a:lnTo>
                    <a:pt x="25117" y="28921"/>
                  </a:lnTo>
                  <a:lnTo>
                    <a:pt x="25191" y="28303"/>
                  </a:lnTo>
                  <a:lnTo>
                    <a:pt x="25240" y="27562"/>
                  </a:lnTo>
                  <a:lnTo>
                    <a:pt x="25290" y="26723"/>
                  </a:lnTo>
                  <a:lnTo>
                    <a:pt x="25339" y="25784"/>
                  </a:lnTo>
                  <a:lnTo>
                    <a:pt x="25339" y="24772"/>
                  </a:lnTo>
                  <a:lnTo>
                    <a:pt x="25314" y="23685"/>
                  </a:lnTo>
                  <a:lnTo>
                    <a:pt x="25240" y="22549"/>
                  </a:lnTo>
                  <a:lnTo>
                    <a:pt x="25117" y="21339"/>
                  </a:lnTo>
                  <a:lnTo>
                    <a:pt x="24919" y="20079"/>
                  </a:lnTo>
                  <a:lnTo>
                    <a:pt x="24821" y="19437"/>
                  </a:lnTo>
                  <a:lnTo>
                    <a:pt x="24672" y="18770"/>
                  </a:lnTo>
                  <a:lnTo>
                    <a:pt x="24524" y="18128"/>
                  </a:lnTo>
                  <a:lnTo>
                    <a:pt x="24351" y="17461"/>
                  </a:lnTo>
                  <a:lnTo>
                    <a:pt x="24154" y="16795"/>
                  </a:lnTo>
                  <a:lnTo>
                    <a:pt x="23931" y="16128"/>
                  </a:lnTo>
                  <a:lnTo>
                    <a:pt x="23709" y="15461"/>
                  </a:lnTo>
                  <a:lnTo>
                    <a:pt x="23438" y="14769"/>
                  </a:lnTo>
                  <a:lnTo>
                    <a:pt x="23166" y="14103"/>
                  </a:lnTo>
                  <a:lnTo>
                    <a:pt x="22845" y="13436"/>
                  </a:lnTo>
                  <a:lnTo>
                    <a:pt x="22524" y="12769"/>
                  </a:lnTo>
                  <a:lnTo>
                    <a:pt x="22153" y="12102"/>
                  </a:lnTo>
                  <a:lnTo>
                    <a:pt x="21758" y="11435"/>
                  </a:lnTo>
                  <a:lnTo>
                    <a:pt x="21338" y="10793"/>
                  </a:lnTo>
                  <a:lnTo>
                    <a:pt x="20894" y="10127"/>
                  </a:lnTo>
                  <a:lnTo>
                    <a:pt x="20400" y="9509"/>
                  </a:lnTo>
                  <a:lnTo>
                    <a:pt x="19906" y="8867"/>
                  </a:lnTo>
                  <a:lnTo>
                    <a:pt x="19338" y="8250"/>
                  </a:lnTo>
                  <a:lnTo>
                    <a:pt x="18770" y="7657"/>
                  </a:lnTo>
                  <a:lnTo>
                    <a:pt x="18153" y="7064"/>
                  </a:lnTo>
                  <a:lnTo>
                    <a:pt x="17510" y="6471"/>
                  </a:lnTo>
                  <a:lnTo>
                    <a:pt x="16819" y="5903"/>
                  </a:lnTo>
                  <a:lnTo>
                    <a:pt x="16078" y="5360"/>
                  </a:lnTo>
                  <a:lnTo>
                    <a:pt x="15312" y="4841"/>
                  </a:lnTo>
                  <a:lnTo>
                    <a:pt x="14522" y="4323"/>
                  </a:lnTo>
                  <a:lnTo>
                    <a:pt x="13682" y="3854"/>
                  </a:lnTo>
                  <a:lnTo>
                    <a:pt x="12793" y="3384"/>
                  </a:lnTo>
                  <a:lnTo>
                    <a:pt x="11855" y="2940"/>
                  </a:lnTo>
                  <a:lnTo>
                    <a:pt x="10892" y="2520"/>
                  </a:lnTo>
                  <a:lnTo>
                    <a:pt x="9855" y="2125"/>
                  </a:lnTo>
                  <a:lnTo>
                    <a:pt x="8793" y="1754"/>
                  </a:lnTo>
                  <a:lnTo>
                    <a:pt x="7681" y="1409"/>
                  </a:lnTo>
                  <a:lnTo>
                    <a:pt x="6545" y="1088"/>
                  </a:lnTo>
                  <a:lnTo>
                    <a:pt x="5335" y="816"/>
                  </a:lnTo>
                  <a:lnTo>
                    <a:pt x="4076" y="569"/>
                  </a:lnTo>
                  <a:lnTo>
                    <a:pt x="2767" y="347"/>
                  </a:lnTo>
                  <a:lnTo>
                    <a:pt x="1408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4217475" y="742550"/>
              <a:ext cx="753875" cy="626075"/>
            </a:xfrm>
            <a:custGeom>
              <a:rect b="b" l="l" r="r" t="t"/>
              <a:pathLst>
                <a:path extrusionOk="0" h="25043" w="30155">
                  <a:moveTo>
                    <a:pt x="4100" y="0"/>
                  </a:moveTo>
                  <a:lnTo>
                    <a:pt x="2766" y="25"/>
                  </a:lnTo>
                  <a:lnTo>
                    <a:pt x="1408" y="99"/>
                  </a:lnTo>
                  <a:lnTo>
                    <a:pt x="0" y="222"/>
                  </a:lnTo>
                  <a:lnTo>
                    <a:pt x="8273" y="7039"/>
                  </a:lnTo>
                  <a:lnTo>
                    <a:pt x="12176" y="4989"/>
                  </a:lnTo>
                  <a:lnTo>
                    <a:pt x="10200" y="8619"/>
                  </a:lnTo>
                  <a:lnTo>
                    <a:pt x="16003" y="13410"/>
                  </a:lnTo>
                  <a:lnTo>
                    <a:pt x="17584" y="11904"/>
                  </a:lnTo>
                  <a:lnTo>
                    <a:pt x="17016" y="14225"/>
                  </a:lnTo>
                  <a:lnTo>
                    <a:pt x="24079" y="20054"/>
                  </a:lnTo>
                  <a:lnTo>
                    <a:pt x="26006" y="16917"/>
                  </a:lnTo>
                  <a:lnTo>
                    <a:pt x="25635" y="21313"/>
                  </a:lnTo>
                  <a:lnTo>
                    <a:pt x="30155" y="25042"/>
                  </a:lnTo>
                  <a:lnTo>
                    <a:pt x="30155" y="24746"/>
                  </a:lnTo>
                  <a:lnTo>
                    <a:pt x="30130" y="23857"/>
                  </a:lnTo>
                  <a:lnTo>
                    <a:pt x="30080" y="23239"/>
                  </a:lnTo>
                  <a:lnTo>
                    <a:pt x="30006" y="22499"/>
                  </a:lnTo>
                  <a:lnTo>
                    <a:pt x="29883" y="21659"/>
                  </a:lnTo>
                  <a:lnTo>
                    <a:pt x="29759" y="20745"/>
                  </a:lnTo>
                  <a:lnTo>
                    <a:pt x="29562" y="19757"/>
                  </a:lnTo>
                  <a:lnTo>
                    <a:pt x="29340" y="18695"/>
                  </a:lnTo>
                  <a:lnTo>
                    <a:pt x="29043" y="17559"/>
                  </a:lnTo>
                  <a:lnTo>
                    <a:pt x="28673" y="16399"/>
                  </a:lnTo>
                  <a:lnTo>
                    <a:pt x="28278" y="15213"/>
                  </a:lnTo>
                  <a:lnTo>
                    <a:pt x="28031" y="14596"/>
                  </a:lnTo>
                  <a:lnTo>
                    <a:pt x="27784" y="13978"/>
                  </a:lnTo>
                  <a:lnTo>
                    <a:pt x="27512" y="13361"/>
                  </a:lnTo>
                  <a:lnTo>
                    <a:pt x="27216" y="12743"/>
                  </a:lnTo>
                  <a:lnTo>
                    <a:pt x="26895" y="12126"/>
                  </a:lnTo>
                  <a:lnTo>
                    <a:pt x="26549" y="11509"/>
                  </a:lnTo>
                  <a:lnTo>
                    <a:pt x="26203" y="10916"/>
                  </a:lnTo>
                  <a:lnTo>
                    <a:pt x="25808" y="10299"/>
                  </a:lnTo>
                  <a:lnTo>
                    <a:pt x="25413" y="9681"/>
                  </a:lnTo>
                  <a:lnTo>
                    <a:pt x="24968" y="9088"/>
                  </a:lnTo>
                  <a:lnTo>
                    <a:pt x="24524" y="8496"/>
                  </a:lnTo>
                  <a:lnTo>
                    <a:pt x="24030" y="7903"/>
                  </a:lnTo>
                  <a:lnTo>
                    <a:pt x="23511" y="7335"/>
                  </a:lnTo>
                  <a:lnTo>
                    <a:pt x="22993" y="6767"/>
                  </a:lnTo>
                  <a:lnTo>
                    <a:pt x="22425" y="6224"/>
                  </a:lnTo>
                  <a:lnTo>
                    <a:pt x="21832" y="5680"/>
                  </a:lnTo>
                  <a:lnTo>
                    <a:pt x="21214" y="5162"/>
                  </a:lnTo>
                  <a:lnTo>
                    <a:pt x="20548" y="4668"/>
                  </a:lnTo>
                  <a:lnTo>
                    <a:pt x="19856" y="4174"/>
                  </a:lnTo>
                  <a:lnTo>
                    <a:pt x="19140" y="3705"/>
                  </a:lnTo>
                  <a:lnTo>
                    <a:pt x="18399" y="3260"/>
                  </a:lnTo>
                  <a:lnTo>
                    <a:pt x="17609" y="2840"/>
                  </a:lnTo>
                  <a:lnTo>
                    <a:pt x="16794" y="2445"/>
                  </a:lnTo>
                  <a:lnTo>
                    <a:pt x="15954" y="2075"/>
                  </a:lnTo>
                  <a:lnTo>
                    <a:pt x="15065" y="1729"/>
                  </a:lnTo>
                  <a:lnTo>
                    <a:pt x="14151" y="1408"/>
                  </a:lnTo>
                  <a:lnTo>
                    <a:pt x="13188" y="1111"/>
                  </a:lnTo>
                  <a:lnTo>
                    <a:pt x="12176" y="864"/>
                  </a:lnTo>
                  <a:lnTo>
                    <a:pt x="11138" y="642"/>
                  </a:lnTo>
                  <a:lnTo>
                    <a:pt x="10076" y="445"/>
                  </a:lnTo>
                  <a:lnTo>
                    <a:pt x="8965" y="272"/>
                  </a:lnTo>
                  <a:lnTo>
                    <a:pt x="7804" y="148"/>
                  </a:lnTo>
                  <a:lnTo>
                    <a:pt x="6619" y="74"/>
                  </a:lnTo>
                  <a:lnTo>
                    <a:pt x="5384" y="0"/>
                  </a:lnTo>
                  <a:close/>
                </a:path>
              </a:pathLst>
            </a:custGeom>
            <a:solidFill>
              <a:srgbClr val="96DC6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p19"/>
          <p:cNvGrpSpPr/>
          <p:nvPr/>
        </p:nvGrpSpPr>
        <p:grpSpPr>
          <a:xfrm flipH="1" rot="-1257324">
            <a:off x="-369049" y="3942256"/>
            <a:ext cx="1200390" cy="1314354"/>
            <a:chOff x="4217475" y="520275"/>
            <a:chExt cx="793400" cy="868725"/>
          </a:xfrm>
        </p:grpSpPr>
        <p:sp>
          <p:nvSpPr>
            <p:cNvPr id="598" name="Google Shape;598;p19"/>
            <p:cNvSpPr/>
            <p:nvPr/>
          </p:nvSpPr>
          <p:spPr>
            <a:xfrm>
              <a:off x="4501475" y="520275"/>
              <a:ext cx="509400" cy="862550"/>
            </a:xfrm>
            <a:custGeom>
              <a:rect b="b" l="l" r="r" t="t"/>
              <a:pathLst>
                <a:path extrusionOk="0" h="34502" w="20376">
                  <a:moveTo>
                    <a:pt x="1" y="0"/>
                  </a:moveTo>
                  <a:lnTo>
                    <a:pt x="5039" y="9459"/>
                  </a:lnTo>
                  <a:lnTo>
                    <a:pt x="9435" y="9089"/>
                  </a:lnTo>
                  <a:lnTo>
                    <a:pt x="9435" y="9089"/>
                  </a:lnTo>
                  <a:lnTo>
                    <a:pt x="6224" y="11682"/>
                  </a:lnTo>
                  <a:lnTo>
                    <a:pt x="9731" y="18325"/>
                  </a:lnTo>
                  <a:lnTo>
                    <a:pt x="11781" y="17535"/>
                  </a:lnTo>
                  <a:lnTo>
                    <a:pt x="10348" y="19461"/>
                  </a:lnTo>
                  <a:lnTo>
                    <a:pt x="14646" y="27562"/>
                  </a:lnTo>
                  <a:lnTo>
                    <a:pt x="17609" y="25388"/>
                  </a:lnTo>
                  <a:lnTo>
                    <a:pt x="17609" y="25388"/>
                  </a:lnTo>
                  <a:lnTo>
                    <a:pt x="15584" y="29315"/>
                  </a:lnTo>
                  <a:lnTo>
                    <a:pt x="18350" y="34501"/>
                  </a:lnTo>
                  <a:lnTo>
                    <a:pt x="18449" y="34205"/>
                  </a:lnTo>
                  <a:lnTo>
                    <a:pt x="18745" y="33390"/>
                  </a:lnTo>
                  <a:lnTo>
                    <a:pt x="18943" y="32797"/>
                  </a:lnTo>
                  <a:lnTo>
                    <a:pt x="19165" y="32081"/>
                  </a:lnTo>
                  <a:lnTo>
                    <a:pt x="19387" y="31266"/>
                  </a:lnTo>
                  <a:lnTo>
                    <a:pt x="19609" y="30377"/>
                  </a:lnTo>
                  <a:lnTo>
                    <a:pt x="19807" y="29389"/>
                  </a:lnTo>
                  <a:lnTo>
                    <a:pt x="20005" y="28303"/>
                  </a:lnTo>
                  <a:lnTo>
                    <a:pt x="20178" y="27166"/>
                  </a:lnTo>
                  <a:lnTo>
                    <a:pt x="20301" y="25956"/>
                  </a:lnTo>
                  <a:lnTo>
                    <a:pt x="20375" y="24697"/>
                  </a:lnTo>
                  <a:lnTo>
                    <a:pt x="20375" y="24030"/>
                  </a:lnTo>
                  <a:lnTo>
                    <a:pt x="20375" y="23363"/>
                  </a:lnTo>
                  <a:lnTo>
                    <a:pt x="20350" y="22696"/>
                  </a:lnTo>
                  <a:lnTo>
                    <a:pt x="20326" y="22005"/>
                  </a:lnTo>
                  <a:lnTo>
                    <a:pt x="20276" y="21313"/>
                  </a:lnTo>
                  <a:lnTo>
                    <a:pt x="20202" y="20622"/>
                  </a:lnTo>
                  <a:lnTo>
                    <a:pt x="20103" y="19906"/>
                  </a:lnTo>
                  <a:lnTo>
                    <a:pt x="19980" y="19214"/>
                  </a:lnTo>
                  <a:lnTo>
                    <a:pt x="19832" y="18498"/>
                  </a:lnTo>
                  <a:lnTo>
                    <a:pt x="19684" y="17757"/>
                  </a:lnTo>
                  <a:lnTo>
                    <a:pt x="19486" y="17041"/>
                  </a:lnTo>
                  <a:lnTo>
                    <a:pt x="19264" y="16325"/>
                  </a:lnTo>
                  <a:lnTo>
                    <a:pt x="19017" y="15584"/>
                  </a:lnTo>
                  <a:lnTo>
                    <a:pt x="18720" y="14868"/>
                  </a:lnTo>
                  <a:lnTo>
                    <a:pt x="18424" y="14151"/>
                  </a:lnTo>
                  <a:lnTo>
                    <a:pt x="18078" y="13411"/>
                  </a:lnTo>
                  <a:lnTo>
                    <a:pt x="17708" y="12694"/>
                  </a:lnTo>
                  <a:lnTo>
                    <a:pt x="17288" y="11978"/>
                  </a:lnTo>
                  <a:lnTo>
                    <a:pt x="16843" y="11287"/>
                  </a:lnTo>
                  <a:lnTo>
                    <a:pt x="16350" y="10570"/>
                  </a:lnTo>
                  <a:lnTo>
                    <a:pt x="15831" y="9879"/>
                  </a:lnTo>
                  <a:lnTo>
                    <a:pt x="15288" y="9187"/>
                  </a:lnTo>
                  <a:lnTo>
                    <a:pt x="14670" y="8496"/>
                  </a:lnTo>
                  <a:lnTo>
                    <a:pt x="14028" y="7829"/>
                  </a:lnTo>
                  <a:lnTo>
                    <a:pt x="13337" y="7162"/>
                  </a:lnTo>
                  <a:lnTo>
                    <a:pt x="12620" y="6520"/>
                  </a:lnTo>
                  <a:lnTo>
                    <a:pt x="11855" y="5878"/>
                  </a:lnTo>
                  <a:lnTo>
                    <a:pt x="11015" y="5261"/>
                  </a:lnTo>
                  <a:lnTo>
                    <a:pt x="10151" y="4668"/>
                  </a:lnTo>
                  <a:lnTo>
                    <a:pt x="9237" y="4075"/>
                  </a:lnTo>
                  <a:lnTo>
                    <a:pt x="8274" y="3483"/>
                  </a:lnTo>
                  <a:lnTo>
                    <a:pt x="7261" y="2939"/>
                  </a:lnTo>
                  <a:lnTo>
                    <a:pt x="6175" y="2396"/>
                  </a:lnTo>
                  <a:lnTo>
                    <a:pt x="5063" y="1877"/>
                  </a:lnTo>
                  <a:lnTo>
                    <a:pt x="3878" y="1359"/>
                  </a:lnTo>
                  <a:lnTo>
                    <a:pt x="2643" y="889"/>
                  </a:lnTo>
                  <a:lnTo>
                    <a:pt x="1359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93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4344650" y="636950"/>
              <a:ext cx="633500" cy="752050"/>
            </a:xfrm>
            <a:custGeom>
              <a:rect b="b" l="l" r="r" t="t"/>
              <a:pathLst>
                <a:path extrusionOk="0" h="30082" w="25340">
                  <a:moveTo>
                    <a:pt x="1" y="1"/>
                  </a:moveTo>
                  <a:lnTo>
                    <a:pt x="6842" y="8250"/>
                  </a:lnTo>
                  <a:lnTo>
                    <a:pt x="11065" y="6990"/>
                  </a:lnTo>
                  <a:lnTo>
                    <a:pt x="8447" y="10176"/>
                  </a:lnTo>
                  <a:lnTo>
                    <a:pt x="13238" y="15980"/>
                  </a:lnTo>
                  <a:lnTo>
                    <a:pt x="15065" y="14794"/>
                  </a:lnTo>
                  <a:lnTo>
                    <a:pt x="14053" y="16967"/>
                  </a:lnTo>
                  <a:lnTo>
                    <a:pt x="19906" y="24031"/>
                  </a:lnTo>
                  <a:lnTo>
                    <a:pt x="22376" y="21314"/>
                  </a:lnTo>
                  <a:lnTo>
                    <a:pt x="21165" y="25562"/>
                  </a:lnTo>
                  <a:lnTo>
                    <a:pt x="24919" y="30081"/>
                  </a:lnTo>
                  <a:lnTo>
                    <a:pt x="24969" y="29785"/>
                  </a:lnTo>
                  <a:lnTo>
                    <a:pt x="25117" y="28921"/>
                  </a:lnTo>
                  <a:lnTo>
                    <a:pt x="25191" y="28303"/>
                  </a:lnTo>
                  <a:lnTo>
                    <a:pt x="25240" y="27562"/>
                  </a:lnTo>
                  <a:lnTo>
                    <a:pt x="25290" y="26723"/>
                  </a:lnTo>
                  <a:lnTo>
                    <a:pt x="25339" y="25784"/>
                  </a:lnTo>
                  <a:lnTo>
                    <a:pt x="25339" y="24772"/>
                  </a:lnTo>
                  <a:lnTo>
                    <a:pt x="25314" y="23685"/>
                  </a:lnTo>
                  <a:lnTo>
                    <a:pt x="25240" y="22549"/>
                  </a:lnTo>
                  <a:lnTo>
                    <a:pt x="25117" y="21339"/>
                  </a:lnTo>
                  <a:lnTo>
                    <a:pt x="24919" y="20079"/>
                  </a:lnTo>
                  <a:lnTo>
                    <a:pt x="24821" y="19437"/>
                  </a:lnTo>
                  <a:lnTo>
                    <a:pt x="24672" y="18770"/>
                  </a:lnTo>
                  <a:lnTo>
                    <a:pt x="24524" y="18128"/>
                  </a:lnTo>
                  <a:lnTo>
                    <a:pt x="24351" y="17461"/>
                  </a:lnTo>
                  <a:lnTo>
                    <a:pt x="24154" y="16795"/>
                  </a:lnTo>
                  <a:lnTo>
                    <a:pt x="23931" y="16128"/>
                  </a:lnTo>
                  <a:lnTo>
                    <a:pt x="23709" y="15461"/>
                  </a:lnTo>
                  <a:lnTo>
                    <a:pt x="23438" y="14769"/>
                  </a:lnTo>
                  <a:lnTo>
                    <a:pt x="23166" y="14103"/>
                  </a:lnTo>
                  <a:lnTo>
                    <a:pt x="22845" y="13436"/>
                  </a:lnTo>
                  <a:lnTo>
                    <a:pt x="22524" y="12769"/>
                  </a:lnTo>
                  <a:lnTo>
                    <a:pt x="22153" y="12102"/>
                  </a:lnTo>
                  <a:lnTo>
                    <a:pt x="21758" y="11435"/>
                  </a:lnTo>
                  <a:lnTo>
                    <a:pt x="21338" y="10793"/>
                  </a:lnTo>
                  <a:lnTo>
                    <a:pt x="20894" y="10127"/>
                  </a:lnTo>
                  <a:lnTo>
                    <a:pt x="20400" y="9509"/>
                  </a:lnTo>
                  <a:lnTo>
                    <a:pt x="19906" y="8867"/>
                  </a:lnTo>
                  <a:lnTo>
                    <a:pt x="19338" y="8250"/>
                  </a:lnTo>
                  <a:lnTo>
                    <a:pt x="18770" y="7657"/>
                  </a:lnTo>
                  <a:lnTo>
                    <a:pt x="18153" y="7064"/>
                  </a:lnTo>
                  <a:lnTo>
                    <a:pt x="17510" y="6471"/>
                  </a:lnTo>
                  <a:lnTo>
                    <a:pt x="16819" y="5903"/>
                  </a:lnTo>
                  <a:lnTo>
                    <a:pt x="16078" y="5360"/>
                  </a:lnTo>
                  <a:lnTo>
                    <a:pt x="15312" y="4841"/>
                  </a:lnTo>
                  <a:lnTo>
                    <a:pt x="14522" y="4323"/>
                  </a:lnTo>
                  <a:lnTo>
                    <a:pt x="13682" y="3854"/>
                  </a:lnTo>
                  <a:lnTo>
                    <a:pt x="12793" y="3384"/>
                  </a:lnTo>
                  <a:lnTo>
                    <a:pt x="11855" y="2940"/>
                  </a:lnTo>
                  <a:lnTo>
                    <a:pt x="10892" y="2520"/>
                  </a:lnTo>
                  <a:lnTo>
                    <a:pt x="9855" y="2125"/>
                  </a:lnTo>
                  <a:lnTo>
                    <a:pt x="8793" y="1754"/>
                  </a:lnTo>
                  <a:lnTo>
                    <a:pt x="7681" y="1409"/>
                  </a:lnTo>
                  <a:lnTo>
                    <a:pt x="6545" y="1088"/>
                  </a:lnTo>
                  <a:lnTo>
                    <a:pt x="5335" y="816"/>
                  </a:lnTo>
                  <a:lnTo>
                    <a:pt x="4076" y="569"/>
                  </a:lnTo>
                  <a:lnTo>
                    <a:pt x="2767" y="347"/>
                  </a:lnTo>
                  <a:lnTo>
                    <a:pt x="1408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4217475" y="742550"/>
              <a:ext cx="753875" cy="626075"/>
            </a:xfrm>
            <a:custGeom>
              <a:rect b="b" l="l" r="r" t="t"/>
              <a:pathLst>
                <a:path extrusionOk="0" h="25043" w="30155">
                  <a:moveTo>
                    <a:pt x="4100" y="0"/>
                  </a:moveTo>
                  <a:lnTo>
                    <a:pt x="2766" y="25"/>
                  </a:lnTo>
                  <a:lnTo>
                    <a:pt x="1408" y="99"/>
                  </a:lnTo>
                  <a:lnTo>
                    <a:pt x="0" y="222"/>
                  </a:lnTo>
                  <a:lnTo>
                    <a:pt x="8273" y="7039"/>
                  </a:lnTo>
                  <a:lnTo>
                    <a:pt x="12176" y="4989"/>
                  </a:lnTo>
                  <a:lnTo>
                    <a:pt x="10200" y="8619"/>
                  </a:lnTo>
                  <a:lnTo>
                    <a:pt x="16003" y="13410"/>
                  </a:lnTo>
                  <a:lnTo>
                    <a:pt x="17584" y="11904"/>
                  </a:lnTo>
                  <a:lnTo>
                    <a:pt x="17016" y="14225"/>
                  </a:lnTo>
                  <a:lnTo>
                    <a:pt x="24079" y="20054"/>
                  </a:lnTo>
                  <a:lnTo>
                    <a:pt x="26006" y="16917"/>
                  </a:lnTo>
                  <a:lnTo>
                    <a:pt x="25635" y="21313"/>
                  </a:lnTo>
                  <a:lnTo>
                    <a:pt x="30155" y="25042"/>
                  </a:lnTo>
                  <a:lnTo>
                    <a:pt x="30155" y="24746"/>
                  </a:lnTo>
                  <a:lnTo>
                    <a:pt x="30130" y="23857"/>
                  </a:lnTo>
                  <a:lnTo>
                    <a:pt x="30080" y="23239"/>
                  </a:lnTo>
                  <a:lnTo>
                    <a:pt x="30006" y="22499"/>
                  </a:lnTo>
                  <a:lnTo>
                    <a:pt x="29883" y="21659"/>
                  </a:lnTo>
                  <a:lnTo>
                    <a:pt x="29759" y="20745"/>
                  </a:lnTo>
                  <a:lnTo>
                    <a:pt x="29562" y="19757"/>
                  </a:lnTo>
                  <a:lnTo>
                    <a:pt x="29340" y="18695"/>
                  </a:lnTo>
                  <a:lnTo>
                    <a:pt x="29043" y="17559"/>
                  </a:lnTo>
                  <a:lnTo>
                    <a:pt x="28673" y="16399"/>
                  </a:lnTo>
                  <a:lnTo>
                    <a:pt x="28278" y="15213"/>
                  </a:lnTo>
                  <a:lnTo>
                    <a:pt x="28031" y="14596"/>
                  </a:lnTo>
                  <a:lnTo>
                    <a:pt x="27784" y="13978"/>
                  </a:lnTo>
                  <a:lnTo>
                    <a:pt x="27512" y="13361"/>
                  </a:lnTo>
                  <a:lnTo>
                    <a:pt x="27216" y="12743"/>
                  </a:lnTo>
                  <a:lnTo>
                    <a:pt x="26895" y="12126"/>
                  </a:lnTo>
                  <a:lnTo>
                    <a:pt x="26549" y="11509"/>
                  </a:lnTo>
                  <a:lnTo>
                    <a:pt x="26203" y="10916"/>
                  </a:lnTo>
                  <a:lnTo>
                    <a:pt x="25808" y="10299"/>
                  </a:lnTo>
                  <a:lnTo>
                    <a:pt x="25413" y="9681"/>
                  </a:lnTo>
                  <a:lnTo>
                    <a:pt x="24968" y="9088"/>
                  </a:lnTo>
                  <a:lnTo>
                    <a:pt x="24524" y="8496"/>
                  </a:lnTo>
                  <a:lnTo>
                    <a:pt x="24030" y="7903"/>
                  </a:lnTo>
                  <a:lnTo>
                    <a:pt x="23511" y="7335"/>
                  </a:lnTo>
                  <a:lnTo>
                    <a:pt x="22993" y="6767"/>
                  </a:lnTo>
                  <a:lnTo>
                    <a:pt x="22425" y="6224"/>
                  </a:lnTo>
                  <a:lnTo>
                    <a:pt x="21832" y="5680"/>
                  </a:lnTo>
                  <a:lnTo>
                    <a:pt x="21214" y="5162"/>
                  </a:lnTo>
                  <a:lnTo>
                    <a:pt x="20548" y="4668"/>
                  </a:lnTo>
                  <a:lnTo>
                    <a:pt x="19856" y="4174"/>
                  </a:lnTo>
                  <a:lnTo>
                    <a:pt x="19140" y="3705"/>
                  </a:lnTo>
                  <a:lnTo>
                    <a:pt x="18399" y="3260"/>
                  </a:lnTo>
                  <a:lnTo>
                    <a:pt x="17609" y="2840"/>
                  </a:lnTo>
                  <a:lnTo>
                    <a:pt x="16794" y="2445"/>
                  </a:lnTo>
                  <a:lnTo>
                    <a:pt x="15954" y="2075"/>
                  </a:lnTo>
                  <a:lnTo>
                    <a:pt x="15065" y="1729"/>
                  </a:lnTo>
                  <a:lnTo>
                    <a:pt x="14151" y="1408"/>
                  </a:lnTo>
                  <a:lnTo>
                    <a:pt x="13188" y="1111"/>
                  </a:lnTo>
                  <a:lnTo>
                    <a:pt x="12176" y="864"/>
                  </a:lnTo>
                  <a:lnTo>
                    <a:pt x="11138" y="642"/>
                  </a:lnTo>
                  <a:lnTo>
                    <a:pt x="10076" y="445"/>
                  </a:lnTo>
                  <a:lnTo>
                    <a:pt x="8965" y="272"/>
                  </a:lnTo>
                  <a:lnTo>
                    <a:pt x="7804" y="148"/>
                  </a:lnTo>
                  <a:lnTo>
                    <a:pt x="6619" y="74"/>
                  </a:lnTo>
                  <a:lnTo>
                    <a:pt x="5384" y="0"/>
                  </a:lnTo>
                  <a:close/>
                </a:path>
              </a:pathLst>
            </a:custGeom>
            <a:solidFill>
              <a:srgbClr val="96DC6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19"/>
          <p:cNvGrpSpPr/>
          <p:nvPr/>
        </p:nvGrpSpPr>
        <p:grpSpPr>
          <a:xfrm rot="-2325870">
            <a:off x="8504015" y="2648431"/>
            <a:ext cx="340073" cy="353123"/>
            <a:chOff x="-489340" y="-2627756"/>
            <a:chExt cx="340085" cy="353135"/>
          </a:xfrm>
        </p:grpSpPr>
        <p:sp>
          <p:nvSpPr>
            <p:cNvPr id="602" name="Google Shape;602;p19"/>
            <p:cNvSpPr/>
            <p:nvPr/>
          </p:nvSpPr>
          <p:spPr>
            <a:xfrm>
              <a:off x="-489340" y="-2601581"/>
              <a:ext cx="326997" cy="326959"/>
            </a:xfrm>
            <a:custGeom>
              <a:rect b="b" l="l" r="r" t="t"/>
              <a:pathLst>
                <a:path extrusionOk="0" h="8644" w="8645">
                  <a:moveTo>
                    <a:pt x="4471" y="2396"/>
                  </a:moveTo>
                  <a:lnTo>
                    <a:pt x="4644" y="2420"/>
                  </a:lnTo>
                  <a:lnTo>
                    <a:pt x="4841" y="2470"/>
                  </a:lnTo>
                  <a:lnTo>
                    <a:pt x="5014" y="2519"/>
                  </a:lnTo>
                  <a:lnTo>
                    <a:pt x="5212" y="2618"/>
                  </a:lnTo>
                  <a:lnTo>
                    <a:pt x="5385" y="2717"/>
                  </a:lnTo>
                  <a:lnTo>
                    <a:pt x="5533" y="2816"/>
                  </a:lnTo>
                  <a:lnTo>
                    <a:pt x="5681" y="2939"/>
                  </a:lnTo>
                  <a:lnTo>
                    <a:pt x="5805" y="3087"/>
                  </a:lnTo>
                  <a:lnTo>
                    <a:pt x="5903" y="3235"/>
                  </a:lnTo>
                  <a:lnTo>
                    <a:pt x="6002" y="3384"/>
                  </a:lnTo>
                  <a:lnTo>
                    <a:pt x="6101" y="3556"/>
                  </a:lnTo>
                  <a:lnTo>
                    <a:pt x="6150" y="3729"/>
                  </a:lnTo>
                  <a:lnTo>
                    <a:pt x="6200" y="3902"/>
                  </a:lnTo>
                  <a:lnTo>
                    <a:pt x="6249" y="4100"/>
                  </a:lnTo>
                  <a:lnTo>
                    <a:pt x="6249" y="4273"/>
                  </a:lnTo>
                  <a:lnTo>
                    <a:pt x="6249" y="4470"/>
                  </a:lnTo>
                  <a:lnTo>
                    <a:pt x="6224" y="4643"/>
                  </a:lnTo>
                  <a:lnTo>
                    <a:pt x="6175" y="4841"/>
                  </a:lnTo>
                  <a:lnTo>
                    <a:pt x="6126" y="5014"/>
                  </a:lnTo>
                  <a:lnTo>
                    <a:pt x="6052" y="5186"/>
                  </a:lnTo>
                  <a:lnTo>
                    <a:pt x="5953" y="5359"/>
                  </a:lnTo>
                  <a:lnTo>
                    <a:pt x="5829" y="5532"/>
                  </a:lnTo>
                  <a:lnTo>
                    <a:pt x="5706" y="5680"/>
                  </a:lnTo>
                  <a:lnTo>
                    <a:pt x="5558" y="5804"/>
                  </a:lnTo>
                  <a:lnTo>
                    <a:pt x="5409" y="5903"/>
                  </a:lnTo>
                  <a:lnTo>
                    <a:pt x="5261" y="6001"/>
                  </a:lnTo>
                  <a:lnTo>
                    <a:pt x="5088" y="6100"/>
                  </a:lnTo>
                  <a:lnTo>
                    <a:pt x="4915" y="6150"/>
                  </a:lnTo>
                  <a:lnTo>
                    <a:pt x="4743" y="6199"/>
                  </a:lnTo>
                  <a:lnTo>
                    <a:pt x="4570" y="6224"/>
                  </a:lnTo>
                  <a:lnTo>
                    <a:pt x="4372" y="6248"/>
                  </a:lnTo>
                  <a:lnTo>
                    <a:pt x="4199" y="6248"/>
                  </a:lnTo>
                  <a:lnTo>
                    <a:pt x="4002" y="6224"/>
                  </a:lnTo>
                  <a:lnTo>
                    <a:pt x="3829" y="6174"/>
                  </a:lnTo>
                  <a:lnTo>
                    <a:pt x="3631" y="6125"/>
                  </a:lnTo>
                  <a:lnTo>
                    <a:pt x="3458" y="6051"/>
                  </a:lnTo>
                  <a:lnTo>
                    <a:pt x="3286" y="5952"/>
                  </a:lnTo>
                  <a:lnTo>
                    <a:pt x="3113" y="5828"/>
                  </a:lnTo>
                  <a:lnTo>
                    <a:pt x="2989" y="5705"/>
                  </a:lnTo>
                  <a:lnTo>
                    <a:pt x="2866" y="5557"/>
                  </a:lnTo>
                  <a:lnTo>
                    <a:pt x="2742" y="5409"/>
                  </a:lnTo>
                  <a:lnTo>
                    <a:pt x="2643" y="5260"/>
                  </a:lnTo>
                  <a:lnTo>
                    <a:pt x="2569" y="5088"/>
                  </a:lnTo>
                  <a:lnTo>
                    <a:pt x="2495" y="4915"/>
                  </a:lnTo>
                  <a:lnTo>
                    <a:pt x="2446" y="4742"/>
                  </a:lnTo>
                  <a:lnTo>
                    <a:pt x="2421" y="4569"/>
                  </a:lnTo>
                  <a:lnTo>
                    <a:pt x="2396" y="4371"/>
                  </a:lnTo>
                  <a:lnTo>
                    <a:pt x="2396" y="4174"/>
                  </a:lnTo>
                  <a:lnTo>
                    <a:pt x="2421" y="4001"/>
                  </a:lnTo>
                  <a:lnTo>
                    <a:pt x="2471" y="3803"/>
                  </a:lnTo>
                  <a:lnTo>
                    <a:pt x="2520" y="3631"/>
                  </a:lnTo>
                  <a:lnTo>
                    <a:pt x="2619" y="3458"/>
                  </a:lnTo>
                  <a:lnTo>
                    <a:pt x="2717" y="3285"/>
                  </a:lnTo>
                  <a:lnTo>
                    <a:pt x="2816" y="3112"/>
                  </a:lnTo>
                  <a:lnTo>
                    <a:pt x="2940" y="2988"/>
                  </a:lnTo>
                  <a:lnTo>
                    <a:pt x="3088" y="2840"/>
                  </a:lnTo>
                  <a:lnTo>
                    <a:pt x="3236" y="2741"/>
                  </a:lnTo>
                  <a:lnTo>
                    <a:pt x="3384" y="2643"/>
                  </a:lnTo>
                  <a:lnTo>
                    <a:pt x="3557" y="2569"/>
                  </a:lnTo>
                  <a:lnTo>
                    <a:pt x="3730" y="2494"/>
                  </a:lnTo>
                  <a:lnTo>
                    <a:pt x="3903" y="2445"/>
                  </a:lnTo>
                  <a:lnTo>
                    <a:pt x="4100" y="2420"/>
                  </a:lnTo>
                  <a:lnTo>
                    <a:pt x="4273" y="2396"/>
                  </a:lnTo>
                  <a:close/>
                  <a:moveTo>
                    <a:pt x="4224" y="0"/>
                  </a:moveTo>
                  <a:lnTo>
                    <a:pt x="3804" y="50"/>
                  </a:lnTo>
                  <a:lnTo>
                    <a:pt x="3384" y="99"/>
                  </a:lnTo>
                  <a:lnTo>
                    <a:pt x="2989" y="222"/>
                  </a:lnTo>
                  <a:lnTo>
                    <a:pt x="2594" y="371"/>
                  </a:lnTo>
                  <a:lnTo>
                    <a:pt x="2224" y="543"/>
                  </a:lnTo>
                  <a:lnTo>
                    <a:pt x="1878" y="766"/>
                  </a:lnTo>
                  <a:lnTo>
                    <a:pt x="1557" y="1013"/>
                  </a:lnTo>
                  <a:lnTo>
                    <a:pt x="1236" y="1309"/>
                  </a:lnTo>
                  <a:lnTo>
                    <a:pt x="964" y="1630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97" y="2766"/>
                  </a:lnTo>
                  <a:lnTo>
                    <a:pt x="174" y="3186"/>
                  </a:lnTo>
                  <a:lnTo>
                    <a:pt x="75" y="3606"/>
                  </a:lnTo>
                  <a:lnTo>
                    <a:pt x="26" y="4026"/>
                  </a:lnTo>
                  <a:lnTo>
                    <a:pt x="1" y="4445"/>
                  </a:lnTo>
                  <a:lnTo>
                    <a:pt x="50" y="4841"/>
                  </a:lnTo>
                  <a:lnTo>
                    <a:pt x="100" y="5260"/>
                  </a:lnTo>
                  <a:lnTo>
                    <a:pt x="223" y="5656"/>
                  </a:lnTo>
                  <a:lnTo>
                    <a:pt x="371" y="6051"/>
                  </a:lnTo>
                  <a:lnTo>
                    <a:pt x="544" y="6421"/>
                  </a:lnTo>
                  <a:lnTo>
                    <a:pt x="766" y="6767"/>
                  </a:lnTo>
                  <a:lnTo>
                    <a:pt x="1013" y="7113"/>
                  </a:lnTo>
                  <a:lnTo>
                    <a:pt x="1310" y="7409"/>
                  </a:lnTo>
                  <a:lnTo>
                    <a:pt x="1631" y="7705"/>
                  </a:lnTo>
                  <a:lnTo>
                    <a:pt x="1977" y="7952"/>
                  </a:lnTo>
                  <a:lnTo>
                    <a:pt x="2372" y="8175"/>
                  </a:lnTo>
                  <a:lnTo>
                    <a:pt x="2767" y="8348"/>
                  </a:lnTo>
                  <a:lnTo>
                    <a:pt x="3187" y="8496"/>
                  </a:lnTo>
                  <a:lnTo>
                    <a:pt x="3607" y="8570"/>
                  </a:lnTo>
                  <a:lnTo>
                    <a:pt x="4026" y="8619"/>
                  </a:lnTo>
                  <a:lnTo>
                    <a:pt x="4446" y="8644"/>
                  </a:lnTo>
                  <a:lnTo>
                    <a:pt x="4841" y="8619"/>
                  </a:lnTo>
                  <a:lnTo>
                    <a:pt x="5261" y="8545"/>
                  </a:lnTo>
                  <a:lnTo>
                    <a:pt x="5656" y="8422"/>
                  </a:lnTo>
                  <a:lnTo>
                    <a:pt x="6052" y="8273"/>
                  </a:lnTo>
                  <a:lnTo>
                    <a:pt x="6422" y="8101"/>
                  </a:lnTo>
                  <a:lnTo>
                    <a:pt x="6768" y="7878"/>
                  </a:lnTo>
                  <a:lnTo>
                    <a:pt x="7113" y="7631"/>
                  </a:lnTo>
                  <a:lnTo>
                    <a:pt x="7410" y="7335"/>
                  </a:lnTo>
                  <a:lnTo>
                    <a:pt x="7706" y="7014"/>
                  </a:lnTo>
                  <a:lnTo>
                    <a:pt x="7953" y="6668"/>
                  </a:lnTo>
                  <a:lnTo>
                    <a:pt x="8175" y="6273"/>
                  </a:lnTo>
                  <a:lnTo>
                    <a:pt x="8348" y="5878"/>
                  </a:lnTo>
                  <a:lnTo>
                    <a:pt x="8496" y="5458"/>
                  </a:lnTo>
                  <a:lnTo>
                    <a:pt x="8571" y="5038"/>
                  </a:lnTo>
                  <a:lnTo>
                    <a:pt x="8645" y="4618"/>
                  </a:lnTo>
                  <a:lnTo>
                    <a:pt x="8645" y="4223"/>
                  </a:lnTo>
                  <a:lnTo>
                    <a:pt x="8620" y="3803"/>
                  </a:lnTo>
                  <a:lnTo>
                    <a:pt x="8546" y="3384"/>
                  </a:lnTo>
                  <a:lnTo>
                    <a:pt x="8422" y="2988"/>
                  </a:lnTo>
                  <a:lnTo>
                    <a:pt x="8274" y="2593"/>
                  </a:lnTo>
                  <a:lnTo>
                    <a:pt x="8101" y="2223"/>
                  </a:lnTo>
                  <a:lnTo>
                    <a:pt x="7879" y="1877"/>
                  </a:lnTo>
                  <a:lnTo>
                    <a:pt x="7632" y="1531"/>
                  </a:lnTo>
                  <a:lnTo>
                    <a:pt x="7336" y="1235"/>
                  </a:lnTo>
                  <a:lnTo>
                    <a:pt x="7015" y="939"/>
                  </a:lnTo>
                  <a:lnTo>
                    <a:pt x="6669" y="692"/>
                  </a:lnTo>
                  <a:lnTo>
                    <a:pt x="6298" y="469"/>
                  </a:lnTo>
                  <a:lnTo>
                    <a:pt x="5879" y="296"/>
                  </a:lnTo>
                  <a:lnTo>
                    <a:pt x="5483" y="148"/>
                  </a:lnTo>
                  <a:lnTo>
                    <a:pt x="5064" y="74"/>
                  </a:lnTo>
                  <a:lnTo>
                    <a:pt x="4644" y="25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-475307" y="-2627756"/>
              <a:ext cx="326052" cy="326997"/>
            </a:xfrm>
            <a:custGeom>
              <a:rect b="b" l="l" r="r" t="t"/>
              <a:pathLst>
                <a:path extrusionOk="0" h="8645" w="8620">
                  <a:moveTo>
                    <a:pt x="4446" y="2396"/>
                  </a:moveTo>
                  <a:lnTo>
                    <a:pt x="4643" y="2421"/>
                  </a:lnTo>
                  <a:lnTo>
                    <a:pt x="4816" y="2470"/>
                  </a:lnTo>
                  <a:lnTo>
                    <a:pt x="5014" y="2520"/>
                  </a:lnTo>
                  <a:lnTo>
                    <a:pt x="5187" y="2618"/>
                  </a:lnTo>
                  <a:lnTo>
                    <a:pt x="5359" y="2717"/>
                  </a:lnTo>
                  <a:lnTo>
                    <a:pt x="5508" y="2816"/>
                  </a:lnTo>
                  <a:lnTo>
                    <a:pt x="5656" y="2940"/>
                  </a:lnTo>
                  <a:lnTo>
                    <a:pt x="5779" y="3088"/>
                  </a:lnTo>
                  <a:lnTo>
                    <a:pt x="5903" y="3236"/>
                  </a:lnTo>
                  <a:lnTo>
                    <a:pt x="6002" y="3384"/>
                  </a:lnTo>
                  <a:lnTo>
                    <a:pt x="6076" y="3557"/>
                  </a:lnTo>
                  <a:lnTo>
                    <a:pt x="6150" y="3730"/>
                  </a:lnTo>
                  <a:lnTo>
                    <a:pt x="6199" y="3903"/>
                  </a:lnTo>
                  <a:lnTo>
                    <a:pt x="6224" y="4100"/>
                  </a:lnTo>
                  <a:lnTo>
                    <a:pt x="6224" y="4273"/>
                  </a:lnTo>
                  <a:lnTo>
                    <a:pt x="6224" y="4471"/>
                  </a:lnTo>
                  <a:lnTo>
                    <a:pt x="6199" y="4644"/>
                  </a:lnTo>
                  <a:lnTo>
                    <a:pt x="6174" y="4841"/>
                  </a:lnTo>
                  <a:lnTo>
                    <a:pt x="6100" y="5014"/>
                  </a:lnTo>
                  <a:lnTo>
                    <a:pt x="6026" y="5187"/>
                  </a:lnTo>
                  <a:lnTo>
                    <a:pt x="5927" y="5360"/>
                  </a:lnTo>
                  <a:lnTo>
                    <a:pt x="5804" y="5533"/>
                  </a:lnTo>
                  <a:lnTo>
                    <a:pt x="5681" y="5681"/>
                  </a:lnTo>
                  <a:lnTo>
                    <a:pt x="5557" y="5804"/>
                  </a:lnTo>
                  <a:lnTo>
                    <a:pt x="5409" y="5903"/>
                  </a:lnTo>
                  <a:lnTo>
                    <a:pt x="5236" y="6002"/>
                  </a:lnTo>
                  <a:lnTo>
                    <a:pt x="5088" y="6101"/>
                  </a:lnTo>
                  <a:lnTo>
                    <a:pt x="4915" y="6150"/>
                  </a:lnTo>
                  <a:lnTo>
                    <a:pt x="4717" y="6199"/>
                  </a:lnTo>
                  <a:lnTo>
                    <a:pt x="4544" y="6249"/>
                  </a:lnTo>
                  <a:lnTo>
                    <a:pt x="4174" y="6249"/>
                  </a:lnTo>
                  <a:lnTo>
                    <a:pt x="3976" y="6224"/>
                  </a:lnTo>
                  <a:lnTo>
                    <a:pt x="3804" y="6175"/>
                  </a:lnTo>
                  <a:lnTo>
                    <a:pt x="3606" y="6125"/>
                  </a:lnTo>
                  <a:lnTo>
                    <a:pt x="3433" y="6051"/>
                  </a:lnTo>
                  <a:lnTo>
                    <a:pt x="3260" y="5952"/>
                  </a:lnTo>
                  <a:lnTo>
                    <a:pt x="3112" y="5829"/>
                  </a:lnTo>
                  <a:lnTo>
                    <a:pt x="2964" y="5706"/>
                  </a:lnTo>
                  <a:lnTo>
                    <a:pt x="2840" y="5557"/>
                  </a:lnTo>
                  <a:lnTo>
                    <a:pt x="2717" y="5409"/>
                  </a:lnTo>
                  <a:lnTo>
                    <a:pt x="2618" y="5261"/>
                  </a:lnTo>
                  <a:lnTo>
                    <a:pt x="2544" y="5088"/>
                  </a:lnTo>
                  <a:lnTo>
                    <a:pt x="2470" y="4915"/>
                  </a:lnTo>
                  <a:lnTo>
                    <a:pt x="2421" y="4742"/>
                  </a:lnTo>
                  <a:lnTo>
                    <a:pt x="2396" y="4569"/>
                  </a:lnTo>
                  <a:lnTo>
                    <a:pt x="2371" y="4372"/>
                  </a:lnTo>
                  <a:lnTo>
                    <a:pt x="2396" y="4199"/>
                  </a:lnTo>
                  <a:lnTo>
                    <a:pt x="2421" y="4001"/>
                  </a:lnTo>
                  <a:lnTo>
                    <a:pt x="2445" y="3804"/>
                  </a:lnTo>
                  <a:lnTo>
                    <a:pt x="2519" y="3631"/>
                  </a:lnTo>
                  <a:lnTo>
                    <a:pt x="2593" y="3458"/>
                  </a:lnTo>
                  <a:lnTo>
                    <a:pt x="2692" y="3285"/>
                  </a:lnTo>
                  <a:lnTo>
                    <a:pt x="2791" y="3112"/>
                  </a:lnTo>
                  <a:lnTo>
                    <a:pt x="2939" y="2989"/>
                  </a:lnTo>
                  <a:lnTo>
                    <a:pt x="3063" y="2841"/>
                  </a:lnTo>
                  <a:lnTo>
                    <a:pt x="3211" y="2742"/>
                  </a:lnTo>
                  <a:lnTo>
                    <a:pt x="3384" y="2643"/>
                  </a:lnTo>
                  <a:lnTo>
                    <a:pt x="3532" y="2569"/>
                  </a:lnTo>
                  <a:lnTo>
                    <a:pt x="3705" y="2495"/>
                  </a:lnTo>
                  <a:lnTo>
                    <a:pt x="3902" y="2446"/>
                  </a:lnTo>
                  <a:lnTo>
                    <a:pt x="4075" y="2421"/>
                  </a:lnTo>
                  <a:lnTo>
                    <a:pt x="4248" y="2396"/>
                  </a:lnTo>
                  <a:close/>
                  <a:moveTo>
                    <a:pt x="4199" y="1"/>
                  </a:moveTo>
                  <a:lnTo>
                    <a:pt x="3779" y="50"/>
                  </a:lnTo>
                  <a:lnTo>
                    <a:pt x="3384" y="99"/>
                  </a:lnTo>
                  <a:lnTo>
                    <a:pt x="2964" y="223"/>
                  </a:lnTo>
                  <a:lnTo>
                    <a:pt x="2593" y="371"/>
                  </a:lnTo>
                  <a:lnTo>
                    <a:pt x="2223" y="544"/>
                  </a:lnTo>
                  <a:lnTo>
                    <a:pt x="1853" y="766"/>
                  </a:lnTo>
                  <a:lnTo>
                    <a:pt x="1532" y="1013"/>
                  </a:lnTo>
                  <a:lnTo>
                    <a:pt x="1210" y="1310"/>
                  </a:lnTo>
                  <a:lnTo>
                    <a:pt x="939" y="1631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72" y="2767"/>
                  </a:lnTo>
                  <a:lnTo>
                    <a:pt x="149" y="3186"/>
                  </a:lnTo>
                  <a:lnTo>
                    <a:pt x="50" y="3606"/>
                  </a:lnTo>
                  <a:lnTo>
                    <a:pt x="0" y="4026"/>
                  </a:lnTo>
                  <a:lnTo>
                    <a:pt x="0" y="4446"/>
                  </a:lnTo>
                  <a:lnTo>
                    <a:pt x="25" y="4841"/>
                  </a:lnTo>
                  <a:lnTo>
                    <a:pt x="99" y="5261"/>
                  </a:lnTo>
                  <a:lnTo>
                    <a:pt x="198" y="5656"/>
                  </a:lnTo>
                  <a:lnTo>
                    <a:pt x="346" y="6051"/>
                  </a:lnTo>
                  <a:lnTo>
                    <a:pt x="544" y="6422"/>
                  </a:lnTo>
                  <a:lnTo>
                    <a:pt x="741" y="6767"/>
                  </a:lnTo>
                  <a:lnTo>
                    <a:pt x="1013" y="7113"/>
                  </a:lnTo>
                  <a:lnTo>
                    <a:pt x="1285" y="7410"/>
                  </a:lnTo>
                  <a:lnTo>
                    <a:pt x="1606" y="7706"/>
                  </a:lnTo>
                  <a:lnTo>
                    <a:pt x="1976" y="7953"/>
                  </a:lnTo>
                  <a:lnTo>
                    <a:pt x="2346" y="8175"/>
                  </a:lnTo>
                  <a:lnTo>
                    <a:pt x="2742" y="8348"/>
                  </a:lnTo>
                  <a:lnTo>
                    <a:pt x="3161" y="8496"/>
                  </a:lnTo>
                  <a:lnTo>
                    <a:pt x="3581" y="8570"/>
                  </a:lnTo>
                  <a:lnTo>
                    <a:pt x="4001" y="8620"/>
                  </a:lnTo>
                  <a:lnTo>
                    <a:pt x="4421" y="8644"/>
                  </a:lnTo>
                  <a:lnTo>
                    <a:pt x="4841" y="8620"/>
                  </a:lnTo>
                  <a:lnTo>
                    <a:pt x="5236" y="8546"/>
                  </a:lnTo>
                  <a:lnTo>
                    <a:pt x="5631" y="8422"/>
                  </a:lnTo>
                  <a:lnTo>
                    <a:pt x="6026" y="8274"/>
                  </a:lnTo>
                  <a:lnTo>
                    <a:pt x="6397" y="8101"/>
                  </a:lnTo>
                  <a:lnTo>
                    <a:pt x="6767" y="7879"/>
                  </a:lnTo>
                  <a:lnTo>
                    <a:pt x="7088" y="7632"/>
                  </a:lnTo>
                  <a:lnTo>
                    <a:pt x="7409" y="7335"/>
                  </a:lnTo>
                  <a:lnTo>
                    <a:pt x="7681" y="7014"/>
                  </a:lnTo>
                  <a:lnTo>
                    <a:pt x="7928" y="6669"/>
                  </a:lnTo>
                  <a:lnTo>
                    <a:pt x="8150" y="6274"/>
                  </a:lnTo>
                  <a:lnTo>
                    <a:pt x="8323" y="5878"/>
                  </a:lnTo>
                  <a:lnTo>
                    <a:pt x="8471" y="5459"/>
                  </a:lnTo>
                  <a:lnTo>
                    <a:pt x="8570" y="5039"/>
                  </a:lnTo>
                  <a:lnTo>
                    <a:pt x="8619" y="4644"/>
                  </a:lnTo>
                  <a:lnTo>
                    <a:pt x="8619" y="4224"/>
                  </a:lnTo>
                  <a:lnTo>
                    <a:pt x="8595" y="3804"/>
                  </a:lnTo>
                  <a:lnTo>
                    <a:pt x="8521" y="3384"/>
                  </a:lnTo>
                  <a:lnTo>
                    <a:pt x="8422" y="2989"/>
                  </a:lnTo>
                  <a:lnTo>
                    <a:pt x="8274" y="2594"/>
                  </a:lnTo>
                  <a:lnTo>
                    <a:pt x="8076" y="2223"/>
                  </a:lnTo>
                  <a:lnTo>
                    <a:pt x="7854" y="1878"/>
                  </a:lnTo>
                  <a:lnTo>
                    <a:pt x="7607" y="1532"/>
                  </a:lnTo>
                  <a:lnTo>
                    <a:pt x="7335" y="1235"/>
                  </a:lnTo>
                  <a:lnTo>
                    <a:pt x="7014" y="939"/>
                  </a:lnTo>
                  <a:lnTo>
                    <a:pt x="6644" y="692"/>
                  </a:lnTo>
                  <a:lnTo>
                    <a:pt x="6273" y="470"/>
                  </a:lnTo>
                  <a:lnTo>
                    <a:pt x="5853" y="297"/>
                  </a:lnTo>
                  <a:lnTo>
                    <a:pt x="5458" y="149"/>
                  </a:lnTo>
                  <a:lnTo>
                    <a:pt x="5038" y="75"/>
                  </a:lnTo>
                  <a:lnTo>
                    <a:pt x="4619" y="25"/>
                  </a:lnTo>
                  <a:lnTo>
                    <a:pt x="419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19"/>
          <p:cNvGrpSpPr/>
          <p:nvPr/>
        </p:nvGrpSpPr>
        <p:grpSpPr>
          <a:xfrm>
            <a:off x="8679835" y="2100119"/>
            <a:ext cx="340085" cy="353135"/>
            <a:chOff x="-489340" y="-2627756"/>
            <a:chExt cx="340085" cy="353135"/>
          </a:xfrm>
        </p:grpSpPr>
        <p:sp>
          <p:nvSpPr>
            <p:cNvPr id="605" name="Google Shape;605;p19"/>
            <p:cNvSpPr/>
            <p:nvPr/>
          </p:nvSpPr>
          <p:spPr>
            <a:xfrm>
              <a:off x="-489340" y="-2601581"/>
              <a:ext cx="326997" cy="326959"/>
            </a:xfrm>
            <a:custGeom>
              <a:rect b="b" l="l" r="r" t="t"/>
              <a:pathLst>
                <a:path extrusionOk="0" h="8644" w="8645">
                  <a:moveTo>
                    <a:pt x="4471" y="2396"/>
                  </a:moveTo>
                  <a:lnTo>
                    <a:pt x="4644" y="2420"/>
                  </a:lnTo>
                  <a:lnTo>
                    <a:pt x="4841" y="2470"/>
                  </a:lnTo>
                  <a:lnTo>
                    <a:pt x="5014" y="2519"/>
                  </a:lnTo>
                  <a:lnTo>
                    <a:pt x="5212" y="2618"/>
                  </a:lnTo>
                  <a:lnTo>
                    <a:pt x="5385" y="2717"/>
                  </a:lnTo>
                  <a:lnTo>
                    <a:pt x="5533" y="2816"/>
                  </a:lnTo>
                  <a:lnTo>
                    <a:pt x="5681" y="2939"/>
                  </a:lnTo>
                  <a:lnTo>
                    <a:pt x="5805" y="3087"/>
                  </a:lnTo>
                  <a:lnTo>
                    <a:pt x="5903" y="3235"/>
                  </a:lnTo>
                  <a:lnTo>
                    <a:pt x="6002" y="3384"/>
                  </a:lnTo>
                  <a:lnTo>
                    <a:pt x="6101" y="3556"/>
                  </a:lnTo>
                  <a:lnTo>
                    <a:pt x="6150" y="3729"/>
                  </a:lnTo>
                  <a:lnTo>
                    <a:pt x="6200" y="3902"/>
                  </a:lnTo>
                  <a:lnTo>
                    <a:pt x="6249" y="4100"/>
                  </a:lnTo>
                  <a:lnTo>
                    <a:pt x="6249" y="4273"/>
                  </a:lnTo>
                  <a:lnTo>
                    <a:pt x="6249" y="4470"/>
                  </a:lnTo>
                  <a:lnTo>
                    <a:pt x="6224" y="4643"/>
                  </a:lnTo>
                  <a:lnTo>
                    <a:pt x="6175" y="4841"/>
                  </a:lnTo>
                  <a:lnTo>
                    <a:pt x="6126" y="5014"/>
                  </a:lnTo>
                  <a:lnTo>
                    <a:pt x="6052" y="5186"/>
                  </a:lnTo>
                  <a:lnTo>
                    <a:pt x="5953" y="5359"/>
                  </a:lnTo>
                  <a:lnTo>
                    <a:pt x="5829" y="5532"/>
                  </a:lnTo>
                  <a:lnTo>
                    <a:pt x="5706" y="5680"/>
                  </a:lnTo>
                  <a:lnTo>
                    <a:pt x="5558" y="5804"/>
                  </a:lnTo>
                  <a:lnTo>
                    <a:pt x="5409" y="5903"/>
                  </a:lnTo>
                  <a:lnTo>
                    <a:pt x="5261" y="6001"/>
                  </a:lnTo>
                  <a:lnTo>
                    <a:pt x="5088" y="6100"/>
                  </a:lnTo>
                  <a:lnTo>
                    <a:pt x="4915" y="6150"/>
                  </a:lnTo>
                  <a:lnTo>
                    <a:pt x="4743" y="6199"/>
                  </a:lnTo>
                  <a:lnTo>
                    <a:pt x="4570" y="6224"/>
                  </a:lnTo>
                  <a:lnTo>
                    <a:pt x="4372" y="6248"/>
                  </a:lnTo>
                  <a:lnTo>
                    <a:pt x="4199" y="6248"/>
                  </a:lnTo>
                  <a:lnTo>
                    <a:pt x="4002" y="6224"/>
                  </a:lnTo>
                  <a:lnTo>
                    <a:pt x="3829" y="6174"/>
                  </a:lnTo>
                  <a:lnTo>
                    <a:pt x="3631" y="6125"/>
                  </a:lnTo>
                  <a:lnTo>
                    <a:pt x="3458" y="6051"/>
                  </a:lnTo>
                  <a:lnTo>
                    <a:pt x="3286" y="5952"/>
                  </a:lnTo>
                  <a:lnTo>
                    <a:pt x="3113" y="5828"/>
                  </a:lnTo>
                  <a:lnTo>
                    <a:pt x="2989" y="5705"/>
                  </a:lnTo>
                  <a:lnTo>
                    <a:pt x="2866" y="5557"/>
                  </a:lnTo>
                  <a:lnTo>
                    <a:pt x="2742" y="5409"/>
                  </a:lnTo>
                  <a:lnTo>
                    <a:pt x="2643" y="5260"/>
                  </a:lnTo>
                  <a:lnTo>
                    <a:pt x="2569" y="5088"/>
                  </a:lnTo>
                  <a:lnTo>
                    <a:pt x="2495" y="4915"/>
                  </a:lnTo>
                  <a:lnTo>
                    <a:pt x="2446" y="4742"/>
                  </a:lnTo>
                  <a:lnTo>
                    <a:pt x="2421" y="4569"/>
                  </a:lnTo>
                  <a:lnTo>
                    <a:pt x="2396" y="4371"/>
                  </a:lnTo>
                  <a:lnTo>
                    <a:pt x="2396" y="4174"/>
                  </a:lnTo>
                  <a:lnTo>
                    <a:pt x="2421" y="4001"/>
                  </a:lnTo>
                  <a:lnTo>
                    <a:pt x="2471" y="3803"/>
                  </a:lnTo>
                  <a:lnTo>
                    <a:pt x="2520" y="3631"/>
                  </a:lnTo>
                  <a:lnTo>
                    <a:pt x="2619" y="3458"/>
                  </a:lnTo>
                  <a:lnTo>
                    <a:pt x="2717" y="3285"/>
                  </a:lnTo>
                  <a:lnTo>
                    <a:pt x="2816" y="3112"/>
                  </a:lnTo>
                  <a:lnTo>
                    <a:pt x="2940" y="2988"/>
                  </a:lnTo>
                  <a:lnTo>
                    <a:pt x="3088" y="2840"/>
                  </a:lnTo>
                  <a:lnTo>
                    <a:pt x="3236" y="2741"/>
                  </a:lnTo>
                  <a:lnTo>
                    <a:pt x="3384" y="2643"/>
                  </a:lnTo>
                  <a:lnTo>
                    <a:pt x="3557" y="2569"/>
                  </a:lnTo>
                  <a:lnTo>
                    <a:pt x="3730" y="2494"/>
                  </a:lnTo>
                  <a:lnTo>
                    <a:pt x="3903" y="2445"/>
                  </a:lnTo>
                  <a:lnTo>
                    <a:pt x="4100" y="2420"/>
                  </a:lnTo>
                  <a:lnTo>
                    <a:pt x="4273" y="2396"/>
                  </a:lnTo>
                  <a:close/>
                  <a:moveTo>
                    <a:pt x="4224" y="0"/>
                  </a:moveTo>
                  <a:lnTo>
                    <a:pt x="3804" y="50"/>
                  </a:lnTo>
                  <a:lnTo>
                    <a:pt x="3384" y="99"/>
                  </a:lnTo>
                  <a:lnTo>
                    <a:pt x="2989" y="222"/>
                  </a:lnTo>
                  <a:lnTo>
                    <a:pt x="2594" y="371"/>
                  </a:lnTo>
                  <a:lnTo>
                    <a:pt x="2224" y="543"/>
                  </a:lnTo>
                  <a:lnTo>
                    <a:pt x="1878" y="766"/>
                  </a:lnTo>
                  <a:lnTo>
                    <a:pt x="1557" y="1013"/>
                  </a:lnTo>
                  <a:lnTo>
                    <a:pt x="1236" y="1309"/>
                  </a:lnTo>
                  <a:lnTo>
                    <a:pt x="964" y="1630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97" y="2766"/>
                  </a:lnTo>
                  <a:lnTo>
                    <a:pt x="174" y="3186"/>
                  </a:lnTo>
                  <a:lnTo>
                    <a:pt x="75" y="3606"/>
                  </a:lnTo>
                  <a:lnTo>
                    <a:pt x="26" y="4026"/>
                  </a:lnTo>
                  <a:lnTo>
                    <a:pt x="1" y="4445"/>
                  </a:lnTo>
                  <a:lnTo>
                    <a:pt x="50" y="4841"/>
                  </a:lnTo>
                  <a:lnTo>
                    <a:pt x="100" y="5260"/>
                  </a:lnTo>
                  <a:lnTo>
                    <a:pt x="223" y="5656"/>
                  </a:lnTo>
                  <a:lnTo>
                    <a:pt x="371" y="6051"/>
                  </a:lnTo>
                  <a:lnTo>
                    <a:pt x="544" y="6421"/>
                  </a:lnTo>
                  <a:lnTo>
                    <a:pt x="766" y="6767"/>
                  </a:lnTo>
                  <a:lnTo>
                    <a:pt x="1013" y="7113"/>
                  </a:lnTo>
                  <a:lnTo>
                    <a:pt x="1310" y="7409"/>
                  </a:lnTo>
                  <a:lnTo>
                    <a:pt x="1631" y="7705"/>
                  </a:lnTo>
                  <a:lnTo>
                    <a:pt x="1977" y="7952"/>
                  </a:lnTo>
                  <a:lnTo>
                    <a:pt x="2372" y="8175"/>
                  </a:lnTo>
                  <a:lnTo>
                    <a:pt x="2767" y="8348"/>
                  </a:lnTo>
                  <a:lnTo>
                    <a:pt x="3187" y="8496"/>
                  </a:lnTo>
                  <a:lnTo>
                    <a:pt x="3607" y="8570"/>
                  </a:lnTo>
                  <a:lnTo>
                    <a:pt x="4026" y="8619"/>
                  </a:lnTo>
                  <a:lnTo>
                    <a:pt x="4446" y="8644"/>
                  </a:lnTo>
                  <a:lnTo>
                    <a:pt x="4841" y="8619"/>
                  </a:lnTo>
                  <a:lnTo>
                    <a:pt x="5261" y="8545"/>
                  </a:lnTo>
                  <a:lnTo>
                    <a:pt x="5656" y="8422"/>
                  </a:lnTo>
                  <a:lnTo>
                    <a:pt x="6052" y="8273"/>
                  </a:lnTo>
                  <a:lnTo>
                    <a:pt x="6422" y="8101"/>
                  </a:lnTo>
                  <a:lnTo>
                    <a:pt x="6768" y="7878"/>
                  </a:lnTo>
                  <a:lnTo>
                    <a:pt x="7113" y="7631"/>
                  </a:lnTo>
                  <a:lnTo>
                    <a:pt x="7410" y="7335"/>
                  </a:lnTo>
                  <a:lnTo>
                    <a:pt x="7706" y="7014"/>
                  </a:lnTo>
                  <a:lnTo>
                    <a:pt x="7953" y="6668"/>
                  </a:lnTo>
                  <a:lnTo>
                    <a:pt x="8175" y="6273"/>
                  </a:lnTo>
                  <a:lnTo>
                    <a:pt x="8348" y="5878"/>
                  </a:lnTo>
                  <a:lnTo>
                    <a:pt x="8496" y="5458"/>
                  </a:lnTo>
                  <a:lnTo>
                    <a:pt x="8571" y="5038"/>
                  </a:lnTo>
                  <a:lnTo>
                    <a:pt x="8645" y="4618"/>
                  </a:lnTo>
                  <a:lnTo>
                    <a:pt x="8645" y="4223"/>
                  </a:lnTo>
                  <a:lnTo>
                    <a:pt x="8620" y="3803"/>
                  </a:lnTo>
                  <a:lnTo>
                    <a:pt x="8546" y="3384"/>
                  </a:lnTo>
                  <a:lnTo>
                    <a:pt x="8422" y="2988"/>
                  </a:lnTo>
                  <a:lnTo>
                    <a:pt x="8274" y="2593"/>
                  </a:lnTo>
                  <a:lnTo>
                    <a:pt x="8101" y="2223"/>
                  </a:lnTo>
                  <a:lnTo>
                    <a:pt x="7879" y="1877"/>
                  </a:lnTo>
                  <a:lnTo>
                    <a:pt x="7632" y="1531"/>
                  </a:lnTo>
                  <a:lnTo>
                    <a:pt x="7336" y="1235"/>
                  </a:lnTo>
                  <a:lnTo>
                    <a:pt x="7015" y="939"/>
                  </a:lnTo>
                  <a:lnTo>
                    <a:pt x="6669" y="692"/>
                  </a:lnTo>
                  <a:lnTo>
                    <a:pt x="6298" y="469"/>
                  </a:lnTo>
                  <a:lnTo>
                    <a:pt x="5879" y="296"/>
                  </a:lnTo>
                  <a:lnTo>
                    <a:pt x="5483" y="148"/>
                  </a:lnTo>
                  <a:lnTo>
                    <a:pt x="5064" y="74"/>
                  </a:lnTo>
                  <a:lnTo>
                    <a:pt x="4644" y="25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-475307" y="-2627756"/>
              <a:ext cx="326052" cy="326997"/>
            </a:xfrm>
            <a:custGeom>
              <a:rect b="b" l="l" r="r" t="t"/>
              <a:pathLst>
                <a:path extrusionOk="0" h="8645" w="8620">
                  <a:moveTo>
                    <a:pt x="4446" y="2396"/>
                  </a:moveTo>
                  <a:lnTo>
                    <a:pt x="4643" y="2421"/>
                  </a:lnTo>
                  <a:lnTo>
                    <a:pt x="4816" y="2470"/>
                  </a:lnTo>
                  <a:lnTo>
                    <a:pt x="5014" y="2520"/>
                  </a:lnTo>
                  <a:lnTo>
                    <a:pt x="5187" y="2618"/>
                  </a:lnTo>
                  <a:lnTo>
                    <a:pt x="5359" y="2717"/>
                  </a:lnTo>
                  <a:lnTo>
                    <a:pt x="5508" y="2816"/>
                  </a:lnTo>
                  <a:lnTo>
                    <a:pt x="5656" y="2940"/>
                  </a:lnTo>
                  <a:lnTo>
                    <a:pt x="5779" y="3088"/>
                  </a:lnTo>
                  <a:lnTo>
                    <a:pt x="5903" y="3236"/>
                  </a:lnTo>
                  <a:lnTo>
                    <a:pt x="6002" y="3384"/>
                  </a:lnTo>
                  <a:lnTo>
                    <a:pt x="6076" y="3557"/>
                  </a:lnTo>
                  <a:lnTo>
                    <a:pt x="6150" y="3730"/>
                  </a:lnTo>
                  <a:lnTo>
                    <a:pt x="6199" y="3903"/>
                  </a:lnTo>
                  <a:lnTo>
                    <a:pt x="6224" y="4100"/>
                  </a:lnTo>
                  <a:lnTo>
                    <a:pt x="6224" y="4273"/>
                  </a:lnTo>
                  <a:lnTo>
                    <a:pt x="6224" y="4471"/>
                  </a:lnTo>
                  <a:lnTo>
                    <a:pt x="6199" y="4644"/>
                  </a:lnTo>
                  <a:lnTo>
                    <a:pt x="6174" y="4841"/>
                  </a:lnTo>
                  <a:lnTo>
                    <a:pt x="6100" y="5014"/>
                  </a:lnTo>
                  <a:lnTo>
                    <a:pt x="6026" y="5187"/>
                  </a:lnTo>
                  <a:lnTo>
                    <a:pt x="5927" y="5360"/>
                  </a:lnTo>
                  <a:lnTo>
                    <a:pt x="5804" y="5533"/>
                  </a:lnTo>
                  <a:lnTo>
                    <a:pt x="5681" y="5681"/>
                  </a:lnTo>
                  <a:lnTo>
                    <a:pt x="5557" y="5804"/>
                  </a:lnTo>
                  <a:lnTo>
                    <a:pt x="5409" y="5903"/>
                  </a:lnTo>
                  <a:lnTo>
                    <a:pt x="5236" y="6002"/>
                  </a:lnTo>
                  <a:lnTo>
                    <a:pt x="5088" y="6101"/>
                  </a:lnTo>
                  <a:lnTo>
                    <a:pt x="4915" y="6150"/>
                  </a:lnTo>
                  <a:lnTo>
                    <a:pt x="4717" y="6199"/>
                  </a:lnTo>
                  <a:lnTo>
                    <a:pt x="4544" y="6249"/>
                  </a:lnTo>
                  <a:lnTo>
                    <a:pt x="4174" y="6249"/>
                  </a:lnTo>
                  <a:lnTo>
                    <a:pt x="3976" y="6224"/>
                  </a:lnTo>
                  <a:lnTo>
                    <a:pt x="3804" y="6175"/>
                  </a:lnTo>
                  <a:lnTo>
                    <a:pt x="3606" y="6125"/>
                  </a:lnTo>
                  <a:lnTo>
                    <a:pt x="3433" y="6051"/>
                  </a:lnTo>
                  <a:lnTo>
                    <a:pt x="3260" y="5952"/>
                  </a:lnTo>
                  <a:lnTo>
                    <a:pt x="3112" y="5829"/>
                  </a:lnTo>
                  <a:lnTo>
                    <a:pt x="2964" y="5706"/>
                  </a:lnTo>
                  <a:lnTo>
                    <a:pt x="2840" y="5557"/>
                  </a:lnTo>
                  <a:lnTo>
                    <a:pt x="2717" y="5409"/>
                  </a:lnTo>
                  <a:lnTo>
                    <a:pt x="2618" y="5261"/>
                  </a:lnTo>
                  <a:lnTo>
                    <a:pt x="2544" y="5088"/>
                  </a:lnTo>
                  <a:lnTo>
                    <a:pt x="2470" y="4915"/>
                  </a:lnTo>
                  <a:lnTo>
                    <a:pt x="2421" y="4742"/>
                  </a:lnTo>
                  <a:lnTo>
                    <a:pt x="2396" y="4569"/>
                  </a:lnTo>
                  <a:lnTo>
                    <a:pt x="2371" y="4372"/>
                  </a:lnTo>
                  <a:lnTo>
                    <a:pt x="2396" y="4199"/>
                  </a:lnTo>
                  <a:lnTo>
                    <a:pt x="2421" y="4001"/>
                  </a:lnTo>
                  <a:lnTo>
                    <a:pt x="2445" y="3804"/>
                  </a:lnTo>
                  <a:lnTo>
                    <a:pt x="2519" y="3631"/>
                  </a:lnTo>
                  <a:lnTo>
                    <a:pt x="2593" y="3458"/>
                  </a:lnTo>
                  <a:lnTo>
                    <a:pt x="2692" y="3285"/>
                  </a:lnTo>
                  <a:lnTo>
                    <a:pt x="2791" y="3112"/>
                  </a:lnTo>
                  <a:lnTo>
                    <a:pt x="2939" y="2989"/>
                  </a:lnTo>
                  <a:lnTo>
                    <a:pt x="3063" y="2841"/>
                  </a:lnTo>
                  <a:lnTo>
                    <a:pt x="3211" y="2742"/>
                  </a:lnTo>
                  <a:lnTo>
                    <a:pt x="3384" y="2643"/>
                  </a:lnTo>
                  <a:lnTo>
                    <a:pt x="3532" y="2569"/>
                  </a:lnTo>
                  <a:lnTo>
                    <a:pt x="3705" y="2495"/>
                  </a:lnTo>
                  <a:lnTo>
                    <a:pt x="3902" y="2446"/>
                  </a:lnTo>
                  <a:lnTo>
                    <a:pt x="4075" y="2421"/>
                  </a:lnTo>
                  <a:lnTo>
                    <a:pt x="4248" y="2396"/>
                  </a:lnTo>
                  <a:close/>
                  <a:moveTo>
                    <a:pt x="4199" y="1"/>
                  </a:moveTo>
                  <a:lnTo>
                    <a:pt x="3779" y="50"/>
                  </a:lnTo>
                  <a:lnTo>
                    <a:pt x="3384" y="99"/>
                  </a:lnTo>
                  <a:lnTo>
                    <a:pt x="2964" y="223"/>
                  </a:lnTo>
                  <a:lnTo>
                    <a:pt x="2593" y="371"/>
                  </a:lnTo>
                  <a:lnTo>
                    <a:pt x="2223" y="544"/>
                  </a:lnTo>
                  <a:lnTo>
                    <a:pt x="1853" y="766"/>
                  </a:lnTo>
                  <a:lnTo>
                    <a:pt x="1532" y="1013"/>
                  </a:lnTo>
                  <a:lnTo>
                    <a:pt x="1210" y="1310"/>
                  </a:lnTo>
                  <a:lnTo>
                    <a:pt x="939" y="1631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72" y="2767"/>
                  </a:lnTo>
                  <a:lnTo>
                    <a:pt x="149" y="3186"/>
                  </a:lnTo>
                  <a:lnTo>
                    <a:pt x="50" y="3606"/>
                  </a:lnTo>
                  <a:lnTo>
                    <a:pt x="0" y="4026"/>
                  </a:lnTo>
                  <a:lnTo>
                    <a:pt x="0" y="4446"/>
                  </a:lnTo>
                  <a:lnTo>
                    <a:pt x="25" y="4841"/>
                  </a:lnTo>
                  <a:lnTo>
                    <a:pt x="99" y="5261"/>
                  </a:lnTo>
                  <a:lnTo>
                    <a:pt x="198" y="5656"/>
                  </a:lnTo>
                  <a:lnTo>
                    <a:pt x="346" y="6051"/>
                  </a:lnTo>
                  <a:lnTo>
                    <a:pt x="544" y="6422"/>
                  </a:lnTo>
                  <a:lnTo>
                    <a:pt x="741" y="6767"/>
                  </a:lnTo>
                  <a:lnTo>
                    <a:pt x="1013" y="7113"/>
                  </a:lnTo>
                  <a:lnTo>
                    <a:pt x="1285" y="7410"/>
                  </a:lnTo>
                  <a:lnTo>
                    <a:pt x="1606" y="7706"/>
                  </a:lnTo>
                  <a:lnTo>
                    <a:pt x="1976" y="7953"/>
                  </a:lnTo>
                  <a:lnTo>
                    <a:pt x="2346" y="8175"/>
                  </a:lnTo>
                  <a:lnTo>
                    <a:pt x="2742" y="8348"/>
                  </a:lnTo>
                  <a:lnTo>
                    <a:pt x="3161" y="8496"/>
                  </a:lnTo>
                  <a:lnTo>
                    <a:pt x="3581" y="8570"/>
                  </a:lnTo>
                  <a:lnTo>
                    <a:pt x="4001" y="8620"/>
                  </a:lnTo>
                  <a:lnTo>
                    <a:pt x="4421" y="8644"/>
                  </a:lnTo>
                  <a:lnTo>
                    <a:pt x="4841" y="8620"/>
                  </a:lnTo>
                  <a:lnTo>
                    <a:pt x="5236" y="8546"/>
                  </a:lnTo>
                  <a:lnTo>
                    <a:pt x="5631" y="8422"/>
                  </a:lnTo>
                  <a:lnTo>
                    <a:pt x="6026" y="8274"/>
                  </a:lnTo>
                  <a:lnTo>
                    <a:pt x="6397" y="8101"/>
                  </a:lnTo>
                  <a:lnTo>
                    <a:pt x="6767" y="7879"/>
                  </a:lnTo>
                  <a:lnTo>
                    <a:pt x="7088" y="7632"/>
                  </a:lnTo>
                  <a:lnTo>
                    <a:pt x="7409" y="7335"/>
                  </a:lnTo>
                  <a:lnTo>
                    <a:pt x="7681" y="7014"/>
                  </a:lnTo>
                  <a:lnTo>
                    <a:pt x="7928" y="6669"/>
                  </a:lnTo>
                  <a:lnTo>
                    <a:pt x="8150" y="6274"/>
                  </a:lnTo>
                  <a:lnTo>
                    <a:pt x="8323" y="5878"/>
                  </a:lnTo>
                  <a:lnTo>
                    <a:pt x="8471" y="5459"/>
                  </a:lnTo>
                  <a:lnTo>
                    <a:pt x="8570" y="5039"/>
                  </a:lnTo>
                  <a:lnTo>
                    <a:pt x="8619" y="4644"/>
                  </a:lnTo>
                  <a:lnTo>
                    <a:pt x="8619" y="4224"/>
                  </a:lnTo>
                  <a:lnTo>
                    <a:pt x="8595" y="3804"/>
                  </a:lnTo>
                  <a:lnTo>
                    <a:pt x="8521" y="3384"/>
                  </a:lnTo>
                  <a:lnTo>
                    <a:pt x="8422" y="2989"/>
                  </a:lnTo>
                  <a:lnTo>
                    <a:pt x="8274" y="2594"/>
                  </a:lnTo>
                  <a:lnTo>
                    <a:pt x="8076" y="2223"/>
                  </a:lnTo>
                  <a:lnTo>
                    <a:pt x="7854" y="1878"/>
                  </a:lnTo>
                  <a:lnTo>
                    <a:pt x="7607" y="1532"/>
                  </a:lnTo>
                  <a:lnTo>
                    <a:pt x="7335" y="1235"/>
                  </a:lnTo>
                  <a:lnTo>
                    <a:pt x="7014" y="939"/>
                  </a:lnTo>
                  <a:lnTo>
                    <a:pt x="6644" y="692"/>
                  </a:lnTo>
                  <a:lnTo>
                    <a:pt x="6273" y="470"/>
                  </a:lnTo>
                  <a:lnTo>
                    <a:pt x="5853" y="297"/>
                  </a:lnTo>
                  <a:lnTo>
                    <a:pt x="5458" y="149"/>
                  </a:lnTo>
                  <a:lnTo>
                    <a:pt x="5038" y="75"/>
                  </a:lnTo>
                  <a:lnTo>
                    <a:pt x="4619" y="25"/>
                  </a:lnTo>
                  <a:lnTo>
                    <a:pt x="419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7" name="Google Shape;607;p19"/>
          <p:cNvSpPr/>
          <p:nvPr/>
        </p:nvSpPr>
        <p:spPr>
          <a:xfrm>
            <a:off x="207734" y="283362"/>
            <a:ext cx="610949" cy="603498"/>
          </a:xfrm>
          <a:custGeom>
            <a:rect b="b" l="l" r="r" t="t"/>
            <a:pathLst>
              <a:path extrusionOk="0" h="15955" w="16152">
                <a:moveTo>
                  <a:pt x="4347" y="0"/>
                </a:moveTo>
                <a:lnTo>
                  <a:pt x="4224" y="50"/>
                </a:lnTo>
                <a:lnTo>
                  <a:pt x="4100" y="149"/>
                </a:lnTo>
                <a:lnTo>
                  <a:pt x="4026" y="272"/>
                </a:lnTo>
                <a:lnTo>
                  <a:pt x="4001" y="396"/>
                </a:lnTo>
                <a:lnTo>
                  <a:pt x="4001" y="494"/>
                </a:lnTo>
                <a:lnTo>
                  <a:pt x="4001" y="568"/>
                </a:lnTo>
                <a:lnTo>
                  <a:pt x="5755" y="5952"/>
                </a:lnTo>
                <a:lnTo>
                  <a:pt x="5779" y="6051"/>
                </a:lnTo>
                <a:lnTo>
                  <a:pt x="5779" y="6125"/>
                </a:lnTo>
                <a:lnTo>
                  <a:pt x="5779" y="6199"/>
                </a:lnTo>
                <a:lnTo>
                  <a:pt x="5730" y="6273"/>
                </a:lnTo>
                <a:lnTo>
                  <a:pt x="5705" y="6347"/>
                </a:lnTo>
                <a:lnTo>
                  <a:pt x="5656" y="6397"/>
                </a:lnTo>
                <a:lnTo>
                  <a:pt x="5582" y="6471"/>
                </a:lnTo>
                <a:lnTo>
                  <a:pt x="5508" y="6496"/>
                </a:lnTo>
                <a:lnTo>
                  <a:pt x="272" y="8644"/>
                </a:lnTo>
                <a:lnTo>
                  <a:pt x="198" y="8694"/>
                </a:lnTo>
                <a:lnTo>
                  <a:pt x="124" y="8743"/>
                </a:lnTo>
                <a:lnTo>
                  <a:pt x="50" y="8866"/>
                </a:lnTo>
                <a:lnTo>
                  <a:pt x="0" y="8990"/>
                </a:lnTo>
                <a:lnTo>
                  <a:pt x="0" y="9138"/>
                </a:lnTo>
                <a:lnTo>
                  <a:pt x="50" y="9286"/>
                </a:lnTo>
                <a:lnTo>
                  <a:pt x="149" y="9385"/>
                </a:lnTo>
                <a:lnTo>
                  <a:pt x="272" y="9459"/>
                </a:lnTo>
                <a:lnTo>
                  <a:pt x="346" y="9484"/>
                </a:lnTo>
                <a:lnTo>
                  <a:pt x="445" y="9509"/>
                </a:lnTo>
                <a:lnTo>
                  <a:pt x="6175" y="9509"/>
                </a:lnTo>
                <a:lnTo>
                  <a:pt x="6273" y="9533"/>
                </a:lnTo>
                <a:lnTo>
                  <a:pt x="6347" y="9583"/>
                </a:lnTo>
                <a:lnTo>
                  <a:pt x="6397" y="9632"/>
                </a:lnTo>
                <a:lnTo>
                  <a:pt x="6446" y="9681"/>
                </a:lnTo>
                <a:lnTo>
                  <a:pt x="6496" y="9756"/>
                </a:lnTo>
                <a:lnTo>
                  <a:pt x="6520" y="9830"/>
                </a:lnTo>
                <a:lnTo>
                  <a:pt x="6545" y="9904"/>
                </a:lnTo>
                <a:lnTo>
                  <a:pt x="6965" y="15559"/>
                </a:lnTo>
                <a:lnTo>
                  <a:pt x="6990" y="15633"/>
                </a:lnTo>
                <a:lnTo>
                  <a:pt x="7014" y="15707"/>
                </a:lnTo>
                <a:lnTo>
                  <a:pt x="7113" y="15831"/>
                </a:lnTo>
                <a:lnTo>
                  <a:pt x="7212" y="15930"/>
                </a:lnTo>
                <a:lnTo>
                  <a:pt x="7360" y="15954"/>
                </a:lnTo>
                <a:lnTo>
                  <a:pt x="7508" y="15954"/>
                </a:lnTo>
                <a:lnTo>
                  <a:pt x="7632" y="15905"/>
                </a:lnTo>
                <a:lnTo>
                  <a:pt x="7755" y="15806"/>
                </a:lnTo>
                <a:lnTo>
                  <a:pt x="7804" y="15732"/>
                </a:lnTo>
                <a:lnTo>
                  <a:pt x="7829" y="15658"/>
                </a:lnTo>
                <a:lnTo>
                  <a:pt x="9583" y="10274"/>
                </a:lnTo>
                <a:lnTo>
                  <a:pt x="9607" y="10200"/>
                </a:lnTo>
                <a:lnTo>
                  <a:pt x="9657" y="10126"/>
                </a:lnTo>
                <a:lnTo>
                  <a:pt x="9731" y="10077"/>
                </a:lnTo>
                <a:lnTo>
                  <a:pt x="9780" y="10027"/>
                </a:lnTo>
                <a:lnTo>
                  <a:pt x="9854" y="10003"/>
                </a:lnTo>
                <a:lnTo>
                  <a:pt x="9928" y="9978"/>
                </a:lnTo>
                <a:lnTo>
                  <a:pt x="10101" y="9978"/>
                </a:lnTo>
                <a:lnTo>
                  <a:pt x="15609" y="11311"/>
                </a:lnTo>
                <a:lnTo>
                  <a:pt x="15683" y="11336"/>
                </a:lnTo>
                <a:lnTo>
                  <a:pt x="15781" y="11336"/>
                </a:lnTo>
                <a:lnTo>
                  <a:pt x="15905" y="11287"/>
                </a:lnTo>
                <a:lnTo>
                  <a:pt x="16028" y="11188"/>
                </a:lnTo>
                <a:lnTo>
                  <a:pt x="16102" y="11064"/>
                </a:lnTo>
                <a:lnTo>
                  <a:pt x="16152" y="10941"/>
                </a:lnTo>
                <a:lnTo>
                  <a:pt x="16152" y="10793"/>
                </a:lnTo>
                <a:lnTo>
                  <a:pt x="16078" y="10645"/>
                </a:lnTo>
                <a:lnTo>
                  <a:pt x="16028" y="10595"/>
                </a:lnTo>
                <a:lnTo>
                  <a:pt x="15954" y="10521"/>
                </a:lnTo>
                <a:lnTo>
                  <a:pt x="11385" y="7212"/>
                </a:lnTo>
                <a:lnTo>
                  <a:pt x="11336" y="7138"/>
                </a:lnTo>
                <a:lnTo>
                  <a:pt x="11287" y="7088"/>
                </a:lnTo>
                <a:lnTo>
                  <a:pt x="11237" y="7014"/>
                </a:lnTo>
                <a:lnTo>
                  <a:pt x="11213" y="6940"/>
                </a:lnTo>
                <a:lnTo>
                  <a:pt x="11213" y="6841"/>
                </a:lnTo>
                <a:lnTo>
                  <a:pt x="11213" y="6767"/>
                </a:lnTo>
                <a:lnTo>
                  <a:pt x="11237" y="6693"/>
                </a:lnTo>
                <a:lnTo>
                  <a:pt x="11262" y="6619"/>
                </a:lnTo>
                <a:lnTo>
                  <a:pt x="14250" y="1803"/>
                </a:lnTo>
                <a:lnTo>
                  <a:pt x="14275" y="1729"/>
                </a:lnTo>
                <a:lnTo>
                  <a:pt x="14300" y="1630"/>
                </a:lnTo>
                <a:lnTo>
                  <a:pt x="14300" y="1482"/>
                </a:lnTo>
                <a:lnTo>
                  <a:pt x="14250" y="1359"/>
                </a:lnTo>
                <a:lnTo>
                  <a:pt x="14176" y="1235"/>
                </a:lnTo>
                <a:lnTo>
                  <a:pt x="14053" y="1161"/>
                </a:lnTo>
                <a:lnTo>
                  <a:pt x="13905" y="1136"/>
                </a:lnTo>
                <a:lnTo>
                  <a:pt x="13756" y="1136"/>
                </a:lnTo>
                <a:lnTo>
                  <a:pt x="13682" y="1161"/>
                </a:lnTo>
                <a:lnTo>
                  <a:pt x="13608" y="1211"/>
                </a:lnTo>
                <a:lnTo>
                  <a:pt x="9015" y="4545"/>
                </a:lnTo>
                <a:lnTo>
                  <a:pt x="8965" y="4569"/>
                </a:lnTo>
                <a:lnTo>
                  <a:pt x="8866" y="4594"/>
                </a:lnTo>
                <a:lnTo>
                  <a:pt x="8792" y="4619"/>
                </a:lnTo>
                <a:lnTo>
                  <a:pt x="8718" y="4619"/>
                </a:lnTo>
                <a:lnTo>
                  <a:pt x="8644" y="4594"/>
                </a:lnTo>
                <a:lnTo>
                  <a:pt x="8570" y="4569"/>
                </a:lnTo>
                <a:lnTo>
                  <a:pt x="8496" y="4520"/>
                </a:lnTo>
                <a:lnTo>
                  <a:pt x="8422" y="4471"/>
                </a:lnTo>
                <a:lnTo>
                  <a:pt x="4767" y="149"/>
                </a:lnTo>
                <a:lnTo>
                  <a:pt x="4693" y="99"/>
                </a:lnTo>
                <a:lnTo>
                  <a:pt x="4643" y="50"/>
                </a:lnTo>
                <a:lnTo>
                  <a:pt x="4495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546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_1_1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0"/>
          <p:cNvSpPr txBox="1"/>
          <p:nvPr>
            <p:ph type="title"/>
          </p:nvPr>
        </p:nvSpPr>
        <p:spPr>
          <a:xfrm>
            <a:off x="713225" y="594360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0" name="Google Shape;610;p20"/>
          <p:cNvSpPr txBox="1"/>
          <p:nvPr>
            <p:ph idx="1" type="subTitle"/>
          </p:nvPr>
        </p:nvSpPr>
        <p:spPr>
          <a:xfrm>
            <a:off x="1155425" y="2244796"/>
            <a:ext cx="29745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611" name="Google Shape;611;p20"/>
          <p:cNvSpPr txBox="1"/>
          <p:nvPr>
            <p:ph idx="2" type="subTitle"/>
          </p:nvPr>
        </p:nvSpPr>
        <p:spPr>
          <a:xfrm>
            <a:off x="818375" y="2596663"/>
            <a:ext cx="3648600" cy="19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12" name="Google Shape;612;p20"/>
          <p:cNvSpPr txBox="1"/>
          <p:nvPr>
            <p:ph idx="3" type="subTitle"/>
          </p:nvPr>
        </p:nvSpPr>
        <p:spPr>
          <a:xfrm>
            <a:off x="5014175" y="2244796"/>
            <a:ext cx="29745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613" name="Google Shape;613;p20"/>
          <p:cNvSpPr txBox="1"/>
          <p:nvPr>
            <p:ph idx="4" type="subTitle"/>
          </p:nvPr>
        </p:nvSpPr>
        <p:spPr>
          <a:xfrm>
            <a:off x="4677125" y="2596663"/>
            <a:ext cx="3648600" cy="19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grpSp>
        <p:nvGrpSpPr>
          <p:cNvPr id="614" name="Google Shape;614;p20"/>
          <p:cNvGrpSpPr/>
          <p:nvPr/>
        </p:nvGrpSpPr>
        <p:grpSpPr>
          <a:xfrm rot="-9542676">
            <a:off x="-198074" y="-209294"/>
            <a:ext cx="1200390" cy="1314354"/>
            <a:chOff x="4217475" y="520275"/>
            <a:chExt cx="793400" cy="868725"/>
          </a:xfrm>
        </p:grpSpPr>
        <p:sp>
          <p:nvSpPr>
            <p:cNvPr id="615" name="Google Shape;615;p20"/>
            <p:cNvSpPr/>
            <p:nvPr/>
          </p:nvSpPr>
          <p:spPr>
            <a:xfrm>
              <a:off x="4501475" y="520275"/>
              <a:ext cx="509400" cy="862550"/>
            </a:xfrm>
            <a:custGeom>
              <a:rect b="b" l="l" r="r" t="t"/>
              <a:pathLst>
                <a:path extrusionOk="0" h="34502" w="20376">
                  <a:moveTo>
                    <a:pt x="1" y="0"/>
                  </a:moveTo>
                  <a:lnTo>
                    <a:pt x="5039" y="9459"/>
                  </a:lnTo>
                  <a:lnTo>
                    <a:pt x="9435" y="9089"/>
                  </a:lnTo>
                  <a:lnTo>
                    <a:pt x="9435" y="9089"/>
                  </a:lnTo>
                  <a:lnTo>
                    <a:pt x="6224" y="11682"/>
                  </a:lnTo>
                  <a:lnTo>
                    <a:pt x="9731" y="18325"/>
                  </a:lnTo>
                  <a:lnTo>
                    <a:pt x="11781" y="17535"/>
                  </a:lnTo>
                  <a:lnTo>
                    <a:pt x="10348" y="19461"/>
                  </a:lnTo>
                  <a:lnTo>
                    <a:pt x="14646" y="27562"/>
                  </a:lnTo>
                  <a:lnTo>
                    <a:pt x="17609" y="25388"/>
                  </a:lnTo>
                  <a:lnTo>
                    <a:pt x="17609" y="25388"/>
                  </a:lnTo>
                  <a:lnTo>
                    <a:pt x="15584" y="29315"/>
                  </a:lnTo>
                  <a:lnTo>
                    <a:pt x="18350" y="34501"/>
                  </a:lnTo>
                  <a:lnTo>
                    <a:pt x="18449" y="34205"/>
                  </a:lnTo>
                  <a:lnTo>
                    <a:pt x="18745" y="33390"/>
                  </a:lnTo>
                  <a:lnTo>
                    <a:pt x="18943" y="32797"/>
                  </a:lnTo>
                  <a:lnTo>
                    <a:pt x="19165" y="32081"/>
                  </a:lnTo>
                  <a:lnTo>
                    <a:pt x="19387" y="31266"/>
                  </a:lnTo>
                  <a:lnTo>
                    <a:pt x="19609" y="30377"/>
                  </a:lnTo>
                  <a:lnTo>
                    <a:pt x="19807" y="29389"/>
                  </a:lnTo>
                  <a:lnTo>
                    <a:pt x="20005" y="28303"/>
                  </a:lnTo>
                  <a:lnTo>
                    <a:pt x="20178" y="27166"/>
                  </a:lnTo>
                  <a:lnTo>
                    <a:pt x="20301" y="25956"/>
                  </a:lnTo>
                  <a:lnTo>
                    <a:pt x="20375" y="24697"/>
                  </a:lnTo>
                  <a:lnTo>
                    <a:pt x="20375" y="24030"/>
                  </a:lnTo>
                  <a:lnTo>
                    <a:pt x="20375" y="23363"/>
                  </a:lnTo>
                  <a:lnTo>
                    <a:pt x="20350" y="22696"/>
                  </a:lnTo>
                  <a:lnTo>
                    <a:pt x="20326" y="22005"/>
                  </a:lnTo>
                  <a:lnTo>
                    <a:pt x="20276" y="21313"/>
                  </a:lnTo>
                  <a:lnTo>
                    <a:pt x="20202" y="20622"/>
                  </a:lnTo>
                  <a:lnTo>
                    <a:pt x="20103" y="19906"/>
                  </a:lnTo>
                  <a:lnTo>
                    <a:pt x="19980" y="19214"/>
                  </a:lnTo>
                  <a:lnTo>
                    <a:pt x="19832" y="18498"/>
                  </a:lnTo>
                  <a:lnTo>
                    <a:pt x="19684" y="17757"/>
                  </a:lnTo>
                  <a:lnTo>
                    <a:pt x="19486" y="17041"/>
                  </a:lnTo>
                  <a:lnTo>
                    <a:pt x="19264" y="16325"/>
                  </a:lnTo>
                  <a:lnTo>
                    <a:pt x="19017" y="15584"/>
                  </a:lnTo>
                  <a:lnTo>
                    <a:pt x="18720" y="14868"/>
                  </a:lnTo>
                  <a:lnTo>
                    <a:pt x="18424" y="14151"/>
                  </a:lnTo>
                  <a:lnTo>
                    <a:pt x="18078" y="13411"/>
                  </a:lnTo>
                  <a:lnTo>
                    <a:pt x="17708" y="12694"/>
                  </a:lnTo>
                  <a:lnTo>
                    <a:pt x="17288" y="11978"/>
                  </a:lnTo>
                  <a:lnTo>
                    <a:pt x="16843" y="11287"/>
                  </a:lnTo>
                  <a:lnTo>
                    <a:pt x="16350" y="10570"/>
                  </a:lnTo>
                  <a:lnTo>
                    <a:pt x="15831" y="9879"/>
                  </a:lnTo>
                  <a:lnTo>
                    <a:pt x="15288" y="9187"/>
                  </a:lnTo>
                  <a:lnTo>
                    <a:pt x="14670" y="8496"/>
                  </a:lnTo>
                  <a:lnTo>
                    <a:pt x="14028" y="7829"/>
                  </a:lnTo>
                  <a:lnTo>
                    <a:pt x="13337" y="7162"/>
                  </a:lnTo>
                  <a:lnTo>
                    <a:pt x="12620" y="6520"/>
                  </a:lnTo>
                  <a:lnTo>
                    <a:pt x="11855" y="5878"/>
                  </a:lnTo>
                  <a:lnTo>
                    <a:pt x="11015" y="5261"/>
                  </a:lnTo>
                  <a:lnTo>
                    <a:pt x="10151" y="4668"/>
                  </a:lnTo>
                  <a:lnTo>
                    <a:pt x="9237" y="4075"/>
                  </a:lnTo>
                  <a:lnTo>
                    <a:pt x="8274" y="3483"/>
                  </a:lnTo>
                  <a:lnTo>
                    <a:pt x="7261" y="2939"/>
                  </a:lnTo>
                  <a:lnTo>
                    <a:pt x="6175" y="2396"/>
                  </a:lnTo>
                  <a:lnTo>
                    <a:pt x="5063" y="1877"/>
                  </a:lnTo>
                  <a:lnTo>
                    <a:pt x="3878" y="1359"/>
                  </a:lnTo>
                  <a:lnTo>
                    <a:pt x="2643" y="889"/>
                  </a:lnTo>
                  <a:lnTo>
                    <a:pt x="1359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93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4344650" y="636950"/>
              <a:ext cx="633500" cy="752050"/>
            </a:xfrm>
            <a:custGeom>
              <a:rect b="b" l="l" r="r" t="t"/>
              <a:pathLst>
                <a:path extrusionOk="0" h="30082" w="25340">
                  <a:moveTo>
                    <a:pt x="1" y="1"/>
                  </a:moveTo>
                  <a:lnTo>
                    <a:pt x="6842" y="8250"/>
                  </a:lnTo>
                  <a:lnTo>
                    <a:pt x="11065" y="6990"/>
                  </a:lnTo>
                  <a:lnTo>
                    <a:pt x="8447" y="10176"/>
                  </a:lnTo>
                  <a:lnTo>
                    <a:pt x="13238" y="15980"/>
                  </a:lnTo>
                  <a:lnTo>
                    <a:pt x="15065" y="14794"/>
                  </a:lnTo>
                  <a:lnTo>
                    <a:pt x="14053" y="16967"/>
                  </a:lnTo>
                  <a:lnTo>
                    <a:pt x="19906" y="24031"/>
                  </a:lnTo>
                  <a:lnTo>
                    <a:pt x="22376" y="21314"/>
                  </a:lnTo>
                  <a:lnTo>
                    <a:pt x="21165" y="25562"/>
                  </a:lnTo>
                  <a:lnTo>
                    <a:pt x="24919" y="30081"/>
                  </a:lnTo>
                  <a:lnTo>
                    <a:pt x="24969" y="29785"/>
                  </a:lnTo>
                  <a:lnTo>
                    <a:pt x="25117" y="28921"/>
                  </a:lnTo>
                  <a:lnTo>
                    <a:pt x="25191" y="28303"/>
                  </a:lnTo>
                  <a:lnTo>
                    <a:pt x="25240" y="27562"/>
                  </a:lnTo>
                  <a:lnTo>
                    <a:pt x="25290" y="26723"/>
                  </a:lnTo>
                  <a:lnTo>
                    <a:pt x="25339" y="25784"/>
                  </a:lnTo>
                  <a:lnTo>
                    <a:pt x="25339" y="24772"/>
                  </a:lnTo>
                  <a:lnTo>
                    <a:pt x="25314" y="23685"/>
                  </a:lnTo>
                  <a:lnTo>
                    <a:pt x="25240" y="22549"/>
                  </a:lnTo>
                  <a:lnTo>
                    <a:pt x="25117" y="21339"/>
                  </a:lnTo>
                  <a:lnTo>
                    <a:pt x="24919" y="20079"/>
                  </a:lnTo>
                  <a:lnTo>
                    <a:pt x="24821" y="19437"/>
                  </a:lnTo>
                  <a:lnTo>
                    <a:pt x="24672" y="18770"/>
                  </a:lnTo>
                  <a:lnTo>
                    <a:pt x="24524" y="18128"/>
                  </a:lnTo>
                  <a:lnTo>
                    <a:pt x="24351" y="17461"/>
                  </a:lnTo>
                  <a:lnTo>
                    <a:pt x="24154" y="16795"/>
                  </a:lnTo>
                  <a:lnTo>
                    <a:pt x="23931" y="16128"/>
                  </a:lnTo>
                  <a:lnTo>
                    <a:pt x="23709" y="15461"/>
                  </a:lnTo>
                  <a:lnTo>
                    <a:pt x="23438" y="14769"/>
                  </a:lnTo>
                  <a:lnTo>
                    <a:pt x="23166" y="14103"/>
                  </a:lnTo>
                  <a:lnTo>
                    <a:pt x="22845" y="13436"/>
                  </a:lnTo>
                  <a:lnTo>
                    <a:pt x="22524" y="12769"/>
                  </a:lnTo>
                  <a:lnTo>
                    <a:pt x="22153" y="12102"/>
                  </a:lnTo>
                  <a:lnTo>
                    <a:pt x="21758" y="11435"/>
                  </a:lnTo>
                  <a:lnTo>
                    <a:pt x="21338" y="10793"/>
                  </a:lnTo>
                  <a:lnTo>
                    <a:pt x="20894" y="10127"/>
                  </a:lnTo>
                  <a:lnTo>
                    <a:pt x="20400" y="9509"/>
                  </a:lnTo>
                  <a:lnTo>
                    <a:pt x="19906" y="8867"/>
                  </a:lnTo>
                  <a:lnTo>
                    <a:pt x="19338" y="8250"/>
                  </a:lnTo>
                  <a:lnTo>
                    <a:pt x="18770" y="7657"/>
                  </a:lnTo>
                  <a:lnTo>
                    <a:pt x="18153" y="7064"/>
                  </a:lnTo>
                  <a:lnTo>
                    <a:pt x="17510" y="6471"/>
                  </a:lnTo>
                  <a:lnTo>
                    <a:pt x="16819" y="5903"/>
                  </a:lnTo>
                  <a:lnTo>
                    <a:pt x="16078" y="5360"/>
                  </a:lnTo>
                  <a:lnTo>
                    <a:pt x="15312" y="4841"/>
                  </a:lnTo>
                  <a:lnTo>
                    <a:pt x="14522" y="4323"/>
                  </a:lnTo>
                  <a:lnTo>
                    <a:pt x="13682" y="3854"/>
                  </a:lnTo>
                  <a:lnTo>
                    <a:pt x="12793" y="3384"/>
                  </a:lnTo>
                  <a:lnTo>
                    <a:pt x="11855" y="2940"/>
                  </a:lnTo>
                  <a:lnTo>
                    <a:pt x="10892" y="2520"/>
                  </a:lnTo>
                  <a:lnTo>
                    <a:pt x="9855" y="2125"/>
                  </a:lnTo>
                  <a:lnTo>
                    <a:pt x="8793" y="1754"/>
                  </a:lnTo>
                  <a:lnTo>
                    <a:pt x="7681" y="1409"/>
                  </a:lnTo>
                  <a:lnTo>
                    <a:pt x="6545" y="1088"/>
                  </a:lnTo>
                  <a:lnTo>
                    <a:pt x="5335" y="816"/>
                  </a:lnTo>
                  <a:lnTo>
                    <a:pt x="4076" y="569"/>
                  </a:lnTo>
                  <a:lnTo>
                    <a:pt x="2767" y="347"/>
                  </a:lnTo>
                  <a:lnTo>
                    <a:pt x="1408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4217475" y="742550"/>
              <a:ext cx="753875" cy="626075"/>
            </a:xfrm>
            <a:custGeom>
              <a:rect b="b" l="l" r="r" t="t"/>
              <a:pathLst>
                <a:path extrusionOk="0" h="25043" w="30155">
                  <a:moveTo>
                    <a:pt x="4100" y="0"/>
                  </a:moveTo>
                  <a:lnTo>
                    <a:pt x="2766" y="25"/>
                  </a:lnTo>
                  <a:lnTo>
                    <a:pt x="1408" y="99"/>
                  </a:lnTo>
                  <a:lnTo>
                    <a:pt x="0" y="222"/>
                  </a:lnTo>
                  <a:lnTo>
                    <a:pt x="8273" y="7039"/>
                  </a:lnTo>
                  <a:lnTo>
                    <a:pt x="12176" y="4989"/>
                  </a:lnTo>
                  <a:lnTo>
                    <a:pt x="10200" y="8619"/>
                  </a:lnTo>
                  <a:lnTo>
                    <a:pt x="16003" y="13410"/>
                  </a:lnTo>
                  <a:lnTo>
                    <a:pt x="17584" y="11904"/>
                  </a:lnTo>
                  <a:lnTo>
                    <a:pt x="17016" y="14225"/>
                  </a:lnTo>
                  <a:lnTo>
                    <a:pt x="24079" y="20054"/>
                  </a:lnTo>
                  <a:lnTo>
                    <a:pt x="26006" y="16917"/>
                  </a:lnTo>
                  <a:lnTo>
                    <a:pt x="25635" y="21313"/>
                  </a:lnTo>
                  <a:lnTo>
                    <a:pt x="30155" y="25042"/>
                  </a:lnTo>
                  <a:lnTo>
                    <a:pt x="30155" y="24746"/>
                  </a:lnTo>
                  <a:lnTo>
                    <a:pt x="30130" y="23857"/>
                  </a:lnTo>
                  <a:lnTo>
                    <a:pt x="30080" y="23239"/>
                  </a:lnTo>
                  <a:lnTo>
                    <a:pt x="30006" y="22499"/>
                  </a:lnTo>
                  <a:lnTo>
                    <a:pt x="29883" y="21659"/>
                  </a:lnTo>
                  <a:lnTo>
                    <a:pt x="29759" y="20745"/>
                  </a:lnTo>
                  <a:lnTo>
                    <a:pt x="29562" y="19757"/>
                  </a:lnTo>
                  <a:lnTo>
                    <a:pt x="29340" y="18695"/>
                  </a:lnTo>
                  <a:lnTo>
                    <a:pt x="29043" y="17559"/>
                  </a:lnTo>
                  <a:lnTo>
                    <a:pt x="28673" y="16399"/>
                  </a:lnTo>
                  <a:lnTo>
                    <a:pt x="28278" y="15213"/>
                  </a:lnTo>
                  <a:lnTo>
                    <a:pt x="28031" y="14596"/>
                  </a:lnTo>
                  <a:lnTo>
                    <a:pt x="27784" y="13978"/>
                  </a:lnTo>
                  <a:lnTo>
                    <a:pt x="27512" y="13361"/>
                  </a:lnTo>
                  <a:lnTo>
                    <a:pt x="27216" y="12743"/>
                  </a:lnTo>
                  <a:lnTo>
                    <a:pt x="26895" y="12126"/>
                  </a:lnTo>
                  <a:lnTo>
                    <a:pt x="26549" y="11509"/>
                  </a:lnTo>
                  <a:lnTo>
                    <a:pt x="26203" y="10916"/>
                  </a:lnTo>
                  <a:lnTo>
                    <a:pt x="25808" y="10299"/>
                  </a:lnTo>
                  <a:lnTo>
                    <a:pt x="25413" y="9681"/>
                  </a:lnTo>
                  <a:lnTo>
                    <a:pt x="24968" y="9088"/>
                  </a:lnTo>
                  <a:lnTo>
                    <a:pt x="24524" y="8496"/>
                  </a:lnTo>
                  <a:lnTo>
                    <a:pt x="24030" y="7903"/>
                  </a:lnTo>
                  <a:lnTo>
                    <a:pt x="23511" y="7335"/>
                  </a:lnTo>
                  <a:lnTo>
                    <a:pt x="22993" y="6767"/>
                  </a:lnTo>
                  <a:lnTo>
                    <a:pt x="22425" y="6224"/>
                  </a:lnTo>
                  <a:lnTo>
                    <a:pt x="21832" y="5680"/>
                  </a:lnTo>
                  <a:lnTo>
                    <a:pt x="21214" y="5162"/>
                  </a:lnTo>
                  <a:lnTo>
                    <a:pt x="20548" y="4668"/>
                  </a:lnTo>
                  <a:lnTo>
                    <a:pt x="19856" y="4174"/>
                  </a:lnTo>
                  <a:lnTo>
                    <a:pt x="19140" y="3705"/>
                  </a:lnTo>
                  <a:lnTo>
                    <a:pt x="18399" y="3260"/>
                  </a:lnTo>
                  <a:lnTo>
                    <a:pt x="17609" y="2840"/>
                  </a:lnTo>
                  <a:lnTo>
                    <a:pt x="16794" y="2445"/>
                  </a:lnTo>
                  <a:lnTo>
                    <a:pt x="15954" y="2075"/>
                  </a:lnTo>
                  <a:lnTo>
                    <a:pt x="15065" y="1729"/>
                  </a:lnTo>
                  <a:lnTo>
                    <a:pt x="14151" y="1408"/>
                  </a:lnTo>
                  <a:lnTo>
                    <a:pt x="13188" y="1111"/>
                  </a:lnTo>
                  <a:lnTo>
                    <a:pt x="12176" y="864"/>
                  </a:lnTo>
                  <a:lnTo>
                    <a:pt x="11138" y="642"/>
                  </a:lnTo>
                  <a:lnTo>
                    <a:pt x="10076" y="445"/>
                  </a:lnTo>
                  <a:lnTo>
                    <a:pt x="8965" y="272"/>
                  </a:lnTo>
                  <a:lnTo>
                    <a:pt x="7804" y="148"/>
                  </a:lnTo>
                  <a:lnTo>
                    <a:pt x="6619" y="74"/>
                  </a:lnTo>
                  <a:lnTo>
                    <a:pt x="5384" y="0"/>
                  </a:lnTo>
                  <a:close/>
                </a:path>
              </a:pathLst>
            </a:custGeom>
            <a:solidFill>
              <a:srgbClr val="96DC6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8" name="Google Shape;618;p20"/>
          <p:cNvGrpSpPr/>
          <p:nvPr/>
        </p:nvGrpSpPr>
        <p:grpSpPr>
          <a:xfrm rot="1257324">
            <a:off x="8134951" y="3942256"/>
            <a:ext cx="1200390" cy="1314354"/>
            <a:chOff x="4217475" y="520275"/>
            <a:chExt cx="793400" cy="868725"/>
          </a:xfrm>
        </p:grpSpPr>
        <p:sp>
          <p:nvSpPr>
            <p:cNvPr id="619" name="Google Shape;619;p20"/>
            <p:cNvSpPr/>
            <p:nvPr/>
          </p:nvSpPr>
          <p:spPr>
            <a:xfrm>
              <a:off x="4501475" y="520275"/>
              <a:ext cx="509400" cy="862550"/>
            </a:xfrm>
            <a:custGeom>
              <a:rect b="b" l="l" r="r" t="t"/>
              <a:pathLst>
                <a:path extrusionOk="0" h="34502" w="20376">
                  <a:moveTo>
                    <a:pt x="1" y="0"/>
                  </a:moveTo>
                  <a:lnTo>
                    <a:pt x="5039" y="9459"/>
                  </a:lnTo>
                  <a:lnTo>
                    <a:pt x="9435" y="9089"/>
                  </a:lnTo>
                  <a:lnTo>
                    <a:pt x="9435" y="9089"/>
                  </a:lnTo>
                  <a:lnTo>
                    <a:pt x="6224" y="11682"/>
                  </a:lnTo>
                  <a:lnTo>
                    <a:pt x="9731" y="18325"/>
                  </a:lnTo>
                  <a:lnTo>
                    <a:pt x="11781" y="17535"/>
                  </a:lnTo>
                  <a:lnTo>
                    <a:pt x="10348" y="19461"/>
                  </a:lnTo>
                  <a:lnTo>
                    <a:pt x="14646" y="27562"/>
                  </a:lnTo>
                  <a:lnTo>
                    <a:pt x="17609" y="25388"/>
                  </a:lnTo>
                  <a:lnTo>
                    <a:pt x="17609" y="25388"/>
                  </a:lnTo>
                  <a:lnTo>
                    <a:pt x="15584" y="29315"/>
                  </a:lnTo>
                  <a:lnTo>
                    <a:pt x="18350" y="34501"/>
                  </a:lnTo>
                  <a:lnTo>
                    <a:pt x="18449" y="34205"/>
                  </a:lnTo>
                  <a:lnTo>
                    <a:pt x="18745" y="33390"/>
                  </a:lnTo>
                  <a:lnTo>
                    <a:pt x="18943" y="32797"/>
                  </a:lnTo>
                  <a:lnTo>
                    <a:pt x="19165" y="32081"/>
                  </a:lnTo>
                  <a:lnTo>
                    <a:pt x="19387" y="31266"/>
                  </a:lnTo>
                  <a:lnTo>
                    <a:pt x="19609" y="30377"/>
                  </a:lnTo>
                  <a:lnTo>
                    <a:pt x="19807" y="29389"/>
                  </a:lnTo>
                  <a:lnTo>
                    <a:pt x="20005" y="28303"/>
                  </a:lnTo>
                  <a:lnTo>
                    <a:pt x="20178" y="27166"/>
                  </a:lnTo>
                  <a:lnTo>
                    <a:pt x="20301" y="25956"/>
                  </a:lnTo>
                  <a:lnTo>
                    <a:pt x="20375" y="24697"/>
                  </a:lnTo>
                  <a:lnTo>
                    <a:pt x="20375" y="24030"/>
                  </a:lnTo>
                  <a:lnTo>
                    <a:pt x="20375" y="23363"/>
                  </a:lnTo>
                  <a:lnTo>
                    <a:pt x="20350" y="22696"/>
                  </a:lnTo>
                  <a:lnTo>
                    <a:pt x="20326" y="22005"/>
                  </a:lnTo>
                  <a:lnTo>
                    <a:pt x="20276" y="21313"/>
                  </a:lnTo>
                  <a:lnTo>
                    <a:pt x="20202" y="20622"/>
                  </a:lnTo>
                  <a:lnTo>
                    <a:pt x="20103" y="19906"/>
                  </a:lnTo>
                  <a:lnTo>
                    <a:pt x="19980" y="19214"/>
                  </a:lnTo>
                  <a:lnTo>
                    <a:pt x="19832" y="18498"/>
                  </a:lnTo>
                  <a:lnTo>
                    <a:pt x="19684" y="17757"/>
                  </a:lnTo>
                  <a:lnTo>
                    <a:pt x="19486" y="17041"/>
                  </a:lnTo>
                  <a:lnTo>
                    <a:pt x="19264" y="16325"/>
                  </a:lnTo>
                  <a:lnTo>
                    <a:pt x="19017" y="15584"/>
                  </a:lnTo>
                  <a:lnTo>
                    <a:pt x="18720" y="14868"/>
                  </a:lnTo>
                  <a:lnTo>
                    <a:pt x="18424" y="14151"/>
                  </a:lnTo>
                  <a:lnTo>
                    <a:pt x="18078" y="13411"/>
                  </a:lnTo>
                  <a:lnTo>
                    <a:pt x="17708" y="12694"/>
                  </a:lnTo>
                  <a:lnTo>
                    <a:pt x="17288" y="11978"/>
                  </a:lnTo>
                  <a:lnTo>
                    <a:pt x="16843" y="11287"/>
                  </a:lnTo>
                  <a:lnTo>
                    <a:pt x="16350" y="10570"/>
                  </a:lnTo>
                  <a:lnTo>
                    <a:pt x="15831" y="9879"/>
                  </a:lnTo>
                  <a:lnTo>
                    <a:pt x="15288" y="9187"/>
                  </a:lnTo>
                  <a:lnTo>
                    <a:pt x="14670" y="8496"/>
                  </a:lnTo>
                  <a:lnTo>
                    <a:pt x="14028" y="7829"/>
                  </a:lnTo>
                  <a:lnTo>
                    <a:pt x="13337" y="7162"/>
                  </a:lnTo>
                  <a:lnTo>
                    <a:pt x="12620" y="6520"/>
                  </a:lnTo>
                  <a:lnTo>
                    <a:pt x="11855" y="5878"/>
                  </a:lnTo>
                  <a:lnTo>
                    <a:pt x="11015" y="5261"/>
                  </a:lnTo>
                  <a:lnTo>
                    <a:pt x="10151" y="4668"/>
                  </a:lnTo>
                  <a:lnTo>
                    <a:pt x="9237" y="4075"/>
                  </a:lnTo>
                  <a:lnTo>
                    <a:pt x="8274" y="3483"/>
                  </a:lnTo>
                  <a:lnTo>
                    <a:pt x="7261" y="2939"/>
                  </a:lnTo>
                  <a:lnTo>
                    <a:pt x="6175" y="2396"/>
                  </a:lnTo>
                  <a:lnTo>
                    <a:pt x="5063" y="1877"/>
                  </a:lnTo>
                  <a:lnTo>
                    <a:pt x="3878" y="1359"/>
                  </a:lnTo>
                  <a:lnTo>
                    <a:pt x="2643" y="889"/>
                  </a:lnTo>
                  <a:lnTo>
                    <a:pt x="1359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93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4344650" y="636950"/>
              <a:ext cx="633500" cy="752050"/>
            </a:xfrm>
            <a:custGeom>
              <a:rect b="b" l="l" r="r" t="t"/>
              <a:pathLst>
                <a:path extrusionOk="0" h="30082" w="25340">
                  <a:moveTo>
                    <a:pt x="1" y="1"/>
                  </a:moveTo>
                  <a:lnTo>
                    <a:pt x="6842" y="8250"/>
                  </a:lnTo>
                  <a:lnTo>
                    <a:pt x="11065" y="6990"/>
                  </a:lnTo>
                  <a:lnTo>
                    <a:pt x="8447" y="10176"/>
                  </a:lnTo>
                  <a:lnTo>
                    <a:pt x="13238" y="15980"/>
                  </a:lnTo>
                  <a:lnTo>
                    <a:pt x="15065" y="14794"/>
                  </a:lnTo>
                  <a:lnTo>
                    <a:pt x="14053" y="16967"/>
                  </a:lnTo>
                  <a:lnTo>
                    <a:pt x="19906" y="24031"/>
                  </a:lnTo>
                  <a:lnTo>
                    <a:pt x="22376" y="21314"/>
                  </a:lnTo>
                  <a:lnTo>
                    <a:pt x="21165" y="25562"/>
                  </a:lnTo>
                  <a:lnTo>
                    <a:pt x="24919" y="30081"/>
                  </a:lnTo>
                  <a:lnTo>
                    <a:pt x="24969" y="29785"/>
                  </a:lnTo>
                  <a:lnTo>
                    <a:pt x="25117" y="28921"/>
                  </a:lnTo>
                  <a:lnTo>
                    <a:pt x="25191" y="28303"/>
                  </a:lnTo>
                  <a:lnTo>
                    <a:pt x="25240" y="27562"/>
                  </a:lnTo>
                  <a:lnTo>
                    <a:pt x="25290" y="26723"/>
                  </a:lnTo>
                  <a:lnTo>
                    <a:pt x="25339" y="25784"/>
                  </a:lnTo>
                  <a:lnTo>
                    <a:pt x="25339" y="24772"/>
                  </a:lnTo>
                  <a:lnTo>
                    <a:pt x="25314" y="23685"/>
                  </a:lnTo>
                  <a:lnTo>
                    <a:pt x="25240" y="22549"/>
                  </a:lnTo>
                  <a:lnTo>
                    <a:pt x="25117" y="21339"/>
                  </a:lnTo>
                  <a:lnTo>
                    <a:pt x="24919" y="20079"/>
                  </a:lnTo>
                  <a:lnTo>
                    <a:pt x="24821" y="19437"/>
                  </a:lnTo>
                  <a:lnTo>
                    <a:pt x="24672" y="18770"/>
                  </a:lnTo>
                  <a:lnTo>
                    <a:pt x="24524" y="18128"/>
                  </a:lnTo>
                  <a:lnTo>
                    <a:pt x="24351" y="17461"/>
                  </a:lnTo>
                  <a:lnTo>
                    <a:pt x="24154" y="16795"/>
                  </a:lnTo>
                  <a:lnTo>
                    <a:pt x="23931" y="16128"/>
                  </a:lnTo>
                  <a:lnTo>
                    <a:pt x="23709" y="15461"/>
                  </a:lnTo>
                  <a:lnTo>
                    <a:pt x="23438" y="14769"/>
                  </a:lnTo>
                  <a:lnTo>
                    <a:pt x="23166" y="14103"/>
                  </a:lnTo>
                  <a:lnTo>
                    <a:pt x="22845" y="13436"/>
                  </a:lnTo>
                  <a:lnTo>
                    <a:pt x="22524" y="12769"/>
                  </a:lnTo>
                  <a:lnTo>
                    <a:pt x="22153" y="12102"/>
                  </a:lnTo>
                  <a:lnTo>
                    <a:pt x="21758" y="11435"/>
                  </a:lnTo>
                  <a:lnTo>
                    <a:pt x="21338" y="10793"/>
                  </a:lnTo>
                  <a:lnTo>
                    <a:pt x="20894" y="10127"/>
                  </a:lnTo>
                  <a:lnTo>
                    <a:pt x="20400" y="9509"/>
                  </a:lnTo>
                  <a:lnTo>
                    <a:pt x="19906" y="8867"/>
                  </a:lnTo>
                  <a:lnTo>
                    <a:pt x="19338" y="8250"/>
                  </a:lnTo>
                  <a:lnTo>
                    <a:pt x="18770" y="7657"/>
                  </a:lnTo>
                  <a:lnTo>
                    <a:pt x="18153" y="7064"/>
                  </a:lnTo>
                  <a:lnTo>
                    <a:pt x="17510" y="6471"/>
                  </a:lnTo>
                  <a:lnTo>
                    <a:pt x="16819" y="5903"/>
                  </a:lnTo>
                  <a:lnTo>
                    <a:pt x="16078" y="5360"/>
                  </a:lnTo>
                  <a:lnTo>
                    <a:pt x="15312" y="4841"/>
                  </a:lnTo>
                  <a:lnTo>
                    <a:pt x="14522" y="4323"/>
                  </a:lnTo>
                  <a:lnTo>
                    <a:pt x="13682" y="3854"/>
                  </a:lnTo>
                  <a:lnTo>
                    <a:pt x="12793" y="3384"/>
                  </a:lnTo>
                  <a:lnTo>
                    <a:pt x="11855" y="2940"/>
                  </a:lnTo>
                  <a:lnTo>
                    <a:pt x="10892" y="2520"/>
                  </a:lnTo>
                  <a:lnTo>
                    <a:pt x="9855" y="2125"/>
                  </a:lnTo>
                  <a:lnTo>
                    <a:pt x="8793" y="1754"/>
                  </a:lnTo>
                  <a:lnTo>
                    <a:pt x="7681" y="1409"/>
                  </a:lnTo>
                  <a:lnTo>
                    <a:pt x="6545" y="1088"/>
                  </a:lnTo>
                  <a:lnTo>
                    <a:pt x="5335" y="816"/>
                  </a:lnTo>
                  <a:lnTo>
                    <a:pt x="4076" y="569"/>
                  </a:lnTo>
                  <a:lnTo>
                    <a:pt x="2767" y="347"/>
                  </a:lnTo>
                  <a:lnTo>
                    <a:pt x="1408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4217475" y="742550"/>
              <a:ext cx="753875" cy="626075"/>
            </a:xfrm>
            <a:custGeom>
              <a:rect b="b" l="l" r="r" t="t"/>
              <a:pathLst>
                <a:path extrusionOk="0" h="25043" w="30155">
                  <a:moveTo>
                    <a:pt x="4100" y="0"/>
                  </a:moveTo>
                  <a:lnTo>
                    <a:pt x="2766" y="25"/>
                  </a:lnTo>
                  <a:lnTo>
                    <a:pt x="1408" y="99"/>
                  </a:lnTo>
                  <a:lnTo>
                    <a:pt x="0" y="222"/>
                  </a:lnTo>
                  <a:lnTo>
                    <a:pt x="8273" y="7039"/>
                  </a:lnTo>
                  <a:lnTo>
                    <a:pt x="12176" y="4989"/>
                  </a:lnTo>
                  <a:lnTo>
                    <a:pt x="10200" y="8619"/>
                  </a:lnTo>
                  <a:lnTo>
                    <a:pt x="16003" y="13410"/>
                  </a:lnTo>
                  <a:lnTo>
                    <a:pt x="17584" y="11904"/>
                  </a:lnTo>
                  <a:lnTo>
                    <a:pt x="17016" y="14225"/>
                  </a:lnTo>
                  <a:lnTo>
                    <a:pt x="24079" y="20054"/>
                  </a:lnTo>
                  <a:lnTo>
                    <a:pt x="26006" y="16917"/>
                  </a:lnTo>
                  <a:lnTo>
                    <a:pt x="25635" y="21313"/>
                  </a:lnTo>
                  <a:lnTo>
                    <a:pt x="30155" y="25042"/>
                  </a:lnTo>
                  <a:lnTo>
                    <a:pt x="30155" y="24746"/>
                  </a:lnTo>
                  <a:lnTo>
                    <a:pt x="30130" y="23857"/>
                  </a:lnTo>
                  <a:lnTo>
                    <a:pt x="30080" y="23239"/>
                  </a:lnTo>
                  <a:lnTo>
                    <a:pt x="30006" y="22499"/>
                  </a:lnTo>
                  <a:lnTo>
                    <a:pt x="29883" y="21659"/>
                  </a:lnTo>
                  <a:lnTo>
                    <a:pt x="29759" y="20745"/>
                  </a:lnTo>
                  <a:lnTo>
                    <a:pt x="29562" y="19757"/>
                  </a:lnTo>
                  <a:lnTo>
                    <a:pt x="29340" y="18695"/>
                  </a:lnTo>
                  <a:lnTo>
                    <a:pt x="29043" y="17559"/>
                  </a:lnTo>
                  <a:lnTo>
                    <a:pt x="28673" y="16399"/>
                  </a:lnTo>
                  <a:lnTo>
                    <a:pt x="28278" y="15213"/>
                  </a:lnTo>
                  <a:lnTo>
                    <a:pt x="28031" y="14596"/>
                  </a:lnTo>
                  <a:lnTo>
                    <a:pt x="27784" y="13978"/>
                  </a:lnTo>
                  <a:lnTo>
                    <a:pt x="27512" y="13361"/>
                  </a:lnTo>
                  <a:lnTo>
                    <a:pt x="27216" y="12743"/>
                  </a:lnTo>
                  <a:lnTo>
                    <a:pt x="26895" y="12126"/>
                  </a:lnTo>
                  <a:lnTo>
                    <a:pt x="26549" y="11509"/>
                  </a:lnTo>
                  <a:lnTo>
                    <a:pt x="26203" y="10916"/>
                  </a:lnTo>
                  <a:lnTo>
                    <a:pt x="25808" y="10299"/>
                  </a:lnTo>
                  <a:lnTo>
                    <a:pt x="25413" y="9681"/>
                  </a:lnTo>
                  <a:lnTo>
                    <a:pt x="24968" y="9088"/>
                  </a:lnTo>
                  <a:lnTo>
                    <a:pt x="24524" y="8496"/>
                  </a:lnTo>
                  <a:lnTo>
                    <a:pt x="24030" y="7903"/>
                  </a:lnTo>
                  <a:lnTo>
                    <a:pt x="23511" y="7335"/>
                  </a:lnTo>
                  <a:lnTo>
                    <a:pt x="22993" y="6767"/>
                  </a:lnTo>
                  <a:lnTo>
                    <a:pt x="22425" y="6224"/>
                  </a:lnTo>
                  <a:lnTo>
                    <a:pt x="21832" y="5680"/>
                  </a:lnTo>
                  <a:lnTo>
                    <a:pt x="21214" y="5162"/>
                  </a:lnTo>
                  <a:lnTo>
                    <a:pt x="20548" y="4668"/>
                  </a:lnTo>
                  <a:lnTo>
                    <a:pt x="19856" y="4174"/>
                  </a:lnTo>
                  <a:lnTo>
                    <a:pt x="19140" y="3705"/>
                  </a:lnTo>
                  <a:lnTo>
                    <a:pt x="18399" y="3260"/>
                  </a:lnTo>
                  <a:lnTo>
                    <a:pt x="17609" y="2840"/>
                  </a:lnTo>
                  <a:lnTo>
                    <a:pt x="16794" y="2445"/>
                  </a:lnTo>
                  <a:lnTo>
                    <a:pt x="15954" y="2075"/>
                  </a:lnTo>
                  <a:lnTo>
                    <a:pt x="15065" y="1729"/>
                  </a:lnTo>
                  <a:lnTo>
                    <a:pt x="14151" y="1408"/>
                  </a:lnTo>
                  <a:lnTo>
                    <a:pt x="13188" y="1111"/>
                  </a:lnTo>
                  <a:lnTo>
                    <a:pt x="12176" y="864"/>
                  </a:lnTo>
                  <a:lnTo>
                    <a:pt x="11138" y="642"/>
                  </a:lnTo>
                  <a:lnTo>
                    <a:pt x="10076" y="445"/>
                  </a:lnTo>
                  <a:lnTo>
                    <a:pt x="8965" y="272"/>
                  </a:lnTo>
                  <a:lnTo>
                    <a:pt x="7804" y="148"/>
                  </a:lnTo>
                  <a:lnTo>
                    <a:pt x="6619" y="74"/>
                  </a:lnTo>
                  <a:lnTo>
                    <a:pt x="5384" y="0"/>
                  </a:lnTo>
                  <a:close/>
                </a:path>
              </a:pathLst>
            </a:custGeom>
            <a:solidFill>
              <a:srgbClr val="96DC6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" name="Google Shape;622;p20"/>
          <p:cNvGrpSpPr/>
          <p:nvPr/>
        </p:nvGrpSpPr>
        <p:grpSpPr>
          <a:xfrm rot="-2325870">
            <a:off x="8527440" y="2534818"/>
            <a:ext cx="340073" cy="353123"/>
            <a:chOff x="-489340" y="-2627756"/>
            <a:chExt cx="340085" cy="353135"/>
          </a:xfrm>
        </p:grpSpPr>
        <p:sp>
          <p:nvSpPr>
            <p:cNvPr id="623" name="Google Shape;623;p20"/>
            <p:cNvSpPr/>
            <p:nvPr/>
          </p:nvSpPr>
          <p:spPr>
            <a:xfrm>
              <a:off x="-489340" y="-2601581"/>
              <a:ext cx="326997" cy="326959"/>
            </a:xfrm>
            <a:custGeom>
              <a:rect b="b" l="l" r="r" t="t"/>
              <a:pathLst>
                <a:path extrusionOk="0" h="8644" w="8645">
                  <a:moveTo>
                    <a:pt x="4471" y="2396"/>
                  </a:moveTo>
                  <a:lnTo>
                    <a:pt x="4644" y="2420"/>
                  </a:lnTo>
                  <a:lnTo>
                    <a:pt x="4841" y="2470"/>
                  </a:lnTo>
                  <a:lnTo>
                    <a:pt x="5014" y="2519"/>
                  </a:lnTo>
                  <a:lnTo>
                    <a:pt x="5212" y="2618"/>
                  </a:lnTo>
                  <a:lnTo>
                    <a:pt x="5385" y="2717"/>
                  </a:lnTo>
                  <a:lnTo>
                    <a:pt x="5533" y="2816"/>
                  </a:lnTo>
                  <a:lnTo>
                    <a:pt x="5681" y="2939"/>
                  </a:lnTo>
                  <a:lnTo>
                    <a:pt x="5805" y="3087"/>
                  </a:lnTo>
                  <a:lnTo>
                    <a:pt x="5903" y="3235"/>
                  </a:lnTo>
                  <a:lnTo>
                    <a:pt x="6002" y="3384"/>
                  </a:lnTo>
                  <a:lnTo>
                    <a:pt x="6101" y="3556"/>
                  </a:lnTo>
                  <a:lnTo>
                    <a:pt x="6150" y="3729"/>
                  </a:lnTo>
                  <a:lnTo>
                    <a:pt x="6200" y="3902"/>
                  </a:lnTo>
                  <a:lnTo>
                    <a:pt x="6249" y="4100"/>
                  </a:lnTo>
                  <a:lnTo>
                    <a:pt x="6249" y="4273"/>
                  </a:lnTo>
                  <a:lnTo>
                    <a:pt x="6249" y="4470"/>
                  </a:lnTo>
                  <a:lnTo>
                    <a:pt x="6224" y="4643"/>
                  </a:lnTo>
                  <a:lnTo>
                    <a:pt x="6175" y="4841"/>
                  </a:lnTo>
                  <a:lnTo>
                    <a:pt x="6126" y="5014"/>
                  </a:lnTo>
                  <a:lnTo>
                    <a:pt x="6052" y="5186"/>
                  </a:lnTo>
                  <a:lnTo>
                    <a:pt x="5953" y="5359"/>
                  </a:lnTo>
                  <a:lnTo>
                    <a:pt x="5829" y="5532"/>
                  </a:lnTo>
                  <a:lnTo>
                    <a:pt x="5706" y="5680"/>
                  </a:lnTo>
                  <a:lnTo>
                    <a:pt x="5558" y="5804"/>
                  </a:lnTo>
                  <a:lnTo>
                    <a:pt x="5409" y="5903"/>
                  </a:lnTo>
                  <a:lnTo>
                    <a:pt x="5261" y="6001"/>
                  </a:lnTo>
                  <a:lnTo>
                    <a:pt x="5088" y="6100"/>
                  </a:lnTo>
                  <a:lnTo>
                    <a:pt x="4915" y="6150"/>
                  </a:lnTo>
                  <a:lnTo>
                    <a:pt x="4743" y="6199"/>
                  </a:lnTo>
                  <a:lnTo>
                    <a:pt x="4570" y="6224"/>
                  </a:lnTo>
                  <a:lnTo>
                    <a:pt x="4372" y="6248"/>
                  </a:lnTo>
                  <a:lnTo>
                    <a:pt x="4199" y="6248"/>
                  </a:lnTo>
                  <a:lnTo>
                    <a:pt x="4002" y="6224"/>
                  </a:lnTo>
                  <a:lnTo>
                    <a:pt x="3829" y="6174"/>
                  </a:lnTo>
                  <a:lnTo>
                    <a:pt x="3631" y="6125"/>
                  </a:lnTo>
                  <a:lnTo>
                    <a:pt x="3458" y="6051"/>
                  </a:lnTo>
                  <a:lnTo>
                    <a:pt x="3286" y="5952"/>
                  </a:lnTo>
                  <a:lnTo>
                    <a:pt x="3113" y="5828"/>
                  </a:lnTo>
                  <a:lnTo>
                    <a:pt x="2989" y="5705"/>
                  </a:lnTo>
                  <a:lnTo>
                    <a:pt x="2866" y="5557"/>
                  </a:lnTo>
                  <a:lnTo>
                    <a:pt x="2742" y="5409"/>
                  </a:lnTo>
                  <a:lnTo>
                    <a:pt x="2643" y="5260"/>
                  </a:lnTo>
                  <a:lnTo>
                    <a:pt x="2569" y="5088"/>
                  </a:lnTo>
                  <a:lnTo>
                    <a:pt x="2495" y="4915"/>
                  </a:lnTo>
                  <a:lnTo>
                    <a:pt x="2446" y="4742"/>
                  </a:lnTo>
                  <a:lnTo>
                    <a:pt x="2421" y="4569"/>
                  </a:lnTo>
                  <a:lnTo>
                    <a:pt x="2396" y="4371"/>
                  </a:lnTo>
                  <a:lnTo>
                    <a:pt x="2396" y="4174"/>
                  </a:lnTo>
                  <a:lnTo>
                    <a:pt x="2421" y="4001"/>
                  </a:lnTo>
                  <a:lnTo>
                    <a:pt x="2471" y="3803"/>
                  </a:lnTo>
                  <a:lnTo>
                    <a:pt x="2520" y="3631"/>
                  </a:lnTo>
                  <a:lnTo>
                    <a:pt x="2619" y="3458"/>
                  </a:lnTo>
                  <a:lnTo>
                    <a:pt x="2717" y="3285"/>
                  </a:lnTo>
                  <a:lnTo>
                    <a:pt x="2816" y="3112"/>
                  </a:lnTo>
                  <a:lnTo>
                    <a:pt x="2940" y="2988"/>
                  </a:lnTo>
                  <a:lnTo>
                    <a:pt x="3088" y="2840"/>
                  </a:lnTo>
                  <a:lnTo>
                    <a:pt x="3236" y="2741"/>
                  </a:lnTo>
                  <a:lnTo>
                    <a:pt x="3384" y="2643"/>
                  </a:lnTo>
                  <a:lnTo>
                    <a:pt x="3557" y="2569"/>
                  </a:lnTo>
                  <a:lnTo>
                    <a:pt x="3730" y="2494"/>
                  </a:lnTo>
                  <a:lnTo>
                    <a:pt x="3903" y="2445"/>
                  </a:lnTo>
                  <a:lnTo>
                    <a:pt x="4100" y="2420"/>
                  </a:lnTo>
                  <a:lnTo>
                    <a:pt x="4273" y="2396"/>
                  </a:lnTo>
                  <a:close/>
                  <a:moveTo>
                    <a:pt x="4224" y="0"/>
                  </a:moveTo>
                  <a:lnTo>
                    <a:pt x="3804" y="50"/>
                  </a:lnTo>
                  <a:lnTo>
                    <a:pt x="3384" y="99"/>
                  </a:lnTo>
                  <a:lnTo>
                    <a:pt x="2989" y="222"/>
                  </a:lnTo>
                  <a:lnTo>
                    <a:pt x="2594" y="371"/>
                  </a:lnTo>
                  <a:lnTo>
                    <a:pt x="2224" y="543"/>
                  </a:lnTo>
                  <a:lnTo>
                    <a:pt x="1878" y="766"/>
                  </a:lnTo>
                  <a:lnTo>
                    <a:pt x="1557" y="1013"/>
                  </a:lnTo>
                  <a:lnTo>
                    <a:pt x="1236" y="1309"/>
                  </a:lnTo>
                  <a:lnTo>
                    <a:pt x="964" y="1630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97" y="2766"/>
                  </a:lnTo>
                  <a:lnTo>
                    <a:pt x="174" y="3186"/>
                  </a:lnTo>
                  <a:lnTo>
                    <a:pt x="75" y="3606"/>
                  </a:lnTo>
                  <a:lnTo>
                    <a:pt x="26" y="4026"/>
                  </a:lnTo>
                  <a:lnTo>
                    <a:pt x="1" y="4445"/>
                  </a:lnTo>
                  <a:lnTo>
                    <a:pt x="50" y="4841"/>
                  </a:lnTo>
                  <a:lnTo>
                    <a:pt x="100" y="5260"/>
                  </a:lnTo>
                  <a:lnTo>
                    <a:pt x="223" y="5656"/>
                  </a:lnTo>
                  <a:lnTo>
                    <a:pt x="371" y="6051"/>
                  </a:lnTo>
                  <a:lnTo>
                    <a:pt x="544" y="6421"/>
                  </a:lnTo>
                  <a:lnTo>
                    <a:pt x="766" y="6767"/>
                  </a:lnTo>
                  <a:lnTo>
                    <a:pt x="1013" y="7113"/>
                  </a:lnTo>
                  <a:lnTo>
                    <a:pt x="1310" y="7409"/>
                  </a:lnTo>
                  <a:lnTo>
                    <a:pt x="1631" y="7705"/>
                  </a:lnTo>
                  <a:lnTo>
                    <a:pt x="1977" y="7952"/>
                  </a:lnTo>
                  <a:lnTo>
                    <a:pt x="2372" y="8175"/>
                  </a:lnTo>
                  <a:lnTo>
                    <a:pt x="2767" y="8348"/>
                  </a:lnTo>
                  <a:lnTo>
                    <a:pt x="3187" y="8496"/>
                  </a:lnTo>
                  <a:lnTo>
                    <a:pt x="3607" y="8570"/>
                  </a:lnTo>
                  <a:lnTo>
                    <a:pt x="4026" y="8619"/>
                  </a:lnTo>
                  <a:lnTo>
                    <a:pt x="4446" y="8644"/>
                  </a:lnTo>
                  <a:lnTo>
                    <a:pt x="4841" y="8619"/>
                  </a:lnTo>
                  <a:lnTo>
                    <a:pt x="5261" y="8545"/>
                  </a:lnTo>
                  <a:lnTo>
                    <a:pt x="5656" y="8422"/>
                  </a:lnTo>
                  <a:lnTo>
                    <a:pt x="6052" y="8273"/>
                  </a:lnTo>
                  <a:lnTo>
                    <a:pt x="6422" y="8101"/>
                  </a:lnTo>
                  <a:lnTo>
                    <a:pt x="6768" y="7878"/>
                  </a:lnTo>
                  <a:lnTo>
                    <a:pt x="7113" y="7631"/>
                  </a:lnTo>
                  <a:lnTo>
                    <a:pt x="7410" y="7335"/>
                  </a:lnTo>
                  <a:lnTo>
                    <a:pt x="7706" y="7014"/>
                  </a:lnTo>
                  <a:lnTo>
                    <a:pt x="7953" y="6668"/>
                  </a:lnTo>
                  <a:lnTo>
                    <a:pt x="8175" y="6273"/>
                  </a:lnTo>
                  <a:lnTo>
                    <a:pt x="8348" y="5878"/>
                  </a:lnTo>
                  <a:lnTo>
                    <a:pt x="8496" y="5458"/>
                  </a:lnTo>
                  <a:lnTo>
                    <a:pt x="8571" y="5038"/>
                  </a:lnTo>
                  <a:lnTo>
                    <a:pt x="8645" y="4618"/>
                  </a:lnTo>
                  <a:lnTo>
                    <a:pt x="8645" y="4223"/>
                  </a:lnTo>
                  <a:lnTo>
                    <a:pt x="8620" y="3803"/>
                  </a:lnTo>
                  <a:lnTo>
                    <a:pt x="8546" y="3384"/>
                  </a:lnTo>
                  <a:lnTo>
                    <a:pt x="8422" y="2988"/>
                  </a:lnTo>
                  <a:lnTo>
                    <a:pt x="8274" y="2593"/>
                  </a:lnTo>
                  <a:lnTo>
                    <a:pt x="8101" y="2223"/>
                  </a:lnTo>
                  <a:lnTo>
                    <a:pt x="7879" y="1877"/>
                  </a:lnTo>
                  <a:lnTo>
                    <a:pt x="7632" y="1531"/>
                  </a:lnTo>
                  <a:lnTo>
                    <a:pt x="7336" y="1235"/>
                  </a:lnTo>
                  <a:lnTo>
                    <a:pt x="7015" y="939"/>
                  </a:lnTo>
                  <a:lnTo>
                    <a:pt x="6669" y="692"/>
                  </a:lnTo>
                  <a:lnTo>
                    <a:pt x="6298" y="469"/>
                  </a:lnTo>
                  <a:lnTo>
                    <a:pt x="5879" y="296"/>
                  </a:lnTo>
                  <a:lnTo>
                    <a:pt x="5483" y="148"/>
                  </a:lnTo>
                  <a:lnTo>
                    <a:pt x="5064" y="74"/>
                  </a:lnTo>
                  <a:lnTo>
                    <a:pt x="4644" y="25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-475307" y="-2627756"/>
              <a:ext cx="326052" cy="326997"/>
            </a:xfrm>
            <a:custGeom>
              <a:rect b="b" l="l" r="r" t="t"/>
              <a:pathLst>
                <a:path extrusionOk="0" h="8645" w="8620">
                  <a:moveTo>
                    <a:pt x="4446" y="2396"/>
                  </a:moveTo>
                  <a:lnTo>
                    <a:pt x="4643" y="2421"/>
                  </a:lnTo>
                  <a:lnTo>
                    <a:pt x="4816" y="2470"/>
                  </a:lnTo>
                  <a:lnTo>
                    <a:pt x="5014" y="2520"/>
                  </a:lnTo>
                  <a:lnTo>
                    <a:pt x="5187" y="2618"/>
                  </a:lnTo>
                  <a:lnTo>
                    <a:pt x="5359" y="2717"/>
                  </a:lnTo>
                  <a:lnTo>
                    <a:pt x="5508" y="2816"/>
                  </a:lnTo>
                  <a:lnTo>
                    <a:pt x="5656" y="2940"/>
                  </a:lnTo>
                  <a:lnTo>
                    <a:pt x="5779" y="3088"/>
                  </a:lnTo>
                  <a:lnTo>
                    <a:pt x="5903" y="3236"/>
                  </a:lnTo>
                  <a:lnTo>
                    <a:pt x="6002" y="3384"/>
                  </a:lnTo>
                  <a:lnTo>
                    <a:pt x="6076" y="3557"/>
                  </a:lnTo>
                  <a:lnTo>
                    <a:pt x="6150" y="3730"/>
                  </a:lnTo>
                  <a:lnTo>
                    <a:pt x="6199" y="3903"/>
                  </a:lnTo>
                  <a:lnTo>
                    <a:pt x="6224" y="4100"/>
                  </a:lnTo>
                  <a:lnTo>
                    <a:pt x="6224" y="4273"/>
                  </a:lnTo>
                  <a:lnTo>
                    <a:pt x="6224" y="4471"/>
                  </a:lnTo>
                  <a:lnTo>
                    <a:pt x="6199" y="4644"/>
                  </a:lnTo>
                  <a:lnTo>
                    <a:pt x="6174" y="4841"/>
                  </a:lnTo>
                  <a:lnTo>
                    <a:pt x="6100" y="5014"/>
                  </a:lnTo>
                  <a:lnTo>
                    <a:pt x="6026" y="5187"/>
                  </a:lnTo>
                  <a:lnTo>
                    <a:pt x="5927" y="5360"/>
                  </a:lnTo>
                  <a:lnTo>
                    <a:pt x="5804" y="5533"/>
                  </a:lnTo>
                  <a:lnTo>
                    <a:pt x="5681" y="5681"/>
                  </a:lnTo>
                  <a:lnTo>
                    <a:pt x="5557" y="5804"/>
                  </a:lnTo>
                  <a:lnTo>
                    <a:pt x="5409" y="5903"/>
                  </a:lnTo>
                  <a:lnTo>
                    <a:pt x="5236" y="6002"/>
                  </a:lnTo>
                  <a:lnTo>
                    <a:pt x="5088" y="6101"/>
                  </a:lnTo>
                  <a:lnTo>
                    <a:pt x="4915" y="6150"/>
                  </a:lnTo>
                  <a:lnTo>
                    <a:pt x="4717" y="6199"/>
                  </a:lnTo>
                  <a:lnTo>
                    <a:pt x="4544" y="6249"/>
                  </a:lnTo>
                  <a:lnTo>
                    <a:pt x="4174" y="6249"/>
                  </a:lnTo>
                  <a:lnTo>
                    <a:pt x="3976" y="6224"/>
                  </a:lnTo>
                  <a:lnTo>
                    <a:pt x="3804" y="6175"/>
                  </a:lnTo>
                  <a:lnTo>
                    <a:pt x="3606" y="6125"/>
                  </a:lnTo>
                  <a:lnTo>
                    <a:pt x="3433" y="6051"/>
                  </a:lnTo>
                  <a:lnTo>
                    <a:pt x="3260" y="5952"/>
                  </a:lnTo>
                  <a:lnTo>
                    <a:pt x="3112" y="5829"/>
                  </a:lnTo>
                  <a:lnTo>
                    <a:pt x="2964" y="5706"/>
                  </a:lnTo>
                  <a:lnTo>
                    <a:pt x="2840" y="5557"/>
                  </a:lnTo>
                  <a:lnTo>
                    <a:pt x="2717" y="5409"/>
                  </a:lnTo>
                  <a:lnTo>
                    <a:pt x="2618" y="5261"/>
                  </a:lnTo>
                  <a:lnTo>
                    <a:pt x="2544" y="5088"/>
                  </a:lnTo>
                  <a:lnTo>
                    <a:pt x="2470" y="4915"/>
                  </a:lnTo>
                  <a:lnTo>
                    <a:pt x="2421" y="4742"/>
                  </a:lnTo>
                  <a:lnTo>
                    <a:pt x="2396" y="4569"/>
                  </a:lnTo>
                  <a:lnTo>
                    <a:pt x="2371" y="4372"/>
                  </a:lnTo>
                  <a:lnTo>
                    <a:pt x="2396" y="4199"/>
                  </a:lnTo>
                  <a:lnTo>
                    <a:pt x="2421" y="4001"/>
                  </a:lnTo>
                  <a:lnTo>
                    <a:pt x="2445" y="3804"/>
                  </a:lnTo>
                  <a:lnTo>
                    <a:pt x="2519" y="3631"/>
                  </a:lnTo>
                  <a:lnTo>
                    <a:pt x="2593" y="3458"/>
                  </a:lnTo>
                  <a:lnTo>
                    <a:pt x="2692" y="3285"/>
                  </a:lnTo>
                  <a:lnTo>
                    <a:pt x="2791" y="3112"/>
                  </a:lnTo>
                  <a:lnTo>
                    <a:pt x="2939" y="2989"/>
                  </a:lnTo>
                  <a:lnTo>
                    <a:pt x="3063" y="2841"/>
                  </a:lnTo>
                  <a:lnTo>
                    <a:pt x="3211" y="2742"/>
                  </a:lnTo>
                  <a:lnTo>
                    <a:pt x="3384" y="2643"/>
                  </a:lnTo>
                  <a:lnTo>
                    <a:pt x="3532" y="2569"/>
                  </a:lnTo>
                  <a:lnTo>
                    <a:pt x="3705" y="2495"/>
                  </a:lnTo>
                  <a:lnTo>
                    <a:pt x="3902" y="2446"/>
                  </a:lnTo>
                  <a:lnTo>
                    <a:pt x="4075" y="2421"/>
                  </a:lnTo>
                  <a:lnTo>
                    <a:pt x="4248" y="2396"/>
                  </a:lnTo>
                  <a:close/>
                  <a:moveTo>
                    <a:pt x="4199" y="1"/>
                  </a:moveTo>
                  <a:lnTo>
                    <a:pt x="3779" y="50"/>
                  </a:lnTo>
                  <a:lnTo>
                    <a:pt x="3384" y="99"/>
                  </a:lnTo>
                  <a:lnTo>
                    <a:pt x="2964" y="223"/>
                  </a:lnTo>
                  <a:lnTo>
                    <a:pt x="2593" y="371"/>
                  </a:lnTo>
                  <a:lnTo>
                    <a:pt x="2223" y="544"/>
                  </a:lnTo>
                  <a:lnTo>
                    <a:pt x="1853" y="766"/>
                  </a:lnTo>
                  <a:lnTo>
                    <a:pt x="1532" y="1013"/>
                  </a:lnTo>
                  <a:lnTo>
                    <a:pt x="1210" y="1310"/>
                  </a:lnTo>
                  <a:lnTo>
                    <a:pt x="939" y="1631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72" y="2767"/>
                  </a:lnTo>
                  <a:lnTo>
                    <a:pt x="149" y="3186"/>
                  </a:lnTo>
                  <a:lnTo>
                    <a:pt x="50" y="3606"/>
                  </a:lnTo>
                  <a:lnTo>
                    <a:pt x="0" y="4026"/>
                  </a:lnTo>
                  <a:lnTo>
                    <a:pt x="0" y="4446"/>
                  </a:lnTo>
                  <a:lnTo>
                    <a:pt x="25" y="4841"/>
                  </a:lnTo>
                  <a:lnTo>
                    <a:pt x="99" y="5261"/>
                  </a:lnTo>
                  <a:lnTo>
                    <a:pt x="198" y="5656"/>
                  </a:lnTo>
                  <a:lnTo>
                    <a:pt x="346" y="6051"/>
                  </a:lnTo>
                  <a:lnTo>
                    <a:pt x="544" y="6422"/>
                  </a:lnTo>
                  <a:lnTo>
                    <a:pt x="741" y="6767"/>
                  </a:lnTo>
                  <a:lnTo>
                    <a:pt x="1013" y="7113"/>
                  </a:lnTo>
                  <a:lnTo>
                    <a:pt x="1285" y="7410"/>
                  </a:lnTo>
                  <a:lnTo>
                    <a:pt x="1606" y="7706"/>
                  </a:lnTo>
                  <a:lnTo>
                    <a:pt x="1976" y="7953"/>
                  </a:lnTo>
                  <a:lnTo>
                    <a:pt x="2346" y="8175"/>
                  </a:lnTo>
                  <a:lnTo>
                    <a:pt x="2742" y="8348"/>
                  </a:lnTo>
                  <a:lnTo>
                    <a:pt x="3161" y="8496"/>
                  </a:lnTo>
                  <a:lnTo>
                    <a:pt x="3581" y="8570"/>
                  </a:lnTo>
                  <a:lnTo>
                    <a:pt x="4001" y="8620"/>
                  </a:lnTo>
                  <a:lnTo>
                    <a:pt x="4421" y="8644"/>
                  </a:lnTo>
                  <a:lnTo>
                    <a:pt x="4841" y="8620"/>
                  </a:lnTo>
                  <a:lnTo>
                    <a:pt x="5236" y="8546"/>
                  </a:lnTo>
                  <a:lnTo>
                    <a:pt x="5631" y="8422"/>
                  </a:lnTo>
                  <a:lnTo>
                    <a:pt x="6026" y="8274"/>
                  </a:lnTo>
                  <a:lnTo>
                    <a:pt x="6397" y="8101"/>
                  </a:lnTo>
                  <a:lnTo>
                    <a:pt x="6767" y="7879"/>
                  </a:lnTo>
                  <a:lnTo>
                    <a:pt x="7088" y="7632"/>
                  </a:lnTo>
                  <a:lnTo>
                    <a:pt x="7409" y="7335"/>
                  </a:lnTo>
                  <a:lnTo>
                    <a:pt x="7681" y="7014"/>
                  </a:lnTo>
                  <a:lnTo>
                    <a:pt x="7928" y="6669"/>
                  </a:lnTo>
                  <a:lnTo>
                    <a:pt x="8150" y="6274"/>
                  </a:lnTo>
                  <a:lnTo>
                    <a:pt x="8323" y="5878"/>
                  </a:lnTo>
                  <a:lnTo>
                    <a:pt x="8471" y="5459"/>
                  </a:lnTo>
                  <a:lnTo>
                    <a:pt x="8570" y="5039"/>
                  </a:lnTo>
                  <a:lnTo>
                    <a:pt x="8619" y="4644"/>
                  </a:lnTo>
                  <a:lnTo>
                    <a:pt x="8619" y="4224"/>
                  </a:lnTo>
                  <a:lnTo>
                    <a:pt x="8595" y="3804"/>
                  </a:lnTo>
                  <a:lnTo>
                    <a:pt x="8521" y="3384"/>
                  </a:lnTo>
                  <a:lnTo>
                    <a:pt x="8422" y="2989"/>
                  </a:lnTo>
                  <a:lnTo>
                    <a:pt x="8274" y="2594"/>
                  </a:lnTo>
                  <a:lnTo>
                    <a:pt x="8076" y="2223"/>
                  </a:lnTo>
                  <a:lnTo>
                    <a:pt x="7854" y="1878"/>
                  </a:lnTo>
                  <a:lnTo>
                    <a:pt x="7607" y="1532"/>
                  </a:lnTo>
                  <a:lnTo>
                    <a:pt x="7335" y="1235"/>
                  </a:lnTo>
                  <a:lnTo>
                    <a:pt x="7014" y="939"/>
                  </a:lnTo>
                  <a:lnTo>
                    <a:pt x="6644" y="692"/>
                  </a:lnTo>
                  <a:lnTo>
                    <a:pt x="6273" y="470"/>
                  </a:lnTo>
                  <a:lnTo>
                    <a:pt x="5853" y="297"/>
                  </a:lnTo>
                  <a:lnTo>
                    <a:pt x="5458" y="149"/>
                  </a:lnTo>
                  <a:lnTo>
                    <a:pt x="5038" y="75"/>
                  </a:lnTo>
                  <a:lnTo>
                    <a:pt x="4619" y="25"/>
                  </a:lnTo>
                  <a:lnTo>
                    <a:pt x="419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20"/>
          <p:cNvGrpSpPr/>
          <p:nvPr/>
        </p:nvGrpSpPr>
        <p:grpSpPr>
          <a:xfrm>
            <a:off x="8527435" y="598219"/>
            <a:ext cx="340085" cy="353135"/>
            <a:chOff x="-489340" y="-2627756"/>
            <a:chExt cx="340085" cy="353135"/>
          </a:xfrm>
        </p:grpSpPr>
        <p:sp>
          <p:nvSpPr>
            <p:cNvPr id="626" name="Google Shape;626;p20"/>
            <p:cNvSpPr/>
            <p:nvPr/>
          </p:nvSpPr>
          <p:spPr>
            <a:xfrm>
              <a:off x="-489340" y="-2601581"/>
              <a:ext cx="326997" cy="326959"/>
            </a:xfrm>
            <a:custGeom>
              <a:rect b="b" l="l" r="r" t="t"/>
              <a:pathLst>
                <a:path extrusionOk="0" h="8644" w="8645">
                  <a:moveTo>
                    <a:pt x="4471" y="2396"/>
                  </a:moveTo>
                  <a:lnTo>
                    <a:pt x="4644" y="2420"/>
                  </a:lnTo>
                  <a:lnTo>
                    <a:pt x="4841" y="2470"/>
                  </a:lnTo>
                  <a:lnTo>
                    <a:pt x="5014" y="2519"/>
                  </a:lnTo>
                  <a:lnTo>
                    <a:pt x="5212" y="2618"/>
                  </a:lnTo>
                  <a:lnTo>
                    <a:pt x="5385" y="2717"/>
                  </a:lnTo>
                  <a:lnTo>
                    <a:pt x="5533" y="2816"/>
                  </a:lnTo>
                  <a:lnTo>
                    <a:pt x="5681" y="2939"/>
                  </a:lnTo>
                  <a:lnTo>
                    <a:pt x="5805" y="3087"/>
                  </a:lnTo>
                  <a:lnTo>
                    <a:pt x="5903" y="3235"/>
                  </a:lnTo>
                  <a:lnTo>
                    <a:pt x="6002" y="3384"/>
                  </a:lnTo>
                  <a:lnTo>
                    <a:pt x="6101" y="3556"/>
                  </a:lnTo>
                  <a:lnTo>
                    <a:pt x="6150" y="3729"/>
                  </a:lnTo>
                  <a:lnTo>
                    <a:pt x="6200" y="3902"/>
                  </a:lnTo>
                  <a:lnTo>
                    <a:pt x="6249" y="4100"/>
                  </a:lnTo>
                  <a:lnTo>
                    <a:pt x="6249" y="4273"/>
                  </a:lnTo>
                  <a:lnTo>
                    <a:pt x="6249" y="4470"/>
                  </a:lnTo>
                  <a:lnTo>
                    <a:pt x="6224" y="4643"/>
                  </a:lnTo>
                  <a:lnTo>
                    <a:pt x="6175" y="4841"/>
                  </a:lnTo>
                  <a:lnTo>
                    <a:pt x="6126" y="5014"/>
                  </a:lnTo>
                  <a:lnTo>
                    <a:pt x="6052" y="5186"/>
                  </a:lnTo>
                  <a:lnTo>
                    <a:pt x="5953" y="5359"/>
                  </a:lnTo>
                  <a:lnTo>
                    <a:pt x="5829" y="5532"/>
                  </a:lnTo>
                  <a:lnTo>
                    <a:pt x="5706" y="5680"/>
                  </a:lnTo>
                  <a:lnTo>
                    <a:pt x="5558" y="5804"/>
                  </a:lnTo>
                  <a:lnTo>
                    <a:pt x="5409" y="5903"/>
                  </a:lnTo>
                  <a:lnTo>
                    <a:pt x="5261" y="6001"/>
                  </a:lnTo>
                  <a:lnTo>
                    <a:pt x="5088" y="6100"/>
                  </a:lnTo>
                  <a:lnTo>
                    <a:pt x="4915" y="6150"/>
                  </a:lnTo>
                  <a:lnTo>
                    <a:pt x="4743" y="6199"/>
                  </a:lnTo>
                  <a:lnTo>
                    <a:pt x="4570" y="6224"/>
                  </a:lnTo>
                  <a:lnTo>
                    <a:pt x="4372" y="6248"/>
                  </a:lnTo>
                  <a:lnTo>
                    <a:pt x="4199" y="6248"/>
                  </a:lnTo>
                  <a:lnTo>
                    <a:pt x="4002" y="6224"/>
                  </a:lnTo>
                  <a:lnTo>
                    <a:pt x="3829" y="6174"/>
                  </a:lnTo>
                  <a:lnTo>
                    <a:pt x="3631" y="6125"/>
                  </a:lnTo>
                  <a:lnTo>
                    <a:pt x="3458" y="6051"/>
                  </a:lnTo>
                  <a:lnTo>
                    <a:pt x="3286" y="5952"/>
                  </a:lnTo>
                  <a:lnTo>
                    <a:pt x="3113" y="5828"/>
                  </a:lnTo>
                  <a:lnTo>
                    <a:pt x="2989" y="5705"/>
                  </a:lnTo>
                  <a:lnTo>
                    <a:pt x="2866" y="5557"/>
                  </a:lnTo>
                  <a:lnTo>
                    <a:pt x="2742" y="5409"/>
                  </a:lnTo>
                  <a:lnTo>
                    <a:pt x="2643" y="5260"/>
                  </a:lnTo>
                  <a:lnTo>
                    <a:pt x="2569" y="5088"/>
                  </a:lnTo>
                  <a:lnTo>
                    <a:pt x="2495" y="4915"/>
                  </a:lnTo>
                  <a:lnTo>
                    <a:pt x="2446" y="4742"/>
                  </a:lnTo>
                  <a:lnTo>
                    <a:pt x="2421" y="4569"/>
                  </a:lnTo>
                  <a:lnTo>
                    <a:pt x="2396" y="4371"/>
                  </a:lnTo>
                  <a:lnTo>
                    <a:pt x="2396" y="4174"/>
                  </a:lnTo>
                  <a:lnTo>
                    <a:pt x="2421" y="4001"/>
                  </a:lnTo>
                  <a:lnTo>
                    <a:pt x="2471" y="3803"/>
                  </a:lnTo>
                  <a:lnTo>
                    <a:pt x="2520" y="3631"/>
                  </a:lnTo>
                  <a:lnTo>
                    <a:pt x="2619" y="3458"/>
                  </a:lnTo>
                  <a:lnTo>
                    <a:pt x="2717" y="3285"/>
                  </a:lnTo>
                  <a:lnTo>
                    <a:pt x="2816" y="3112"/>
                  </a:lnTo>
                  <a:lnTo>
                    <a:pt x="2940" y="2988"/>
                  </a:lnTo>
                  <a:lnTo>
                    <a:pt x="3088" y="2840"/>
                  </a:lnTo>
                  <a:lnTo>
                    <a:pt x="3236" y="2741"/>
                  </a:lnTo>
                  <a:lnTo>
                    <a:pt x="3384" y="2643"/>
                  </a:lnTo>
                  <a:lnTo>
                    <a:pt x="3557" y="2569"/>
                  </a:lnTo>
                  <a:lnTo>
                    <a:pt x="3730" y="2494"/>
                  </a:lnTo>
                  <a:lnTo>
                    <a:pt x="3903" y="2445"/>
                  </a:lnTo>
                  <a:lnTo>
                    <a:pt x="4100" y="2420"/>
                  </a:lnTo>
                  <a:lnTo>
                    <a:pt x="4273" y="2396"/>
                  </a:lnTo>
                  <a:close/>
                  <a:moveTo>
                    <a:pt x="4224" y="0"/>
                  </a:moveTo>
                  <a:lnTo>
                    <a:pt x="3804" y="50"/>
                  </a:lnTo>
                  <a:lnTo>
                    <a:pt x="3384" y="99"/>
                  </a:lnTo>
                  <a:lnTo>
                    <a:pt x="2989" y="222"/>
                  </a:lnTo>
                  <a:lnTo>
                    <a:pt x="2594" y="371"/>
                  </a:lnTo>
                  <a:lnTo>
                    <a:pt x="2224" y="543"/>
                  </a:lnTo>
                  <a:lnTo>
                    <a:pt x="1878" y="766"/>
                  </a:lnTo>
                  <a:lnTo>
                    <a:pt x="1557" y="1013"/>
                  </a:lnTo>
                  <a:lnTo>
                    <a:pt x="1236" y="1309"/>
                  </a:lnTo>
                  <a:lnTo>
                    <a:pt x="964" y="1630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97" y="2766"/>
                  </a:lnTo>
                  <a:lnTo>
                    <a:pt x="174" y="3186"/>
                  </a:lnTo>
                  <a:lnTo>
                    <a:pt x="75" y="3606"/>
                  </a:lnTo>
                  <a:lnTo>
                    <a:pt x="26" y="4026"/>
                  </a:lnTo>
                  <a:lnTo>
                    <a:pt x="1" y="4445"/>
                  </a:lnTo>
                  <a:lnTo>
                    <a:pt x="50" y="4841"/>
                  </a:lnTo>
                  <a:lnTo>
                    <a:pt x="100" y="5260"/>
                  </a:lnTo>
                  <a:lnTo>
                    <a:pt x="223" y="5656"/>
                  </a:lnTo>
                  <a:lnTo>
                    <a:pt x="371" y="6051"/>
                  </a:lnTo>
                  <a:lnTo>
                    <a:pt x="544" y="6421"/>
                  </a:lnTo>
                  <a:lnTo>
                    <a:pt x="766" y="6767"/>
                  </a:lnTo>
                  <a:lnTo>
                    <a:pt x="1013" y="7113"/>
                  </a:lnTo>
                  <a:lnTo>
                    <a:pt x="1310" y="7409"/>
                  </a:lnTo>
                  <a:lnTo>
                    <a:pt x="1631" y="7705"/>
                  </a:lnTo>
                  <a:lnTo>
                    <a:pt x="1977" y="7952"/>
                  </a:lnTo>
                  <a:lnTo>
                    <a:pt x="2372" y="8175"/>
                  </a:lnTo>
                  <a:lnTo>
                    <a:pt x="2767" y="8348"/>
                  </a:lnTo>
                  <a:lnTo>
                    <a:pt x="3187" y="8496"/>
                  </a:lnTo>
                  <a:lnTo>
                    <a:pt x="3607" y="8570"/>
                  </a:lnTo>
                  <a:lnTo>
                    <a:pt x="4026" y="8619"/>
                  </a:lnTo>
                  <a:lnTo>
                    <a:pt x="4446" y="8644"/>
                  </a:lnTo>
                  <a:lnTo>
                    <a:pt x="4841" y="8619"/>
                  </a:lnTo>
                  <a:lnTo>
                    <a:pt x="5261" y="8545"/>
                  </a:lnTo>
                  <a:lnTo>
                    <a:pt x="5656" y="8422"/>
                  </a:lnTo>
                  <a:lnTo>
                    <a:pt x="6052" y="8273"/>
                  </a:lnTo>
                  <a:lnTo>
                    <a:pt x="6422" y="8101"/>
                  </a:lnTo>
                  <a:lnTo>
                    <a:pt x="6768" y="7878"/>
                  </a:lnTo>
                  <a:lnTo>
                    <a:pt x="7113" y="7631"/>
                  </a:lnTo>
                  <a:lnTo>
                    <a:pt x="7410" y="7335"/>
                  </a:lnTo>
                  <a:lnTo>
                    <a:pt x="7706" y="7014"/>
                  </a:lnTo>
                  <a:lnTo>
                    <a:pt x="7953" y="6668"/>
                  </a:lnTo>
                  <a:lnTo>
                    <a:pt x="8175" y="6273"/>
                  </a:lnTo>
                  <a:lnTo>
                    <a:pt x="8348" y="5878"/>
                  </a:lnTo>
                  <a:lnTo>
                    <a:pt x="8496" y="5458"/>
                  </a:lnTo>
                  <a:lnTo>
                    <a:pt x="8571" y="5038"/>
                  </a:lnTo>
                  <a:lnTo>
                    <a:pt x="8645" y="4618"/>
                  </a:lnTo>
                  <a:lnTo>
                    <a:pt x="8645" y="4223"/>
                  </a:lnTo>
                  <a:lnTo>
                    <a:pt x="8620" y="3803"/>
                  </a:lnTo>
                  <a:lnTo>
                    <a:pt x="8546" y="3384"/>
                  </a:lnTo>
                  <a:lnTo>
                    <a:pt x="8422" y="2988"/>
                  </a:lnTo>
                  <a:lnTo>
                    <a:pt x="8274" y="2593"/>
                  </a:lnTo>
                  <a:lnTo>
                    <a:pt x="8101" y="2223"/>
                  </a:lnTo>
                  <a:lnTo>
                    <a:pt x="7879" y="1877"/>
                  </a:lnTo>
                  <a:lnTo>
                    <a:pt x="7632" y="1531"/>
                  </a:lnTo>
                  <a:lnTo>
                    <a:pt x="7336" y="1235"/>
                  </a:lnTo>
                  <a:lnTo>
                    <a:pt x="7015" y="939"/>
                  </a:lnTo>
                  <a:lnTo>
                    <a:pt x="6669" y="692"/>
                  </a:lnTo>
                  <a:lnTo>
                    <a:pt x="6298" y="469"/>
                  </a:lnTo>
                  <a:lnTo>
                    <a:pt x="5879" y="296"/>
                  </a:lnTo>
                  <a:lnTo>
                    <a:pt x="5483" y="148"/>
                  </a:lnTo>
                  <a:lnTo>
                    <a:pt x="5064" y="74"/>
                  </a:lnTo>
                  <a:lnTo>
                    <a:pt x="4644" y="25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-475307" y="-2627756"/>
              <a:ext cx="326052" cy="326997"/>
            </a:xfrm>
            <a:custGeom>
              <a:rect b="b" l="l" r="r" t="t"/>
              <a:pathLst>
                <a:path extrusionOk="0" h="8645" w="8620">
                  <a:moveTo>
                    <a:pt x="4446" y="2396"/>
                  </a:moveTo>
                  <a:lnTo>
                    <a:pt x="4643" y="2421"/>
                  </a:lnTo>
                  <a:lnTo>
                    <a:pt x="4816" y="2470"/>
                  </a:lnTo>
                  <a:lnTo>
                    <a:pt x="5014" y="2520"/>
                  </a:lnTo>
                  <a:lnTo>
                    <a:pt x="5187" y="2618"/>
                  </a:lnTo>
                  <a:lnTo>
                    <a:pt x="5359" y="2717"/>
                  </a:lnTo>
                  <a:lnTo>
                    <a:pt x="5508" y="2816"/>
                  </a:lnTo>
                  <a:lnTo>
                    <a:pt x="5656" y="2940"/>
                  </a:lnTo>
                  <a:lnTo>
                    <a:pt x="5779" y="3088"/>
                  </a:lnTo>
                  <a:lnTo>
                    <a:pt x="5903" y="3236"/>
                  </a:lnTo>
                  <a:lnTo>
                    <a:pt x="6002" y="3384"/>
                  </a:lnTo>
                  <a:lnTo>
                    <a:pt x="6076" y="3557"/>
                  </a:lnTo>
                  <a:lnTo>
                    <a:pt x="6150" y="3730"/>
                  </a:lnTo>
                  <a:lnTo>
                    <a:pt x="6199" y="3903"/>
                  </a:lnTo>
                  <a:lnTo>
                    <a:pt x="6224" y="4100"/>
                  </a:lnTo>
                  <a:lnTo>
                    <a:pt x="6224" y="4273"/>
                  </a:lnTo>
                  <a:lnTo>
                    <a:pt x="6224" y="4471"/>
                  </a:lnTo>
                  <a:lnTo>
                    <a:pt x="6199" y="4644"/>
                  </a:lnTo>
                  <a:lnTo>
                    <a:pt x="6174" y="4841"/>
                  </a:lnTo>
                  <a:lnTo>
                    <a:pt x="6100" y="5014"/>
                  </a:lnTo>
                  <a:lnTo>
                    <a:pt x="6026" y="5187"/>
                  </a:lnTo>
                  <a:lnTo>
                    <a:pt x="5927" y="5360"/>
                  </a:lnTo>
                  <a:lnTo>
                    <a:pt x="5804" y="5533"/>
                  </a:lnTo>
                  <a:lnTo>
                    <a:pt x="5681" y="5681"/>
                  </a:lnTo>
                  <a:lnTo>
                    <a:pt x="5557" y="5804"/>
                  </a:lnTo>
                  <a:lnTo>
                    <a:pt x="5409" y="5903"/>
                  </a:lnTo>
                  <a:lnTo>
                    <a:pt x="5236" y="6002"/>
                  </a:lnTo>
                  <a:lnTo>
                    <a:pt x="5088" y="6101"/>
                  </a:lnTo>
                  <a:lnTo>
                    <a:pt x="4915" y="6150"/>
                  </a:lnTo>
                  <a:lnTo>
                    <a:pt x="4717" y="6199"/>
                  </a:lnTo>
                  <a:lnTo>
                    <a:pt x="4544" y="6249"/>
                  </a:lnTo>
                  <a:lnTo>
                    <a:pt x="4174" y="6249"/>
                  </a:lnTo>
                  <a:lnTo>
                    <a:pt x="3976" y="6224"/>
                  </a:lnTo>
                  <a:lnTo>
                    <a:pt x="3804" y="6175"/>
                  </a:lnTo>
                  <a:lnTo>
                    <a:pt x="3606" y="6125"/>
                  </a:lnTo>
                  <a:lnTo>
                    <a:pt x="3433" y="6051"/>
                  </a:lnTo>
                  <a:lnTo>
                    <a:pt x="3260" y="5952"/>
                  </a:lnTo>
                  <a:lnTo>
                    <a:pt x="3112" y="5829"/>
                  </a:lnTo>
                  <a:lnTo>
                    <a:pt x="2964" y="5706"/>
                  </a:lnTo>
                  <a:lnTo>
                    <a:pt x="2840" y="5557"/>
                  </a:lnTo>
                  <a:lnTo>
                    <a:pt x="2717" y="5409"/>
                  </a:lnTo>
                  <a:lnTo>
                    <a:pt x="2618" y="5261"/>
                  </a:lnTo>
                  <a:lnTo>
                    <a:pt x="2544" y="5088"/>
                  </a:lnTo>
                  <a:lnTo>
                    <a:pt x="2470" y="4915"/>
                  </a:lnTo>
                  <a:lnTo>
                    <a:pt x="2421" y="4742"/>
                  </a:lnTo>
                  <a:lnTo>
                    <a:pt x="2396" y="4569"/>
                  </a:lnTo>
                  <a:lnTo>
                    <a:pt x="2371" y="4372"/>
                  </a:lnTo>
                  <a:lnTo>
                    <a:pt x="2396" y="4199"/>
                  </a:lnTo>
                  <a:lnTo>
                    <a:pt x="2421" y="4001"/>
                  </a:lnTo>
                  <a:lnTo>
                    <a:pt x="2445" y="3804"/>
                  </a:lnTo>
                  <a:lnTo>
                    <a:pt x="2519" y="3631"/>
                  </a:lnTo>
                  <a:lnTo>
                    <a:pt x="2593" y="3458"/>
                  </a:lnTo>
                  <a:lnTo>
                    <a:pt x="2692" y="3285"/>
                  </a:lnTo>
                  <a:lnTo>
                    <a:pt x="2791" y="3112"/>
                  </a:lnTo>
                  <a:lnTo>
                    <a:pt x="2939" y="2989"/>
                  </a:lnTo>
                  <a:lnTo>
                    <a:pt x="3063" y="2841"/>
                  </a:lnTo>
                  <a:lnTo>
                    <a:pt x="3211" y="2742"/>
                  </a:lnTo>
                  <a:lnTo>
                    <a:pt x="3384" y="2643"/>
                  </a:lnTo>
                  <a:lnTo>
                    <a:pt x="3532" y="2569"/>
                  </a:lnTo>
                  <a:lnTo>
                    <a:pt x="3705" y="2495"/>
                  </a:lnTo>
                  <a:lnTo>
                    <a:pt x="3902" y="2446"/>
                  </a:lnTo>
                  <a:lnTo>
                    <a:pt x="4075" y="2421"/>
                  </a:lnTo>
                  <a:lnTo>
                    <a:pt x="4248" y="2396"/>
                  </a:lnTo>
                  <a:close/>
                  <a:moveTo>
                    <a:pt x="4199" y="1"/>
                  </a:moveTo>
                  <a:lnTo>
                    <a:pt x="3779" y="50"/>
                  </a:lnTo>
                  <a:lnTo>
                    <a:pt x="3384" y="99"/>
                  </a:lnTo>
                  <a:lnTo>
                    <a:pt x="2964" y="223"/>
                  </a:lnTo>
                  <a:lnTo>
                    <a:pt x="2593" y="371"/>
                  </a:lnTo>
                  <a:lnTo>
                    <a:pt x="2223" y="544"/>
                  </a:lnTo>
                  <a:lnTo>
                    <a:pt x="1853" y="766"/>
                  </a:lnTo>
                  <a:lnTo>
                    <a:pt x="1532" y="1013"/>
                  </a:lnTo>
                  <a:lnTo>
                    <a:pt x="1210" y="1310"/>
                  </a:lnTo>
                  <a:lnTo>
                    <a:pt x="939" y="1631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72" y="2767"/>
                  </a:lnTo>
                  <a:lnTo>
                    <a:pt x="149" y="3186"/>
                  </a:lnTo>
                  <a:lnTo>
                    <a:pt x="50" y="3606"/>
                  </a:lnTo>
                  <a:lnTo>
                    <a:pt x="0" y="4026"/>
                  </a:lnTo>
                  <a:lnTo>
                    <a:pt x="0" y="4446"/>
                  </a:lnTo>
                  <a:lnTo>
                    <a:pt x="25" y="4841"/>
                  </a:lnTo>
                  <a:lnTo>
                    <a:pt x="99" y="5261"/>
                  </a:lnTo>
                  <a:lnTo>
                    <a:pt x="198" y="5656"/>
                  </a:lnTo>
                  <a:lnTo>
                    <a:pt x="346" y="6051"/>
                  </a:lnTo>
                  <a:lnTo>
                    <a:pt x="544" y="6422"/>
                  </a:lnTo>
                  <a:lnTo>
                    <a:pt x="741" y="6767"/>
                  </a:lnTo>
                  <a:lnTo>
                    <a:pt x="1013" y="7113"/>
                  </a:lnTo>
                  <a:lnTo>
                    <a:pt x="1285" y="7410"/>
                  </a:lnTo>
                  <a:lnTo>
                    <a:pt x="1606" y="7706"/>
                  </a:lnTo>
                  <a:lnTo>
                    <a:pt x="1976" y="7953"/>
                  </a:lnTo>
                  <a:lnTo>
                    <a:pt x="2346" y="8175"/>
                  </a:lnTo>
                  <a:lnTo>
                    <a:pt x="2742" y="8348"/>
                  </a:lnTo>
                  <a:lnTo>
                    <a:pt x="3161" y="8496"/>
                  </a:lnTo>
                  <a:lnTo>
                    <a:pt x="3581" y="8570"/>
                  </a:lnTo>
                  <a:lnTo>
                    <a:pt x="4001" y="8620"/>
                  </a:lnTo>
                  <a:lnTo>
                    <a:pt x="4421" y="8644"/>
                  </a:lnTo>
                  <a:lnTo>
                    <a:pt x="4841" y="8620"/>
                  </a:lnTo>
                  <a:lnTo>
                    <a:pt x="5236" y="8546"/>
                  </a:lnTo>
                  <a:lnTo>
                    <a:pt x="5631" y="8422"/>
                  </a:lnTo>
                  <a:lnTo>
                    <a:pt x="6026" y="8274"/>
                  </a:lnTo>
                  <a:lnTo>
                    <a:pt x="6397" y="8101"/>
                  </a:lnTo>
                  <a:lnTo>
                    <a:pt x="6767" y="7879"/>
                  </a:lnTo>
                  <a:lnTo>
                    <a:pt x="7088" y="7632"/>
                  </a:lnTo>
                  <a:lnTo>
                    <a:pt x="7409" y="7335"/>
                  </a:lnTo>
                  <a:lnTo>
                    <a:pt x="7681" y="7014"/>
                  </a:lnTo>
                  <a:lnTo>
                    <a:pt x="7928" y="6669"/>
                  </a:lnTo>
                  <a:lnTo>
                    <a:pt x="8150" y="6274"/>
                  </a:lnTo>
                  <a:lnTo>
                    <a:pt x="8323" y="5878"/>
                  </a:lnTo>
                  <a:lnTo>
                    <a:pt x="8471" y="5459"/>
                  </a:lnTo>
                  <a:lnTo>
                    <a:pt x="8570" y="5039"/>
                  </a:lnTo>
                  <a:lnTo>
                    <a:pt x="8619" y="4644"/>
                  </a:lnTo>
                  <a:lnTo>
                    <a:pt x="8619" y="4224"/>
                  </a:lnTo>
                  <a:lnTo>
                    <a:pt x="8595" y="3804"/>
                  </a:lnTo>
                  <a:lnTo>
                    <a:pt x="8521" y="3384"/>
                  </a:lnTo>
                  <a:lnTo>
                    <a:pt x="8422" y="2989"/>
                  </a:lnTo>
                  <a:lnTo>
                    <a:pt x="8274" y="2594"/>
                  </a:lnTo>
                  <a:lnTo>
                    <a:pt x="8076" y="2223"/>
                  </a:lnTo>
                  <a:lnTo>
                    <a:pt x="7854" y="1878"/>
                  </a:lnTo>
                  <a:lnTo>
                    <a:pt x="7607" y="1532"/>
                  </a:lnTo>
                  <a:lnTo>
                    <a:pt x="7335" y="1235"/>
                  </a:lnTo>
                  <a:lnTo>
                    <a:pt x="7014" y="939"/>
                  </a:lnTo>
                  <a:lnTo>
                    <a:pt x="6644" y="692"/>
                  </a:lnTo>
                  <a:lnTo>
                    <a:pt x="6273" y="470"/>
                  </a:lnTo>
                  <a:lnTo>
                    <a:pt x="5853" y="297"/>
                  </a:lnTo>
                  <a:lnTo>
                    <a:pt x="5458" y="149"/>
                  </a:lnTo>
                  <a:lnTo>
                    <a:pt x="5038" y="75"/>
                  </a:lnTo>
                  <a:lnTo>
                    <a:pt x="4619" y="25"/>
                  </a:lnTo>
                  <a:lnTo>
                    <a:pt x="419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8" name="Google Shape;628;p20"/>
          <p:cNvSpPr/>
          <p:nvPr/>
        </p:nvSpPr>
        <p:spPr>
          <a:xfrm flipH="1">
            <a:off x="8527434" y="1387112"/>
            <a:ext cx="610949" cy="603498"/>
          </a:xfrm>
          <a:custGeom>
            <a:rect b="b" l="l" r="r" t="t"/>
            <a:pathLst>
              <a:path extrusionOk="0" h="15955" w="16152">
                <a:moveTo>
                  <a:pt x="4347" y="0"/>
                </a:moveTo>
                <a:lnTo>
                  <a:pt x="4224" y="50"/>
                </a:lnTo>
                <a:lnTo>
                  <a:pt x="4100" y="149"/>
                </a:lnTo>
                <a:lnTo>
                  <a:pt x="4026" y="272"/>
                </a:lnTo>
                <a:lnTo>
                  <a:pt x="4001" y="396"/>
                </a:lnTo>
                <a:lnTo>
                  <a:pt x="4001" y="494"/>
                </a:lnTo>
                <a:lnTo>
                  <a:pt x="4001" y="568"/>
                </a:lnTo>
                <a:lnTo>
                  <a:pt x="5755" y="5952"/>
                </a:lnTo>
                <a:lnTo>
                  <a:pt x="5779" y="6051"/>
                </a:lnTo>
                <a:lnTo>
                  <a:pt x="5779" y="6125"/>
                </a:lnTo>
                <a:lnTo>
                  <a:pt x="5779" y="6199"/>
                </a:lnTo>
                <a:lnTo>
                  <a:pt x="5730" y="6273"/>
                </a:lnTo>
                <a:lnTo>
                  <a:pt x="5705" y="6347"/>
                </a:lnTo>
                <a:lnTo>
                  <a:pt x="5656" y="6397"/>
                </a:lnTo>
                <a:lnTo>
                  <a:pt x="5582" y="6471"/>
                </a:lnTo>
                <a:lnTo>
                  <a:pt x="5508" y="6496"/>
                </a:lnTo>
                <a:lnTo>
                  <a:pt x="272" y="8644"/>
                </a:lnTo>
                <a:lnTo>
                  <a:pt x="198" y="8694"/>
                </a:lnTo>
                <a:lnTo>
                  <a:pt x="124" y="8743"/>
                </a:lnTo>
                <a:lnTo>
                  <a:pt x="50" y="8866"/>
                </a:lnTo>
                <a:lnTo>
                  <a:pt x="0" y="8990"/>
                </a:lnTo>
                <a:lnTo>
                  <a:pt x="0" y="9138"/>
                </a:lnTo>
                <a:lnTo>
                  <a:pt x="50" y="9286"/>
                </a:lnTo>
                <a:lnTo>
                  <a:pt x="149" y="9385"/>
                </a:lnTo>
                <a:lnTo>
                  <a:pt x="272" y="9459"/>
                </a:lnTo>
                <a:lnTo>
                  <a:pt x="346" y="9484"/>
                </a:lnTo>
                <a:lnTo>
                  <a:pt x="445" y="9509"/>
                </a:lnTo>
                <a:lnTo>
                  <a:pt x="6175" y="9509"/>
                </a:lnTo>
                <a:lnTo>
                  <a:pt x="6273" y="9533"/>
                </a:lnTo>
                <a:lnTo>
                  <a:pt x="6347" y="9583"/>
                </a:lnTo>
                <a:lnTo>
                  <a:pt x="6397" y="9632"/>
                </a:lnTo>
                <a:lnTo>
                  <a:pt x="6446" y="9681"/>
                </a:lnTo>
                <a:lnTo>
                  <a:pt x="6496" y="9756"/>
                </a:lnTo>
                <a:lnTo>
                  <a:pt x="6520" y="9830"/>
                </a:lnTo>
                <a:lnTo>
                  <a:pt x="6545" y="9904"/>
                </a:lnTo>
                <a:lnTo>
                  <a:pt x="6965" y="15559"/>
                </a:lnTo>
                <a:lnTo>
                  <a:pt x="6990" y="15633"/>
                </a:lnTo>
                <a:lnTo>
                  <a:pt x="7014" y="15707"/>
                </a:lnTo>
                <a:lnTo>
                  <a:pt x="7113" y="15831"/>
                </a:lnTo>
                <a:lnTo>
                  <a:pt x="7212" y="15930"/>
                </a:lnTo>
                <a:lnTo>
                  <a:pt x="7360" y="15954"/>
                </a:lnTo>
                <a:lnTo>
                  <a:pt x="7508" y="15954"/>
                </a:lnTo>
                <a:lnTo>
                  <a:pt x="7632" y="15905"/>
                </a:lnTo>
                <a:lnTo>
                  <a:pt x="7755" y="15806"/>
                </a:lnTo>
                <a:lnTo>
                  <a:pt x="7804" y="15732"/>
                </a:lnTo>
                <a:lnTo>
                  <a:pt x="7829" y="15658"/>
                </a:lnTo>
                <a:lnTo>
                  <a:pt x="9583" y="10274"/>
                </a:lnTo>
                <a:lnTo>
                  <a:pt x="9607" y="10200"/>
                </a:lnTo>
                <a:lnTo>
                  <a:pt x="9657" y="10126"/>
                </a:lnTo>
                <a:lnTo>
                  <a:pt x="9731" y="10077"/>
                </a:lnTo>
                <a:lnTo>
                  <a:pt x="9780" y="10027"/>
                </a:lnTo>
                <a:lnTo>
                  <a:pt x="9854" y="10003"/>
                </a:lnTo>
                <a:lnTo>
                  <a:pt x="9928" y="9978"/>
                </a:lnTo>
                <a:lnTo>
                  <a:pt x="10101" y="9978"/>
                </a:lnTo>
                <a:lnTo>
                  <a:pt x="15609" y="11311"/>
                </a:lnTo>
                <a:lnTo>
                  <a:pt x="15683" y="11336"/>
                </a:lnTo>
                <a:lnTo>
                  <a:pt x="15781" y="11336"/>
                </a:lnTo>
                <a:lnTo>
                  <a:pt x="15905" y="11287"/>
                </a:lnTo>
                <a:lnTo>
                  <a:pt x="16028" y="11188"/>
                </a:lnTo>
                <a:lnTo>
                  <a:pt x="16102" y="11064"/>
                </a:lnTo>
                <a:lnTo>
                  <a:pt x="16152" y="10941"/>
                </a:lnTo>
                <a:lnTo>
                  <a:pt x="16152" y="10793"/>
                </a:lnTo>
                <a:lnTo>
                  <a:pt x="16078" y="10645"/>
                </a:lnTo>
                <a:lnTo>
                  <a:pt x="16028" y="10595"/>
                </a:lnTo>
                <a:lnTo>
                  <a:pt x="15954" y="10521"/>
                </a:lnTo>
                <a:lnTo>
                  <a:pt x="11385" y="7212"/>
                </a:lnTo>
                <a:lnTo>
                  <a:pt x="11336" y="7138"/>
                </a:lnTo>
                <a:lnTo>
                  <a:pt x="11287" y="7088"/>
                </a:lnTo>
                <a:lnTo>
                  <a:pt x="11237" y="7014"/>
                </a:lnTo>
                <a:lnTo>
                  <a:pt x="11213" y="6940"/>
                </a:lnTo>
                <a:lnTo>
                  <a:pt x="11213" y="6841"/>
                </a:lnTo>
                <a:lnTo>
                  <a:pt x="11213" y="6767"/>
                </a:lnTo>
                <a:lnTo>
                  <a:pt x="11237" y="6693"/>
                </a:lnTo>
                <a:lnTo>
                  <a:pt x="11262" y="6619"/>
                </a:lnTo>
                <a:lnTo>
                  <a:pt x="14250" y="1803"/>
                </a:lnTo>
                <a:lnTo>
                  <a:pt x="14275" y="1729"/>
                </a:lnTo>
                <a:lnTo>
                  <a:pt x="14300" y="1630"/>
                </a:lnTo>
                <a:lnTo>
                  <a:pt x="14300" y="1482"/>
                </a:lnTo>
                <a:lnTo>
                  <a:pt x="14250" y="1359"/>
                </a:lnTo>
                <a:lnTo>
                  <a:pt x="14176" y="1235"/>
                </a:lnTo>
                <a:lnTo>
                  <a:pt x="14053" y="1161"/>
                </a:lnTo>
                <a:lnTo>
                  <a:pt x="13905" y="1136"/>
                </a:lnTo>
                <a:lnTo>
                  <a:pt x="13756" y="1136"/>
                </a:lnTo>
                <a:lnTo>
                  <a:pt x="13682" y="1161"/>
                </a:lnTo>
                <a:lnTo>
                  <a:pt x="13608" y="1211"/>
                </a:lnTo>
                <a:lnTo>
                  <a:pt x="9015" y="4545"/>
                </a:lnTo>
                <a:lnTo>
                  <a:pt x="8965" y="4569"/>
                </a:lnTo>
                <a:lnTo>
                  <a:pt x="8866" y="4594"/>
                </a:lnTo>
                <a:lnTo>
                  <a:pt x="8792" y="4619"/>
                </a:lnTo>
                <a:lnTo>
                  <a:pt x="8718" y="4619"/>
                </a:lnTo>
                <a:lnTo>
                  <a:pt x="8644" y="4594"/>
                </a:lnTo>
                <a:lnTo>
                  <a:pt x="8570" y="4569"/>
                </a:lnTo>
                <a:lnTo>
                  <a:pt x="8496" y="4520"/>
                </a:lnTo>
                <a:lnTo>
                  <a:pt x="8422" y="4471"/>
                </a:lnTo>
                <a:lnTo>
                  <a:pt x="4767" y="149"/>
                </a:lnTo>
                <a:lnTo>
                  <a:pt x="4693" y="99"/>
                </a:lnTo>
                <a:lnTo>
                  <a:pt x="4643" y="50"/>
                </a:lnTo>
                <a:lnTo>
                  <a:pt x="4495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546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9" name="Google Shape;629;p20"/>
          <p:cNvGrpSpPr/>
          <p:nvPr/>
        </p:nvGrpSpPr>
        <p:grpSpPr>
          <a:xfrm>
            <a:off x="143960" y="3881997"/>
            <a:ext cx="893182" cy="1325705"/>
            <a:chOff x="4430210" y="3758172"/>
            <a:chExt cx="893182" cy="1325705"/>
          </a:xfrm>
        </p:grpSpPr>
        <p:sp>
          <p:nvSpPr>
            <p:cNvPr id="630" name="Google Shape;630;p20"/>
            <p:cNvSpPr/>
            <p:nvPr/>
          </p:nvSpPr>
          <p:spPr>
            <a:xfrm>
              <a:off x="4430210" y="4120000"/>
              <a:ext cx="560232" cy="963878"/>
            </a:xfrm>
            <a:custGeom>
              <a:rect b="b" l="l" r="r" t="t"/>
              <a:pathLst>
                <a:path extrusionOk="0" h="23882" w="13880">
                  <a:moveTo>
                    <a:pt x="4792" y="0"/>
                  </a:moveTo>
                  <a:lnTo>
                    <a:pt x="4520" y="50"/>
                  </a:lnTo>
                  <a:lnTo>
                    <a:pt x="4224" y="99"/>
                  </a:lnTo>
                  <a:lnTo>
                    <a:pt x="3952" y="198"/>
                  </a:lnTo>
                  <a:lnTo>
                    <a:pt x="3483" y="371"/>
                  </a:lnTo>
                  <a:lnTo>
                    <a:pt x="3087" y="568"/>
                  </a:lnTo>
                  <a:lnTo>
                    <a:pt x="2692" y="791"/>
                  </a:lnTo>
                  <a:lnTo>
                    <a:pt x="2347" y="1038"/>
                  </a:lnTo>
                  <a:lnTo>
                    <a:pt x="2001" y="1285"/>
                  </a:lnTo>
                  <a:lnTo>
                    <a:pt x="1704" y="1556"/>
                  </a:lnTo>
                  <a:lnTo>
                    <a:pt x="1433" y="1828"/>
                  </a:lnTo>
                  <a:lnTo>
                    <a:pt x="1186" y="2124"/>
                  </a:lnTo>
                  <a:lnTo>
                    <a:pt x="964" y="2445"/>
                  </a:lnTo>
                  <a:lnTo>
                    <a:pt x="766" y="2766"/>
                  </a:lnTo>
                  <a:lnTo>
                    <a:pt x="618" y="3112"/>
                  </a:lnTo>
                  <a:lnTo>
                    <a:pt x="470" y="3433"/>
                  </a:lnTo>
                  <a:lnTo>
                    <a:pt x="321" y="3779"/>
                  </a:lnTo>
                  <a:lnTo>
                    <a:pt x="223" y="4149"/>
                  </a:lnTo>
                  <a:lnTo>
                    <a:pt x="149" y="4495"/>
                  </a:lnTo>
                  <a:lnTo>
                    <a:pt x="75" y="4866"/>
                  </a:lnTo>
                  <a:lnTo>
                    <a:pt x="25" y="5211"/>
                  </a:lnTo>
                  <a:lnTo>
                    <a:pt x="0" y="5582"/>
                  </a:lnTo>
                  <a:lnTo>
                    <a:pt x="0" y="5952"/>
                  </a:lnTo>
                  <a:lnTo>
                    <a:pt x="0" y="6298"/>
                  </a:lnTo>
                  <a:lnTo>
                    <a:pt x="25" y="6668"/>
                  </a:lnTo>
                  <a:lnTo>
                    <a:pt x="75" y="7014"/>
                  </a:lnTo>
                  <a:lnTo>
                    <a:pt x="173" y="7706"/>
                  </a:lnTo>
                  <a:lnTo>
                    <a:pt x="346" y="8348"/>
                  </a:lnTo>
                  <a:lnTo>
                    <a:pt x="544" y="8940"/>
                  </a:lnTo>
                  <a:lnTo>
                    <a:pt x="791" y="9508"/>
                  </a:lnTo>
                  <a:lnTo>
                    <a:pt x="1062" y="10002"/>
                  </a:lnTo>
                  <a:lnTo>
                    <a:pt x="1680" y="10966"/>
                  </a:lnTo>
                  <a:lnTo>
                    <a:pt x="2322" y="12052"/>
                  </a:lnTo>
                  <a:lnTo>
                    <a:pt x="3013" y="13238"/>
                  </a:lnTo>
                  <a:lnTo>
                    <a:pt x="3730" y="14497"/>
                  </a:lnTo>
                  <a:lnTo>
                    <a:pt x="4421" y="15831"/>
                  </a:lnTo>
                  <a:lnTo>
                    <a:pt x="5088" y="17214"/>
                  </a:lnTo>
                  <a:lnTo>
                    <a:pt x="5730" y="18597"/>
                  </a:lnTo>
                  <a:lnTo>
                    <a:pt x="6026" y="19313"/>
                  </a:lnTo>
                  <a:lnTo>
                    <a:pt x="6298" y="20004"/>
                  </a:lnTo>
                  <a:lnTo>
                    <a:pt x="6594" y="20671"/>
                  </a:lnTo>
                  <a:lnTo>
                    <a:pt x="6891" y="21239"/>
                  </a:lnTo>
                  <a:lnTo>
                    <a:pt x="7236" y="21783"/>
                  </a:lnTo>
                  <a:lnTo>
                    <a:pt x="7582" y="22227"/>
                  </a:lnTo>
                  <a:lnTo>
                    <a:pt x="7953" y="22622"/>
                  </a:lnTo>
                  <a:lnTo>
                    <a:pt x="8348" y="22968"/>
                  </a:lnTo>
                  <a:lnTo>
                    <a:pt x="8743" y="23264"/>
                  </a:lnTo>
                  <a:lnTo>
                    <a:pt x="9138" y="23487"/>
                  </a:lnTo>
                  <a:lnTo>
                    <a:pt x="9533" y="23660"/>
                  </a:lnTo>
                  <a:lnTo>
                    <a:pt x="9904" y="23783"/>
                  </a:lnTo>
                  <a:lnTo>
                    <a:pt x="10299" y="23857"/>
                  </a:lnTo>
                  <a:lnTo>
                    <a:pt x="10669" y="23882"/>
                  </a:lnTo>
                  <a:lnTo>
                    <a:pt x="11040" y="23882"/>
                  </a:lnTo>
                  <a:lnTo>
                    <a:pt x="11385" y="23832"/>
                  </a:lnTo>
                  <a:lnTo>
                    <a:pt x="11707" y="23758"/>
                  </a:lnTo>
                  <a:lnTo>
                    <a:pt x="12028" y="23635"/>
                  </a:lnTo>
                  <a:lnTo>
                    <a:pt x="12299" y="23462"/>
                  </a:lnTo>
                  <a:lnTo>
                    <a:pt x="12571" y="23264"/>
                  </a:lnTo>
                  <a:lnTo>
                    <a:pt x="12843" y="23017"/>
                  </a:lnTo>
                  <a:lnTo>
                    <a:pt x="13090" y="22721"/>
                  </a:lnTo>
                  <a:lnTo>
                    <a:pt x="13312" y="22400"/>
                  </a:lnTo>
                  <a:lnTo>
                    <a:pt x="13509" y="22054"/>
                  </a:lnTo>
                  <a:lnTo>
                    <a:pt x="13658" y="21659"/>
                  </a:lnTo>
                  <a:lnTo>
                    <a:pt x="13781" y="21264"/>
                  </a:lnTo>
                  <a:lnTo>
                    <a:pt x="13855" y="20819"/>
                  </a:lnTo>
                  <a:lnTo>
                    <a:pt x="13880" y="20350"/>
                  </a:lnTo>
                  <a:lnTo>
                    <a:pt x="13855" y="19881"/>
                  </a:lnTo>
                  <a:lnTo>
                    <a:pt x="13830" y="19634"/>
                  </a:lnTo>
                  <a:lnTo>
                    <a:pt x="13781" y="19362"/>
                  </a:lnTo>
                  <a:lnTo>
                    <a:pt x="13707" y="19115"/>
                  </a:lnTo>
                  <a:lnTo>
                    <a:pt x="13608" y="18844"/>
                  </a:lnTo>
                  <a:lnTo>
                    <a:pt x="13509" y="18597"/>
                  </a:lnTo>
                  <a:lnTo>
                    <a:pt x="13386" y="18325"/>
                  </a:lnTo>
                  <a:lnTo>
                    <a:pt x="13262" y="18053"/>
                  </a:lnTo>
                  <a:lnTo>
                    <a:pt x="13090" y="17782"/>
                  </a:lnTo>
                  <a:lnTo>
                    <a:pt x="12917" y="17510"/>
                  </a:lnTo>
                  <a:lnTo>
                    <a:pt x="12719" y="17238"/>
                  </a:lnTo>
                  <a:lnTo>
                    <a:pt x="12497" y="16967"/>
                  </a:lnTo>
                  <a:lnTo>
                    <a:pt x="12299" y="16670"/>
                  </a:lnTo>
                  <a:lnTo>
                    <a:pt x="11929" y="16053"/>
                  </a:lnTo>
                  <a:lnTo>
                    <a:pt x="11608" y="15386"/>
                  </a:lnTo>
                  <a:lnTo>
                    <a:pt x="11287" y="14695"/>
                  </a:lnTo>
                  <a:lnTo>
                    <a:pt x="11015" y="13979"/>
                  </a:lnTo>
                  <a:lnTo>
                    <a:pt x="10768" y="13238"/>
                  </a:lnTo>
                  <a:lnTo>
                    <a:pt x="10546" y="12472"/>
                  </a:lnTo>
                  <a:lnTo>
                    <a:pt x="10348" y="11706"/>
                  </a:lnTo>
                  <a:lnTo>
                    <a:pt x="10175" y="10941"/>
                  </a:lnTo>
                  <a:lnTo>
                    <a:pt x="10027" y="10200"/>
                  </a:lnTo>
                  <a:lnTo>
                    <a:pt x="9756" y="8718"/>
                  </a:lnTo>
                  <a:lnTo>
                    <a:pt x="9558" y="7335"/>
                  </a:lnTo>
                  <a:lnTo>
                    <a:pt x="9410" y="6076"/>
                  </a:lnTo>
                  <a:lnTo>
                    <a:pt x="9311" y="5508"/>
                  </a:lnTo>
                  <a:lnTo>
                    <a:pt x="9187" y="4915"/>
                  </a:lnTo>
                  <a:lnTo>
                    <a:pt x="9015" y="4297"/>
                  </a:lnTo>
                  <a:lnTo>
                    <a:pt x="8817" y="3705"/>
                  </a:lnTo>
                  <a:lnTo>
                    <a:pt x="8570" y="3137"/>
                  </a:lnTo>
                  <a:lnTo>
                    <a:pt x="8323" y="2569"/>
                  </a:lnTo>
                  <a:lnTo>
                    <a:pt x="8027" y="2050"/>
                  </a:lnTo>
                  <a:lnTo>
                    <a:pt x="7681" y="1581"/>
                  </a:lnTo>
                  <a:lnTo>
                    <a:pt x="7311" y="1136"/>
                  </a:lnTo>
                  <a:lnTo>
                    <a:pt x="7138" y="939"/>
                  </a:lnTo>
                  <a:lnTo>
                    <a:pt x="6915" y="766"/>
                  </a:lnTo>
                  <a:lnTo>
                    <a:pt x="6718" y="593"/>
                  </a:lnTo>
                  <a:lnTo>
                    <a:pt x="6496" y="445"/>
                  </a:lnTo>
                  <a:lnTo>
                    <a:pt x="6273" y="321"/>
                  </a:lnTo>
                  <a:lnTo>
                    <a:pt x="6051" y="198"/>
                  </a:lnTo>
                  <a:lnTo>
                    <a:pt x="5804" y="124"/>
                  </a:lnTo>
                  <a:lnTo>
                    <a:pt x="5557" y="50"/>
                  </a:lnTo>
                  <a:lnTo>
                    <a:pt x="5310" y="25"/>
                  </a:lnTo>
                  <a:lnTo>
                    <a:pt x="5038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4510935" y="4646294"/>
              <a:ext cx="240278" cy="228276"/>
            </a:xfrm>
            <a:custGeom>
              <a:rect b="b" l="l" r="r" t="t"/>
              <a:pathLst>
                <a:path extrusionOk="0" h="5656" w="5953">
                  <a:moveTo>
                    <a:pt x="1" y="0"/>
                  </a:moveTo>
                  <a:lnTo>
                    <a:pt x="1" y="99"/>
                  </a:lnTo>
                  <a:lnTo>
                    <a:pt x="1" y="371"/>
                  </a:lnTo>
                  <a:lnTo>
                    <a:pt x="26" y="593"/>
                  </a:lnTo>
                  <a:lnTo>
                    <a:pt x="75" y="840"/>
                  </a:lnTo>
                  <a:lnTo>
                    <a:pt x="149" y="1136"/>
                  </a:lnTo>
                  <a:lnTo>
                    <a:pt x="297" y="1482"/>
                  </a:lnTo>
                  <a:lnTo>
                    <a:pt x="445" y="1704"/>
                  </a:lnTo>
                  <a:lnTo>
                    <a:pt x="841" y="2272"/>
                  </a:lnTo>
                  <a:lnTo>
                    <a:pt x="1458" y="3062"/>
                  </a:lnTo>
                  <a:lnTo>
                    <a:pt x="1828" y="3507"/>
                  </a:lnTo>
                  <a:lnTo>
                    <a:pt x="2224" y="3927"/>
                  </a:lnTo>
                  <a:lnTo>
                    <a:pt x="2643" y="4371"/>
                  </a:lnTo>
                  <a:lnTo>
                    <a:pt x="3088" y="4742"/>
                  </a:lnTo>
                  <a:lnTo>
                    <a:pt x="3532" y="5088"/>
                  </a:lnTo>
                  <a:lnTo>
                    <a:pt x="3755" y="5236"/>
                  </a:lnTo>
                  <a:lnTo>
                    <a:pt x="3977" y="5359"/>
                  </a:lnTo>
                  <a:lnTo>
                    <a:pt x="4199" y="5458"/>
                  </a:lnTo>
                  <a:lnTo>
                    <a:pt x="4421" y="5557"/>
                  </a:lnTo>
                  <a:lnTo>
                    <a:pt x="4644" y="5606"/>
                  </a:lnTo>
                  <a:lnTo>
                    <a:pt x="4841" y="5631"/>
                  </a:lnTo>
                  <a:lnTo>
                    <a:pt x="5039" y="5656"/>
                  </a:lnTo>
                  <a:lnTo>
                    <a:pt x="5261" y="5606"/>
                  </a:lnTo>
                  <a:lnTo>
                    <a:pt x="5434" y="5557"/>
                  </a:lnTo>
                  <a:lnTo>
                    <a:pt x="5632" y="5458"/>
                  </a:lnTo>
                  <a:lnTo>
                    <a:pt x="5780" y="5335"/>
                  </a:lnTo>
                  <a:lnTo>
                    <a:pt x="5879" y="5211"/>
                  </a:lnTo>
                  <a:lnTo>
                    <a:pt x="5953" y="5088"/>
                  </a:lnTo>
                  <a:lnTo>
                    <a:pt x="5953" y="4964"/>
                  </a:lnTo>
                  <a:lnTo>
                    <a:pt x="5928" y="4841"/>
                  </a:lnTo>
                  <a:lnTo>
                    <a:pt x="5854" y="4717"/>
                  </a:lnTo>
                  <a:lnTo>
                    <a:pt x="5730" y="4594"/>
                  </a:lnTo>
                  <a:lnTo>
                    <a:pt x="5582" y="4445"/>
                  </a:lnTo>
                  <a:lnTo>
                    <a:pt x="5212" y="4174"/>
                  </a:lnTo>
                  <a:lnTo>
                    <a:pt x="4743" y="3902"/>
                  </a:lnTo>
                  <a:lnTo>
                    <a:pt x="3607" y="3285"/>
                  </a:lnTo>
                  <a:lnTo>
                    <a:pt x="2989" y="2964"/>
                  </a:lnTo>
                  <a:lnTo>
                    <a:pt x="2372" y="2618"/>
                  </a:lnTo>
                  <a:lnTo>
                    <a:pt x="1779" y="2247"/>
                  </a:lnTo>
                  <a:lnTo>
                    <a:pt x="1236" y="1852"/>
                  </a:lnTo>
                  <a:lnTo>
                    <a:pt x="964" y="1630"/>
                  </a:lnTo>
                  <a:lnTo>
                    <a:pt x="742" y="1432"/>
                  </a:lnTo>
                  <a:lnTo>
                    <a:pt x="544" y="1210"/>
                  </a:lnTo>
                  <a:lnTo>
                    <a:pt x="371" y="963"/>
                  </a:lnTo>
                  <a:lnTo>
                    <a:pt x="223" y="741"/>
                  </a:lnTo>
                  <a:lnTo>
                    <a:pt x="124" y="494"/>
                  </a:lnTo>
                  <a:lnTo>
                    <a:pt x="50" y="2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4855833" y="4493774"/>
              <a:ext cx="80806" cy="308028"/>
            </a:xfrm>
            <a:custGeom>
              <a:rect b="b" l="l" r="r" t="t"/>
              <a:pathLst>
                <a:path extrusionOk="0" h="7632" w="2002">
                  <a:moveTo>
                    <a:pt x="1" y="0"/>
                  </a:moveTo>
                  <a:lnTo>
                    <a:pt x="198" y="173"/>
                  </a:lnTo>
                  <a:lnTo>
                    <a:pt x="347" y="396"/>
                  </a:lnTo>
                  <a:lnTo>
                    <a:pt x="470" y="618"/>
                  </a:lnTo>
                  <a:lnTo>
                    <a:pt x="569" y="865"/>
                  </a:lnTo>
                  <a:lnTo>
                    <a:pt x="643" y="1137"/>
                  </a:lnTo>
                  <a:lnTo>
                    <a:pt x="717" y="1408"/>
                  </a:lnTo>
                  <a:lnTo>
                    <a:pt x="742" y="1705"/>
                  </a:lnTo>
                  <a:lnTo>
                    <a:pt x="766" y="2026"/>
                  </a:lnTo>
                  <a:lnTo>
                    <a:pt x="766" y="2692"/>
                  </a:lnTo>
                  <a:lnTo>
                    <a:pt x="717" y="3359"/>
                  </a:lnTo>
                  <a:lnTo>
                    <a:pt x="643" y="4051"/>
                  </a:lnTo>
                  <a:lnTo>
                    <a:pt x="544" y="4742"/>
                  </a:lnTo>
                  <a:lnTo>
                    <a:pt x="371" y="5977"/>
                  </a:lnTo>
                  <a:lnTo>
                    <a:pt x="322" y="6520"/>
                  </a:lnTo>
                  <a:lnTo>
                    <a:pt x="322" y="6965"/>
                  </a:lnTo>
                  <a:lnTo>
                    <a:pt x="347" y="7162"/>
                  </a:lnTo>
                  <a:lnTo>
                    <a:pt x="371" y="7311"/>
                  </a:lnTo>
                  <a:lnTo>
                    <a:pt x="445" y="7459"/>
                  </a:lnTo>
                  <a:lnTo>
                    <a:pt x="519" y="7558"/>
                  </a:lnTo>
                  <a:lnTo>
                    <a:pt x="618" y="7607"/>
                  </a:lnTo>
                  <a:lnTo>
                    <a:pt x="742" y="7632"/>
                  </a:lnTo>
                  <a:lnTo>
                    <a:pt x="915" y="7632"/>
                  </a:lnTo>
                  <a:lnTo>
                    <a:pt x="1087" y="7582"/>
                  </a:lnTo>
                  <a:lnTo>
                    <a:pt x="1260" y="7484"/>
                  </a:lnTo>
                  <a:lnTo>
                    <a:pt x="1433" y="7360"/>
                  </a:lnTo>
                  <a:lnTo>
                    <a:pt x="1581" y="7212"/>
                  </a:lnTo>
                  <a:lnTo>
                    <a:pt x="1680" y="7064"/>
                  </a:lnTo>
                  <a:lnTo>
                    <a:pt x="1779" y="6866"/>
                  </a:lnTo>
                  <a:lnTo>
                    <a:pt x="1853" y="6669"/>
                  </a:lnTo>
                  <a:lnTo>
                    <a:pt x="1927" y="6446"/>
                  </a:lnTo>
                  <a:lnTo>
                    <a:pt x="1977" y="6224"/>
                  </a:lnTo>
                  <a:lnTo>
                    <a:pt x="2001" y="5952"/>
                  </a:lnTo>
                  <a:lnTo>
                    <a:pt x="2001" y="5705"/>
                  </a:lnTo>
                  <a:lnTo>
                    <a:pt x="2001" y="5162"/>
                  </a:lnTo>
                  <a:lnTo>
                    <a:pt x="1927" y="4594"/>
                  </a:lnTo>
                  <a:lnTo>
                    <a:pt x="1853" y="4026"/>
                  </a:lnTo>
                  <a:lnTo>
                    <a:pt x="1730" y="3458"/>
                  </a:lnTo>
                  <a:lnTo>
                    <a:pt x="1606" y="2915"/>
                  </a:lnTo>
                  <a:lnTo>
                    <a:pt x="1334" y="1976"/>
                  </a:lnTo>
                  <a:lnTo>
                    <a:pt x="1112" y="1334"/>
                  </a:lnTo>
                  <a:lnTo>
                    <a:pt x="1013" y="1087"/>
                  </a:lnTo>
                  <a:lnTo>
                    <a:pt x="816" y="791"/>
                  </a:lnTo>
                  <a:lnTo>
                    <a:pt x="643" y="544"/>
                  </a:lnTo>
                  <a:lnTo>
                    <a:pt x="470" y="346"/>
                  </a:lnTo>
                  <a:lnTo>
                    <a:pt x="322" y="223"/>
                  </a:lnTo>
                  <a:lnTo>
                    <a:pt x="100" y="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4497979" y="4311387"/>
              <a:ext cx="410729" cy="394721"/>
            </a:xfrm>
            <a:custGeom>
              <a:rect b="b" l="l" r="r" t="t"/>
              <a:pathLst>
                <a:path extrusionOk="0" h="9780" w="10176">
                  <a:moveTo>
                    <a:pt x="2890" y="0"/>
                  </a:moveTo>
                  <a:lnTo>
                    <a:pt x="2791" y="25"/>
                  </a:lnTo>
                  <a:lnTo>
                    <a:pt x="2717" y="49"/>
                  </a:lnTo>
                  <a:lnTo>
                    <a:pt x="2619" y="74"/>
                  </a:lnTo>
                  <a:lnTo>
                    <a:pt x="2569" y="148"/>
                  </a:lnTo>
                  <a:lnTo>
                    <a:pt x="2520" y="198"/>
                  </a:lnTo>
                  <a:lnTo>
                    <a:pt x="2470" y="272"/>
                  </a:lnTo>
                  <a:lnTo>
                    <a:pt x="2446" y="370"/>
                  </a:lnTo>
                  <a:lnTo>
                    <a:pt x="2421" y="445"/>
                  </a:lnTo>
                  <a:lnTo>
                    <a:pt x="2446" y="543"/>
                  </a:lnTo>
                  <a:lnTo>
                    <a:pt x="2495" y="692"/>
                  </a:lnTo>
                  <a:lnTo>
                    <a:pt x="2594" y="790"/>
                  </a:lnTo>
                  <a:lnTo>
                    <a:pt x="2149" y="1383"/>
                  </a:lnTo>
                  <a:lnTo>
                    <a:pt x="1902" y="1753"/>
                  </a:lnTo>
                  <a:lnTo>
                    <a:pt x="1606" y="2198"/>
                  </a:lnTo>
                  <a:lnTo>
                    <a:pt x="1334" y="2667"/>
                  </a:lnTo>
                  <a:lnTo>
                    <a:pt x="1063" y="3186"/>
                  </a:lnTo>
                  <a:lnTo>
                    <a:pt x="791" y="3754"/>
                  </a:lnTo>
                  <a:lnTo>
                    <a:pt x="544" y="4371"/>
                  </a:lnTo>
                  <a:lnTo>
                    <a:pt x="322" y="4989"/>
                  </a:lnTo>
                  <a:lnTo>
                    <a:pt x="149" y="5656"/>
                  </a:lnTo>
                  <a:lnTo>
                    <a:pt x="100" y="5977"/>
                  </a:lnTo>
                  <a:lnTo>
                    <a:pt x="50" y="6322"/>
                  </a:lnTo>
                  <a:lnTo>
                    <a:pt x="1" y="6668"/>
                  </a:lnTo>
                  <a:lnTo>
                    <a:pt x="1" y="6989"/>
                  </a:lnTo>
                  <a:lnTo>
                    <a:pt x="1" y="7335"/>
                  </a:lnTo>
                  <a:lnTo>
                    <a:pt x="1" y="7705"/>
                  </a:lnTo>
                  <a:lnTo>
                    <a:pt x="50" y="8051"/>
                  </a:lnTo>
                  <a:lnTo>
                    <a:pt x="124" y="8397"/>
                  </a:lnTo>
                  <a:lnTo>
                    <a:pt x="198" y="8743"/>
                  </a:lnTo>
                  <a:lnTo>
                    <a:pt x="322" y="9088"/>
                  </a:lnTo>
                  <a:lnTo>
                    <a:pt x="445" y="9434"/>
                  </a:lnTo>
                  <a:lnTo>
                    <a:pt x="618" y="9780"/>
                  </a:lnTo>
                  <a:lnTo>
                    <a:pt x="593" y="9656"/>
                  </a:lnTo>
                  <a:lnTo>
                    <a:pt x="544" y="9286"/>
                  </a:lnTo>
                  <a:lnTo>
                    <a:pt x="544" y="9014"/>
                  </a:lnTo>
                  <a:lnTo>
                    <a:pt x="569" y="8693"/>
                  </a:lnTo>
                  <a:lnTo>
                    <a:pt x="593" y="8298"/>
                  </a:lnTo>
                  <a:lnTo>
                    <a:pt x="692" y="7854"/>
                  </a:lnTo>
                  <a:lnTo>
                    <a:pt x="816" y="7335"/>
                  </a:lnTo>
                  <a:lnTo>
                    <a:pt x="989" y="6792"/>
                  </a:lnTo>
                  <a:lnTo>
                    <a:pt x="1211" y="6174"/>
                  </a:lnTo>
                  <a:lnTo>
                    <a:pt x="1507" y="5507"/>
                  </a:lnTo>
                  <a:lnTo>
                    <a:pt x="1878" y="4766"/>
                  </a:lnTo>
                  <a:lnTo>
                    <a:pt x="2347" y="4001"/>
                  </a:lnTo>
                  <a:lnTo>
                    <a:pt x="2890" y="3161"/>
                  </a:lnTo>
                  <a:lnTo>
                    <a:pt x="3532" y="2272"/>
                  </a:lnTo>
                  <a:lnTo>
                    <a:pt x="3779" y="2371"/>
                  </a:lnTo>
                  <a:lnTo>
                    <a:pt x="4446" y="2618"/>
                  </a:lnTo>
                  <a:lnTo>
                    <a:pt x="5409" y="3013"/>
                  </a:lnTo>
                  <a:lnTo>
                    <a:pt x="5953" y="3260"/>
                  </a:lnTo>
                  <a:lnTo>
                    <a:pt x="6521" y="3532"/>
                  </a:lnTo>
                  <a:lnTo>
                    <a:pt x="7113" y="3828"/>
                  </a:lnTo>
                  <a:lnTo>
                    <a:pt x="7681" y="4149"/>
                  </a:lnTo>
                  <a:lnTo>
                    <a:pt x="8249" y="4495"/>
                  </a:lnTo>
                  <a:lnTo>
                    <a:pt x="8768" y="4865"/>
                  </a:lnTo>
                  <a:lnTo>
                    <a:pt x="9237" y="5236"/>
                  </a:lnTo>
                  <a:lnTo>
                    <a:pt x="9435" y="5433"/>
                  </a:lnTo>
                  <a:lnTo>
                    <a:pt x="9632" y="5631"/>
                  </a:lnTo>
                  <a:lnTo>
                    <a:pt x="9805" y="5828"/>
                  </a:lnTo>
                  <a:lnTo>
                    <a:pt x="9953" y="6026"/>
                  </a:lnTo>
                  <a:lnTo>
                    <a:pt x="10077" y="6224"/>
                  </a:lnTo>
                  <a:lnTo>
                    <a:pt x="10176" y="6446"/>
                  </a:lnTo>
                  <a:lnTo>
                    <a:pt x="10102" y="6224"/>
                  </a:lnTo>
                  <a:lnTo>
                    <a:pt x="10003" y="5977"/>
                  </a:lnTo>
                  <a:lnTo>
                    <a:pt x="9879" y="5631"/>
                  </a:lnTo>
                  <a:lnTo>
                    <a:pt x="9682" y="5236"/>
                  </a:lnTo>
                  <a:lnTo>
                    <a:pt x="9435" y="4766"/>
                  </a:lnTo>
                  <a:lnTo>
                    <a:pt x="9163" y="4297"/>
                  </a:lnTo>
                  <a:lnTo>
                    <a:pt x="8793" y="3779"/>
                  </a:lnTo>
                  <a:lnTo>
                    <a:pt x="8373" y="3260"/>
                  </a:lnTo>
                  <a:lnTo>
                    <a:pt x="8151" y="2988"/>
                  </a:lnTo>
                  <a:lnTo>
                    <a:pt x="7904" y="2741"/>
                  </a:lnTo>
                  <a:lnTo>
                    <a:pt x="7632" y="2494"/>
                  </a:lnTo>
                  <a:lnTo>
                    <a:pt x="7336" y="2247"/>
                  </a:lnTo>
                  <a:lnTo>
                    <a:pt x="7039" y="2000"/>
                  </a:lnTo>
                  <a:lnTo>
                    <a:pt x="6694" y="1778"/>
                  </a:lnTo>
                  <a:lnTo>
                    <a:pt x="6348" y="1556"/>
                  </a:lnTo>
                  <a:lnTo>
                    <a:pt x="5977" y="1358"/>
                  </a:lnTo>
                  <a:lnTo>
                    <a:pt x="5607" y="1161"/>
                  </a:lnTo>
                  <a:lnTo>
                    <a:pt x="5187" y="988"/>
                  </a:lnTo>
                  <a:lnTo>
                    <a:pt x="4742" y="840"/>
                  </a:lnTo>
                  <a:lnTo>
                    <a:pt x="4298" y="716"/>
                  </a:lnTo>
                  <a:lnTo>
                    <a:pt x="3804" y="593"/>
                  </a:lnTo>
                  <a:lnTo>
                    <a:pt x="3310" y="519"/>
                  </a:lnTo>
                  <a:lnTo>
                    <a:pt x="3310" y="370"/>
                  </a:lnTo>
                  <a:lnTo>
                    <a:pt x="3285" y="296"/>
                  </a:lnTo>
                  <a:lnTo>
                    <a:pt x="3236" y="198"/>
                  </a:lnTo>
                  <a:lnTo>
                    <a:pt x="3187" y="148"/>
                  </a:lnTo>
                  <a:lnTo>
                    <a:pt x="3113" y="99"/>
                  </a:lnTo>
                  <a:lnTo>
                    <a:pt x="3038" y="49"/>
                  </a:lnTo>
                  <a:lnTo>
                    <a:pt x="2964" y="25"/>
                  </a:lnTo>
                  <a:lnTo>
                    <a:pt x="289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5204726" y="4132955"/>
              <a:ext cx="98727" cy="313032"/>
            </a:xfrm>
            <a:custGeom>
              <a:rect b="b" l="l" r="r" t="t"/>
              <a:pathLst>
                <a:path extrusionOk="0" h="7756" w="2446">
                  <a:moveTo>
                    <a:pt x="1705" y="0"/>
                  </a:moveTo>
                  <a:lnTo>
                    <a:pt x="1853" y="223"/>
                  </a:lnTo>
                  <a:lnTo>
                    <a:pt x="1927" y="470"/>
                  </a:lnTo>
                  <a:lnTo>
                    <a:pt x="2001" y="741"/>
                  </a:lnTo>
                  <a:lnTo>
                    <a:pt x="2026" y="1013"/>
                  </a:lnTo>
                  <a:lnTo>
                    <a:pt x="2026" y="1285"/>
                  </a:lnTo>
                  <a:lnTo>
                    <a:pt x="2001" y="1581"/>
                  </a:lnTo>
                  <a:lnTo>
                    <a:pt x="1952" y="1902"/>
                  </a:lnTo>
                  <a:lnTo>
                    <a:pt x="1902" y="2198"/>
                  </a:lnTo>
                  <a:lnTo>
                    <a:pt x="1705" y="2865"/>
                  </a:lnTo>
                  <a:lnTo>
                    <a:pt x="1458" y="3507"/>
                  </a:lnTo>
                  <a:lnTo>
                    <a:pt x="1186" y="4174"/>
                  </a:lnTo>
                  <a:lnTo>
                    <a:pt x="890" y="4816"/>
                  </a:lnTo>
                  <a:lnTo>
                    <a:pt x="371" y="6002"/>
                  </a:lnTo>
                  <a:lnTo>
                    <a:pt x="173" y="6520"/>
                  </a:lnTo>
                  <a:lnTo>
                    <a:pt x="50" y="6940"/>
                  </a:lnTo>
                  <a:lnTo>
                    <a:pt x="1" y="7138"/>
                  </a:lnTo>
                  <a:lnTo>
                    <a:pt x="1" y="7311"/>
                  </a:lnTo>
                  <a:lnTo>
                    <a:pt x="25" y="7459"/>
                  </a:lnTo>
                  <a:lnTo>
                    <a:pt x="75" y="7582"/>
                  </a:lnTo>
                  <a:lnTo>
                    <a:pt x="149" y="7656"/>
                  </a:lnTo>
                  <a:lnTo>
                    <a:pt x="272" y="7730"/>
                  </a:lnTo>
                  <a:lnTo>
                    <a:pt x="420" y="7755"/>
                  </a:lnTo>
                  <a:lnTo>
                    <a:pt x="618" y="7755"/>
                  </a:lnTo>
                  <a:lnTo>
                    <a:pt x="840" y="7730"/>
                  </a:lnTo>
                  <a:lnTo>
                    <a:pt x="1013" y="7656"/>
                  </a:lnTo>
                  <a:lnTo>
                    <a:pt x="1211" y="7557"/>
                  </a:lnTo>
                  <a:lnTo>
                    <a:pt x="1359" y="7434"/>
                  </a:lnTo>
                  <a:lnTo>
                    <a:pt x="1507" y="7286"/>
                  </a:lnTo>
                  <a:lnTo>
                    <a:pt x="1655" y="7088"/>
                  </a:lnTo>
                  <a:lnTo>
                    <a:pt x="1754" y="6891"/>
                  </a:lnTo>
                  <a:lnTo>
                    <a:pt x="1877" y="6668"/>
                  </a:lnTo>
                  <a:lnTo>
                    <a:pt x="1976" y="6446"/>
                  </a:lnTo>
                  <a:lnTo>
                    <a:pt x="2050" y="6199"/>
                  </a:lnTo>
                  <a:lnTo>
                    <a:pt x="2199" y="5656"/>
                  </a:lnTo>
                  <a:lnTo>
                    <a:pt x="2297" y="5063"/>
                  </a:lnTo>
                  <a:lnTo>
                    <a:pt x="2371" y="4495"/>
                  </a:lnTo>
                  <a:lnTo>
                    <a:pt x="2421" y="3902"/>
                  </a:lnTo>
                  <a:lnTo>
                    <a:pt x="2445" y="3334"/>
                  </a:lnTo>
                  <a:lnTo>
                    <a:pt x="2445" y="2322"/>
                  </a:lnTo>
                  <a:lnTo>
                    <a:pt x="2421" y="1630"/>
                  </a:lnTo>
                  <a:lnTo>
                    <a:pt x="2396" y="1359"/>
                  </a:lnTo>
                  <a:lnTo>
                    <a:pt x="2297" y="988"/>
                  </a:lnTo>
                  <a:lnTo>
                    <a:pt x="2174" y="717"/>
                  </a:lnTo>
                  <a:lnTo>
                    <a:pt x="2075" y="470"/>
                  </a:lnTo>
                  <a:lnTo>
                    <a:pt x="1952" y="297"/>
                  </a:lnTo>
                  <a:lnTo>
                    <a:pt x="1779" y="74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4901685" y="4224653"/>
              <a:ext cx="177474" cy="270170"/>
            </a:xfrm>
            <a:custGeom>
              <a:rect b="b" l="l" r="r" t="t"/>
              <a:pathLst>
                <a:path extrusionOk="0" h="6694" w="4397">
                  <a:moveTo>
                    <a:pt x="174" y="0"/>
                  </a:moveTo>
                  <a:lnTo>
                    <a:pt x="124" y="75"/>
                  </a:lnTo>
                  <a:lnTo>
                    <a:pt x="50" y="346"/>
                  </a:lnTo>
                  <a:lnTo>
                    <a:pt x="26" y="544"/>
                  </a:lnTo>
                  <a:lnTo>
                    <a:pt x="1" y="815"/>
                  </a:lnTo>
                  <a:lnTo>
                    <a:pt x="1" y="1112"/>
                  </a:lnTo>
                  <a:lnTo>
                    <a:pt x="26" y="1458"/>
                  </a:lnTo>
                  <a:lnTo>
                    <a:pt x="100" y="1704"/>
                  </a:lnTo>
                  <a:lnTo>
                    <a:pt x="347" y="2371"/>
                  </a:lnTo>
                  <a:lnTo>
                    <a:pt x="692" y="3260"/>
                  </a:lnTo>
                  <a:lnTo>
                    <a:pt x="915" y="3779"/>
                  </a:lnTo>
                  <a:lnTo>
                    <a:pt x="1186" y="4298"/>
                  </a:lnTo>
                  <a:lnTo>
                    <a:pt x="1458" y="4792"/>
                  </a:lnTo>
                  <a:lnTo>
                    <a:pt x="1754" y="5285"/>
                  </a:lnTo>
                  <a:lnTo>
                    <a:pt x="2075" y="5730"/>
                  </a:lnTo>
                  <a:lnTo>
                    <a:pt x="2248" y="5928"/>
                  </a:lnTo>
                  <a:lnTo>
                    <a:pt x="2421" y="6100"/>
                  </a:lnTo>
                  <a:lnTo>
                    <a:pt x="2594" y="6249"/>
                  </a:lnTo>
                  <a:lnTo>
                    <a:pt x="2792" y="6397"/>
                  </a:lnTo>
                  <a:lnTo>
                    <a:pt x="2964" y="6520"/>
                  </a:lnTo>
                  <a:lnTo>
                    <a:pt x="3162" y="6594"/>
                  </a:lnTo>
                  <a:lnTo>
                    <a:pt x="3360" y="6644"/>
                  </a:lnTo>
                  <a:lnTo>
                    <a:pt x="3557" y="6693"/>
                  </a:lnTo>
                  <a:lnTo>
                    <a:pt x="3755" y="6668"/>
                  </a:lnTo>
                  <a:lnTo>
                    <a:pt x="3952" y="6644"/>
                  </a:lnTo>
                  <a:lnTo>
                    <a:pt x="4125" y="6570"/>
                  </a:lnTo>
                  <a:lnTo>
                    <a:pt x="4273" y="6471"/>
                  </a:lnTo>
                  <a:lnTo>
                    <a:pt x="4347" y="6372"/>
                  </a:lnTo>
                  <a:lnTo>
                    <a:pt x="4397" y="6273"/>
                  </a:lnTo>
                  <a:lnTo>
                    <a:pt x="4397" y="6150"/>
                  </a:lnTo>
                  <a:lnTo>
                    <a:pt x="4347" y="6002"/>
                  </a:lnTo>
                  <a:lnTo>
                    <a:pt x="4298" y="5854"/>
                  </a:lnTo>
                  <a:lnTo>
                    <a:pt x="4199" y="5681"/>
                  </a:lnTo>
                  <a:lnTo>
                    <a:pt x="3903" y="5335"/>
                  </a:lnTo>
                  <a:lnTo>
                    <a:pt x="3557" y="4940"/>
                  </a:lnTo>
                  <a:lnTo>
                    <a:pt x="2643" y="4051"/>
                  </a:lnTo>
                  <a:lnTo>
                    <a:pt x="2149" y="3581"/>
                  </a:lnTo>
                  <a:lnTo>
                    <a:pt x="1655" y="3087"/>
                  </a:lnTo>
                  <a:lnTo>
                    <a:pt x="1211" y="2569"/>
                  </a:lnTo>
                  <a:lnTo>
                    <a:pt x="791" y="2050"/>
                  </a:lnTo>
                  <a:lnTo>
                    <a:pt x="618" y="1803"/>
                  </a:lnTo>
                  <a:lnTo>
                    <a:pt x="470" y="1532"/>
                  </a:lnTo>
                  <a:lnTo>
                    <a:pt x="347" y="1285"/>
                  </a:lnTo>
                  <a:lnTo>
                    <a:pt x="248" y="1013"/>
                  </a:lnTo>
                  <a:lnTo>
                    <a:pt x="174" y="766"/>
                  </a:lnTo>
                  <a:lnTo>
                    <a:pt x="124" y="494"/>
                  </a:lnTo>
                  <a:lnTo>
                    <a:pt x="124" y="247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4809012" y="3758172"/>
              <a:ext cx="514380" cy="962909"/>
            </a:xfrm>
            <a:custGeom>
              <a:rect b="b" l="l" r="r" t="t"/>
              <a:pathLst>
                <a:path extrusionOk="0" h="23858" w="12744">
                  <a:moveTo>
                    <a:pt x="3902" y="0"/>
                  </a:moveTo>
                  <a:lnTo>
                    <a:pt x="3482" y="25"/>
                  </a:lnTo>
                  <a:lnTo>
                    <a:pt x="3038" y="99"/>
                  </a:lnTo>
                  <a:lnTo>
                    <a:pt x="2593" y="198"/>
                  </a:lnTo>
                  <a:lnTo>
                    <a:pt x="2124" y="322"/>
                  </a:lnTo>
                  <a:lnTo>
                    <a:pt x="1828" y="445"/>
                  </a:lnTo>
                  <a:lnTo>
                    <a:pt x="1581" y="568"/>
                  </a:lnTo>
                  <a:lnTo>
                    <a:pt x="1334" y="692"/>
                  </a:lnTo>
                  <a:lnTo>
                    <a:pt x="1136" y="865"/>
                  </a:lnTo>
                  <a:lnTo>
                    <a:pt x="939" y="1038"/>
                  </a:lnTo>
                  <a:lnTo>
                    <a:pt x="766" y="1211"/>
                  </a:lnTo>
                  <a:lnTo>
                    <a:pt x="593" y="1433"/>
                  </a:lnTo>
                  <a:lnTo>
                    <a:pt x="469" y="1630"/>
                  </a:lnTo>
                  <a:lnTo>
                    <a:pt x="346" y="1853"/>
                  </a:lnTo>
                  <a:lnTo>
                    <a:pt x="247" y="2100"/>
                  </a:lnTo>
                  <a:lnTo>
                    <a:pt x="173" y="2347"/>
                  </a:lnTo>
                  <a:lnTo>
                    <a:pt x="99" y="2618"/>
                  </a:lnTo>
                  <a:lnTo>
                    <a:pt x="49" y="2865"/>
                  </a:lnTo>
                  <a:lnTo>
                    <a:pt x="25" y="3137"/>
                  </a:lnTo>
                  <a:lnTo>
                    <a:pt x="0" y="3705"/>
                  </a:lnTo>
                  <a:lnTo>
                    <a:pt x="49" y="4298"/>
                  </a:lnTo>
                  <a:lnTo>
                    <a:pt x="124" y="4890"/>
                  </a:lnTo>
                  <a:lnTo>
                    <a:pt x="247" y="5508"/>
                  </a:lnTo>
                  <a:lnTo>
                    <a:pt x="420" y="6101"/>
                  </a:lnTo>
                  <a:lnTo>
                    <a:pt x="642" y="6693"/>
                  </a:lnTo>
                  <a:lnTo>
                    <a:pt x="864" y="7261"/>
                  </a:lnTo>
                  <a:lnTo>
                    <a:pt x="1136" y="7829"/>
                  </a:lnTo>
                  <a:lnTo>
                    <a:pt x="1432" y="8348"/>
                  </a:lnTo>
                  <a:lnTo>
                    <a:pt x="2050" y="9410"/>
                  </a:lnTo>
                  <a:lnTo>
                    <a:pt x="2741" y="10645"/>
                  </a:lnTo>
                  <a:lnTo>
                    <a:pt x="3433" y="11954"/>
                  </a:lnTo>
                  <a:lnTo>
                    <a:pt x="3779" y="12645"/>
                  </a:lnTo>
                  <a:lnTo>
                    <a:pt x="4124" y="13361"/>
                  </a:lnTo>
                  <a:lnTo>
                    <a:pt x="4421" y="14077"/>
                  </a:lnTo>
                  <a:lnTo>
                    <a:pt x="4717" y="14818"/>
                  </a:lnTo>
                  <a:lnTo>
                    <a:pt x="4989" y="15559"/>
                  </a:lnTo>
                  <a:lnTo>
                    <a:pt x="5211" y="16300"/>
                  </a:lnTo>
                  <a:lnTo>
                    <a:pt x="5384" y="17016"/>
                  </a:lnTo>
                  <a:lnTo>
                    <a:pt x="5532" y="17757"/>
                  </a:lnTo>
                  <a:lnTo>
                    <a:pt x="5606" y="18473"/>
                  </a:lnTo>
                  <a:lnTo>
                    <a:pt x="5631" y="18819"/>
                  </a:lnTo>
                  <a:lnTo>
                    <a:pt x="5656" y="19165"/>
                  </a:lnTo>
                  <a:lnTo>
                    <a:pt x="5656" y="19511"/>
                  </a:lnTo>
                  <a:lnTo>
                    <a:pt x="5680" y="19832"/>
                  </a:lnTo>
                  <a:lnTo>
                    <a:pt x="5730" y="20153"/>
                  </a:lnTo>
                  <a:lnTo>
                    <a:pt x="5779" y="20449"/>
                  </a:lnTo>
                  <a:lnTo>
                    <a:pt x="5853" y="20746"/>
                  </a:lnTo>
                  <a:lnTo>
                    <a:pt x="5927" y="21017"/>
                  </a:lnTo>
                  <a:lnTo>
                    <a:pt x="6001" y="21264"/>
                  </a:lnTo>
                  <a:lnTo>
                    <a:pt x="6125" y="21511"/>
                  </a:lnTo>
                  <a:lnTo>
                    <a:pt x="6224" y="21733"/>
                  </a:lnTo>
                  <a:lnTo>
                    <a:pt x="6347" y="21956"/>
                  </a:lnTo>
                  <a:lnTo>
                    <a:pt x="6619" y="22351"/>
                  </a:lnTo>
                  <a:lnTo>
                    <a:pt x="6940" y="22697"/>
                  </a:lnTo>
                  <a:lnTo>
                    <a:pt x="7261" y="23018"/>
                  </a:lnTo>
                  <a:lnTo>
                    <a:pt x="7607" y="23265"/>
                  </a:lnTo>
                  <a:lnTo>
                    <a:pt x="7977" y="23462"/>
                  </a:lnTo>
                  <a:lnTo>
                    <a:pt x="8347" y="23635"/>
                  </a:lnTo>
                  <a:lnTo>
                    <a:pt x="8718" y="23734"/>
                  </a:lnTo>
                  <a:lnTo>
                    <a:pt x="9088" y="23808"/>
                  </a:lnTo>
                  <a:lnTo>
                    <a:pt x="9434" y="23857"/>
                  </a:lnTo>
                  <a:lnTo>
                    <a:pt x="9780" y="23833"/>
                  </a:lnTo>
                  <a:lnTo>
                    <a:pt x="10101" y="23783"/>
                  </a:lnTo>
                  <a:lnTo>
                    <a:pt x="10422" y="23709"/>
                  </a:lnTo>
                  <a:lnTo>
                    <a:pt x="10743" y="23586"/>
                  </a:lnTo>
                  <a:lnTo>
                    <a:pt x="11039" y="23413"/>
                  </a:lnTo>
                  <a:lnTo>
                    <a:pt x="11336" y="23190"/>
                  </a:lnTo>
                  <a:lnTo>
                    <a:pt x="11607" y="22919"/>
                  </a:lnTo>
                  <a:lnTo>
                    <a:pt x="11879" y="22622"/>
                  </a:lnTo>
                  <a:lnTo>
                    <a:pt x="12101" y="22277"/>
                  </a:lnTo>
                  <a:lnTo>
                    <a:pt x="12299" y="21906"/>
                  </a:lnTo>
                  <a:lnTo>
                    <a:pt x="12472" y="21486"/>
                  </a:lnTo>
                  <a:lnTo>
                    <a:pt x="12620" y="21017"/>
                  </a:lnTo>
                  <a:lnTo>
                    <a:pt x="12719" y="20523"/>
                  </a:lnTo>
                  <a:lnTo>
                    <a:pt x="12743" y="19980"/>
                  </a:lnTo>
                  <a:lnTo>
                    <a:pt x="12743" y="19412"/>
                  </a:lnTo>
                  <a:lnTo>
                    <a:pt x="12694" y="18770"/>
                  </a:lnTo>
                  <a:lnTo>
                    <a:pt x="12571" y="18128"/>
                  </a:lnTo>
                  <a:lnTo>
                    <a:pt x="12398" y="17436"/>
                  </a:lnTo>
                  <a:lnTo>
                    <a:pt x="12200" y="16695"/>
                  </a:lnTo>
                  <a:lnTo>
                    <a:pt x="12003" y="15979"/>
                  </a:lnTo>
                  <a:lnTo>
                    <a:pt x="11657" y="14473"/>
                  </a:lnTo>
                  <a:lnTo>
                    <a:pt x="11336" y="12991"/>
                  </a:lnTo>
                  <a:lnTo>
                    <a:pt x="11064" y="11509"/>
                  </a:lnTo>
                  <a:lnTo>
                    <a:pt x="10842" y="10077"/>
                  </a:lnTo>
                  <a:lnTo>
                    <a:pt x="10669" y="8718"/>
                  </a:lnTo>
                  <a:lnTo>
                    <a:pt x="10521" y="7459"/>
                  </a:lnTo>
                  <a:lnTo>
                    <a:pt x="10397" y="6323"/>
                  </a:lnTo>
                  <a:lnTo>
                    <a:pt x="10323" y="5755"/>
                  </a:lnTo>
                  <a:lnTo>
                    <a:pt x="10175" y="5162"/>
                  </a:lnTo>
                  <a:lnTo>
                    <a:pt x="9953" y="4569"/>
                  </a:lnTo>
                  <a:lnTo>
                    <a:pt x="9681" y="3952"/>
                  </a:lnTo>
                  <a:lnTo>
                    <a:pt x="9360" y="3334"/>
                  </a:lnTo>
                  <a:lnTo>
                    <a:pt x="9162" y="3038"/>
                  </a:lnTo>
                  <a:lnTo>
                    <a:pt x="8965" y="2742"/>
                  </a:lnTo>
                  <a:lnTo>
                    <a:pt x="8767" y="2445"/>
                  </a:lnTo>
                  <a:lnTo>
                    <a:pt x="8520" y="2174"/>
                  </a:lnTo>
                  <a:lnTo>
                    <a:pt x="8298" y="1902"/>
                  </a:lnTo>
                  <a:lnTo>
                    <a:pt x="8026" y="1655"/>
                  </a:lnTo>
                  <a:lnTo>
                    <a:pt x="7755" y="1408"/>
                  </a:lnTo>
                  <a:lnTo>
                    <a:pt x="7483" y="1161"/>
                  </a:lnTo>
                  <a:lnTo>
                    <a:pt x="7162" y="964"/>
                  </a:lnTo>
                  <a:lnTo>
                    <a:pt x="6866" y="766"/>
                  </a:lnTo>
                  <a:lnTo>
                    <a:pt x="6545" y="593"/>
                  </a:lnTo>
                  <a:lnTo>
                    <a:pt x="6199" y="420"/>
                  </a:lnTo>
                  <a:lnTo>
                    <a:pt x="5853" y="297"/>
                  </a:lnTo>
                  <a:lnTo>
                    <a:pt x="5483" y="173"/>
                  </a:lnTo>
                  <a:lnTo>
                    <a:pt x="5112" y="99"/>
                  </a:lnTo>
                  <a:lnTo>
                    <a:pt x="4717" y="25"/>
                  </a:lnTo>
                  <a:lnTo>
                    <a:pt x="4322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4891715" y="3928613"/>
              <a:ext cx="409760" cy="388788"/>
            </a:xfrm>
            <a:custGeom>
              <a:rect b="b" l="l" r="r" t="t"/>
              <a:pathLst>
                <a:path extrusionOk="0" h="9633" w="10152">
                  <a:moveTo>
                    <a:pt x="2545" y="1"/>
                  </a:moveTo>
                  <a:lnTo>
                    <a:pt x="2446" y="50"/>
                  </a:lnTo>
                  <a:lnTo>
                    <a:pt x="2372" y="99"/>
                  </a:lnTo>
                  <a:lnTo>
                    <a:pt x="2322" y="149"/>
                  </a:lnTo>
                  <a:lnTo>
                    <a:pt x="2273" y="223"/>
                  </a:lnTo>
                  <a:lnTo>
                    <a:pt x="2224" y="297"/>
                  </a:lnTo>
                  <a:lnTo>
                    <a:pt x="2224" y="396"/>
                  </a:lnTo>
                  <a:lnTo>
                    <a:pt x="2224" y="470"/>
                  </a:lnTo>
                  <a:lnTo>
                    <a:pt x="2224" y="544"/>
                  </a:lnTo>
                  <a:lnTo>
                    <a:pt x="2273" y="643"/>
                  </a:lnTo>
                  <a:lnTo>
                    <a:pt x="2347" y="741"/>
                  </a:lnTo>
                  <a:lnTo>
                    <a:pt x="2001" y="1137"/>
                  </a:lnTo>
                  <a:lnTo>
                    <a:pt x="1680" y="1507"/>
                  </a:lnTo>
                  <a:lnTo>
                    <a:pt x="1409" y="1902"/>
                  </a:lnTo>
                  <a:lnTo>
                    <a:pt x="1162" y="2273"/>
                  </a:lnTo>
                  <a:lnTo>
                    <a:pt x="939" y="2668"/>
                  </a:lnTo>
                  <a:lnTo>
                    <a:pt x="742" y="3063"/>
                  </a:lnTo>
                  <a:lnTo>
                    <a:pt x="594" y="3433"/>
                  </a:lnTo>
                  <a:lnTo>
                    <a:pt x="445" y="3829"/>
                  </a:lnTo>
                  <a:lnTo>
                    <a:pt x="322" y="4199"/>
                  </a:lnTo>
                  <a:lnTo>
                    <a:pt x="223" y="4594"/>
                  </a:lnTo>
                  <a:lnTo>
                    <a:pt x="149" y="4965"/>
                  </a:lnTo>
                  <a:lnTo>
                    <a:pt x="100" y="5310"/>
                  </a:lnTo>
                  <a:lnTo>
                    <a:pt x="50" y="5681"/>
                  </a:lnTo>
                  <a:lnTo>
                    <a:pt x="26" y="6027"/>
                  </a:lnTo>
                  <a:lnTo>
                    <a:pt x="1" y="6693"/>
                  </a:lnTo>
                  <a:lnTo>
                    <a:pt x="50" y="7311"/>
                  </a:lnTo>
                  <a:lnTo>
                    <a:pt x="124" y="7879"/>
                  </a:lnTo>
                  <a:lnTo>
                    <a:pt x="198" y="8373"/>
                  </a:lnTo>
                  <a:lnTo>
                    <a:pt x="297" y="8817"/>
                  </a:lnTo>
                  <a:lnTo>
                    <a:pt x="396" y="9163"/>
                  </a:lnTo>
                  <a:lnTo>
                    <a:pt x="495" y="9410"/>
                  </a:lnTo>
                  <a:lnTo>
                    <a:pt x="569" y="9632"/>
                  </a:lnTo>
                  <a:lnTo>
                    <a:pt x="519" y="9410"/>
                  </a:lnTo>
                  <a:lnTo>
                    <a:pt x="495" y="9188"/>
                  </a:lnTo>
                  <a:lnTo>
                    <a:pt x="470" y="8941"/>
                  </a:lnTo>
                  <a:lnTo>
                    <a:pt x="495" y="8669"/>
                  </a:lnTo>
                  <a:lnTo>
                    <a:pt x="519" y="8397"/>
                  </a:lnTo>
                  <a:lnTo>
                    <a:pt x="569" y="8101"/>
                  </a:lnTo>
                  <a:lnTo>
                    <a:pt x="692" y="7533"/>
                  </a:lnTo>
                  <a:lnTo>
                    <a:pt x="890" y="6916"/>
                  </a:lnTo>
                  <a:lnTo>
                    <a:pt x="1112" y="6298"/>
                  </a:lnTo>
                  <a:lnTo>
                    <a:pt x="1384" y="5705"/>
                  </a:lnTo>
                  <a:lnTo>
                    <a:pt x="1656" y="5113"/>
                  </a:lnTo>
                  <a:lnTo>
                    <a:pt x="1927" y="4545"/>
                  </a:lnTo>
                  <a:lnTo>
                    <a:pt x="2224" y="4001"/>
                  </a:lnTo>
                  <a:lnTo>
                    <a:pt x="2742" y="3112"/>
                  </a:lnTo>
                  <a:lnTo>
                    <a:pt x="3113" y="2495"/>
                  </a:lnTo>
                  <a:lnTo>
                    <a:pt x="3261" y="2273"/>
                  </a:lnTo>
                  <a:lnTo>
                    <a:pt x="4298" y="2594"/>
                  </a:lnTo>
                  <a:lnTo>
                    <a:pt x="5237" y="2915"/>
                  </a:lnTo>
                  <a:lnTo>
                    <a:pt x="6076" y="3236"/>
                  </a:lnTo>
                  <a:lnTo>
                    <a:pt x="6817" y="3582"/>
                  </a:lnTo>
                  <a:lnTo>
                    <a:pt x="7459" y="3927"/>
                  </a:lnTo>
                  <a:lnTo>
                    <a:pt x="8027" y="4273"/>
                  </a:lnTo>
                  <a:lnTo>
                    <a:pt x="8521" y="4619"/>
                  </a:lnTo>
                  <a:lnTo>
                    <a:pt x="8916" y="4940"/>
                  </a:lnTo>
                  <a:lnTo>
                    <a:pt x="9262" y="5236"/>
                  </a:lnTo>
                  <a:lnTo>
                    <a:pt x="9534" y="5508"/>
                  </a:lnTo>
                  <a:lnTo>
                    <a:pt x="9756" y="5780"/>
                  </a:lnTo>
                  <a:lnTo>
                    <a:pt x="9904" y="5977"/>
                  </a:lnTo>
                  <a:lnTo>
                    <a:pt x="10102" y="6298"/>
                  </a:lnTo>
                  <a:lnTo>
                    <a:pt x="10151" y="6422"/>
                  </a:lnTo>
                  <a:lnTo>
                    <a:pt x="10077" y="6051"/>
                  </a:lnTo>
                  <a:lnTo>
                    <a:pt x="9978" y="5681"/>
                  </a:lnTo>
                  <a:lnTo>
                    <a:pt x="9855" y="5335"/>
                  </a:lnTo>
                  <a:lnTo>
                    <a:pt x="9707" y="5014"/>
                  </a:lnTo>
                  <a:lnTo>
                    <a:pt x="9534" y="4693"/>
                  </a:lnTo>
                  <a:lnTo>
                    <a:pt x="9361" y="4397"/>
                  </a:lnTo>
                  <a:lnTo>
                    <a:pt x="9163" y="4125"/>
                  </a:lnTo>
                  <a:lnTo>
                    <a:pt x="8941" y="3829"/>
                  </a:lnTo>
                  <a:lnTo>
                    <a:pt x="8719" y="3582"/>
                  </a:lnTo>
                  <a:lnTo>
                    <a:pt x="8496" y="3335"/>
                  </a:lnTo>
                  <a:lnTo>
                    <a:pt x="8249" y="3088"/>
                  </a:lnTo>
                  <a:lnTo>
                    <a:pt x="7978" y="2865"/>
                  </a:lnTo>
                  <a:lnTo>
                    <a:pt x="7459" y="2470"/>
                  </a:lnTo>
                  <a:lnTo>
                    <a:pt x="6891" y="2100"/>
                  </a:lnTo>
                  <a:lnTo>
                    <a:pt x="6348" y="1779"/>
                  </a:lnTo>
                  <a:lnTo>
                    <a:pt x="5780" y="1482"/>
                  </a:lnTo>
                  <a:lnTo>
                    <a:pt x="5237" y="1235"/>
                  </a:lnTo>
                  <a:lnTo>
                    <a:pt x="4718" y="1038"/>
                  </a:lnTo>
                  <a:lnTo>
                    <a:pt x="4224" y="865"/>
                  </a:lnTo>
                  <a:lnTo>
                    <a:pt x="3779" y="717"/>
                  </a:lnTo>
                  <a:lnTo>
                    <a:pt x="3088" y="544"/>
                  </a:lnTo>
                  <a:lnTo>
                    <a:pt x="3088" y="371"/>
                  </a:lnTo>
                  <a:lnTo>
                    <a:pt x="3039" y="223"/>
                  </a:lnTo>
                  <a:lnTo>
                    <a:pt x="2989" y="149"/>
                  </a:lnTo>
                  <a:lnTo>
                    <a:pt x="2940" y="99"/>
                  </a:lnTo>
                  <a:lnTo>
                    <a:pt x="2866" y="50"/>
                  </a:lnTo>
                  <a:lnTo>
                    <a:pt x="2792" y="25"/>
                  </a:lnTo>
                  <a:lnTo>
                    <a:pt x="271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/>
          <p:nvPr>
            <p:ph type="title"/>
          </p:nvPr>
        </p:nvSpPr>
        <p:spPr>
          <a:xfrm>
            <a:off x="2057400" y="2747773"/>
            <a:ext cx="50292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3"/>
          <p:cNvSpPr txBox="1"/>
          <p:nvPr>
            <p:ph idx="1" type="subTitle"/>
          </p:nvPr>
        </p:nvSpPr>
        <p:spPr>
          <a:xfrm>
            <a:off x="3037200" y="3420765"/>
            <a:ext cx="3069600" cy="3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hasCustomPrompt="1" idx="2" type="title"/>
          </p:nvPr>
        </p:nvSpPr>
        <p:spPr>
          <a:xfrm>
            <a:off x="4027950" y="1633935"/>
            <a:ext cx="1088100" cy="475500"/>
          </a:xfrm>
          <a:prstGeom prst="rect">
            <a:avLst/>
          </a:prstGeom>
          <a:effectLst>
            <a:outerShdw rotWithShape="0" algn="bl" dir="240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3"/>
          <p:cNvSpPr/>
          <p:nvPr/>
        </p:nvSpPr>
        <p:spPr>
          <a:xfrm>
            <a:off x="96659" y="222812"/>
            <a:ext cx="610949" cy="603498"/>
          </a:xfrm>
          <a:custGeom>
            <a:rect b="b" l="l" r="r" t="t"/>
            <a:pathLst>
              <a:path extrusionOk="0" h="15955" w="16152">
                <a:moveTo>
                  <a:pt x="4347" y="0"/>
                </a:moveTo>
                <a:lnTo>
                  <a:pt x="4224" y="50"/>
                </a:lnTo>
                <a:lnTo>
                  <a:pt x="4100" y="149"/>
                </a:lnTo>
                <a:lnTo>
                  <a:pt x="4026" y="272"/>
                </a:lnTo>
                <a:lnTo>
                  <a:pt x="4001" y="396"/>
                </a:lnTo>
                <a:lnTo>
                  <a:pt x="4001" y="494"/>
                </a:lnTo>
                <a:lnTo>
                  <a:pt x="4001" y="568"/>
                </a:lnTo>
                <a:lnTo>
                  <a:pt x="5755" y="5952"/>
                </a:lnTo>
                <a:lnTo>
                  <a:pt x="5779" y="6051"/>
                </a:lnTo>
                <a:lnTo>
                  <a:pt x="5779" y="6125"/>
                </a:lnTo>
                <a:lnTo>
                  <a:pt x="5779" y="6199"/>
                </a:lnTo>
                <a:lnTo>
                  <a:pt x="5730" y="6273"/>
                </a:lnTo>
                <a:lnTo>
                  <a:pt x="5705" y="6347"/>
                </a:lnTo>
                <a:lnTo>
                  <a:pt x="5656" y="6397"/>
                </a:lnTo>
                <a:lnTo>
                  <a:pt x="5582" y="6471"/>
                </a:lnTo>
                <a:lnTo>
                  <a:pt x="5508" y="6496"/>
                </a:lnTo>
                <a:lnTo>
                  <a:pt x="272" y="8644"/>
                </a:lnTo>
                <a:lnTo>
                  <a:pt x="198" y="8694"/>
                </a:lnTo>
                <a:lnTo>
                  <a:pt x="124" y="8743"/>
                </a:lnTo>
                <a:lnTo>
                  <a:pt x="50" y="8866"/>
                </a:lnTo>
                <a:lnTo>
                  <a:pt x="0" y="8990"/>
                </a:lnTo>
                <a:lnTo>
                  <a:pt x="0" y="9138"/>
                </a:lnTo>
                <a:lnTo>
                  <a:pt x="50" y="9286"/>
                </a:lnTo>
                <a:lnTo>
                  <a:pt x="149" y="9385"/>
                </a:lnTo>
                <a:lnTo>
                  <a:pt x="272" y="9459"/>
                </a:lnTo>
                <a:lnTo>
                  <a:pt x="346" y="9484"/>
                </a:lnTo>
                <a:lnTo>
                  <a:pt x="445" y="9509"/>
                </a:lnTo>
                <a:lnTo>
                  <a:pt x="6175" y="9509"/>
                </a:lnTo>
                <a:lnTo>
                  <a:pt x="6273" y="9533"/>
                </a:lnTo>
                <a:lnTo>
                  <a:pt x="6347" y="9583"/>
                </a:lnTo>
                <a:lnTo>
                  <a:pt x="6397" y="9632"/>
                </a:lnTo>
                <a:lnTo>
                  <a:pt x="6446" y="9681"/>
                </a:lnTo>
                <a:lnTo>
                  <a:pt x="6496" y="9756"/>
                </a:lnTo>
                <a:lnTo>
                  <a:pt x="6520" y="9830"/>
                </a:lnTo>
                <a:lnTo>
                  <a:pt x="6545" y="9904"/>
                </a:lnTo>
                <a:lnTo>
                  <a:pt x="6965" y="15559"/>
                </a:lnTo>
                <a:lnTo>
                  <a:pt x="6990" y="15633"/>
                </a:lnTo>
                <a:lnTo>
                  <a:pt x="7014" y="15707"/>
                </a:lnTo>
                <a:lnTo>
                  <a:pt x="7113" y="15831"/>
                </a:lnTo>
                <a:lnTo>
                  <a:pt x="7212" y="15930"/>
                </a:lnTo>
                <a:lnTo>
                  <a:pt x="7360" y="15954"/>
                </a:lnTo>
                <a:lnTo>
                  <a:pt x="7508" y="15954"/>
                </a:lnTo>
                <a:lnTo>
                  <a:pt x="7632" y="15905"/>
                </a:lnTo>
                <a:lnTo>
                  <a:pt x="7755" y="15806"/>
                </a:lnTo>
                <a:lnTo>
                  <a:pt x="7804" y="15732"/>
                </a:lnTo>
                <a:lnTo>
                  <a:pt x="7829" y="15658"/>
                </a:lnTo>
                <a:lnTo>
                  <a:pt x="9583" y="10274"/>
                </a:lnTo>
                <a:lnTo>
                  <a:pt x="9607" y="10200"/>
                </a:lnTo>
                <a:lnTo>
                  <a:pt x="9657" y="10126"/>
                </a:lnTo>
                <a:lnTo>
                  <a:pt x="9731" y="10077"/>
                </a:lnTo>
                <a:lnTo>
                  <a:pt x="9780" y="10027"/>
                </a:lnTo>
                <a:lnTo>
                  <a:pt x="9854" y="10003"/>
                </a:lnTo>
                <a:lnTo>
                  <a:pt x="9928" y="9978"/>
                </a:lnTo>
                <a:lnTo>
                  <a:pt x="10101" y="9978"/>
                </a:lnTo>
                <a:lnTo>
                  <a:pt x="15609" y="11311"/>
                </a:lnTo>
                <a:lnTo>
                  <a:pt x="15683" y="11336"/>
                </a:lnTo>
                <a:lnTo>
                  <a:pt x="15781" y="11336"/>
                </a:lnTo>
                <a:lnTo>
                  <a:pt x="15905" y="11287"/>
                </a:lnTo>
                <a:lnTo>
                  <a:pt x="16028" y="11188"/>
                </a:lnTo>
                <a:lnTo>
                  <a:pt x="16102" y="11064"/>
                </a:lnTo>
                <a:lnTo>
                  <a:pt x="16152" y="10941"/>
                </a:lnTo>
                <a:lnTo>
                  <a:pt x="16152" y="10793"/>
                </a:lnTo>
                <a:lnTo>
                  <a:pt x="16078" y="10645"/>
                </a:lnTo>
                <a:lnTo>
                  <a:pt x="16028" y="10595"/>
                </a:lnTo>
                <a:lnTo>
                  <a:pt x="15954" y="10521"/>
                </a:lnTo>
                <a:lnTo>
                  <a:pt x="11385" y="7212"/>
                </a:lnTo>
                <a:lnTo>
                  <a:pt x="11336" y="7138"/>
                </a:lnTo>
                <a:lnTo>
                  <a:pt x="11287" y="7088"/>
                </a:lnTo>
                <a:lnTo>
                  <a:pt x="11237" y="7014"/>
                </a:lnTo>
                <a:lnTo>
                  <a:pt x="11213" y="6940"/>
                </a:lnTo>
                <a:lnTo>
                  <a:pt x="11213" y="6841"/>
                </a:lnTo>
                <a:lnTo>
                  <a:pt x="11213" y="6767"/>
                </a:lnTo>
                <a:lnTo>
                  <a:pt x="11237" y="6693"/>
                </a:lnTo>
                <a:lnTo>
                  <a:pt x="11262" y="6619"/>
                </a:lnTo>
                <a:lnTo>
                  <a:pt x="14250" y="1803"/>
                </a:lnTo>
                <a:lnTo>
                  <a:pt x="14275" y="1729"/>
                </a:lnTo>
                <a:lnTo>
                  <a:pt x="14300" y="1630"/>
                </a:lnTo>
                <a:lnTo>
                  <a:pt x="14300" y="1482"/>
                </a:lnTo>
                <a:lnTo>
                  <a:pt x="14250" y="1359"/>
                </a:lnTo>
                <a:lnTo>
                  <a:pt x="14176" y="1235"/>
                </a:lnTo>
                <a:lnTo>
                  <a:pt x="14053" y="1161"/>
                </a:lnTo>
                <a:lnTo>
                  <a:pt x="13905" y="1136"/>
                </a:lnTo>
                <a:lnTo>
                  <a:pt x="13756" y="1136"/>
                </a:lnTo>
                <a:lnTo>
                  <a:pt x="13682" y="1161"/>
                </a:lnTo>
                <a:lnTo>
                  <a:pt x="13608" y="1211"/>
                </a:lnTo>
                <a:lnTo>
                  <a:pt x="9015" y="4545"/>
                </a:lnTo>
                <a:lnTo>
                  <a:pt x="8965" y="4569"/>
                </a:lnTo>
                <a:lnTo>
                  <a:pt x="8866" y="4594"/>
                </a:lnTo>
                <a:lnTo>
                  <a:pt x="8792" y="4619"/>
                </a:lnTo>
                <a:lnTo>
                  <a:pt x="8718" y="4619"/>
                </a:lnTo>
                <a:lnTo>
                  <a:pt x="8644" y="4594"/>
                </a:lnTo>
                <a:lnTo>
                  <a:pt x="8570" y="4569"/>
                </a:lnTo>
                <a:lnTo>
                  <a:pt x="8496" y="4520"/>
                </a:lnTo>
                <a:lnTo>
                  <a:pt x="8422" y="4471"/>
                </a:lnTo>
                <a:lnTo>
                  <a:pt x="4767" y="149"/>
                </a:lnTo>
                <a:lnTo>
                  <a:pt x="4693" y="99"/>
                </a:lnTo>
                <a:lnTo>
                  <a:pt x="4643" y="50"/>
                </a:lnTo>
                <a:lnTo>
                  <a:pt x="4495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546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" name="Google Shape;47;p3"/>
          <p:cNvGrpSpPr/>
          <p:nvPr/>
        </p:nvGrpSpPr>
        <p:grpSpPr>
          <a:xfrm flipH="1" rot="-1257324">
            <a:off x="-198074" y="3942256"/>
            <a:ext cx="1200390" cy="1314354"/>
            <a:chOff x="4217475" y="520275"/>
            <a:chExt cx="793400" cy="868725"/>
          </a:xfrm>
        </p:grpSpPr>
        <p:sp>
          <p:nvSpPr>
            <p:cNvPr id="48" name="Google Shape;48;p3"/>
            <p:cNvSpPr/>
            <p:nvPr/>
          </p:nvSpPr>
          <p:spPr>
            <a:xfrm>
              <a:off x="4501475" y="520275"/>
              <a:ext cx="509400" cy="862550"/>
            </a:xfrm>
            <a:custGeom>
              <a:rect b="b" l="l" r="r" t="t"/>
              <a:pathLst>
                <a:path extrusionOk="0" h="34502" w="20376">
                  <a:moveTo>
                    <a:pt x="1" y="0"/>
                  </a:moveTo>
                  <a:lnTo>
                    <a:pt x="5039" y="9459"/>
                  </a:lnTo>
                  <a:lnTo>
                    <a:pt x="9435" y="9089"/>
                  </a:lnTo>
                  <a:lnTo>
                    <a:pt x="9435" y="9089"/>
                  </a:lnTo>
                  <a:lnTo>
                    <a:pt x="6224" y="11682"/>
                  </a:lnTo>
                  <a:lnTo>
                    <a:pt x="9731" y="18325"/>
                  </a:lnTo>
                  <a:lnTo>
                    <a:pt x="11781" y="17535"/>
                  </a:lnTo>
                  <a:lnTo>
                    <a:pt x="10348" y="19461"/>
                  </a:lnTo>
                  <a:lnTo>
                    <a:pt x="14646" y="27562"/>
                  </a:lnTo>
                  <a:lnTo>
                    <a:pt x="17609" y="25388"/>
                  </a:lnTo>
                  <a:lnTo>
                    <a:pt x="17609" y="25388"/>
                  </a:lnTo>
                  <a:lnTo>
                    <a:pt x="15584" y="29315"/>
                  </a:lnTo>
                  <a:lnTo>
                    <a:pt x="18350" y="34501"/>
                  </a:lnTo>
                  <a:lnTo>
                    <a:pt x="18449" y="34205"/>
                  </a:lnTo>
                  <a:lnTo>
                    <a:pt x="18745" y="33390"/>
                  </a:lnTo>
                  <a:lnTo>
                    <a:pt x="18943" y="32797"/>
                  </a:lnTo>
                  <a:lnTo>
                    <a:pt x="19165" y="32081"/>
                  </a:lnTo>
                  <a:lnTo>
                    <a:pt x="19387" y="31266"/>
                  </a:lnTo>
                  <a:lnTo>
                    <a:pt x="19609" y="30377"/>
                  </a:lnTo>
                  <a:lnTo>
                    <a:pt x="19807" y="29389"/>
                  </a:lnTo>
                  <a:lnTo>
                    <a:pt x="20005" y="28303"/>
                  </a:lnTo>
                  <a:lnTo>
                    <a:pt x="20178" y="27166"/>
                  </a:lnTo>
                  <a:lnTo>
                    <a:pt x="20301" y="25956"/>
                  </a:lnTo>
                  <a:lnTo>
                    <a:pt x="20375" y="24697"/>
                  </a:lnTo>
                  <a:lnTo>
                    <a:pt x="20375" y="24030"/>
                  </a:lnTo>
                  <a:lnTo>
                    <a:pt x="20375" y="23363"/>
                  </a:lnTo>
                  <a:lnTo>
                    <a:pt x="20350" y="22696"/>
                  </a:lnTo>
                  <a:lnTo>
                    <a:pt x="20326" y="22005"/>
                  </a:lnTo>
                  <a:lnTo>
                    <a:pt x="20276" y="21313"/>
                  </a:lnTo>
                  <a:lnTo>
                    <a:pt x="20202" y="20622"/>
                  </a:lnTo>
                  <a:lnTo>
                    <a:pt x="20103" y="19906"/>
                  </a:lnTo>
                  <a:lnTo>
                    <a:pt x="19980" y="19214"/>
                  </a:lnTo>
                  <a:lnTo>
                    <a:pt x="19832" y="18498"/>
                  </a:lnTo>
                  <a:lnTo>
                    <a:pt x="19684" y="17757"/>
                  </a:lnTo>
                  <a:lnTo>
                    <a:pt x="19486" y="17041"/>
                  </a:lnTo>
                  <a:lnTo>
                    <a:pt x="19264" y="16325"/>
                  </a:lnTo>
                  <a:lnTo>
                    <a:pt x="19017" y="15584"/>
                  </a:lnTo>
                  <a:lnTo>
                    <a:pt x="18720" y="14868"/>
                  </a:lnTo>
                  <a:lnTo>
                    <a:pt x="18424" y="14151"/>
                  </a:lnTo>
                  <a:lnTo>
                    <a:pt x="18078" y="13411"/>
                  </a:lnTo>
                  <a:lnTo>
                    <a:pt x="17708" y="12694"/>
                  </a:lnTo>
                  <a:lnTo>
                    <a:pt x="17288" y="11978"/>
                  </a:lnTo>
                  <a:lnTo>
                    <a:pt x="16843" y="11287"/>
                  </a:lnTo>
                  <a:lnTo>
                    <a:pt x="16350" y="10570"/>
                  </a:lnTo>
                  <a:lnTo>
                    <a:pt x="15831" y="9879"/>
                  </a:lnTo>
                  <a:lnTo>
                    <a:pt x="15288" y="9187"/>
                  </a:lnTo>
                  <a:lnTo>
                    <a:pt x="14670" y="8496"/>
                  </a:lnTo>
                  <a:lnTo>
                    <a:pt x="14028" y="7829"/>
                  </a:lnTo>
                  <a:lnTo>
                    <a:pt x="13337" y="7162"/>
                  </a:lnTo>
                  <a:lnTo>
                    <a:pt x="12620" y="6520"/>
                  </a:lnTo>
                  <a:lnTo>
                    <a:pt x="11855" y="5878"/>
                  </a:lnTo>
                  <a:lnTo>
                    <a:pt x="11015" y="5261"/>
                  </a:lnTo>
                  <a:lnTo>
                    <a:pt x="10151" y="4668"/>
                  </a:lnTo>
                  <a:lnTo>
                    <a:pt x="9237" y="4075"/>
                  </a:lnTo>
                  <a:lnTo>
                    <a:pt x="8274" y="3483"/>
                  </a:lnTo>
                  <a:lnTo>
                    <a:pt x="7261" y="2939"/>
                  </a:lnTo>
                  <a:lnTo>
                    <a:pt x="6175" y="2396"/>
                  </a:lnTo>
                  <a:lnTo>
                    <a:pt x="5063" y="1877"/>
                  </a:lnTo>
                  <a:lnTo>
                    <a:pt x="3878" y="1359"/>
                  </a:lnTo>
                  <a:lnTo>
                    <a:pt x="2643" y="889"/>
                  </a:lnTo>
                  <a:lnTo>
                    <a:pt x="1359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93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4344650" y="636950"/>
              <a:ext cx="633500" cy="752050"/>
            </a:xfrm>
            <a:custGeom>
              <a:rect b="b" l="l" r="r" t="t"/>
              <a:pathLst>
                <a:path extrusionOk="0" h="30082" w="25340">
                  <a:moveTo>
                    <a:pt x="1" y="1"/>
                  </a:moveTo>
                  <a:lnTo>
                    <a:pt x="6842" y="8250"/>
                  </a:lnTo>
                  <a:lnTo>
                    <a:pt x="11065" y="6990"/>
                  </a:lnTo>
                  <a:lnTo>
                    <a:pt x="8447" y="10176"/>
                  </a:lnTo>
                  <a:lnTo>
                    <a:pt x="13238" y="15980"/>
                  </a:lnTo>
                  <a:lnTo>
                    <a:pt x="15065" y="14794"/>
                  </a:lnTo>
                  <a:lnTo>
                    <a:pt x="14053" y="16967"/>
                  </a:lnTo>
                  <a:lnTo>
                    <a:pt x="19906" y="24031"/>
                  </a:lnTo>
                  <a:lnTo>
                    <a:pt x="22376" y="21314"/>
                  </a:lnTo>
                  <a:lnTo>
                    <a:pt x="21165" y="25562"/>
                  </a:lnTo>
                  <a:lnTo>
                    <a:pt x="24919" y="30081"/>
                  </a:lnTo>
                  <a:lnTo>
                    <a:pt x="24969" y="29785"/>
                  </a:lnTo>
                  <a:lnTo>
                    <a:pt x="25117" y="28921"/>
                  </a:lnTo>
                  <a:lnTo>
                    <a:pt x="25191" y="28303"/>
                  </a:lnTo>
                  <a:lnTo>
                    <a:pt x="25240" y="27562"/>
                  </a:lnTo>
                  <a:lnTo>
                    <a:pt x="25290" y="26723"/>
                  </a:lnTo>
                  <a:lnTo>
                    <a:pt x="25339" y="25784"/>
                  </a:lnTo>
                  <a:lnTo>
                    <a:pt x="25339" y="24772"/>
                  </a:lnTo>
                  <a:lnTo>
                    <a:pt x="25314" y="23685"/>
                  </a:lnTo>
                  <a:lnTo>
                    <a:pt x="25240" y="22549"/>
                  </a:lnTo>
                  <a:lnTo>
                    <a:pt x="25117" y="21339"/>
                  </a:lnTo>
                  <a:lnTo>
                    <a:pt x="24919" y="20079"/>
                  </a:lnTo>
                  <a:lnTo>
                    <a:pt x="24821" y="19437"/>
                  </a:lnTo>
                  <a:lnTo>
                    <a:pt x="24672" y="18770"/>
                  </a:lnTo>
                  <a:lnTo>
                    <a:pt x="24524" y="18128"/>
                  </a:lnTo>
                  <a:lnTo>
                    <a:pt x="24351" y="17461"/>
                  </a:lnTo>
                  <a:lnTo>
                    <a:pt x="24154" y="16795"/>
                  </a:lnTo>
                  <a:lnTo>
                    <a:pt x="23931" y="16128"/>
                  </a:lnTo>
                  <a:lnTo>
                    <a:pt x="23709" y="15461"/>
                  </a:lnTo>
                  <a:lnTo>
                    <a:pt x="23438" y="14769"/>
                  </a:lnTo>
                  <a:lnTo>
                    <a:pt x="23166" y="14103"/>
                  </a:lnTo>
                  <a:lnTo>
                    <a:pt x="22845" y="13436"/>
                  </a:lnTo>
                  <a:lnTo>
                    <a:pt x="22524" y="12769"/>
                  </a:lnTo>
                  <a:lnTo>
                    <a:pt x="22153" y="12102"/>
                  </a:lnTo>
                  <a:lnTo>
                    <a:pt x="21758" y="11435"/>
                  </a:lnTo>
                  <a:lnTo>
                    <a:pt x="21338" y="10793"/>
                  </a:lnTo>
                  <a:lnTo>
                    <a:pt x="20894" y="10127"/>
                  </a:lnTo>
                  <a:lnTo>
                    <a:pt x="20400" y="9509"/>
                  </a:lnTo>
                  <a:lnTo>
                    <a:pt x="19906" y="8867"/>
                  </a:lnTo>
                  <a:lnTo>
                    <a:pt x="19338" y="8250"/>
                  </a:lnTo>
                  <a:lnTo>
                    <a:pt x="18770" y="7657"/>
                  </a:lnTo>
                  <a:lnTo>
                    <a:pt x="18153" y="7064"/>
                  </a:lnTo>
                  <a:lnTo>
                    <a:pt x="17510" y="6471"/>
                  </a:lnTo>
                  <a:lnTo>
                    <a:pt x="16819" y="5903"/>
                  </a:lnTo>
                  <a:lnTo>
                    <a:pt x="16078" y="5360"/>
                  </a:lnTo>
                  <a:lnTo>
                    <a:pt x="15312" y="4841"/>
                  </a:lnTo>
                  <a:lnTo>
                    <a:pt x="14522" y="4323"/>
                  </a:lnTo>
                  <a:lnTo>
                    <a:pt x="13682" y="3854"/>
                  </a:lnTo>
                  <a:lnTo>
                    <a:pt x="12793" y="3384"/>
                  </a:lnTo>
                  <a:lnTo>
                    <a:pt x="11855" y="2940"/>
                  </a:lnTo>
                  <a:lnTo>
                    <a:pt x="10892" y="2520"/>
                  </a:lnTo>
                  <a:lnTo>
                    <a:pt x="9855" y="2125"/>
                  </a:lnTo>
                  <a:lnTo>
                    <a:pt x="8793" y="1754"/>
                  </a:lnTo>
                  <a:lnTo>
                    <a:pt x="7681" y="1409"/>
                  </a:lnTo>
                  <a:lnTo>
                    <a:pt x="6545" y="1088"/>
                  </a:lnTo>
                  <a:lnTo>
                    <a:pt x="5335" y="816"/>
                  </a:lnTo>
                  <a:lnTo>
                    <a:pt x="4076" y="569"/>
                  </a:lnTo>
                  <a:lnTo>
                    <a:pt x="2767" y="347"/>
                  </a:lnTo>
                  <a:lnTo>
                    <a:pt x="1408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4217475" y="742550"/>
              <a:ext cx="753875" cy="626075"/>
            </a:xfrm>
            <a:custGeom>
              <a:rect b="b" l="l" r="r" t="t"/>
              <a:pathLst>
                <a:path extrusionOk="0" h="25043" w="30155">
                  <a:moveTo>
                    <a:pt x="4100" y="0"/>
                  </a:moveTo>
                  <a:lnTo>
                    <a:pt x="2766" y="25"/>
                  </a:lnTo>
                  <a:lnTo>
                    <a:pt x="1408" y="99"/>
                  </a:lnTo>
                  <a:lnTo>
                    <a:pt x="0" y="222"/>
                  </a:lnTo>
                  <a:lnTo>
                    <a:pt x="8273" y="7039"/>
                  </a:lnTo>
                  <a:lnTo>
                    <a:pt x="12176" y="4989"/>
                  </a:lnTo>
                  <a:lnTo>
                    <a:pt x="10200" y="8619"/>
                  </a:lnTo>
                  <a:lnTo>
                    <a:pt x="16003" y="13410"/>
                  </a:lnTo>
                  <a:lnTo>
                    <a:pt x="17584" y="11904"/>
                  </a:lnTo>
                  <a:lnTo>
                    <a:pt x="17016" y="14225"/>
                  </a:lnTo>
                  <a:lnTo>
                    <a:pt x="24079" y="20054"/>
                  </a:lnTo>
                  <a:lnTo>
                    <a:pt x="26006" y="16917"/>
                  </a:lnTo>
                  <a:lnTo>
                    <a:pt x="25635" y="21313"/>
                  </a:lnTo>
                  <a:lnTo>
                    <a:pt x="30155" y="25042"/>
                  </a:lnTo>
                  <a:lnTo>
                    <a:pt x="30155" y="24746"/>
                  </a:lnTo>
                  <a:lnTo>
                    <a:pt x="30130" y="23857"/>
                  </a:lnTo>
                  <a:lnTo>
                    <a:pt x="30080" y="23239"/>
                  </a:lnTo>
                  <a:lnTo>
                    <a:pt x="30006" y="22499"/>
                  </a:lnTo>
                  <a:lnTo>
                    <a:pt x="29883" y="21659"/>
                  </a:lnTo>
                  <a:lnTo>
                    <a:pt x="29759" y="20745"/>
                  </a:lnTo>
                  <a:lnTo>
                    <a:pt x="29562" y="19757"/>
                  </a:lnTo>
                  <a:lnTo>
                    <a:pt x="29340" y="18695"/>
                  </a:lnTo>
                  <a:lnTo>
                    <a:pt x="29043" y="17559"/>
                  </a:lnTo>
                  <a:lnTo>
                    <a:pt x="28673" y="16399"/>
                  </a:lnTo>
                  <a:lnTo>
                    <a:pt x="28278" y="15213"/>
                  </a:lnTo>
                  <a:lnTo>
                    <a:pt x="28031" y="14596"/>
                  </a:lnTo>
                  <a:lnTo>
                    <a:pt x="27784" y="13978"/>
                  </a:lnTo>
                  <a:lnTo>
                    <a:pt x="27512" y="13361"/>
                  </a:lnTo>
                  <a:lnTo>
                    <a:pt x="27216" y="12743"/>
                  </a:lnTo>
                  <a:lnTo>
                    <a:pt x="26895" y="12126"/>
                  </a:lnTo>
                  <a:lnTo>
                    <a:pt x="26549" y="11509"/>
                  </a:lnTo>
                  <a:lnTo>
                    <a:pt x="26203" y="10916"/>
                  </a:lnTo>
                  <a:lnTo>
                    <a:pt x="25808" y="10299"/>
                  </a:lnTo>
                  <a:lnTo>
                    <a:pt x="25413" y="9681"/>
                  </a:lnTo>
                  <a:lnTo>
                    <a:pt x="24968" y="9088"/>
                  </a:lnTo>
                  <a:lnTo>
                    <a:pt x="24524" y="8496"/>
                  </a:lnTo>
                  <a:lnTo>
                    <a:pt x="24030" y="7903"/>
                  </a:lnTo>
                  <a:lnTo>
                    <a:pt x="23511" y="7335"/>
                  </a:lnTo>
                  <a:lnTo>
                    <a:pt x="22993" y="6767"/>
                  </a:lnTo>
                  <a:lnTo>
                    <a:pt x="22425" y="6224"/>
                  </a:lnTo>
                  <a:lnTo>
                    <a:pt x="21832" y="5680"/>
                  </a:lnTo>
                  <a:lnTo>
                    <a:pt x="21214" y="5162"/>
                  </a:lnTo>
                  <a:lnTo>
                    <a:pt x="20548" y="4668"/>
                  </a:lnTo>
                  <a:lnTo>
                    <a:pt x="19856" y="4174"/>
                  </a:lnTo>
                  <a:lnTo>
                    <a:pt x="19140" y="3705"/>
                  </a:lnTo>
                  <a:lnTo>
                    <a:pt x="18399" y="3260"/>
                  </a:lnTo>
                  <a:lnTo>
                    <a:pt x="17609" y="2840"/>
                  </a:lnTo>
                  <a:lnTo>
                    <a:pt x="16794" y="2445"/>
                  </a:lnTo>
                  <a:lnTo>
                    <a:pt x="15954" y="2075"/>
                  </a:lnTo>
                  <a:lnTo>
                    <a:pt x="15065" y="1729"/>
                  </a:lnTo>
                  <a:lnTo>
                    <a:pt x="14151" y="1408"/>
                  </a:lnTo>
                  <a:lnTo>
                    <a:pt x="13188" y="1111"/>
                  </a:lnTo>
                  <a:lnTo>
                    <a:pt x="12176" y="864"/>
                  </a:lnTo>
                  <a:lnTo>
                    <a:pt x="11138" y="642"/>
                  </a:lnTo>
                  <a:lnTo>
                    <a:pt x="10076" y="445"/>
                  </a:lnTo>
                  <a:lnTo>
                    <a:pt x="8965" y="272"/>
                  </a:lnTo>
                  <a:lnTo>
                    <a:pt x="7804" y="148"/>
                  </a:lnTo>
                  <a:lnTo>
                    <a:pt x="6619" y="74"/>
                  </a:lnTo>
                  <a:lnTo>
                    <a:pt x="5384" y="0"/>
                  </a:lnTo>
                  <a:close/>
                </a:path>
              </a:pathLst>
            </a:custGeom>
            <a:solidFill>
              <a:srgbClr val="96DC6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" name="Google Shape;51;p3"/>
          <p:cNvGrpSpPr/>
          <p:nvPr/>
        </p:nvGrpSpPr>
        <p:grpSpPr>
          <a:xfrm>
            <a:off x="22143" y="2962482"/>
            <a:ext cx="1106041" cy="705323"/>
            <a:chOff x="1171550" y="-1476575"/>
            <a:chExt cx="731025" cy="466175"/>
          </a:xfrm>
        </p:grpSpPr>
        <p:sp>
          <p:nvSpPr>
            <p:cNvPr id="52" name="Google Shape;52;p3"/>
            <p:cNvSpPr/>
            <p:nvPr/>
          </p:nvSpPr>
          <p:spPr>
            <a:xfrm>
              <a:off x="1171550" y="-1476575"/>
              <a:ext cx="731025" cy="466175"/>
            </a:xfrm>
            <a:custGeom>
              <a:rect b="b" l="l" r="r" t="t"/>
              <a:pathLst>
                <a:path extrusionOk="0" h="18647" w="29241">
                  <a:moveTo>
                    <a:pt x="667" y="0"/>
                  </a:moveTo>
                  <a:lnTo>
                    <a:pt x="469" y="667"/>
                  </a:lnTo>
                  <a:lnTo>
                    <a:pt x="297" y="1334"/>
                  </a:lnTo>
                  <a:lnTo>
                    <a:pt x="173" y="2026"/>
                  </a:lnTo>
                  <a:lnTo>
                    <a:pt x="74" y="2692"/>
                  </a:lnTo>
                  <a:lnTo>
                    <a:pt x="25" y="3384"/>
                  </a:lnTo>
                  <a:lnTo>
                    <a:pt x="0" y="4051"/>
                  </a:lnTo>
                  <a:lnTo>
                    <a:pt x="25" y="4717"/>
                  </a:lnTo>
                  <a:lnTo>
                    <a:pt x="74" y="5409"/>
                  </a:lnTo>
                  <a:lnTo>
                    <a:pt x="173" y="6076"/>
                  </a:lnTo>
                  <a:lnTo>
                    <a:pt x="297" y="6743"/>
                  </a:lnTo>
                  <a:lnTo>
                    <a:pt x="469" y="7385"/>
                  </a:lnTo>
                  <a:lnTo>
                    <a:pt x="642" y="8051"/>
                  </a:lnTo>
                  <a:lnTo>
                    <a:pt x="889" y="8694"/>
                  </a:lnTo>
                  <a:lnTo>
                    <a:pt x="1136" y="9311"/>
                  </a:lnTo>
                  <a:lnTo>
                    <a:pt x="1433" y="9928"/>
                  </a:lnTo>
                  <a:lnTo>
                    <a:pt x="1754" y="10546"/>
                  </a:lnTo>
                  <a:lnTo>
                    <a:pt x="2099" y="11139"/>
                  </a:lnTo>
                  <a:lnTo>
                    <a:pt x="2494" y="11731"/>
                  </a:lnTo>
                  <a:lnTo>
                    <a:pt x="2890" y="12299"/>
                  </a:lnTo>
                  <a:lnTo>
                    <a:pt x="3334" y="12843"/>
                  </a:lnTo>
                  <a:lnTo>
                    <a:pt x="3803" y="13386"/>
                  </a:lnTo>
                  <a:lnTo>
                    <a:pt x="4297" y="13880"/>
                  </a:lnTo>
                  <a:lnTo>
                    <a:pt x="4816" y="14374"/>
                  </a:lnTo>
                  <a:lnTo>
                    <a:pt x="5359" y="14868"/>
                  </a:lnTo>
                  <a:lnTo>
                    <a:pt x="5927" y="15312"/>
                  </a:lnTo>
                  <a:lnTo>
                    <a:pt x="6520" y="15732"/>
                  </a:lnTo>
                  <a:lnTo>
                    <a:pt x="7137" y="16152"/>
                  </a:lnTo>
                  <a:lnTo>
                    <a:pt x="7780" y="16522"/>
                  </a:lnTo>
                  <a:lnTo>
                    <a:pt x="8446" y="16868"/>
                  </a:lnTo>
                  <a:lnTo>
                    <a:pt x="9138" y="17189"/>
                  </a:lnTo>
                  <a:lnTo>
                    <a:pt x="9854" y="17486"/>
                  </a:lnTo>
                  <a:lnTo>
                    <a:pt x="10570" y="17757"/>
                  </a:lnTo>
                  <a:lnTo>
                    <a:pt x="11311" y="18004"/>
                  </a:lnTo>
                  <a:lnTo>
                    <a:pt x="12052" y="18202"/>
                  </a:lnTo>
                  <a:lnTo>
                    <a:pt x="12793" y="18350"/>
                  </a:lnTo>
                  <a:lnTo>
                    <a:pt x="13534" y="18473"/>
                  </a:lnTo>
                  <a:lnTo>
                    <a:pt x="14275" y="18572"/>
                  </a:lnTo>
                  <a:lnTo>
                    <a:pt x="15016" y="18622"/>
                  </a:lnTo>
                  <a:lnTo>
                    <a:pt x="15756" y="18646"/>
                  </a:lnTo>
                  <a:lnTo>
                    <a:pt x="16473" y="18646"/>
                  </a:lnTo>
                  <a:lnTo>
                    <a:pt x="17189" y="18597"/>
                  </a:lnTo>
                  <a:lnTo>
                    <a:pt x="17905" y="18523"/>
                  </a:lnTo>
                  <a:lnTo>
                    <a:pt x="18621" y="18399"/>
                  </a:lnTo>
                  <a:lnTo>
                    <a:pt x="19313" y="18276"/>
                  </a:lnTo>
                  <a:lnTo>
                    <a:pt x="20004" y="18103"/>
                  </a:lnTo>
                  <a:lnTo>
                    <a:pt x="20671" y="17905"/>
                  </a:lnTo>
                  <a:lnTo>
                    <a:pt x="21313" y="17683"/>
                  </a:lnTo>
                  <a:lnTo>
                    <a:pt x="21955" y="17411"/>
                  </a:lnTo>
                  <a:lnTo>
                    <a:pt x="22597" y="17115"/>
                  </a:lnTo>
                  <a:lnTo>
                    <a:pt x="23190" y="16819"/>
                  </a:lnTo>
                  <a:lnTo>
                    <a:pt x="23783" y="16473"/>
                  </a:lnTo>
                  <a:lnTo>
                    <a:pt x="24351" y="16103"/>
                  </a:lnTo>
                  <a:lnTo>
                    <a:pt x="24919" y="15707"/>
                  </a:lnTo>
                  <a:lnTo>
                    <a:pt x="25437" y="15263"/>
                  </a:lnTo>
                  <a:lnTo>
                    <a:pt x="25931" y="14818"/>
                  </a:lnTo>
                  <a:lnTo>
                    <a:pt x="26425" y="14349"/>
                  </a:lnTo>
                  <a:lnTo>
                    <a:pt x="26870" y="13855"/>
                  </a:lnTo>
                  <a:lnTo>
                    <a:pt x="27314" y="13337"/>
                  </a:lnTo>
                  <a:lnTo>
                    <a:pt x="27710" y="12769"/>
                  </a:lnTo>
                  <a:lnTo>
                    <a:pt x="28080" y="12201"/>
                  </a:lnTo>
                  <a:lnTo>
                    <a:pt x="28426" y="11608"/>
                  </a:lnTo>
                  <a:lnTo>
                    <a:pt x="28722" y="10990"/>
                  </a:lnTo>
                  <a:lnTo>
                    <a:pt x="29018" y="10373"/>
                  </a:lnTo>
                  <a:lnTo>
                    <a:pt x="29241" y="9706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408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176475" y="-1476575"/>
              <a:ext cx="726100" cy="420475"/>
            </a:xfrm>
            <a:custGeom>
              <a:rect b="b" l="l" r="r" t="t"/>
              <a:pathLst>
                <a:path extrusionOk="0" h="16819" w="29044">
                  <a:moveTo>
                    <a:pt x="470" y="0"/>
                  </a:moveTo>
                  <a:lnTo>
                    <a:pt x="297" y="568"/>
                  </a:lnTo>
                  <a:lnTo>
                    <a:pt x="174" y="1136"/>
                  </a:lnTo>
                  <a:lnTo>
                    <a:pt x="75" y="1729"/>
                  </a:lnTo>
                  <a:lnTo>
                    <a:pt x="1" y="2297"/>
                  </a:lnTo>
                  <a:lnTo>
                    <a:pt x="1" y="2890"/>
                  </a:lnTo>
                  <a:lnTo>
                    <a:pt x="1" y="3458"/>
                  </a:lnTo>
                  <a:lnTo>
                    <a:pt x="50" y="4051"/>
                  </a:lnTo>
                  <a:lnTo>
                    <a:pt x="149" y="4643"/>
                  </a:lnTo>
                  <a:lnTo>
                    <a:pt x="272" y="5211"/>
                  </a:lnTo>
                  <a:lnTo>
                    <a:pt x="421" y="5804"/>
                  </a:lnTo>
                  <a:lnTo>
                    <a:pt x="618" y="6372"/>
                  </a:lnTo>
                  <a:lnTo>
                    <a:pt x="840" y="6940"/>
                  </a:lnTo>
                  <a:lnTo>
                    <a:pt x="1087" y="7508"/>
                  </a:lnTo>
                  <a:lnTo>
                    <a:pt x="1359" y="8076"/>
                  </a:lnTo>
                  <a:lnTo>
                    <a:pt x="1680" y="8620"/>
                  </a:lnTo>
                  <a:lnTo>
                    <a:pt x="2026" y="9163"/>
                  </a:lnTo>
                  <a:lnTo>
                    <a:pt x="2396" y="9681"/>
                  </a:lnTo>
                  <a:lnTo>
                    <a:pt x="2791" y="10200"/>
                  </a:lnTo>
                  <a:lnTo>
                    <a:pt x="3236" y="10719"/>
                  </a:lnTo>
                  <a:lnTo>
                    <a:pt x="3680" y="11213"/>
                  </a:lnTo>
                  <a:lnTo>
                    <a:pt x="4174" y="11707"/>
                  </a:lnTo>
                  <a:lnTo>
                    <a:pt x="4668" y="12151"/>
                  </a:lnTo>
                  <a:lnTo>
                    <a:pt x="5212" y="12620"/>
                  </a:lnTo>
                  <a:lnTo>
                    <a:pt x="5780" y="13040"/>
                  </a:lnTo>
                  <a:lnTo>
                    <a:pt x="6348" y="13460"/>
                  </a:lnTo>
                  <a:lnTo>
                    <a:pt x="6965" y="13855"/>
                  </a:lnTo>
                  <a:lnTo>
                    <a:pt x="7583" y="14250"/>
                  </a:lnTo>
                  <a:lnTo>
                    <a:pt x="8249" y="14596"/>
                  </a:lnTo>
                  <a:lnTo>
                    <a:pt x="8916" y="14942"/>
                  </a:lnTo>
                  <a:lnTo>
                    <a:pt x="9608" y="15238"/>
                  </a:lnTo>
                  <a:lnTo>
                    <a:pt x="10299" y="15535"/>
                  </a:lnTo>
                  <a:lnTo>
                    <a:pt x="11040" y="15806"/>
                  </a:lnTo>
                  <a:lnTo>
                    <a:pt x="11781" y="16028"/>
                  </a:lnTo>
                  <a:lnTo>
                    <a:pt x="12522" y="16226"/>
                  </a:lnTo>
                  <a:lnTo>
                    <a:pt x="13263" y="16424"/>
                  </a:lnTo>
                  <a:lnTo>
                    <a:pt x="14004" y="16547"/>
                  </a:lnTo>
                  <a:lnTo>
                    <a:pt x="14720" y="16671"/>
                  </a:lnTo>
                  <a:lnTo>
                    <a:pt x="15461" y="16745"/>
                  </a:lnTo>
                  <a:lnTo>
                    <a:pt x="16177" y="16794"/>
                  </a:lnTo>
                  <a:lnTo>
                    <a:pt x="16893" y="16819"/>
                  </a:lnTo>
                  <a:lnTo>
                    <a:pt x="17609" y="16819"/>
                  </a:lnTo>
                  <a:lnTo>
                    <a:pt x="18301" y="16794"/>
                  </a:lnTo>
                  <a:lnTo>
                    <a:pt x="18992" y="16720"/>
                  </a:lnTo>
                  <a:lnTo>
                    <a:pt x="19659" y="16646"/>
                  </a:lnTo>
                  <a:lnTo>
                    <a:pt x="20326" y="16522"/>
                  </a:lnTo>
                  <a:lnTo>
                    <a:pt x="20993" y="16399"/>
                  </a:lnTo>
                  <a:lnTo>
                    <a:pt x="21610" y="16226"/>
                  </a:lnTo>
                  <a:lnTo>
                    <a:pt x="22228" y="16028"/>
                  </a:lnTo>
                  <a:lnTo>
                    <a:pt x="22845" y="15806"/>
                  </a:lnTo>
                  <a:lnTo>
                    <a:pt x="23413" y="15559"/>
                  </a:lnTo>
                  <a:lnTo>
                    <a:pt x="23981" y="15288"/>
                  </a:lnTo>
                  <a:lnTo>
                    <a:pt x="24524" y="14991"/>
                  </a:lnTo>
                  <a:lnTo>
                    <a:pt x="25068" y="14670"/>
                  </a:lnTo>
                  <a:lnTo>
                    <a:pt x="25562" y="14349"/>
                  </a:lnTo>
                  <a:lnTo>
                    <a:pt x="26031" y="13979"/>
                  </a:lnTo>
                  <a:lnTo>
                    <a:pt x="26475" y="13584"/>
                  </a:lnTo>
                  <a:lnTo>
                    <a:pt x="26920" y="13188"/>
                  </a:lnTo>
                  <a:lnTo>
                    <a:pt x="27315" y="12744"/>
                  </a:lnTo>
                  <a:lnTo>
                    <a:pt x="27685" y="12299"/>
                  </a:lnTo>
                  <a:lnTo>
                    <a:pt x="28006" y="11805"/>
                  </a:lnTo>
                  <a:lnTo>
                    <a:pt x="28328" y="11311"/>
                  </a:lnTo>
                  <a:lnTo>
                    <a:pt x="28599" y="10793"/>
                  </a:lnTo>
                  <a:lnTo>
                    <a:pt x="28846" y="10274"/>
                  </a:lnTo>
                  <a:lnTo>
                    <a:pt x="29044" y="9706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220925" y="-1461750"/>
              <a:ext cx="638425" cy="369850"/>
            </a:xfrm>
            <a:custGeom>
              <a:rect b="b" l="l" r="r" t="t"/>
              <a:pathLst>
                <a:path extrusionOk="0" h="14794" w="25537">
                  <a:moveTo>
                    <a:pt x="421" y="0"/>
                  </a:moveTo>
                  <a:lnTo>
                    <a:pt x="273" y="494"/>
                  </a:lnTo>
                  <a:lnTo>
                    <a:pt x="149" y="988"/>
                  </a:lnTo>
                  <a:lnTo>
                    <a:pt x="75" y="1507"/>
                  </a:lnTo>
                  <a:lnTo>
                    <a:pt x="26" y="2025"/>
                  </a:lnTo>
                  <a:lnTo>
                    <a:pt x="1" y="2519"/>
                  </a:lnTo>
                  <a:lnTo>
                    <a:pt x="1" y="3038"/>
                  </a:lnTo>
                  <a:lnTo>
                    <a:pt x="50" y="3556"/>
                  </a:lnTo>
                  <a:lnTo>
                    <a:pt x="124" y="4075"/>
                  </a:lnTo>
                  <a:lnTo>
                    <a:pt x="248" y="4594"/>
                  </a:lnTo>
                  <a:lnTo>
                    <a:pt x="371" y="5088"/>
                  </a:lnTo>
                  <a:lnTo>
                    <a:pt x="544" y="5606"/>
                  </a:lnTo>
                  <a:lnTo>
                    <a:pt x="742" y="6100"/>
                  </a:lnTo>
                  <a:lnTo>
                    <a:pt x="964" y="6594"/>
                  </a:lnTo>
                  <a:lnTo>
                    <a:pt x="1211" y="7088"/>
                  </a:lnTo>
                  <a:lnTo>
                    <a:pt x="1483" y="7557"/>
                  </a:lnTo>
                  <a:lnTo>
                    <a:pt x="1779" y="8051"/>
                  </a:lnTo>
                  <a:lnTo>
                    <a:pt x="2125" y="8520"/>
                  </a:lnTo>
                  <a:lnTo>
                    <a:pt x="2471" y="8965"/>
                  </a:lnTo>
                  <a:lnTo>
                    <a:pt x="2841" y="9410"/>
                  </a:lnTo>
                  <a:lnTo>
                    <a:pt x="3236" y="9854"/>
                  </a:lnTo>
                  <a:lnTo>
                    <a:pt x="3681" y="10274"/>
                  </a:lnTo>
                  <a:lnTo>
                    <a:pt x="4125" y="10694"/>
                  </a:lnTo>
                  <a:lnTo>
                    <a:pt x="4594" y="11089"/>
                  </a:lnTo>
                  <a:lnTo>
                    <a:pt x="5088" y="11459"/>
                  </a:lnTo>
                  <a:lnTo>
                    <a:pt x="5582" y="11830"/>
                  </a:lnTo>
                  <a:lnTo>
                    <a:pt x="6126" y="12176"/>
                  </a:lnTo>
                  <a:lnTo>
                    <a:pt x="6669" y="12521"/>
                  </a:lnTo>
                  <a:lnTo>
                    <a:pt x="7237" y="12818"/>
                  </a:lnTo>
                  <a:lnTo>
                    <a:pt x="7830" y="13114"/>
                  </a:lnTo>
                  <a:lnTo>
                    <a:pt x="8447" y="13386"/>
                  </a:lnTo>
                  <a:lnTo>
                    <a:pt x="9064" y="13657"/>
                  </a:lnTo>
                  <a:lnTo>
                    <a:pt x="9707" y="13880"/>
                  </a:lnTo>
                  <a:lnTo>
                    <a:pt x="10373" y="14077"/>
                  </a:lnTo>
                  <a:lnTo>
                    <a:pt x="11015" y="14275"/>
                  </a:lnTo>
                  <a:lnTo>
                    <a:pt x="11658" y="14423"/>
                  </a:lnTo>
                  <a:lnTo>
                    <a:pt x="12324" y="14546"/>
                  </a:lnTo>
                  <a:lnTo>
                    <a:pt x="12966" y="14645"/>
                  </a:lnTo>
                  <a:lnTo>
                    <a:pt x="13609" y="14719"/>
                  </a:lnTo>
                  <a:lnTo>
                    <a:pt x="14226" y="14769"/>
                  </a:lnTo>
                  <a:lnTo>
                    <a:pt x="14868" y="14793"/>
                  </a:lnTo>
                  <a:lnTo>
                    <a:pt x="15486" y="14793"/>
                  </a:lnTo>
                  <a:lnTo>
                    <a:pt x="16103" y="14744"/>
                  </a:lnTo>
                  <a:lnTo>
                    <a:pt x="16696" y="14695"/>
                  </a:lnTo>
                  <a:lnTo>
                    <a:pt x="17288" y="14620"/>
                  </a:lnTo>
                  <a:lnTo>
                    <a:pt x="17881" y="14522"/>
                  </a:lnTo>
                  <a:lnTo>
                    <a:pt x="18449" y="14398"/>
                  </a:lnTo>
                  <a:lnTo>
                    <a:pt x="19017" y="14250"/>
                  </a:lnTo>
                  <a:lnTo>
                    <a:pt x="19560" y="14077"/>
                  </a:lnTo>
                  <a:lnTo>
                    <a:pt x="20079" y="13880"/>
                  </a:lnTo>
                  <a:lnTo>
                    <a:pt x="20598" y="13682"/>
                  </a:lnTo>
                  <a:lnTo>
                    <a:pt x="21092" y="13435"/>
                  </a:lnTo>
                  <a:lnTo>
                    <a:pt x="21586" y="13188"/>
                  </a:lnTo>
                  <a:lnTo>
                    <a:pt x="22030" y="12892"/>
                  </a:lnTo>
                  <a:lnTo>
                    <a:pt x="22475" y="12595"/>
                  </a:lnTo>
                  <a:lnTo>
                    <a:pt x="22894" y="12274"/>
                  </a:lnTo>
                  <a:lnTo>
                    <a:pt x="23290" y="11929"/>
                  </a:lnTo>
                  <a:lnTo>
                    <a:pt x="23660" y="11583"/>
                  </a:lnTo>
                  <a:lnTo>
                    <a:pt x="24006" y="11188"/>
                  </a:lnTo>
                  <a:lnTo>
                    <a:pt x="24327" y="10793"/>
                  </a:lnTo>
                  <a:lnTo>
                    <a:pt x="24623" y="10373"/>
                  </a:lnTo>
                  <a:lnTo>
                    <a:pt x="24895" y="9953"/>
                  </a:lnTo>
                  <a:lnTo>
                    <a:pt x="25142" y="9484"/>
                  </a:lnTo>
                  <a:lnTo>
                    <a:pt x="25364" y="9014"/>
                  </a:lnTo>
                  <a:lnTo>
                    <a:pt x="25537" y="8520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475300" y="-1232700"/>
              <a:ext cx="37700" cy="57450"/>
            </a:xfrm>
            <a:custGeom>
              <a:rect b="b" l="l" r="r" t="t"/>
              <a:pathLst>
                <a:path extrusionOk="0" h="2298" w="1508">
                  <a:moveTo>
                    <a:pt x="989" y="1"/>
                  </a:moveTo>
                  <a:lnTo>
                    <a:pt x="865" y="25"/>
                  </a:lnTo>
                  <a:lnTo>
                    <a:pt x="717" y="99"/>
                  </a:lnTo>
                  <a:lnTo>
                    <a:pt x="569" y="198"/>
                  </a:lnTo>
                  <a:lnTo>
                    <a:pt x="421" y="346"/>
                  </a:lnTo>
                  <a:lnTo>
                    <a:pt x="297" y="519"/>
                  </a:lnTo>
                  <a:lnTo>
                    <a:pt x="198" y="717"/>
                  </a:lnTo>
                  <a:lnTo>
                    <a:pt x="100" y="939"/>
                  </a:lnTo>
                  <a:lnTo>
                    <a:pt x="50" y="1161"/>
                  </a:lnTo>
                  <a:lnTo>
                    <a:pt x="1" y="1384"/>
                  </a:lnTo>
                  <a:lnTo>
                    <a:pt x="1" y="1606"/>
                  </a:lnTo>
                  <a:lnTo>
                    <a:pt x="25" y="1803"/>
                  </a:lnTo>
                  <a:lnTo>
                    <a:pt x="75" y="1976"/>
                  </a:lnTo>
                  <a:lnTo>
                    <a:pt x="149" y="2100"/>
                  </a:lnTo>
                  <a:lnTo>
                    <a:pt x="248" y="2223"/>
                  </a:lnTo>
                  <a:lnTo>
                    <a:pt x="371" y="2273"/>
                  </a:lnTo>
                  <a:lnTo>
                    <a:pt x="495" y="2297"/>
                  </a:lnTo>
                  <a:lnTo>
                    <a:pt x="643" y="2273"/>
                  </a:lnTo>
                  <a:lnTo>
                    <a:pt x="791" y="2223"/>
                  </a:lnTo>
                  <a:lnTo>
                    <a:pt x="939" y="2100"/>
                  </a:lnTo>
                  <a:lnTo>
                    <a:pt x="1063" y="1976"/>
                  </a:lnTo>
                  <a:lnTo>
                    <a:pt x="1186" y="1803"/>
                  </a:lnTo>
                  <a:lnTo>
                    <a:pt x="1310" y="1606"/>
                  </a:lnTo>
                  <a:lnTo>
                    <a:pt x="1384" y="1384"/>
                  </a:lnTo>
                  <a:lnTo>
                    <a:pt x="1458" y="1137"/>
                  </a:lnTo>
                  <a:lnTo>
                    <a:pt x="1483" y="914"/>
                  </a:lnTo>
                  <a:lnTo>
                    <a:pt x="1507" y="692"/>
                  </a:lnTo>
                  <a:lnTo>
                    <a:pt x="1483" y="519"/>
                  </a:lnTo>
                  <a:lnTo>
                    <a:pt x="1433" y="346"/>
                  </a:lnTo>
                  <a:lnTo>
                    <a:pt x="1359" y="198"/>
                  </a:lnTo>
                  <a:lnTo>
                    <a:pt x="1260" y="99"/>
                  </a:lnTo>
                  <a:lnTo>
                    <a:pt x="1137" y="25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579650" y="-1233325"/>
              <a:ext cx="33975" cy="59300"/>
            </a:xfrm>
            <a:custGeom>
              <a:rect b="b" l="l" r="r" t="t"/>
              <a:pathLst>
                <a:path extrusionOk="0" h="2372" w="1359">
                  <a:moveTo>
                    <a:pt x="643" y="1"/>
                  </a:moveTo>
                  <a:lnTo>
                    <a:pt x="494" y="26"/>
                  </a:lnTo>
                  <a:lnTo>
                    <a:pt x="371" y="100"/>
                  </a:lnTo>
                  <a:lnTo>
                    <a:pt x="272" y="198"/>
                  </a:lnTo>
                  <a:lnTo>
                    <a:pt x="173" y="347"/>
                  </a:lnTo>
                  <a:lnTo>
                    <a:pt x="99" y="544"/>
                  </a:lnTo>
                  <a:lnTo>
                    <a:pt x="50" y="742"/>
                  </a:lnTo>
                  <a:lnTo>
                    <a:pt x="0" y="964"/>
                  </a:lnTo>
                  <a:lnTo>
                    <a:pt x="0" y="1211"/>
                  </a:lnTo>
                  <a:lnTo>
                    <a:pt x="25" y="1433"/>
                  </a:lnTo>
                  <a:lnTo>
                    <a:pt x="75" y="1656"/>
                  </a:lnTo>
                  <a:lnTo>
                    <a:pt x="149" y="1878"/>
                  </a:lnTo>
                  <a:lnTo>
                    <a:pt x="223" y="2051"/>
                  </a:lnTo>
                  <a:lnTo>
                    <a:pt x="322" y="2174"/>
                  </a:lnTo>
                  <a:lnTo>
                    <a:pt x="445" y="2298"/>
                  </a:lnTo>
                  <a:lnTo>
                    <a:pt x="593" y="2347"/>
                  </a:lnTo>
                  <a:lnTo>
                    <a:pt x="717" y="2372"/>
                  </a:lnTo>
                  <a:lnTo>
                    <a:pt x="865" y="2347"/>
                  </a:lnTo>
                  <a:lnTo>
                    <a:pt x="988" y="2273"/>
                  </a:lnTo>
                  <a:lnTo>
                    <a:pt x="1087" y="2149"/>
                  </a:lnTo>
                  <a:lnTo>
                    <a:pt x="1186" y="2001"/>
                  </a:lnTo>
                  <a:lnTo>
                    <a:pt x="1260" y="1828"/>
                  </a:lnTo>
                  <a:lnTo>
                    <a:pt x="1309" y="1631"/>
                  </a:lnTo>
                  <a:lnTo>
                    <a:pt x="1359" y="1409"/>
                  </a:lnTo>
                  <a:lnTo>
                    <a:pt x="1359" y="1162"/>
                  </a:lnTo>
                  <a:lnTo>
                    <a:pt x="1334" y="915"/>
                  </a:lnTo>
                  <a:lnTo>
                    <a:pt x="1285" y="692"/>
                  </a:lnTo>
                  <a:lnTo>
                    <a:pt x="1211" y="495"/>
                  </a:lnTo>
                  <a:lnTo>
                    <a:pt x="1137" y="322"/>
                  </a:lnTo>
                  <a:lnTo>
                    <a:pt x="1013" y="174"/>
                  </a:lnTo>
                  <a:lnTo>
                    <a:pt x="914" y="75"/>
                  </a:lnTo>
                  <a:lnTo>
                    <a:pt x="766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659925" y="-1263575"/>
              <a:ext cx="35825" cy="58075"/>
            </a:xfrm>
            <a:custGeom>
              <a:rect b="b" l="l" r="r" t="t"/>
              <a:pathLst>
                <a:path extrusionOk="0" h="2323" w="1433">
                  <a:moveTo>
                    <a:pt x="543" y="1"/>
                  </a:moveTo>
                  <a:lnTo>
                    <a:pt x="395" y="25"/>
                  </a:lnTo>
                  <a:lnTo>
                    <a:pt x="272" y="75"/>
                  </a:lnTo>
                  <a:lnTo>
                    <a:pt x="173" y="174"/>
                  </a:lnTo>
                  <a:lnTo>
                    <a:pt x="74" y="322"/>
                  </a:lnTo>
                  <a:lnTo>
                    <a:pt x="25" y="495"/>
                  </a:lnTo>
                  <a:lnTo>
                    <a:pt x="0" y="692"/>
                  </a:lnTo>
                  <a:lnTo>
                    <a:pt x="0" y="890"/>
                  </a:lnTo>
                  <a:lnTo>
                    <a:pt x="25" y="1112"/>
                  </a:lnTo>
                  <a:lnTo>
                    <a:pt x="74" y="1359"/>
                  </a:lnTo>
                  <a:lnTo>
                    <a:pt x="148" y="1581"/>
                  </a:lnTo>
                  <a:lnTo>
                    <a:pt x="247" y="1779"/>
                  </a:lnTo>
                  <a:lnTo>
                    <a:pt x="346" y="1952"/>
                  </a:lnTo>
                  <a:lnTo>
                    <a:pt x="494" y="2100"/>
                  </a:lnTo>
                  <a:lnTo>
                    <a:pt x="617" y="2223"/>
                  </a:lnTo>
                  <a:lnTo>
                    <a:pt x="766" y="2297"/>
                  </a:lnTo>
                  <a:lnTo>
                    <a:pt x="914" y="2322"/>
                  </a:lnTo>
                  <a:lnTo>
                    <a:pt x="1037" y="2322"/>
                  </a:lnTo>
                  <a:lnTo>
                    <a:pt x="1161" y="2248"/>
                  </a:lnTo>
                  <a:lnTo>
                    <a:pt x="1260" y="2149"/>
                  </a:lnTo>
                  <a:lnTo>
                    <a:pt x="1358" y="2026"/>
                  </a:lnTo>
                  <a:lnTo>
                    <a:pt x="1408" y="1853"/>
                  </a:lnTo>
                  <a:lnTo>
                    <a:pt x="1432" y="1655"/>
                  </a:lnTo>
                  <a:lnTo>
                    <a:pt x="1432" y="1458"/>
                  </a:lnTo>
                  <a:lnTo>
                    <a:pt x="1432" y="1211"/>
                  </a:lnTo>
                  <a:lnTo>
                    <a:pt x="1358" y="989"/>
                  </a:lnTo>
                  <a:lnTo>
                    <a:pt x="1284" y="766"/>
                  </a:lnTo>
                  <a:lnTo>
                    <a:pt x="1185" y="544"/>
                  </a:lnTo>
                  <a:lnTo>
                    <a:pt x="1087" y="371"/>
                  </a:lnTo>
                  <a:lnTo>
                    <a:pt x="938" y="223"/>
                  </a:lnTo>
                  <a:lnTo>
                    <a:pt x="815" y="124"/>
                  </a:lnTo>
                  <a:lnTo>
                    <a:pt x="667" y="50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389475" y="-1291975"/>
              <a:ext cx="46350" cy="51275"/>
            </a:xfrm>
            <a:custGeom>
              <a:rect b="b" l="l" r="r" t="t"/>
              <a:pathLst>
                <a:path extrusionOk="0" h="2051" w="1854">
                  <a:moveTo>
                    <a:pt x="1433" y="1"/>
                  </a:moveTo>
                  <a:lnTo>
                    <a:pt x="1261" y="25"/>
                  </a:lnTo>
                  <a:lnTo>
                    <a:pt x="1088" y="75"/>
                  </a:lnTo>
                  <a:lnTo>
                    <a:pt x="915" y="149"/>
                  </a:lnTo>
                  <a:lnTo>
                    <a:pt x="742" y="272"/>
                  </a:lnTo>
                  <a:lnTo>
                    <a:pt x="569" y="421"/>
                  </a:lnTo>
                  <a:lnTo>
                    <a:pt x="396" y="593"/>
                  </a:lnTo>
                  <a:lnTo>
                    <a:pt x="273" y="791"/>
                  </a:lnTo>
                  <a:lnTo>
                    <a:pt x="149" y="989"/>
                  </a:lnTo>
                  <a:lnTo>
                    <a:pt x="75" y="1186"/>
                  </a:lnTo>
                  <a:lnTo>
                    <a:pt x="26" y="1384"/>
                  </a:lnTo>
                  <a:lnTo>
                    <a:pt x="1" y="1557"/>
                  </a:lnTo>
                  <a:lnTo>
                    <a:pt x="26" y="1705"/>
                  </a:lnTo>
                  <a:lnTo>
                    <a:pt x="75" y="1853"/>
                  </a:lnTo>
                  <a:lnTo>
                    <a:pt x="174" y="1952"/>
                  </a:lnTo>
                  <a:lnTo>
                    <a:pt x="297" y="2026"/>
                  </a:lnTo>
                  <a:lnTo>
                    <a:pt x="421" y="2050"/>
                  </a:lnTo>
                  <a:lnTo>
                    <a:pt x="594" y="2026"/>
                  </a:lnTo>
                  <a:lnTo>
                    <a:pt x="767" y="1976"/>
                  </a:lnTo>
                  <a:lnTo>
                    <a:pt x="939" y="1902"/>
                  </a:lnTo>
                  <a:lnTo>
                    <a:pt x="1112" y="1779"/>
                  </a:lnTo>
                  <a:lnTo>
                    <a:pt x="1285" y="1631"/>
                  </a:lnTo>
                  <a:lnTo>
                    <a:pt x="1458" y="1458"/>
                  </a:lnTo>
                  <a:lnTo>
                    <a:pt x="1582" y="1260"/>
                  </a:lnTo>
                  <a:lnTo>
                    <a:pt x="1705" y="1063"/>
                  </a:lnTo>
                  <a:lnTo>
                    <a:pt x="1779" y="865"/>
                  </a:lnTo>
                  <a:lnTo>
                    <a:pt x="1829" y="692"/>
                  </a:lnTo>
                  <a:lnTo>
                    <a:pt x="1853" y="495"/>
                  </a:lnTo>
                  <a:lnTo>
                    <a:pt x="1829" y="346"/>
                  </a:lnTo>
                  <a:lnTo>
                    <a:pt x="1779" y="223"/>
                  </a:lnTo>
                  <a:lnTo>
                    <a:pt x="1680" y="99"/>
                  </a:lnTo>
                  <a:lnTo>
                    <a:pt x="1557" y="50"/>
                  </a:lnTo>
                  <a:lnTo>
                    <a:pt x="1433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1340700" y="-1362350"/>
              <a:ext cx="51900" cy="44475"/>
            </a:xfrm>
            <a:custGeom>
              <a:rect b="b" l="l" r="r" t="t"/>
              <a:pathLst>
                <a:path extrusionOk="0" h="1779" w="2076">
                  <a:moveTo>
                    <a:pt x="1433" y="0"/>
                  </a:moveTo>
                  <a:lnTo>
                    <a:pt x="1236" y="50"/>
                  </a:lnTo>
                  <a:lnTo>
                    <a:pt x="1038" y="124"/>
                  </a:lnTo>
                  <a:lnTo>
                    <a:pt x="841" y="223"/>
                  </a:lnTo>
                  <a:lnTo>
                    <a:pt x="643" y="346"/>
                  </a:lnTo>
                  <a:lnTo>
                    <a:pt x="446" y="519"/>
                  </a:lnTo>
                  <a:lnTo>
                    <a:pt x="297" y="667"/>
                  </a:lnTo>
                  <a:lnTo>
                    <a:pt x="174" y="840"/>
                  </a:lnTo>
                  <a:lnTo>
                    <a:pt x="75" y="1013"/>
                  </a:lnTo>
                  <a:lnTo>
                    <a:pt x="26" y="1186"/>
                  </a:lnTo>
                  <a:lnTo>
                    <a:pt x="1" y="1334"/>
                  </a:lnTo>
                  <a:lnTo>
                    <a:pt x="26" y="1482"/>
                  </a:lnTo>
                  <a:lnTo>
                    <a:pt x="100" y="1606"/>
                  </a:lnTo>
                  <a:lnTo>
                    <a:pt x="199" y="1704"/>
                  </a:lnTo>
                  <a:lnTo>
                    <a:pt x="322" y="1754"/>
                  </a:lnTo>
                  <a:lnTo>
                    <a:pt x="470" y="1778"/>
                  </a:lnTo>
                  <a:lnTo>
                    <a:pt x="668" y="1778"/>
                  </a:lnTo>
                  <a:lnTo>
                    <a:pt x="841" y="1754"/>
                  </a:lnTo>
                  <a:lnTo>
                    <a:pt x="1038" y="1680"/>
                  </a:lnTo>
                  <a:lnTo>
                    <a:pt x="1260" y="1581"/>
                  </a:lnTo>
                  <a:lnTo>
                    <a:pt x="1458" y="1433"/>
                  </a:lnTo>
                  <a:lnTo>
                    <a:pt x="1631" y="1284"/>
                  </a:lnTo>
                  <a:lnTo>
                    <a:pt x="1804" y="1112"/>
                  </a:lnTo>
                  <a:lnTo>
                    <a:pt x="1927" y="939"/>
                  </a:lnTo>
                  <a:lnTo>
                    <a:pt x="2001" y="766"/>
                  </a:lnTo>
                  <a:lnTo>
                    <a:pt x="2075" y="618"/>
                  </a:lnTo>
                  <a:lnTo>
                    <a:pt x="2075" y="445"/>
                  </a:lnTo>
                  <a:lnTo>
                    <a:pt x="2075" y="297"/>
                  </a:lnTo>
                  <a:lnTo>
                    <a:pt x="2001" y="173"/>
                  </a:lnTo>
                  <a:lnTo>
                    <a:pt x="1903" y="74"/>
                  </a:lnTo>
                  <a:lnTo>
                    <a:pt x="1779" y="2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" name="Google Shape;60;p3"/>
          <p:cNvGrpSpPr/>
          <p:nvPr/>
        </p:nvGrpSpPr>
        <p:grpSpPr>
          <a:xfrm rot="1257324">
            <a:off x="8211151" y="3838981"/>
            <a:ext cx="1200390" cy="1314354"/>
            <a:chOff x="4217475" y="520275"/>
            <a:chExt cx="793400" cy="868725"/>
          </a:xfrm>
        </p:grpSpPr>
        <p:sp>
          <p:nvSpPr>
            <p:cNvPr id="61" name="Google Shape;61;p3"/>
            <p:cNvSpPr/>
            <p:nvPr/>
          </p:nvSpPr>
          <p:spPr>
            <a:xfrm>
              <a:off x="4501475" y="520275"/>
              <a:ext cx="509400" cy="862550"/>
            </a:xfrm>
            <a:custGeom>
              <a:rect b="b" l="l" r="r" t="t"/>
              <a:pathLst>
                <a:path extrusionOk="0" h="34502" w="20376">
                  <a:moveTo>
                    <a:pt x="1" y="0"/>
                  </a:moveTo>
                  <a:lnTo>
                    <a:pt x="5039" y="9459"/>
                  </a:lnTo>
                  <a:lnTo>
                    <a:pt x="9435" y="9089"/>
                  </a:lnTo>
                  <a:lnTo>
                    <a:pt x="9435" y="9089"/>
                  </a:lnTo>
                  <a:lnTo>
                    <a:pt x="6224" y="11682"/>
                  </a:lnTo>
                  <a:lnTo>
                    <a:pt x="9731" y="18325"/>
                  </a:lnTo>
                  <a:lnTo>
                    <a:pt x="11781" y="17535"/>
                  </a:lnTo>
                  <a:lnTo>
                    <a:pt x="10348" y="19461"/>
                  </a:lnTo>
                  <a:lnTo>
                    <a:pt x="14646" y="27562"/>
                  </a:lnTo>
                  <a:lnTo>
                    <a:pt x="17609" y="25388"/>
                  </a:lnTo>
                  <a:lnTo>
                    <a:pt x="17609" y="25388"/>
                  </a:lnTo>
                  <a:lnTo>
                    <a:pt x="15584" y="29315"/>
                  </a:lnTo>
                  <a:lnTo>
                    <a:pt x="18350" y="34501"/>
                  </a:lnTo>
                  <a:lnTo>
                    <a:pt x="18449" y="34205"/>
                  </a:lnTo>
                  <a:lnTo>
                    <a:pt x="18745" y="33390"/>
                  </a:lnTo>
                  <a:lnTo>
                    <a:pt x="18943" y="32797"/>
                  </a:lnTo>
                  <a:lnTo>
                    <a:pt x="19165" y="32081"/>
                  </a:lnTo>
                  <a:lnTo>
                    <a:pt x="19387" y="31266"/>
                  </a:lnTo>
                  <a:lnTo>
                    <a:pt x="19609" y="30377"/>
                  </a:lnTo>
                  <a:lnTo>
                    <a:pt x="19807" y="29389"/>
                  </a:lnTo>
                  <a:lnTo>
                    <a:pt x="20005" y="28303"/>
                  </a:lnTo>
                  <a:lnTo>
                    <a:pt x="20178" y="27166"/>
                  </a:lnTo>
                  <a:lnTo>
                    <a:pt x="20301" y="25956"/>
                  </a:lnTo>
                  <a:lnTo>
                    <a:pt x="20375" y="24697"/>
                  </a:lnTo>
                  <a:lnTo>
                    <a:pt x="20375" y="24030"/>
                  </a:lnTo>
                  <a:lnTo>
                    <a:pt x="20375" y="23363"/>
                  </a:lnTo>
                  <a:lnTo>
                    <a:pt x="20350" y="22696"/>
                  </a:lnTo>
                  <a:lnTo>
                    <a:pt x="20326" y="22005"/>
                  </a:lnTo>
                  <a:lnTo>
                    <a:pt x="20276" y="21313"/>
                  </a:lnTo>
                  <a:lnTo>
                    <a:pt x="20202" y="20622"/>
                  </a:lnTo>
                  <a:lnTo>
                    <a:pt x="20103" y="19906"/>
                  </a:lnTo>
                  <a:lnTo>
                    <a:pt x="19980" y="19214"/>
                  </a:lnTo>
                  <a:lnTo>
                    <a:pt x="19832" y="18498"/>
                  </a:lnTo>
                  <a:lnTo>
                    <a:pt x="19684" y="17757"/>
                  </a:lnTo>
                  <a:lnTo>
                    <a:pt x="19486" y="17041"/>
                  </a:lnTo>
                  <a:lnTo>
                    <a:pt x="19264" y="16325"/>
                  </a:lnTo>
                  <a:lnTo>
                    <a:pt x="19017" y="15584"/>
                  </a:lnTo>
                  <a:lnTo>
                    <a:pt x="18720" y="14868"/>
                  </a:lnTo>
                  <a:lnTo>
                    <a:pt x="18424" y="14151"/>
                  </a:lnTo>
                  <a:lnTo>
                    <a:pt x="18078" y="13411"/>
                  </a:lnTo>
                  <a:lnTo>
                    <a:pt x="17708" y="12694"/>
                  </a:lnTo>
                  <a:lnTo>
                    <a:pt x="17288" y="11978"/>
                  </a:lnTo>
                  <a:lnTo>
                    <a:pt x="16843" y="11287"/>
                  </a:lnTo>
                  <a:lnTo>
                    <a:pt x="16350" y="10570"/>
                  </a:lnTo>
                  <a:lnTo>
                    <a:pt x="15831" y="9879"/>
                  </a:lnTo>
                  <a:lnTo>
                    <a:pt x="15288" y="9187"/>
                  </a:lnTo>
                  <a:lnTo>
                    <a:pt x="14670" y="8496"/>
                  </a:lnTo>
                  <a:lnTo>
                    <a:pt x="14028" y="7829"/>
                  </a:lnTo>
                  <a:lnTo>
                    <a:pt x="13337" y="7162"/>
                  </a:lnTo>
                  <a:lnTo>
                    <a:pt x="12620" y="6520"/>
                  </a:lnTo>
                  <a:lnTo>
                    <a:pt x="11855" y="5878"/>
                  </a:lnTo>
                  <a:lnTo>
                    <a:pt x="11015" y="5261"/>
                  </a:lnTo>
                  <a:lnTo>
                    <a:pt x="10151" y="4668"/>
                  </a:lnTo>
                  <a:lnTo>
                    <a:pt x="9237" y="4075"/>
                  </a:lnTo>
                  <a:lnTo>
                    <a:pt x="8274" y="3483"/>
                  </a:lnTo>
                  <a:lnTo>
                    <a:pt x="7261" y="2939"/>
                  </a:lnTo>
                  <a:lnTo>
                    <a:pt x="6175" y="2396"/>
                  </a:lnTo>
                  <a:lnTo>
                    <a:pt x="5063" y="1877"/>
                  </a:lnTo>
                  <a:lnTo>
                    <a:pt x="3878" y="1359"/>
                  </a:lnTo>
                  <a:lnTo>
                    <a:pt x="2643" y="889"/>
                  </a:lnTo>
                  <a:lnTo>
                    <a:pt x="1359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93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344650" y="636950"/>
              <a:ext cx="633500" cy="752050"/>
            </a:xfrm>
            <a:custGeom>
              <a:rect b="b" l="l" r="r" t="t"/>
              <a:pathLst>
                <a:path extrusionOk="0" h="30082" w="25340">
                  <a:moveTo>
                    <a:pt x="1" y="1"/>
                  </a:moveTo>
                  <a:lnTo>
                    <a:pt x="6842" y="8250"/>
                  </a:lnTo>
                  <a:lnTo>
                    <a:pt x="11065" y="6990"/>
                  </a:lnTo>
                  <a:lnTo>
                    <a:pt x="8447" y="10176"/>
                  </a:lnTo>
                  <a:lnTo>
                    <a:pt x="13238" y="15980"/>
                  </a:lnTo>
                  <a:lnTo>
                    <a:pt x="15065" y="14794"/>
                  </a:lnTo>
                  <a:lnTo>
                    <a:pt x="14053" y="16967"/>
                  </a:lnTo>
                  <a:lnTo>
                    <a:pt x="19906" y="24031"/>
                  </a:lnTo>
                  <a:lnTo>
                    <a:pt x="22376" y="21314"/>
                  </a:lnTo>
                  <a:lnTo>
                    <a:pt x="21165" y="25562"/>
                  </a:lnTo>
                  <a:lnTo>
                    <a:pt x="24919" y="30081"/>
                  </a:lnTo>
                  <a:lnTo>
                    <a:pt x="24969" y="29785"/>
                  </a:lnTo>
                  <a:lnTo>
                    <a:pt x="25117" y="28921"/>
                  </a:lnTo>
                  <a:lnTo>
                    <a:pt x="25191" y="28303"/>
                  </a:lnTo>
                  <a:lnTo>
                    <a:pt x="25240" y="27562"/>
                  </a:lnTo>
                  <a:lnTo>
                    <a:pt x="25290" y="26723"/>
                  </a:lnTo>
                  <a:lnTo>
                    <a:pt x="25339" y="25784"/>
                  </a:lnTo>
                  <a:lnTo>
                    <a:pt x="25339" y="24772"/>
                  </a:lnTo>
                  <a:lnTo>
                    <a:pt x="25314" y="23685"/>
                  </a:lnTo>
                  <a:lnTo>
                    <a:pt x="25240" y="22549"/>
                  </a:lnTo>
                  <a:lnTo>
                    <a:pt x="25117" y="21339"/>
                  </a:lnTo>
                  <a:lnTo>
                    <a:pt x="24919" y="20079"/>
                  </a:lnTo>
                  <a:lnTo>
                    <a:pt x="24821" y="19437"/>
                  </a:lnTo>
                  <a:lnTo>
                    <a:pt x="24672" y="18770"/>
                  </a:lnTo>
                  <a:lnTo>
                    <a:pt x="24524" y="18128"/>
                  </a:lnTo>
                  <a:lnTo>
                    <a:pt x="24351" y="17461"/>
                  </a:lnTo>
                  <a:lnTo>
                    <a:pt x="24154" y="16795"/>
                  </a:lnTo>
                  <a:lnTo>
                    <a:pt x="23931" y="16128"/>
                  </a:lnTo>
                  <a:lnTo>
                    <a:pt x="23709" y="15461"/>
                  </a:lnTo>
                  <a:lnTo>
                    <a:pt x="23438" y="14769"/>
                  </a:lnTo>
                  <a:lnTo>
                    <a:pt x="23166" y="14103"/>
                  </a:lnTo>
                  <a:lnTo>
                    <a:pt x="22845" y="13436"/>
                  </a:lnTo>
                  <a:lnTo>
                    <a:pt x="22524" y="12769"/>
                  </a:lnTo>
                  <a:lnTo>
                    <a:pt x="22153" y="12102"/>
                  </a:lnTo>
                  <a:lnTo>
                    <a:pt x="21758" y="11435"/>
                  </a:lnTo>
                  <a:lnTo>
                    <a:pt x="21338" y="10793"/>
                  </a:lnTo>
                  <a:lnTo>
                    <a:pt x="20894" y="10127"/>
                  </a:lnTo>
                  <a:lnTo>
                    <a:pt x="20400" y="9509"/>
                  </a:lnTo>
                  <a:lnTo>
                    <a:pt x="19906" y="8867"/>
                  </a:lnTo>
                  <a:lnTo>
                    <a:pt x="19338" y="8250"/>
                  </a:lnTo>
                  <a:lnTo>
                    <a:pt x="18770" y="7657"/>
                  </a:lnTo>
                  <a:lnTo>
                    <a:pt x="18153" y="7064"/>
                  </a:lnTo>
                  <a:lnTo>
                    <a:pt x="17510" y="6471"/>
                  </a:lnTo>
                  <a:lnTo>
                    <a:pt x="16819" y="5903"/>
                  </a:lnTo>
                  <a:lnTo>
                    <a:pt x="16078" y="5360"/>
                  </a:lnTo>
                  <a:lnTo>
                    <a:pt x="15312" y="4841"/>
                  </a:lnTo>
                  <a:lnTo>
                    <a:pt x="14522" y="4323"/>
                  </a:lnTo>
                  <a:lnTo>
                    <a:pt x="13682" y="3854"/>
                  </a:lnTo>
                  <a:lnTo>
                    <a:pt x="12793" y="3384"/>
                  </a:lnTo>
                  <a:lnTo>
                    <a:pt x="11855" y="2940"/>
                  </a:lnTo>
                  <a:lnTo>
                    <a:pt x="10892" y="2520"/>
                  </a:lnTo>
                  <a:lnTo>
                    <a:pt x="9855" y="2125"/>
                  </a:lnTo>
                  <a:lnTo>
                    <a:pt x="8793" y="1754"/>
                  </a:lnTo>
                  <a:lnTo>
                    <a:pt x="7681" y="1409"/>
                  </a:lnTo>
                  <a:lnTo>
                    <a:pt x="6545" y="1088"/>
                  </a:lnTo>
                  <a:lnTo>
                    <a:pt x="5335" y="816"/>
                  </a:lnTo>
                  <a:lnTo>
                    <a:pt x="4076" y="569"/>
                  </a:lnTo>
                  <a:lnTo>
                    <a:pt x="2767" y="347"/>
                  </a:lnTo>
                  <a:lnTo>
                    <a:pt x="1408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217475" y="742550"/>
              <a:ext cx="753875" cy="626075"/>
            </a:xfrm>
            <a:custGeom>
              <a:rect b="b" l="l" r="r" t="t"/>
              <a:pathLst>
                <a:path extrusionOk="0" h="25043" w="30155">
                  <a:moveTo>
                    <a:pt x="4100" y="0"/>
                  </a:moveTo>
                  <a:lnTo>
                    <a:pt x="2766" y="25"/>
                  </a:lnTo>
                  <a:lnTo>
                    <a:pt x="1408" y="99"/>
                  </a:lnTo>
                  <a:lnTo>
                    <a:pt x="0" y="222"/>
                  </a:lnTo>
                  <a:lnTo>
                    <a:pt x="8273" y="7039"/>
                  </a:lnTo>
                  <a:lnTo>
                    <a:pt x="12176" y="4989"/>
                  </a:lnTo>
                  <a:lnTo>
                    <a:pt x="10200" y="8619"/>
                  </a:lnTo>
                  <a:lnTo>
                    <a:pt x="16003" y="13410"/>
                  </a:lnTo>
                  <a:lnTo>
                    <a:pt x="17584" y="11904"/>
                  </a:lnTo>
                  <a:lnTo>
                    <a:pt x="17016" y="14225"/>
                  </a:lnTo>
                  <a:lnTo>
                    <a:pt x="24079" y="20054"/>
                  </a:lnTo>
                  <a:lnTo>
                    <a:pt x="26006" y="16917"/>
                  </a:lnTo>
                  <a:lnTo>
                    <a:pt x="25635" y="21313"/>
                  </a:lnTo>
                  <a:lnTo>
                    <a:pt x="30155" y="25042"/>
                  </a:lnTo>
                  <a:lnTo>
                    <a:pt x="30155" y="24746"/>
                  </a:lnTo>
                  <a:lnTo>
                    <a:pt x="30130" y="23857"/>
                  </a:lnTo>
                  <a:lnTo>
                    <a:pt x="30080" y="23239"/>
                  </a:lnTo>
                  <a:lnTo>
                    <a:pt x="30006" y="22499"/>
                  </a:lnTo>
                  <a:lnTo>
                    <a:pt x="29883" y="21659"/>
                  </a:lnTo>
                  <a:lnTo>
                    <a:pt x="29759" y="20745"/>
                  </a:lnTo>
                  <a:lnTo>
                    <a:pt x="29562" y="19757"/>
                  </a:lnTo>
                  <a:lnTo>
                    <a:pt x="29340" y="18695"/>
                  </a:lnTo>
                  <a:lnTo>
                    <a:pt x="29043" y="17559"/>
                  </a:lnTo>
                  <a:lnTo>
                    <a:pt x="28673" y="16399"/>
                  </a:lnTo>
                  <a:lnTo>
                    <a:pt x="28278" y="15213"/>
                  </a:lnTo>
                  <a:lnTo>
                    <a:pt x="28031" y="14596"/>
                  </a:lnTo>
                  <a:lnTo>
                    <a:pt x="27784" y="13978"/>
                  </a:lnTo>
                  <a:lnTo>
                    <a:pt x="27512" y="13361"/>
                  </a:lnTo>
                  <a:lnTo>
                    <a:pt x="27216" y="12743"/>
                  </a:lnTo>
                  <a:lnTo>
                    <a:pt x="26895" y="12126"/>
                  </a:lnTo>
                  <a:lnTo>
                    <a:pt x="26549" y="11509"/>
                  </a:lnTo>
                  <a:lnTo>
                    <a:pt x="26203" y="10916"/>
                  </a:lnTo>
                  <a:lnTo>
                    <a:pt x="25808" y="10299"/>
                  </a:lnTo>
                  <a:lnTo>
                    <a:pt x="25413" y="9681"/>
                  </a:lnTo>
                  <a:lnTo>
                    <a:pt x="24968" y="9088"/>
                  </a:lnTo>
                  <a:lnTo>
                    <a:pt x="24524" y="8496"/>
                  </a:lnTo>
                  <a:lnTo>
                    <a:pt x="24030" y="7903"/>
                  </a:lnTo>
                  <a:lnTo>
                    <a:pt x="23511" y="7335"/>
                  </a:lnTo>
                  <a:lnTo>
                    <a:pt x="22993" y="6767"/>
                  </a:lnTo>
                  <a:lnTo>
                    <a:pt x="22425" y="6224"/>
                  </a:lnTo>
                  <a:lnTo>
                    <a:pt x="21832" y="5680"/>
                  </a:lnTo>
                  <a:lnTo>
                    <a:pt x="21214" y="5162"/>
                  </a:lnTo>
                  <a:lnTo>
                    <a:pt x="20548" y="4668"/>
                  </a:lnTo>
                  <a:lnTo>
                    <a:pt x="19856" y="4174"/>
                  </a:lnTo>
                  <a:lnTo>
                    <a:pt x="19140" y="3705"/>
                  </a:lnTo>
                  <a:lnTo>
                    <a:pt x="18399" y="3260"/>
                  </a:lnTo>
                  <a:lnTo>
                    <a:pt x="17609" y="2840"/>
                  </a:lnTo>
                  <a:lnTo>
                    <a:pt x="16794" y="2445"/>
                  </a:lnTo>
                  <a:lnTo>
                    <a:pt x="15954" y="2075"/>
                  </a:lnTo>
                  <a:lnTo>
                    <a:pt x="15065" y="1729"/>
                  </a:lnTo>
                  <a:lnTo>
                    <a:pt x="14151" y="1408"/>
                  </a:lnTo>
                  <a:lnTo>
                    <a:pt x="13188" y="1111"/>
                  </a:lnTo>
                  <a:lnTo>
                    <a:pt x="12176" y="864"/>
                  </a:lnTo>
                  <a:lnTo>
                    <a:pt x="11138" y="642"/>
                  </a:lnTo>
                  <a:lnTo>
                    <a:pt x="10076" y="445"/>
                  </a:lnTo>
                  <a:lnTo>
                    <a:pt x="8965" y="272"/>
                  </a:lnTo>
                  <a:lnTo>
                    <a:pt x="7804" y="148"/>
                  </a:lnTo>
                  <a:lnTo>
                    <a:pt x="6619" y="74"/>
                  </a:lnTo>
                  <a:lnTo>
                    <a:pt x="5384" y="0"/>
                  </a:lnTo>
                  <a:close/>
                </a:path>
              </a:pathLst>
            </a:custGeom>
            <a:solidFill>
              <a:srgbClr val="96DC6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 flipH="1">
            <a:off x="8577025" y="2044428"/>
            <a:ext cx="468648" cy="503830"/>
            <a:chOff x="6433350" y="2515750"/>
            <a:chExt cx="197600" cy="212425"/>
          </a:xfrm>
        </p:grpSpPr>
        <p:sp>
          <p:nvSpPr>
            <p:cNvPr id="65" name="Google Shape;65;p3"/>
            <p:cNvSpPr/>
            <p:nvPr/>
          </p:nvSpPr>
          <p:spPr>
            <a:xfrm>
              <a:off x="6433350" y="2515750"/>
              <a:ext cx="195125" cy="208700"/>
            </a:xfrm>
            <a:custGeom>
              <a:rect b="b" l="l" r="r" t="t"/>
              <a:pathLst>
                <a:path extrusionOk="0" h="8348" w="7805">
                  <a:moveTo>
                    <a:pt x="1" y="0"/>
                  </a:moveTo>
                  <a:lnTo>
                    <a:pt x="3261" y="8348"/>
                  </a:lnTo>
                  <a:lnTo>
                    <a:pt x="7805" y="44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512375" y="2623175"/>
              <a:ext cx="118575" cy="105000"/>
            </a:xfrm>
            <a:custGeom>
              <a:rect b="b" l="l" r="r" t="t"/>
              <a:pathLst>
                <a:path extrusionOk="0" h="4200" w="4743">
                  <a:moveTo>
                    <a:pt x="4224" y="1"/>
                  </a:moveTo>
                  <a:lnTo>
                    <a:pt x="4076" y="25"/>
                  </a:lnTo>
                  <a:lnTo>
                    <a:pt x="3903" y="50"/>
                  </a:lnTo>
                  <a:lnTo>
                    <a:pt x="3532" y="198"/>
                  </a:lnTo>
                  <a:lnTo>
                    <a:pt x="3113" y="396"/>
                  </a:lnTo>
                  <a:lnTo>
                    <a:pt x="2668" y="667"/>
                  </a:lnTo>
                  <a:lnTo>
                    <a:pt x="2224" y="989"/>
                  </a:lnTo>
                  <a:lnTo>
                    <a:pt x="1730" y="1359"/>
                  </a:lnTo>
                  <a:lnTo>
                    <a:pt x="1285" y="1779"/>
                  </a:lnTo>
                  <a:lnTo>
                    <a:pt x="915" y="2199"/>
                  </a:lnTo>
                  <a:lnTo>
                    <a:pt x="569" y="2594"/>
                  </a:lnTo>
                  <a:lnTo>
                    <a:pt x="322" y="2964"/>
                  </a:lnTo>
                  <a:lnTo>
                    <a:pt x="124" y="3310"/>
                  </a:lnTo>
                  <a:lnTo>
                    <a:pt x="75" y="3483"/>
                  </a:lnTo>
                  <a:lnTo>
                    <a:pt x="26" y="3631"/>
                  </a:lnTo>
                  <a:lnTo>
                    <a:pt x="1" y="3755"/>
                  </a:lnTo>
                  <a:lnTo>
                    <a:pt x="1" y="3878"/>
                  </a:lnTo>
                  <a:lnTo>
                    <a:pt x="50" y="3977"/>
                  </a:lnTo>
                  <a:lnTo>
                    <a:pt x="100" y="4051"/>
                  </a:lnTo>
                  <a:lnTo>
                    <a:pt x="174" y="4125"/>
                  </a:lnTo>
                  <a:lnTo>
                    <a:pt x="272" y="4174"/>
                  </a:lnTo>
                  <a:lnTo>
                    <a:pt x="371" y="4199"/>
                  </a:lnTo>
                  <a:lnTo>
                    <a:pt x="519" y="4199"/>
                  </a:lnTo>
                  <a:lnTo>
                    <a:pt x="668" y="4174"/>
                  </a:lnTo>
                  <a:lnTo>
                    <a:pt x="841" y="4125"/>
                  </a:lnTo>
                  <a:lnTo>
                    <a:pt x="1211" y="4002"/>
                  </a:lnTo>
                  <a:lnTo>
                    <a:pt x="1606" y="3804"/>
                  </a:lnTo>
                  <a:lnTo>
                    <a:pt x="2051" y="3532"/>
                  </a:lnTo>
                  <a:lnTo>
                    <a:pt x="2520" y="3211"/>
                  </a:lnTo>
                  <a:lnTo>
                    <a:pt x="2989" y="2816"/>
                  </a:lnTo>
                  <a:lnTo>
                    <a:pt x="3434" y="2421"/>
                  </a:lnTo>
                  <a:lnTo>
                    <a:pt x="3829" y="2001"/>
                  </a:lnTo>
                  <a:lnTo>
                    <a:pt x="4175" y="1606"/>
                  </a:lnTo>
                  <a:lnTo>
                    <a:pt x="4422" y="1211"/>
                  </a:lnTo>
                  <a:lnTo>
                    <a:pt x="4619" y="865"/>
                  </a:lnTo>
                  <a:lnTo>
                    <a:pt x="4668" y="717"/>
                  </a:lnTo>
                  <a:lnTo>
                    <a:pt x="4718" y="569"/>
                  </a:lnTo>
                  <a:lnTo>
                    <a:pt x="4743" y="445"/>
                  </a:lnTo>
                  <a:lnTo>
                    <a:pt x="4718" y="322"/>
                  </a:lnTo>
                  <a:lnTo>
                    <a:pt x="4693" y="223"/>
                  </a:lnTo>
                  <a:lnTo>
                    <a:pt x="4644" y="124"/>
                  </a:lnTo>
                  <a:lnTo>
                    <a:pt x="4570" y="75"/>
                  </a:lnTo>
                  <a:lnTo>
                    <a:pt x="4471" y="25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3"/>
          <p:cNvSpPr/>
          <p:nvPr/>
        </p:nvSpPr>
        <p:spPr>
          <a:xfrm flipH="1">
            <a:off x="8505884" y="2953737"/>
            <a:ext cx="610949" cy="603498"/>
          </a:xfrm>
          <a:custGeom>
            <a:rect b="b" l="l" r="r" t="t"/>
            <a:pathLst>
              <a:path extrusionOk="0" h="15955" w="16152">
                <a:moveTo>
                  <a:pt x="4347" y="0"/>
                </a:moveTo>
                <a:lnTo>
                  <a:pt x="4224" y="50"/>
                </a:lnTo>
                <a:lnTo>
                  <a:pt x="4100" y="149"/>
                </a:lnTo>
                <a:lnTo>
                  <a:pt x="4026" y="272"/>
                </a:lnTo>
                <a:lnTo>
                  <a:pt x="4001" y="396"/>
                </a:lnTo>
                <a:lnTo>
                  <a:pt x="4001" y="494"/>
                </a:lnTo>
                <a:lnTo>
                  <a:pt x="4001" y="568"/>
                </a:lnTo>
                <a:lnTo>
                  <a:pt x="5755" y="5952"/>
                </a:lnTo>
                <a:lnTo>
                  <a:pt x="5779" y="6051"/>
                </a:lnTo>
                <a:lnTo>
                  <a:pt x="5779" y="6125"/>
                </a:lnTo>
                <a:lnTo>
                  <a:pt x="5779" y="6199"/>
                </a:lnTo>
                <a:lnTo>
                  <a:pt x="5730" y="6273"/>
                </a:lnTo>
                <a:lnTo>
                  <a:pt x="5705" y="6347"/>
                </a:lnTo>
                <a:lnTo>
                  <a:pt x="5656" y="6397"/>
                </a:lnTo>
                <a:lnTo>
                  <a:pt x="5582" y="6471"/>
                </a:lnTo>
                <a:lnTo>
                  <a:pt x="5508" y="6496"/>
                </a:lnTo>
                <a:lnTo>
                  <a:pt x="272" y="8644"/>
                </a:lnTo>
                <a:lnTo>
                  <a:pt x="198" y="8694"/>
                </a:lnTo>
                <a:lnTo>
                  <a:pt x="124" y="8743"/>
                </a:lnTo>
                <a:lnTo>
                  <a:pt x="50" y="8866"/>
                </a:lnTo>
                <a:lnTo>
                  <a:pt x="0" y="8990"/>
                </a:lnTo>
                <a:lnTo>
                  <a:pt x="0" y="9138"/>
                </a:lnTo>
                <a:lnTo>
                  <a:pt x="50" y="9286"/>
                </a:lnTo>
                <a:lnTo>
                  <a:pt x="149" y="9385"/>
                </a:lnTo>
                <a:lnTo>
                  <a:pt x="272" y="9459"/>
                </a:lnTo>
                <a:lnTo>
                  <a:pt x="346" y="9484"/>
                </a:lnTo>
                <a:lnTo>
                  <a:pt x="445" y="9509"/>
                </a:lnTo>
                <a:lnTo>
                  <a:pt x="6175" y="9509"/>
                </a:lnTo>
                <a:lnTo>
                  <a:pt x="6273" y="9533"/>
                </a:lnTo>
                <a:lnTo>
                  <a:pt x="6347" y="9583"/>
                </a:lnTo>
                <a:lnTo>
                  <a:pt x="6397" y="9632"/>
                </a:lnTo>
                <a:lnTo>
                  <a:pt x="6446" y="9681"/>
                </a:lnTo>
                <a:lnTo>
                  <a:pt x="6496" y="9756"/>
                </a:lnTo>
                <a:lnTo>
                  <a:pt x="6520" y="9830"/>
                </a:lnTo>
                <a:lnTo>
                  <a:pt x="6545" y="9904"/>
                </a:lnTo>
                <a:lnTo>
                  <a:pt x="6965" y="15559"/>
                </a:lnTo>
                <a:lnTo>
                  <a:pt x="6990" y="15633"/>
                </a:lnTo>
                <a:lnTo>
                  <a:pt x="7014" y="15707"/>
                </a:lnTo>
                <a:lnTo>
                  <a:pt x="7113" y="15831"/>
                </a:lnTo>
                <a:lnTo>
                  <a:pt x="7212" y="15930"/>
                </a:lnTo>
                <a:lnTo>
                  <a:pt x="7360" y="15954"/>
                </a:lnTo>
                <a:lnTo>
                  <a:pt x="7508" y="15954"/>
                </a:lnTo>
                <a:lnTo>
                  <a:pt x="7632" y="15905"/>
                </a:lnTo>
                <a:lnTo>
                  <a:pt x="7755" y="15806"/>
                </a:lnTo>
                <a:lnTo>
                  <a:pt x="7804" y="15732"/>
                </a:lnTo>
                <a:lnTo>
                  <a:pt x="7829" y="15658"/>
                </a:lnTo>
                <a:lnTo>
                  <a:pt x="9583" y="10274"/>
                </a:lnTo>
                <a:lnTo>
                  <a:pt x="9607" y="10200"/>
                </a:lnTo>
                <a:lnTo>
                  <a:pt x="9657" y="10126"/>
                </a:lnTo>
                <a:lnTo>
                  <a:pt x="9731" y="10077"/>
                </a:lnTo>
                <a:lnTo>
                  <a:pt x="9780" y="10027"/>
                </a:lnTo>
                <a:lnTo>
                  <a:pt x="9854" y="10003"/>
                </a:lnTo>
                <a:lnTo>
                  <a:pt x="9928" y="9978"/>
                </a:lnTo>
                <a:lnTo>
                  <a:pt x="10101" y="9978"/>
                </a:lnTo>
                <a:lnTo>
                  <a:pt x="15609" y="11311"/>
                </a:lnTo>
                <a:lnTo>
                  <a:pt x="15683" y="11336"/>
                </a:lnTo>
                <a:lnTo>
                  <a:pt x="15781" y="11336"/>
                </a:lnTo>
                <a:lnTo>
                  <a:pt x="15905" y="11287"/>
                </a:lnTo>
                <a:lnTo>
                  <a:pt x="16028" y="11188"/>
                </a:lnTo>
                <a:lnTo>
                  <a:pt x="16102" y="11064"/>
                </a:lnTo>
                <a:lnTo>
                  <a:pt x="16152" y="10941"/>
                </a:lnTo>
                <a:lnTo>
                  <a:pt x="16152" y="10793"/>
                </a:lnTo>
                <a:lnTo>
                  <a:pt x="16078" y="10645"/>
                </a:lnTo>
                <a:lnTo>
                  <a:pt x="16028" y="10595"/>
                </a:lnTo>
                <a:lnTo>
                  <a:pt x="15954" y="10521"/>
                </a:lnTo>
                <a:lnTo>
                  <a:pt x="11385" y="7212"/>
                </a:lnTo>
                <a:lnTo>
                  <a:pt x="11336" y="7138"/>
                </a:lnTo>
                <a:lnTo>
                  <a:pt x="11287" y="7088"/>
                </a:lnTo>
                <a:lnTo>
                  <a:pt x="11237" y="7014"/>
                </a:lnTo>
                <a:lnTo>
                  <a:pt x="11213" y="6940"/>
                </a:lnTo>
                <a:lnTo>
                  <a:pt x="11213" y="6841"/>
                </a:lnTo>
                <a:lnTo>
                  <a:pt x="11213" y="6767"/>
                </a:lnTo>
                <a:lnTo>
                  <a:pt x="11237" y="6693"/>
                </a:lnTo>
                <a:lnTo>
                  <a:pt x="11262" y="6619"/>
                </a:lnTo>
                <a:lnTo>
                  <a:pt x="14250" y="1803"/>
                </a:lnTo>
                <a:lnTo>
                  <a:pt x="14275" y="1729"/>
                </a:lnTo>
                <a:lnTo>
                  <a:pt x="14300" y="1630"/>
                </a:lnTo>
                <a:lnTo>
                  <a:pt x="14300" y="1482"/>
                </a:lnTo>
                <a:lnTo>
                  <a:pt x="14250" y="1359"/>
                </a:lnTo>
                <a:lnTo>
                  <a:pt x="14176" y="1235"/>
                </a:lnTo>
                <a:lnTo>
                  <a:pt x="14053" y="1161"/>
                </a:lnTo>
                <a:lnTo>
                  <a:pt x="13905" y="1136"/>
                </a:lnTo>
                <a:lnTo>
                  <a:pt x="13756" y="1136"/>
                </a:lnTo>
                <a:lnTo>
                  <a:pt x="13682" y="1161"/>
                </a:lnTo>
                <a:lnTo>
                  <a:pt x="13608" y="1211"/>
                </a:lnTo>
                <a:lnTo>
                  <a:pt x="9015" y="4545"/>
                </a:lnTo>
                <a:lnTo>
                  <a:pt x="8965" y="4569"/>
                </a:lnTo>
                <a:lnTo>
                  <a:pt x="8866" y="4594"/>
                </a:lnTo>
                <a:lnTo>
                  <a:pt x="8792" y="4619"/>
                </a:lnTo>
                <a:lnTo>
                  <a:pt x="8718" y="4619"/>
                </a:lnTo>
                <a:lnTo>
                  <a:pt x="8644" y="4594"/>
                </a:lnTo>
                <a:lnTo>
                  <a:pt x="8570" y="4569"/>
                </a:lnTo>
                <a:lnTo>
                  <a:pt x="8496" y="4520"/>
                </a:lnTo>
                <a:lnTo>
                  <a:pt x="8422" y="4471"/>
                </a:lnTo>
                <a:lnTo>
                  <a:pt x="4767" y="149"/>
                </a:lnTo>
                <a:lnTo>
                  <a:pt x="4693" y="99"/>
                </a:lnTo>
                <a:lnTo>
                  <a:pt x="4643" y="50"/>
                </a:lnTo>
                <a:lnTo>
                  <a:pt x="4495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546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3"/>
          <p:cNvGrpSpPr/>
          <p:nvPr/>
        </p:nvGrpSpPr>
        <p:grpSpPr>
          <a:xfrm>
            <a:off x="8015823" y="-345602"/>
            <a:ext cx="1355497" cy="1270466"/>
            <a:chOff x="8195600" y="-957775"/>
            <a:chExt cx="895900" cy="839700"/>
          </a:xfrm>
        </p:grpSpPr>
        <p:sp>
          <p:nvSpPr>
            <p:cNvPr id="69" name="Google Shape;69;p3"/>
            <p:cNvSpPr/>
            <p:nvPr/>
          </p:nvSpPr>
          <p:spPr>
            <a:xfrm>
              <a:off x="8195600" y="-957775"/>
              <a:ext cx="895900" cy="839700"/>
            </a:xfrm>
            <a:custGeom>
              <a:rect b="b" l="l" r="r" t="t"/>
              <a:pathLst>
                <a:path extrusionOk="0" h="33588" w="35836">
                  <a:moveTo>
                    <a:pt x="21882" y="1334"/>
                  </a:moveTo>
                  <a:lnTo>
                    <a:pt x="22524" y="1358"/>
                  </a:lnTo>
                  <a:lnTo>
                    <a:pt x="23141" y="1433"/>
                  </a:lnTo>
                  <a:lnTo>
                    <a:pt x="23758" y="1531"/>
                  </a:lnTo>
                  <a:lnTo>
                    <a:pt x="24351" y="1704"/>
                  </a:lnTo>
                  <a:lnTo>
                    <a:pt x="24944" y="1902"/>
                  </a:lnTo>
                  <a:lnTo>
                    <a:pt x="25512" y="2173"/>
                  </a:lnTo>
                  <a:lnTo>
                    <a:pt x="26055" y="2470"/>
                  </a:lnTo>
                  <a:lnTo>
                    <a:pt x="26574" y="2816"/>
                  </a:lnTo>
                  <a:lnTo>
                    <a:pt x="27092" y="3211"/>
                  </a:lnTo>
                  <a:lnTo>
                    <a:pt x="27562" y="3655"/>
                  </a:lnTo>
                  <a:lnTo>
                    <a:pt x="27982" y="4124"/>
                  </a:lnTo>
                  <a:lnTo>
                    <a:pt x="28377" y="4668"/>
                  </a:lnTo>
                  <a:lnTo>
                    <a:pt x="28747" y="5211"/>
                  </a:lnTo>
                  <a:lnTo>
                    <a:pt x="28920" y="5557"/>
                  </a:lnTo>
                  <a:lnTo>
                    <a:pt x="29093" y="5903"/>
                  </a:lnTo>
                  <a:lnTo>
                    <a:pt x="29241" y="6273"/>
                  </a:lnTo>
                  <a:lnTo>
                    <a:pt x="29365" y="6619"/>
                  </a:lnTo>
                  <a:lnTo>
                    <a:pt x="29439" y="6792"/>
                  </a:lnTo>
                  <a:lnTo>
                    <a:pt x="29537" y="7162"/>
                  </a:lnTo>
                  <a:lnTo>
                    <a:pt x="29612" y="7508"/>
                  </a:lnTo>
                  <a:lnTo>
                    <a:pt x="29686" y="7878"/>
                  </a:lnTo>
                  <a:lnTo>
                    <a:pt x="29735" y="8249"/>
                  </a:lnTo>
                  <a:lnTo>
                    <a:pt x="29241" y="8076"/>
                  </a:lnTo>
                  <a:lnTo>
                    <a:pt x="28722" y="7952"/>
                  </a:lnTo>
                  <a:lnTo>
                    <a:pt x="28229" y="7854"/>
                  </a:lnTo>
                  <a:lnTo>
                    <a:pt x="27710" y="7780"/>
                  </a:lnTo>
                  <a:lnTo>
                    <a:pt x="27043" y="7730"/>
                  </a:lnTo>
                  <a:lnTo>
                    <a:pt x="26376" y="7730"/>
                  </a:lnTo>
                  <a:lnTo>
                    <a:pt x="25734" y="7780"/>
                  </a:lnTo>
                  <a:lnTo>
                    <a:pt x="25067" y="7878"/>
                  </a:lnTo>
                  <a:lnTo>
                    <a:pt x="24425" y="8027"/>
                  </a:lnTo>
                  <a:lnTo>
                    <a:pt x="23783" y="8224"/>
                  </a:lnTo>
                  <a:lnTo>
                    <a:pt x="23166" y="8446"/>
                  </a:lnTo>
                  <a:lnTo>
                    <a:pt x="22573" y="8743"/>
                  </a:lnTo>
                  <a:lnTo>
                    <a:pt x="22499" y="8051"/>
                  </a:lnTo>
                  <a:lnTo>
                    <a:pt x="22400" y="7360"/>
                  </a:lnTo>
                  <a:lnTo>
                    <a:pt x="22252" y="6718"/>
                  </a:lnTo>
                  <a:lnTo>
                    <a:pt x="22054" y="6075"/>
                  </a:lnTo>
                  <a:lnTo>
                    <a:pt x="21807" y="5433"/>
                  </a:lnTo>
                  <a:lnTo>
                    <a:pt x="21511" y="4841"/>
                  </a:lnTo>
                  <a:lnTo>
                    <a:pt x="21190" y="4273"/>
                  </a:lnTo>
                  <a:lnTo>
                    <a:pt x="20820" y="3729"/>
                  </a:lnTo>
                  <a:lnTo>
                    <a:pt x="20424" y="3235"/>
                  </a:lnTo>
                  <a:lnTo>
                    <a:pt x="20005" y="2766"/>
                  </a:lnTo>
                  <a:lnTo>
                    <a:pt x="19535" y="2346"/>
                  </a:lnTo>
                  <a:lnTo>
                    <a:pt x="19041" y="1926"/>
                  </a:lnTo>
                  <a:lnTo>
                    <a:pt x="19535" y="1754"/>
                  </a:lnTo>
                  <a:lnTo>
                    <a:pt x="20005" y="1605"/>
                  </a:lnTo>
                  <a:lnTo>
                    <a:pt x="20622" y="1457"/>
                  </a:lnTo>
                  <a:lnTo>
                    <a:pt x="21264" y="1383"/>
                  </a:lnTo>
                  <a:lnTo>
                    <a:pt x="21882" y="1334"/>
                  </a:lnTo>
                  <a:close/>
                  <a:moveTo>
                    <a:pt x="13460" y="1358"/>
                  </a:moveTo>
                  <a:lnTo>
                    <a:pt x="14003" y="1383"/>
                  </a:lnTo>
                  <a:lnTo>
                    <a:pt x="14547" y="1433"/>
                  </a:lnTo>
                  <a:lnTo>
                    <a:pt x="15065" y="1531"/>
                  </a:lnTo>
                  <a:lnTo>
                    <a:pt x="15584" y="1655"/>
                  </a:lnTo>
                  <a:lnTo>
                    <a:pt x="15979" y="1778"/>
                  </a:lnTo>
                  <a:lnTo>
                    <a:pt x="16399" y="1926"/>
                  </a:lnTo>
                  <a:lnTo>
                    <a:pt x="16053" y="2223"/>
                  </a:lnTo>
                  <a:lnTo>
                    <a:pt x="15732" y="2519"/>
                  </a:lnTo>
                  <a:lnTo>
                    <a:pt x="15411" y="2816"/>
                  </a:lnTo>
                  <a:lnTo>
                    <a:pt x="15115" y="3137"/>
                  </a:lnTo>
                  <a:lnTo>
                    <a:pt x="14868" y="3458"/>
                  </a:lnTo>
                  <a:lnTo>
                    <a:pt x="14645" y="3754"/>
                  </a:lnTo>
                  <a:lnTo>
                    <a:pt x="14423" y="4075"/>
                  </a:lnTo>
                  <a:lnTo>
                    <a:pt x="14201" y="4396"/>
                  </a:lnTo>
                  <a:lnTo>
                    <a:pt x="14003" y="4742"/>
                  </a:lnTo>
                  <a:lnTo>
                    <a:pt x="13830" y="5088"/>
                  </a:lnTo>
                  <a:lnTo>
                    <a:pt x="13682" y="5433"/>
                  </a:lnTo>
                  <a:lnTo>
                    <a:pt x="13534" y="5779"/>
                  </a:lnTo>
                  <a:lnTo>
                    <a:pt x="13386" y="6150"/>
                  </a:lnTo>
                  <a:lnTo>
                    <a:pt x="13287" y="6520"/>
                  </a:lnTo>
                  <a:lnTo>
                    <a:pt x="13188" y="6890"/>
                  </a:lnTo>
                  <a:lnTo>
                    <a:pt x="13090" y="7261"/>
                  </a:lnTo>
                  <a:lnTo>
                    <a:pt x="13016" y="7631"/>
                  </a:lnTo>
                  <a:lnTo>
                    <a:pt x="12966" y="8027"/>
                  </a:lnTo>
                  <a:lnTo>
                    <a:pt x="12941" y="8397"/>
                  </a:lnTo>
                  <a:lnTo>
                    <a:pt x="12917" y="8792"/>
                  </a:lnTo>
                  <a:lnTo>
                    <a:pt x="12373" y="8570"/>
                  </a:lnTo>
                  <a:lnTo>
                    <a:pt x="11830" y="8372"/>
                  </a:lnTo>
                  <a:lnTo>
                    <a:pt x="11287" y="8224"/>
                  </a:lnTo>
                  <a:lnTo>
                    <a:pt x="10743" y="8101"/>
                  </a:lnTo>
                  <a:lnTo>
                    <a:pt x="10200" y="8027"/>
                  </a:lnTo>
                  <a:lnTo>
                    <a:pt x="9657" y="7977"/>
                  </a:lnTo>
                  <a:lnTo>
                    <a:pt x="9089" y="7952"/>
                  </a:lnTo>
                  <a:lnTo>
                    <a:pt x="8545" y="7977"/>
                  </a:lnTo>
                  <a:lnTo>
                    <a:pt x="7829" y="8051"/>
                  </a:lnTo>
                  <a:lnTo>
                    <a:pt x="7113" y="8199"/>
                  </a:lnTo>
                  <a:lnTo>
                    <a:pt x="6397" y="8372"/>
                  </a:lnTo>
                  <a:lnTo>
                    <a:pt x="5705" y="8619"/>
                  </a:lnTo>
                  <a:lnTo>
                    <a:pt x="5779" y="8027"/>
                  </a:lnTo>
                  <a:lnTo>
                    <a:pt x="5878" y="7434"/>
                  </a:lnTo>
                  <a:lnTo>
                    <a:pt x="6051" y="6792"/>
                  </a:lnTo>
                  <a:lnTo>
                    <a:pt x="6273" y="6174"/>
                  </a:lnTo>
                  <a:lnTo>
                    <a:pt x="6545" y="5582"/>
                  </a:lnTo>
                  <a:lnTo>
                    <a:pt x="6866" y="5038"/>
                  </a:lnTo>
                  <a:lnTo>
                    <a:pt x="7237" y="4495"/>
                  </a:lnTo>
                  <a:lnTo>
                    <a:pt x="7632" y="4001"/>
                  </a:lnTo>
                  <a:lnTo>
                    <a:pt x="8076" y="3532"/>
                  </a:lnTo>
                  <a:lnTo>
                    <a:pt x="8570" y="3087"/>
                  </a:lnTo>
                  <a:lnTo>
                    <a:pt x="9089" y="2717"/>
                  </a:lnTo>
                  <a:lnTo>
                    <a:pt x="9632" y="2371"/>
                  </a:lnTo>
                  <a:lnTo>
                    <a:pt x="10225" y="2075"/>
                  </a:lnTo>
                  <a:lnTo>
                    <a:pt x="10818" y="1828"/>
                  </a:lnTo>
                  <a:lnTo>
                    <a:pt x="11460" y="1630"/>
                  </a:lnTo>
                  <a:lnTo>
                    <a:pt x="12102" y="1482"/>
                  </a:lnTo>
                  <a:lnTo>
                    <a:pt x="12423" y="1433"/>
                  </a:lnTo>
                  <a:lnTo>
                    <a:pt x="12769" y="1383"/>
                  </a:lnTo>
                  <a:lnTo>
                    <a:pt x="13114" y="1358"/>
                  </a:lnTo>
                  <a:close/>
                  <a:moveTo>
                    <a:pt x="31044" y="10397"/>
                  </a:moveTo>
                  <a:lnTo>
                    <a:pt x="31365" y="10620"/>
                  </a:lnTo>
                  <a:lnTo>
                    <a:pt x="31661" y="10842"/>
                  </a:lnTo>
                  <a:lnTo>
                    <a:pt x="31958" y="11089"/>
                  </a:lnTo>
                  <a:lnTo>
                    <a:pt x="32229" y="11361"/>
                  </a:lnTo>
                  <a:lnTo>
                    <a:pt x="32649" y="11830"/>
                  </a:lnTo>
                  <a:lnTo>
                    <a:pt x="33044" y="12324"/>
                  </a:lnTo>
                  <a:lnTo>
                    <a:pt x="33390" y="12867"/>
                  </a:lnTo>
                  <a:lnTo>
                    <a:pt x="33686" y="13410"/>
                  </a:lnTo>
                  <a:lnTo>
                    <a:pt x="33958" y="13978"/>
                  </a:lnTo>
                  <a:lnTo>
                    <a:pt x="34156" y="14571"/>
                  </a:lnTo>
                  <a:lnTo>
                    <a:pt x="34304" y="15164"/>
                  </a:lnTo>
                  <a:lnTo>
                    <a:pt x="34427" y="15781"/>
                  </a:lnTo>
                  <a:lnTo>
                    <a:pt x="34477" y="16399"/>
                  </a:lnTo>
                  <a:lnTo>
                    <a:pt x="34501" y="17041"/>
                  </a:lnTo>
                  <a:lnTo>
                    <a:pt x="34452" y="17658"/>
                  </a:lnTo>
                  <a:lnTo>
                    <a:pt x="34353" y="18300"/>
                  </a:lnTo>
                  <a:lnTo>
                    <a:pt x="34205" y="18918"/>
                  </a:lnTo>
                  <a:lnTo>
                    <a:pt x="34007" y="19535"/>
                  </a:lnTo>
                  <a:lnTo>
                    <a:pt x="33761" y="20128"/>
                  </a:lnTo>
                  <a:lnTo>
                    <a:pt x="33464" y="20721"/>
                  </a:lnTo>
                  <a:lnTo>
                    <a:pt x="33143" y="21214"/>
                  </a:lnTo>
                  <a:lnTo>
                    <a:pt x="32797" y="21684"/>
                  </a:lnTo>
                  <a:lnTo>
                    <a:pt x="32427" y="22128"/>
                  </a:lnTo>
                  <a:lnTo>
                    <a:pt x="32032" y="22523"/>
                  </a:lnTo>
                  <a:lnTo>
                    <a:pt x="31760" y="22746"/>
                  </a:lnTo>
                  <a:lnTo>
                    <a:pt x="31488" y="22968"/>
                  </a:lnTo>
                  <a:lnTo>
                    <a:pt x="31414" y="22449"/>
                  </a:lnTo>
                  <a:lnTo>
                    <a:pt x="31291" y="21931"/>
                  </a:lnTo>
                  <a:lnTo>
                    <a:pt x="31118" y="21412"/>
                  </a:lnTo>
                  <a:lnTo>
                    <a:pt x="30945" y="20918"/>
                  </a:lnTo>
                  <a:lnTo>
                    <a:pt x="30649" y="20251"/>
                  </a:lnTo>
                  <a:lnTo>
                    <a:pt x="30303" y="19609"/>
                  </a:lnTo>
                  <a:lnTo>
                    <a:pt x="29908" y="18992"/>
                  </a:lnTo>
                  <a:lnTo>
                    <a:pt x="29463" y="18424"/>
                  </a:lnTo>
                  <a:lnTo>
                    <a:pt x="28994" y="17880"/>
                  </a:lnTo>
                  <a:lnTo>
                    <a:pt x="28451" y="17387"/>
                  </a:lnTo>
                  <a:lnTo>
                    <a:pt x="27907" y="16942"/>
                  </a:lnTo>
                  <a:lnTo>
                    <a:pt x="27290" y="16547"/>
                  </a:lnTo>
                  <a:lnTo>
                    <a:pt x="27784" y="16152"/>
                  </a:lnTo>
                  <a:lnTo>
                    <a:pt x="28253" y="15757"/>
                  </a:lnTo>
                  <a:lnTo>
                    <a:pt x="28698" y="15312"/>
                  </a:lnTo>
                  <a:lnTo>
                    <a:pt x="29093" y="14867"/>
                  </a:lnTo>
                  <a:lnTo>
                    <a:pt x="29439" y="14398"/>
                  </a:lnTo>
                  <a:lnTo>
                    <a:pt x="29784" y="13880"/>
                  </a:lnTo>
                  <a:lnTo>
                    <a:pt x="30081" y="13386"/>
                  </a:lnTo>
                  <a:lnTo>
                    <a:pt x="30328" y="12842"/>
                  </a:lnTo>
                  <a:lnTo>
                    <a:pt x="30575" y="12250"/>
                  </a:lnTo>
                  <a:lnTo>
                    <a:pt x="30772" y="11632"/>
                  </a:lnTo>
                  <a:lnTo>
                    <a:pt x="30920" y="11015"/>
                  </a:lnTo>
                  <a:lnTo>
                    <a:pt x="31044" y="10397"/>
                  </a:lnTo>
                  <a:close/>
                  <a:moveTo>
                    <a:pt x="4495" y="10842"/>
                  </a:moveTo>
                  <a:lnTo>
                    <a:pt x="4594" y="11262"/>
                  </a:lnTo>
                  <a:lnTo>
                    <a:pt x="4718" y="11682"/>
                  </a:lnTo>
                  <a:lnTo>
                    <a:pt x="4841" y="12077"/>
                  </a:lnTo>
                  <a:lnTo>
                    <a:pt x="4989" y="12497"/>
                  </a:lnTo>
                  <a:lnTo>
                    <a:pt x="5286" y="13139"/>
                  </a:lnTo>
                  <a:lnTo>
                    <a:pt x="5607" y="13756"/>
                  </a:lnTo>
                  <a:lnTo>
                    <a:pt x="6002" y="14349"/>
                  </a:lnTo>
                  <a:lnTo>
                    <a:pt x="6422" y="14917"/>
                  </a:lnTo>
                  <a:lnTo>
                    <a:pt x="6891" y="15435"/>
                  </a:lnTo>
                  <a:lnTo>
                    <a:pt x="7385" y="15929"/>
                  </a:lnTo>
                  <a:lnTo>
                    <a:pt x="7953" y="16374"/>
                  </a:lnTo>
                  <a:lnTo>
                    <a:pt x="8521" y="16794"/>
                  </a:lnTo>
                  <a:lnTo>
                    <a:pt x="7928" y="17189"/>
                  </a:lnTo>
                  <a:lnTo>
                    <a:pt x="7409" y="17633"/>
                  </a:lnTo>
                  <a:lnTo>
                    <a:pt x="6891" y="18103"/>
                  </a:lnTo>
                  <a:lnTo>
                    <a:pt x="6446" y="18597"/>
                  </a:lnTo>
                  <a:lnTo>
                    <a:pt x="6026" y="19140"/>
                  </a:lnTo>
                  <a:lnTo>
                    <a:pt x="5656" y="19683"/>
                  </a:lnTo>
                  <a:lnTo>
                    <a:pt x="5335" y="20276"/>
                  </a:lnTo>
                  <a:lnTo>
                    <a:pt x="5039" y="20869"/>
                  </a:lnTo>
                  <a:lnTo>
                    <a:pt x="4816" y="21437"/>
                  </a:lnTo>
                  <a:lnTo>
                    <a:pt x="4643" y="22029"/>
                  </a:lnTo>
                  <a:lnTo>
                    <a:pt x="4495" y="22622"/>
                  </a:lnTo>
                  <a:lnTo>
                    <a:pt x="4372" y="23240"/>
                  </a:lnTo>
                  <a:lnTo>
                    <a:pt x="4100" y="23017"/>
                  </a:lnTo>
                  <a:lnTo>
                    <a:pt x="3853" y="22795"/>
                  </a:lnTo>
                  <a:lnTo>
                    <a:pt x="3606" y="22548"/>
                  </a:lnTo>
                  <a:lnTo>
                    <a:pt x="3359" y="22301"/>
                  </a:lnTo>
                  <a:lnTo>
                    <a:pt x="3137" y="22054"/>
                  </a:lnTo>
                  <a:lnTo>
                    <a:pt x="2742" y="21511"/>
                  </a:lnTo>
                  <a:lnTo>
                    <a:pt x="2371" y="20943"/>
                  </a:lnTo>
                  <a:lnTo>
                    <a:pt x="2075" y="20350"/>
                  </a:lnTo>
                  <a:lnTo>
                    <a:pt x="1828" y="19733"/>
                  </a:lnTo>
                  <a:lnTo>
                    <a:pt x="1630" y="19115"/>
                  </a:lnTo>
                  <a:lnTo>
                    <a:pt x="1482" y="18448"/>
                  </a:lnTo>
                  <a:lnTo>
                    <a:pt x="1383" y="17806"/>
                  </a:lnTo>
                  <a:lnTo>
                    <a:pt x="1359" y="17140"/>
                  </a:lnTo>
                  <a:lnTo>
                    <a:pt x="1383" y="16473"/>
                  </a:lnTo>
                  <a:lnTo>
                    <a:pt x="1458" y="15781"/>
                  </a:lnTo>
                  <a:lnTo>
                    <a:pt x="1507" y="15460"/>
                  </a:lnTo>
                  <a:lnTo>
                    <a:pt x="1606" y="15139"/>
                  </a:lnTo>
                  <a:lnTo>
                    <a:pt x="1680" y="14793"/>
                  </a:lnTo>
                  <a:lnTo>
                    <a:pt x="1803" y="14472"/>
                  </a:lnTo>
                  <a:lnTo>
                    <a:pt x="1927" y="14151"/>
                  </a:lnTo>
                  <a:lnTo>
                    <a:pt x="2050" y="13830"/>
                  </a:lnTo>
                  <a:lnTo>
                    <a:pt x="2223" y="13509"/>
                  </a:lnTo>
                  <a:lnTo>
                    <a:pt x="2396" y="13188"/>
                  </a:lnTo>
                  <a:lnTo>
                    <a:pt x="2668" y="12744"/>
                  </a:lnTo>
                  <a:lnTo>
                    <a:pt x="2964" y="12348"/>
                  </a:lnTo>
                  <a:lnTo>
                    <a:pt x="3285" y="11953"/>
                  </a:lnTo>
                  <a:lnTo>
                    <a:pt x="3631" y="11583"/>
                  </a:lnTo>
                  <a:lnTo>
                    <a:pt x="4051" y="11188"/>
                  </a:lnTo>
                  <a:lnTo>
                    <a:pt x="4495" y="10842"/>
                  </a:lnTo>
                  <a:close/>
                  <a:moveTo>
                    <a:pt x="17733" y="2643"/>
                  </a:moveTo>
                  <a:lnTo>
                    <a:pt x="18251" y="3013"/>
                  </a:lnTo>
                  <a:lnTo>
                    <a:pt x="18720" y="3433"/>
                  </a:lnTo>
                  <a:lnTo>
                    <a:pt x="19165" y="3878"/>
                  </a:lnTo>
                  <a:lnTo>
                    <a:pt x="19585" y="4371"/>
                  </a:lnTo>
                  <a:lnTo>
                    <a:pt x="19955" y="4890"/>
                  </a:lnTo>
                  <a:lnTo>
                    <a:pt x="20301" y="5433"/>
                  </a:lnTo>
                  <a:lnTo>
                    <a:pt x="20573" y="6001"/>
                  </a:lnTo>
                  <a:lnTo>
                    <a:pt x="20820" y="6619"/>
                  </a:lnTo>
                  <a:lnTo>
                    <a:pt x="20992" y="7212"/>
                  </a:lnTo>
                  <a:lnTo>
                    <a:pt x="21116" y="7829"/>
                  </a:lnTo>
                  <a:lnTo>
                    <a:pt x="21190" y="8471"/>
                  </a:lnTo>
                  <a:lnTo>
                    <a:pt x="21215" y="9138"/>
                  </a:lnTo>
                  <a:lnTo>
                    <a:pt x="21215" y="9459"/>
                  </a:lnTo>
                  <a:lnTo>
                    <a:pt x="21585" y="9632"/>
                  </a:lnTo>
                  <a:lnTo>
                    <a:pt x="21931" y="9829"/>
                  </a:lnTo>
                  <a:lnTo>
                    <a:pt x="22277" y="10027"/>
                  </a:lnTo>
                  <a:lnTo>
                    <a:pt x="22622" y="10249"/>
                  </a:lnTo>
                  <a:lnTo>
                    <a:pt x="22919" y="10076"/>
                  </a:lnTo>
                  <a:lnTo>
                    <a:pt x="23240" y="9903"/>
                  </a:lnTo>
                  <a:lnTo>
                    <a:pt x="23536" y="9755"/>
                  </a:lnTo>
                  <a:lnTo>
                    <a:pt x="23857" y="9632"/>
                  </a:lnTo>
                  <a:lnTo>
                    <a:pt x="24203" y="9508"/>
                  </a:lnTo>
                  <a:lnTo>
                    <a:pt x="24524" y="9410"/>
                  </a:lnTo>
                  <a:lnTo>
                    <a:pt x="24870" y="9311"/>
                  </a:lnTo>
                  <a:lnTo>
                    <a:pt x="25216" y="9237"/>
                  </a:lnTo>
                  <a:lnTo>
                    <a:pt x="25759" y="9138"/>
                  </a:lnTo>
                  <a:lnTo>
                    <a:pt x="26352" y="9088"/>
                  </a:lnTo>
                  <a:lnTo>
                    <a:pt x="26920" y="9088"/>
                  </a:lnTo>
                  <a:lnTo>
                    <a:pt x="27488" y="9113"/>
                  </a:lnTo>
                  <a:lnTo>
                    <a:pt x="28056" y="9187"/>
                  </a:lnTo>
                  <a:lnTo>
                    <a:pt x="28648" y="9311"/>
                  </a:lnTo>
                  <a:lnTo>
                    <a:pt x="29192" y="9484"/>
                  </a:lnTo>
                  <a:lnTo>
                    <a:pt x="29760" y="9706"/>
                  </a:lnTo>
                  <a:lnTo>
                    <a:pt x="29686" y="10323"/>
                  </a:lnTo>
                  <a:lnTo>
                    <a:pt x="29562" y="10965"/>
                  </a:lnTo>
                  <a:lnTo>
                    <a:pt x="29389" y="11558"/>
                  </a:lnTo>
                  <a:lnTo>
                    <a:pt x="29167" y="12151"/>
                  </a:lnTo>
                  <a:lnTo>
                    <a:pt x="28895" y="12744"/>
                  </a:lnTo>
                  <a:lnTo>
                    <a:pt x="28550" y="13287"/>
                  </a:lnTo>
                  <a:lnTo>
                    <a:pt x="28204" y="13806"/>
                  </a:lnTo>
                  <a:lnTo>
                    <a:pt x="27784" y="14324"/>
                  </a:lnTo>
                  <a:lnTo>
                    <a:pt x="27364" y="14744"/>
                  </a:lnTo>
                  <a:lnTo>
                    <a:pt x="26920" y="15139"/>
                  </a:lnTo>
                  <a:lnTo>
                    <a:pt x="26426" y="15485"/>
                  </a:lnTo>
                  <a:lnTo>
                    <a:pt x="25907" y="15831"/>
                  </a:lnTo>
                  <a:lnTo>
                    <a:pt x="25858" y="15806"/>
                  </a:lnTo>
                  <a:lnTo>
                    <a:pt x="25907" y="16250"/>
                  </a:lnTo>
                  <a:lnTo>
                    <a:pt x="25907" y="16695"/>
                  </a:lnTo>
                  <a:lnTo>
                    <a:pt x="25882" y="17362"/>
                  </a:lnTo>
                  <a:lnTo>
                    <a:pt x="25956" y="17337"/>
                  </a:lnTo>
                  <a:lnTo>
                    <a:pt x="26352" y="17535"/>
                  </a:lnTo>
                  <a:lnTo>
                    <a:pt x="26722" y="17782"/>
                  </a:lnTo>
                  <a:lnTo>
                    <a:pt x="27092" y="18029"/>
                  </a:lnTo>
                  <a:lnTo>
                    <a:pt x="27438" y="18300"/>
                  </a:lnTo>
                  <a:lnTo>
                    <a:pt x="27784" y="18597"/>
                  </a:lnTo>
                  <a:lnTo>
                    <a:pt x="28105" y="18918"/>
                  </a:lnTo>
                  <a:lnTo>
                    <a:pt x="28401" y="19239"/>
                  </a:lnTo>
                  <a:lnTo>
                    <a:pt x="28673" y="19584"/>
                  </a:lnTo>
                  <a:lnTo>
                    <a:pt x="28994" y="20054"/>
                  </a:lnTo>
                  <a:lnTo>
                    <a:pt x="29266" y="20523"/>
                  </a:lnTo>
                  <a:lnTo>
                    <a:pt x="29513" y="21017"/>
                  </a:lnTo>
                  <a:lnTo>
                    <a:pt x="29735" y="21536"/>
                  </a:lnTo>
                  <a:lnTo>
                    <a:pt x="29908" y="22079"/>
                  </a:lnTo>
                  <a:lnTo>
                    <a:pt x="30056" y="22622"/>
                  </a:lnTo>
                  <a:lnTo>
                    <a:pt x="30155" y="23190"/>
                  </a:lnTo>
                  <a:lnTo>
                    <a:pt x="30229" y="23783"/>
                  </a:lnTo>
                  <a:lnTo>
                    <a:pt x="29710" y="24005"/>
                  </a:lnTo>
                  <a:lnTo>
                    <a:pt x="29192" y="24203"/>
                  </a:lnTo>
                  <a:lnTo>
                    <a:pt x="28673" y="24376"/>
                  </a:lnTo>
                  <a:lnTo>
                    <a:pt x="28130" y="24474"/>
                  </a:lnTo>
                  <a:lnTo>
                    <a:pt x="27586" y="24573"/>
                  </a:lnTo>
                  <a:lnTo>
                    <a:pt x="27018" y="24598"/>
                  </a:lnTo>
                  <a:lnTo>
                    <a:pt x="26475" y="24598"/>
                  </a:lnTo>
                  <a:lnTo>
                    <a:pt x="25907" y="24573"/>
                  </a:lnTo>
                  <a:lnTo>
                    <a:pt x="25512" y="24524"/>
                  </a:lnTo>
                  <a:lnTo>
                    <a:pt x="25117" y="24450"/>
                  </a:lnTo>
                  <a:lnTo>
                    <a:pt x="24746" y="24351"/>
                  </a:lnTo>
                  <a:lnTo>
                    <a:pt x="24351" y="24227"/>
                  </a:lnTo>
                  <a:lnTo>
                    <a:pt x="23956" y="24104"/>
                  </a:lnTo>
                  <a:lnTo>
                    <a:pt x="23586" y="23956"/>
                  </a:lnTo>
                  <a:lnTo>
                    <a:pt x="23215" y="23783"/>
                  </a:lnTo>
                  <a:lnTo>
                    <a:pt x="22845" y="23561"/>
                  </a:lnTo>
                  <a:lnTo>
                    <a:pt x="22450" y="23338"/>
                  </a:lnTo>
                  <a:lnTo>
                    <a:pt x="22450" y="23264"/>
                  </a:lnTo>
                  <a:lnTo>
                    <a:pt x="22129" y="23462"/>
                  </a:lnTo>
                  <a:lnTo>
                    <a:pt x="21783" y="23659"/>
                  </a:lnTo>
                  <a:lnTo>
                    <a:pt x="21437" y="23832"/>
                  </a:lnTo>
                  <a:lnTo>
                    <a:pt x="21091" y="24005"/>
                  </a:lnTo>
                  <a:lnTo>
                    <a:pt x="21165" y="24055"/>
                  </a:lnTo>
                  <a:lnTo>
                    <a:pt x="21165" y="24425"/>
                  </a:lnTo>
                  <a:lnTo>
                    <a:pt x="21165" y="24771"/>
                  </a:lnTo>
                  <a:lnTo>
                    <a:pt x="21141" y="25117"/>
                  </a:lnTo>
                  <a:lnTo>
                    <a:pt x="21116" y="25462"/>
                  </a:lnTo>
                  <a:lnTo>
                    <a:pt x="21067" y="25808"/>
                  </a:lnTo>
                  <a:lnTo>
                    <a:pt x="20992" y="26154"/>
                  </a:lnTo>
                  <a:lnTo>
                    <a:pt x="20918" y="26500"/>
                  </a:lnTo>
                  <a:lnTo>
                    <a:pt x="20820" y="26821"/>
                  </a:lnTo>
                  <a:lnTo>
                    <a:pt x="20622" y="27389"/>
                  </a:lnTo>
                  <a:lnTo>
                    <a:pt x="20375" y="27932"/>
                  </a:lnTo>
                  <a:lnTo>
                    <a:pt x="20079" y="28451"/>
                  </a:lnTo>
                  <a:lnTo>
                    <a:pt x="19758" y="28944"/>
                  </a:lnTo>
                  <a:lnTo>
                    <a:pt x="19412" y="29414"/>
                  </a:lnTo>
                  <a:lnTo>
                    <a:pt x="18992" y="29858"/>
                  </a:lnTo>
                  <a:lnTo>
                    <a:pt x="18572" y="30278"/>
                  </a:lnTo>
                  <a:lnTo>
                    <a:pt x="18078" y="30673"/>
                  </a:lnTo>
                  <a:lnTo>
                    <a:pt x="17584" y="30303"/>
                  </a:lnTo>
                  <a:lnTo>
                    <a:pt x="17115" y="29908"/>
                  </a:lnTo>
                  <a:lnTo>
                    <a:pt x="16695" y="29463"/>
                  </a:lnTo>
                  <a:lnTo>
                    <a:pt x="16300" y="28969"/>
                  </a:lnTo>
                  <a:lnTo>
                    <a:pt x="15930" y="28475"/>
                  </a:lnTo>
                  <a:lnTo>
                    <a:pt x="15609" y="27932"/>
                  </a:lnTo>
                  <a:lnTo>
                    <a:pt x="15337" y="27364"/>
                  </a:lnTo>
                  <a:lnTo>
                    <a:pt x="15115" y="26771"/>
                  </a:lnTo>
                  <a:lnTo>
                    <a:pt x="14942" y="26178"/>
                  </a:lnTo>
                  <a:lnTo>
                    <a:pt x="14818" y="25561"/>
                  </a:lnTo>
                  <a:lnTo>
                    <a:pt x="14744" y="24919"/>
                  </a:lnTo>
                  <a:lnTo>
                    <a:pt x="14695" y="24277"/>
                  </a:lnTo>
                  <a:lnTo>
                    <a:pt x="14967" y="24055"/>
                  </a:lnTo>
                  <a:lnTo>
                    <a:pt x="14571" y="23882"/>
                  </a:lnTo>
                  <a:lnTo>
                    <a:pt x="14176" y="23684"/>
                  </a:lnTo>
                  <a:lnTo>
                    <a:pt x="13781" y="23462"/>
                  </a:lnTo>
                  <a:lnTo>
                    <a:pt x="13411" y="23215"/>
                  </a:lnTo>
                  <a:lnTo>
                    <a:pt x="13386" y="23561"/>
                  </a:lnTo>
                  <a:lnTo>
                    <a:pt x="12941" y="23832"/>
                  </a:lnTo>
                  <a:lnTo>
                    <a:pt x="12497" y="24079"/>
                  </a:lnTo>
                  <a:lnTo>
                    <a:pt x="12028" y="24277"/>
                  </a:lnTo>
                  <a:lnTo>
                    <a:pt x="11558" y="24450"/>
                  </a:lnTo>
                  <a:lnTo>
                    <a:pt x="11064" y="24598"/>
                  </a:lnTo>
                  <a:lnTo>
                    <a:pt x="10571" y="24697"/>
                  </a:lnTo>
                  <a:lnTo>
                    <a:pt x="10077" y="24771"/>
                  </a:lnTo>
                  <a:lnTo>
                    <a:pt x="9583" y="24820"/>
                  </a:lnTo>
                  <a:lnTo>
                    <a:pt x="9089" y="24845"/>
                  </a:lnTo>
                  <a:lnTo>
                    <a:pt x="8570" y="24820"/>
                  </a:lnTo>
                  <a:lnTo>
                    <a:pt x="8076" y="24771"/>
                  </a:lnTo>
                  <a:lnTo>
                    <a:pt x="7582" y="24697"/>
                  </a:lnTo>
                  <a:lnTo>
                    <a:pt x="7088" y="24573"/>
                  </a:lnTo>
                  <a:lnTo>
                    <a:pt x="6619" y="24425"/>
                  </a:lnTo>
                  <a:lnTo>
                    <a:pt x="6125" y="24252"/>
                  </a:lnTo>
                  <a:lnTo>
                    <a:pt x="5656" y="24030"/>
                  </a:lnTo>
                  <a:lnTo>
                    <a:pt x="5730" y="23412"/>
                  </a:lnTo>
                  <a:lnTo>
                    <a:pt x="5829" y="22795"/>
                  </a:lnTo>
                  <a:lnTo>
                    <a:pt x="5977" y="22202"/>
                  </a:lnTo>
                  <a:lnTo>
                    <a:pt x="6199" y="21610"/>
                  </a:lnTo>
                  <a:lnTo>
                    <a:pt x="6446" y="21042"/>
                  </a:lnTo>
                  <a:lnTo>
                    <a:pt x="6743" y="20498"/>
                  </a:lnTo>
                  <a:lnTo>
                    <a:pt x="7088" y="19980"/>
                  </a:lnTo>
                  <a:lnTo>
                    <a:pt x="7484" y="19461"/>
                  </a:lnTo>
                  <a:lnTo>
                    <a:pt x="7928" y="18992"/>
                  </a:lnTo>
                  <a:lnTo>
                    <a:pt x="8422" y="18547"/>
                  </a:lnTo>
                  <a:lnTo>
                    <a:pt x="8669" y="18325"/>
                  </a:lnTo>
                  <a:lnTo>
                    <a:pt x="8941" y="18127"/>
                  </a:lnTo>
                  <a:lnTo>
                    <a:pt x="9237" y="17930"/>
                  </a:lnTo>
                  <a:lnTo>
                    <a:pt x="9533" y="17757"/>
                  </a:lnTo>
                  <a:lnTo>
                    <a:pt x="9928" y="17535"/>
                  </a:lnTo>
                  <a:lnTo>
                    <a:pt x="10077" y="17584"/>
                  </a:lnTo>
                  <a:lnTo>
                    <a:pt x="10027" y="17140"/>
                  </a:lnTo>
                  <a:lnTo>
                    <a:pt x="10027" y="16695"/>
                  </a:lnTo>
                  <a:lnTo>
                    <a:pt x="10027" y="16349"/>
                  </a:lnTo>
                  <a:lnTo>
                    <a:pt x="10052" y="16004"/>
                  </a:lnTo>
                  <a:lnTo>
                    <a:pt x="9953" y="16053"/>
                  </a:lnTo>
                  <a:lnTo>
                    <a:pt x="9558" y="15831"/>
                  </a:lnTo>
                  <a:lnTo>
                    <a:pt x="9188" y="15608"/>
                  </a:lnTo>
                  <a:lnTo>
                    <a:pt x="8817" y="15361"/>
                  </a:lnTo>
                  <a:lnTo>
                    <a:pt x="8471" y="15065"/>
                  </a:lnTo>
                  <a:lnTo>
                    <a:pt x="8150" y="14793"/>
                  </a:lnTo>
                  <a:lnTo>
                    <a:pt x="7829" y="14472"/>
                  </a:lnTo>
                  <a:lnTo>
                    <a:pt x="7533" y="14151"/>
                  </a:lnTo>
                  <a:lnTo>
                    <a:pt x="7261" y="13806"/>
                  </a:lnTo>
                  <a:lnTo>
                    <a:pt x="6965" y="13386"/>
                  </a:lnTo>
                  <a:lnTo>
                    <a:pt x="6718" y="12966"/>
                  </a:lnTo>
                  <a:lnTo>
                    <a:pt x="6471" y="12521"/>
                  </a:lnTo>
                  <a:lnTo>
                    <a:pt x="6273" y="12052"/>
                  </a:lnTo>
                  <a:lnTo>
                    <a:pt x="6101" y="11583"/>
                  </a:lnTo>
                  <a:lnTo>
                    <a:pt x="5952" y="11089"/>
                  </a:lnTo>
                  <a:lnTo>
                    <a:pt x="5829" y="10595"/>
                  </a:lnTo>
                  <a:lnTo>
                    <a:pt x="5755" y="10076"/>
                  </a:lnTo>
                  <a:lnTo>
                    <a:pt x="6101" y="9928"/>
                  </a:lnTo>
                  <a:lnTo>
                    <a:pt x="6422" y="9780"/>
                  </a:lnTo>
                  <a:lnTo>
                    <a:pt x="6792" y="9681"/>
                  </a:lnTo>
                  <a:lnTo>
                    <a:pt x="7138" y="9558"/>
                  </a:lnTo>
                  <a:lnTo>
                    <a:pt x="7484" y="9484"/>
                  </a:lnTo>
                  <a:lnTo>
                    <a:pt x="7854" y="9410"/>
                  </a:lnTo>
                  <a:lnTo>
                    <a:pt x="8224" y="9360"/>
                  </a:lnTo>
                  <a:lnTo>
                    <a:pt x="8570" y="9335"/>
                  </a:lnTo>
                  <a:lnTo>
                    <a:pt x="8941" y="9311"/>
                  </a:lnTo>
                  <a:lnTo>
                    <a:pt x="9311" y="9311"/>
                  </a:lnTo>
                  <a:lnTo>
                    <a:pt x="9681" y="9335"/>
                  </a:lnTo>
                  <a:lnTo>
                    <a:pt x="10052" y="9360"/>
                  </a:lnTo>
                  <a:lnTo>
                    <a:pt x="10422" y="9434"/>
                  </a:lnTo>
                  <a:lnTo>
                    <a:pt x="10793" y="9508"/>
                  </a:lnTo>
                  <a:lnTo>
                    <a:pt x="11163" y="9582"/>
                  </a:lnTo>
                  <a:lnTo>
                    <a:pt x="11534" y="9706"/>
                  </a:lnTo>
                  <a:lnTo>
                    <a:pt x="11904" y="9829"/>
                  </a:lnTo>
                  <a:lnTo>
                    <a:pt x="12275" y="9978"/>
                  </a:lnTo>
                  <a:lnTo>
                    <a:pt x="12620" y="10150"/>
                  </a:lnTo>
                  <a:lnTo>
                    <a:pt x="12991" y="10348"/>
                  </a:lnTo>
                  <a:lnTo>
                    <a:pt x="13016" y="10496"/>
                  </a:lnTo>
                  <a:lnTo>
                    <a:pt x="13337" y="10249"/>
                  </a:lnTo>
                  <a:lnTo>
                    <a:pt x="13658" y="10027"/>
                  </a:lnTo>
                  <a:lnTo>
                    <a:pt x="14003" y="9805"/>
                  </a:lnTo>
                  <a:lnTo>
                    <a:pt x="14349" y="9632"/>
                  </a:lnTo>
                  <a:lnTo>
                    <a:pt x="14275" y="9558"/>
                  </a:lnTo>
                  <a:lnTo>
                    <a:pt x="14250" y="9039"/>
                  </a:lnTo>
                  <a:lnTo>
                    <a:pt x="14275" y="8520"/>
                  </a:lnTo>
                  <a:lnTo>
                    <a:pt x="14324" y="8002"/>
                  </a:lnTo>
                  <a:lnTo>
                    <a:pt x="14423" y="7483"/>
                  </a:lnTo>
                  <a:lnTo>
                    <a:pt x="14547" y="6989"/>
                  </a:lnTo>
                  <a:lnTo>
                    <a:pt x="14695" y="6495"/>
                  </a:lnTo>
                  <a:lnTo>
                    <a:pt x="14892" y="6026"/>
                  </a:lnTo>
                  <a:lnTo>
                    <a:pt x="15115" y="5557"/>
                  </a:lnTo>
                  <a:lnTo>
                    <a:pt x="15362" y="5112"/>
                  </a:lnTo>
                  <a:lnTo>
                    <a:pt x="15609" y="4717"/>
                  </a:lnTo>
                  <a:lnTo>
                    <a:pt x="15905" y="4322"/>
                  </a:lnTo>
                  <a:lnTo>
                    <a:pt x="16226" y="3952"/>
                  </a:lnTo>
                  <a:lnTo>
                    <a:pt x="16547" y="3581"/>
                  </a:lnTo>
                  <a:lnTo>
                    <a:pt x="16918" y="3260"/>
                  </a:lnTo>
                  <a:lnTo>
                    <a:pt x="17313" y="2939"/>
                  </a:lnTo>
                  <a:lnTo>
                    <a:pt x="17733" y="2643"/>
                  </a:lnTo>
                  <a:close/>
                  <a:moveTo>
                    <a:pt x="22524" y="24919"/>
                  </a:moveTo>
                  <a:lnTo>
                    <a:pt x="22845" y="25092"/>
                  </a:lnTo>
                  <a:lnTo>
                    <a:pt x="23190" y="25240"/>
                  </a:lnTo>
                  <a:lnTo>
                    <a:pt x="23536" y="25388"/>
                  </a:lnTo>
                  <a:lnTo>
                    <a:pt x="23882" y="25512"/>
                  </a:lnTo>
                  <a:lnTo>
                    <a:pt x="24573" y="25709"/>
                  </a:lnTo>
                  <a:lnTo>
                    <a:pt x="25290" y="25857"/>
                  </a:lnTo>
                  <a:lnTo>
                    <a:pt x="26006" y="25932"/>
                  </a:lnTo>
                  <a:lnTo>
                    <a:pt x="26722" y="25956"/>
                  </a:lnTo>
                  <a:lnTo>
                    <a:pt x="27414" y="25932"/>
                  </a:lnTo>
                  <a:lnTo>
                    <a:pt x="28130" y="25857"/>
                  </a:lnTo>
                  <a:lnTo>
                    <a:pt x="28648" y="25759"/>
                  </a:lnTo>
                  <a:lnTo>
                    <a:pt x="29167" y="25635"/>
                  </a:lnTo>
                  <a:lnTo>
                    <a:pt x="29661" y="25462"/>
                  </a:lnTo>
                  <a:lnTo>
                    <a:pt x="30155" y="25289"/>
                  </a:lnTo>
                  <a:lnTo>
                    <a:pt x="30105" y="25635"/>
                  </a:lnTo>
                  <a:lnTo>
                    <a:pt x="30056" y="25956"/>
                  </a:lnTo>
                  <a:lnTo>
                    <a:pt x="29883" y="26598"/>
                  </a:lnTo>
                  <a:lnTo>
                    <a:pt x="29661" y="27216"/>
                  </a:lnTo>
                  <a:lnTo>
                    <a:pt x="29389" y="27808"/>
                  </a:lnTo>
                  <a:lnTo>
                    <a:pt x="29068" y="28376"/>
                  </a:lnTo>
                  <a:lnTo>
                    <a:pt x="28698" y="28895"/>
                  </a:lnTo>
                  <a:lnTo>
                    <a:pt x="28278" y="29414"/>
                  </a:lnTo>
                  <a:lnTo>
                    <a:pt x="27833" y="29883"/>
                  </a:lnTo>
                  <a:lnTo>
                    <a:pt x="27364" y="30303"/>
                  </a:lnTo>
                  <a:lnTo>
                    <a:pt x="26846" y="30673"/>
                  </a:lnTo>
                  <a:lnTo>
                    <a:pt x="26302" y="31019"/>
                  </a:lnTo>
                  <a:lnTo>
                    <a:pt x="25709" y="31315"/>
                  </a:lnTo>
                  <a:lnTo>
                    <a:pt x="25117" y="31562"/>
                  </a:lnTo>
                  <a:lnTo>
                    <a:pt x="24475" y="31760"/>
                  </a:lnTo>
                  <a:lnTo>
                    <a:pt x="23833" y="31908"/>
                  </a:lnTo>
                  <a:lnTo>
                    <a:pt x="23487" y="31957"/>
                  </a:lnTo>
                  <a:lnTo>
                    <a:pt x="23166" y="32007"/>
                  </a:lnTo>
                  <a:lnTo>
                    <a:pt x="22820" y="32032"/>
                  </a:lnTo>
                  <a:lnTo>
                    <a:pt x="22474" y="32032"/>
                  </a:lnTo>
                  <a:lnTo>
                    <a:pt x="21931" y="32007"/>
                  </a:lnTo>
                  <a:lnTo>
                    <a:pt x="21388" y="31957"/>
                  </a:lnTo>
                  <a:lnTo>
                    <a:pt x="20844" y="31859"/>
                  </a:lnTo>
                  <a:lnTo>
                    <a:pt x="20350" y="31735"/>
                  </a:lnTo>
                  <a:lnTo>
                    <a:pt x="19856" y="31587"/>
                  </a:lnTo>
                  <a:lnTo>
                    <a:pt x="19362" y="31389"/>
                  </a:lnTo>
                  <a:lnTo>
                    <a:pt x="19758" y="31019"/>
                  </a:lnTo>
                  <a:lnTo>
                    <a:pt x="20128" y="30624"/>
                  </a:lnTo>
                  <a:lnTo>
                    <a:pt x="20499" y="30229"/>
                  </a:lnTo>
                  <a:lnTo>
                    <a:pt x="20820" y="29809"/>
                  </a:lnTo>
                  <a:lnTo>
                    <a:pt x="21165" y="29266"/>
                  </a:lnTo>
                  <a:lnTo>
                    <a:pt x="21486" y="28698"/>
                  </a:lnTo>
                  <a:lnTo>
                    <a:pt x="21783" y="28105"/>
                  </a:lnTo>
                  <a:lnTo>
                    <a:pt x="22005" y="27487"/>
                  </a:lnTo>
                  <a:lnTo>
                    <a:pt x="22203" y="26870"/>
                  </a:lnTo>
                  <a:lnTo>
                    <a:pt x="22351" y="26228"/>
                  </a:lnTo>
                  <a:lnTo>
                    <a:pt x="22450" y="25586"/>
                  </a:lnTo>
                  <a:lnTo>
                    <a:pt x="22524" y="24919"/>
                  </a:lnTo>
                  <a:close/>
                  <a:moveTo>
                    <a:pt x="13386" y="25117"/>
                  </a:moveTo>
                  <a:lnTo>
                    <a:pt x="13485" y="25759"/>
                  </a:lnTo>
                  <a:lnTo>
                    <a:pt x="13608" y="26351"/>
                  </a:lnTo>
                  <a:lnTo>
                    <a:pt x="13756" y="26969"/>
                  </a:lnTo>
                  <a:lnTo>
                    <a:pt x="13954" y="27537"/>
                  </a:lnTo>
                  <a:lnTo>
                    <a:pt x="14201" y="28105"/>
                  </a:lnTo>
                  <a:lnTo>
                    <a:pt x="14473" y="28623"/>
                  </a:lnTo>
                  <a:lnTo>
                    <a:pt x="14769" y="29142"/>
                  </a:lnTo>
                  <a:lnTo>
                    <a:pt x="15115" y="29661"/>
                  </a:lnTo>
                  <a:lnTo>
                    <a:pt x="15510" y="30130"/>
                  </a:lnTo>
                  <a:lnTo>
                    <a:pt x="15930" y="30599"/>
                  </a:lnTo>
                  <a:lnTo>
                    <a:pt x="16374" y="31044"/>
                  </a:lnTo>
                  <a:lnTo>
                    <a:pt x="16843" y="31439"/>
                  </a:lnTo>
                  <a:lnTo>
                    <a:pt x="16424" y="31636"/>
                  </a:lnTo>
                  <a:lnTo>
                    <a:pt x="16004" y="31785"/>
                  </a:lnTo>
                  <a:lnTo>
                    <a:pt x="15683" y="31908"/>
                  </a:lnTo>
                  <a:lnTo>
                    <a:pt x="15362" y="32007"/>
                  </a:lnTo>
                  <a:lnTo>
                    <a:pt x="15016" y="32081"/>
                  </a:lnTo>
                  <a:lnTo>
                    <a:pt x="14695" y="32130"/>
                  </a:lnTo>
                  <a:lnTo>
                    <a:pt x="14028" y="32229"/>
                  </a:lnTo>
                  <a:lnTo>
                    <a:pt x="13361" y="32254"/>
                  </a:lnTo>
                  <a:lnTo>
                    <a:pt x="12694" y="32204"/>
                  </a:lnTo>
                  <a:lnTo>
                    <a:pt x="12028" y="32130"/>
                  </a:lnTo>
                  <a:lnTo>
                    <a:pt x="11386" y="31982"/>
                  </a:lnTo>
                  <a:lnTo>
                    <a:pt x="10768" y="31785"/>
                  </a:lnTo>
                  <a:lnTo>
                    <a:pt x="10151" y="31538"/>
                  </a:lnTo>
                  <a:lnTo>
                    <a:pt x="9558" y="31217"/>
                  </a:lnTo>
                  <a:lnTo>
                    <a:pt x="8990" y="30871"/>
                  </a:lnTo>
                  <a:lnTo>
                    <a:pt x="8471" y="30451"/>
                  </a:lnTo>
                  <a:lnTo>
                    <a:pt x="8200" y="30253"/>
                  </a:lnTo>
                  <a:lnTo>
                    <a:pt x="7953" y="30006"/>
                  </a:lnTo>
                  <a:lnTo>
                    <a:pt x="7730" y="29759"/>
                  </a:lnTo>
                  <a:lnTo>
                    <a:pt x="7484" y="29512"/>
                  </a:lnTo>
                  <a:lnTo>
                    <a:pt x="7286" y="29241"/>
                  </a:lnTo>
                  <a:lnTo>
                    <a:pt x="7064" y="28944"/>
                  </a:lnTo>
                  <a:lnTo>
                    <a:pt x="6866" y="28673"/>
                  </a:lnTo>
                  <a:lnTo>
                    <a:pt x="6693" y="28352"/>
                  </a:lnTo>
                  <a:lnTo>
                    <a:pt x="6520" y="28055"/>
                  </a:lnTo>
                  <a:lnTo>
                    <a:pt x="6372" y="27734"/>
                  </a:lnTo>
                  <a:lnTo>
                    <a:pt x="6224" y="27413"/>
                  </a:lnTo>
                  <a:lnTo>
                    <a:pt x="6101" y="27092"/>
                  </a:lnTo>
                  <a:lnTo>
                    <a:pt x="6002" y="26771"/>
                  </a:lnTo>
                  <a:lnTo>
                    <a:pt x="5903" y="26450"/>
                  </a:lnTo>
                  <a:lnTo>
                    <a:pt x="5755" y="25783"/>
                  </a:lnTo>
                  <a:lnTo>
                    <a:pt x="5730" y="25536"/>
                  </a:lnTo>
                  <a:lnTo>
                    <a:pt x="6150" y="25709"/>
                  </a:lnTo>
                  <a:lnTo>
                    <a:pt x="6594" y="25833"/>
                  </a:lnTo>
                  <a:lnTo>
                    <a:pt x="7014" y="25956"/>
                  </a:lnTo>
                  <a:lnTo>
                    <a:pt x="7459" y="26055"/>
                  </a:lnTo>
                  <a:lnTo>
                    <a:pt x="7854" y="26104"/>
                  </a:lnTo>
                  <a:lnTo>
                    <a:pt x="8224" y="26154"/>
                  </a:lnTo>
                  <a:lnTo>
                    <a:pt x="8620" y="26178"/>
                  </a:lnTo>
                  <a:lnTo>
                    <a:pt x="8990" y="26203"/>
                  </a:lnTo>
                  <a:lnTo>
                    <a:pt x="9385" y="26178"/>
                  </a:lnTo>
                  <a:lnTo>
                    <a:pt x="9756" y="26178"/>
                  </a:lnTo>
                  <a:lnTo>
                    <a:pt x="10151" y="26129"/>
                  </a:lnTo>
                  <a:lnTo>
                    <a:pt x="10521" y="26080"/>
                  </a:lnTo>
                  <a:lnTo>
                    <a:pt x="10892" y="26006"/>
                  </a:lnTo>
                  <a:lnTo>
                    <a:pt x="11262" y="25932"/>
                  </a:lnTo>
                  <a:lnTo>
                    <a:pt x="11633" y="25833"/>
                  </a:lnTo>
                  <a:lnTo>
                    <a:pt x="12003" y="25734"/>
                  </a:lnTo>
                  <a:lnTo>
                    <a:pt x="12349" y="25586"/>
                  </a:lnTo>
                  <a:lnTo>
                    <a:pt x="12694" y="25462"/>
                  </a:lnTo>
                  <a:lnTo>
                    <a:pt x="13065" y="25289"/>
                  </a:lnTo>
                  <a:lnTo>
                    <a:pt x="13386" y="25117"/>
                  </a:lnTo>
                  <a:close/>
                  <a:moveTo>
                    <a:pt x="21536" y="0"/>
                  </a:moveTo>
                  <a:lnTo>
                    <a:pt x="21091" y="25"/>
                  </a:lnTo>
                  <a:lnTo>
                    <a:pt x="20671" y="99"/>
                  </a:lnTo>
                  <a:lnTo>
                    <a:pt x="20227" y="173"/>
                  </a:lnTo>
                  <a:lnTo>
                    <a:pt x="19807" y="272"/>
                  </a:lnTo>
                  <a:lnTo>
                    <a:pt x="19387" y="371"/>
                  </a:lnTo>
                  <a:lnTo>
                    <a:pt x="18967" y="519"/>
                  </a:lnTo>
                  <a:lnTo>
                    <a:pt x="18548" y="667"/>
                  </a:lnTo>
                  <a:lnTo>
                    <a:pt x="18128" y="865"/>
                  </a:lnTo>
                  <a:lnTo>
                    <a:pt x="17708" y="1062"/>
                  </a:lnTo>
                  <a:lnTo>
                    <a:pt x="17239" y="840"/>
                  </a:lnTo>
                  <a:lnTo>
                    <a:pt x="16745" y="618"/>
                  </a:lnTo>
                  <a:lnTo>
                    <a:pt x="16226" y="445"/>
                  </a:lnTo>
                  <a:lnTo>
                    <a:pt x="15683" y="297"/>
                  </a:lnTo>
                  <a:lnTo>
                    <a:pt x="15139" y="173"/>
                  </a:lnTo>
                  <a:lnTo>
                    <a:pt x="14596" y="74"/>
                  </a:lnTo>
                  <a:lnTo>
                    <a:pt x="14028" y="25"/>
                  </a:lnTo>
                  <a:lnTo>
                    <a:pt x="12991" y="25"/>
                  </a:lnTo>
                  <a:lnTo>
                    <a:pt x="12522" y="50"/>
                  </a:lnTo>
                  <a:lnTo>
                    <a:pt x="12077" y="124"/>
                  </a:lnTo>
                  <a:lnTo>
                    <a:pt x="11633" y="198"/>
                  </a:lnTo>
                  <a:lnTo>
                    <a:pt x="11188" y="297"/>
                  </a:lnTo>
                  <a:lnTo>
                    <a:pt x="10743" y="420"/>
                  </a:lnTo>
                  <a:lnTo>
                    <a:pt x="10324" y="568"/>
                  </a:lnTo>
                  <a:lnTo>
                    <a:pt x="9904" y="741"/>
                  </a:lnTo>
                  <a:lnTo>
                    <a:pt x="9509" y="914"/>
                  </a:lnTo>
                  <a:lnTo>
                    <a:pt x="9113" y="1111"/>
                  </a:lnTo>
                  <a:lnTo>
                    <a:pt x="8743" y="1334"/>
                  </a:lnTo>
                  <a:lnTo>
                    <a:pt x="8373" y="1581"/>
                  </a:lnTo>
                  <a:lnTo>
                    <a:pt x="8002" y="1828"/>
                  </a:lnTo>
                  <a:lnTo>
                    <a:pt x="7656" y="2099"/>
                  </a:lnTo>
                  <a:lnTo>
                    <a:pt x="7335" y="2371"/>
                  </a:lnTo>
                  <a:lnTo>
                    <a:pt x="7014" y="2692"/>
                  </a:lnTo>
                  <a:lnTo>
                    <a:pt x="6718" y="2988"/>
                  </a:lnTo>
                  <a:lnTo>
                    <a:pt x="6422" y="3334"/>
                  </a:lnTo>
                  <a:lnTo>
                    <a:pt x="6150" y="3680"/>
                  </a:lnTo>
                  <a:lnTo>
                    <a:pt x="5903" y="4026"/>
                  </a:lnTo>
                  <a:lnTo>
                    <a:pt x="5656" y="4396"/>
                  </a:lnTo>
                  <a:lnTo>
                    <a:pt x="5434" y="4791"/>
                  </a:lnTo>
                  <a:lnTo>
                    <a:pt x="5236" y="5186"/>
                  </a:lnTo>
                  <a:lnTo>
                    <a:pt x="5063" y="5582"/>
                  </a:lnTo>
                  <a:lnTo>
                    <a:pt x="4890" y="6001"/>
                  </a:lnTo>
                  <a:lnTo>
                    <a:pt x="4742" y="6421"/>
                  </a:lnTo>
                  <a:lnTo>
                    <a:pt x="4619" y="6841"/>
                  </a:lnTo>
                  <a:lnTo>
                    <a:pt x="4520" y="7286"/>
                  </a:lnTo>
                  <a:lnTo>
                    <a:pt x="4446" y="7730"/>
                  </a:lnTo>
                  <a:lnTo>
                    <a:pt x="4396" y="8199"/>
                  </a:lnTo>
                  <a:lnTo>
                    <a:pt x="4347" y="8669"/>
                  </a:lnTo>
                  <a:lnTo>
                    <a:pt x="4347" y="9138"/>
                  </a:lnTo>
                  <a:lnTo>
                    <a:pt x="4347" y="9311"/>
                  </a:lnTo>
                  <a:lnTo>
                    <a:pt x="3878" y="9607"/>
                  </a:lnTo>
                  <a:lnTo>
                    <a:pt x="3433" y="9953"/>
                  </a:lnTo>
                  <a:lnTo>
                    <a:pt x="3013" y="10299"/>
                  </a:lnTo>
                  <a:lnTo>
                    <a:pt x="2618" y="10694"/>
                  </a:lnTo>
                  <a:lnTo>
                    <a:pt x="2223" y="11114"/>
                  </a:lnTo>
                  <a:lnTo>
                    <a:pt x="1853" y="11558"/>
                  </a:lnTo>
                  <a:lnTo>
                    <a:pt x="1532" y="12027"/>
                  </a:lnTo>
                  <a:lnTo>
                    <a:pt x="1211" y="12521"/>
                  </a:lnTo>
                  <a:lnTo>
                    <a:pt x="988" y="12916"/>
                  </a:lnTo>
                  <a:lnTo>
                    <a:pt x="791" y="13336"/>
                  </a:lnTo>
                  <a:lnTo>
                    <a:pt x="618" y="13756"/>
                  </a:lnTo>
                  <a:lnTo>
                    <a:pt x="470" y="14176"/>
                  </a:lnTo>
                  <a:lnTo>
                    <a:pt x="346" y="14596"/>
                  </a:lnTo>
                  <a:lnTo>
                    <a:pt x="223" y="15016"/>
                  </a:lnTo>
                  <a:lnTo>
                    <a:pt x="149" y="15460"/>
                  </a:lnTo>
                  <a:lnTo>
                    <a:pt x="75" y="15880"/>
                  </a:lnTo>
                  <a:lnTo>
                    <a:pt x="25" y="16325"/>
                  </a:lnTo>
                  <a:lnTo>
                    <a:pt x="0" y="16744"/>
                  </a:lnTo>
                  <a:lnTo>
                    <a:pt x="0" y="17189"/>
                  </a:lnTo>
                  <a:lnTo>
                    <a:pt x="0" y="17609"/>
                  </a:lnTo>
                  <a:lnTo>
                    <a:pt x="50" y="18029"/>
                  </a:lnTo>
                  <a:lnTo>
                    <a:pt x="99" y="18473"/>
                  </a:lnTo>
                  <a:lnTo>
                    <a:pt x="173" y="18893"/>
                  </a:lnTo>
                  <a:lnTo>
                    <a:pt x="272" y="19313"/>
                  </a:lnTo>
                  <a:lnTo>
                    <a:pt x="396" y="19708"/>
                  </a:lnTo>
                  <a:lnTo>
                    <a:pt x="519" y="20128"/>
                  </a:lnTo>
                  <a:lnTo>
                    <a:pt x="667" y="20523"/>
                  </a:lnTo>
                  <a:lnTo>
                    <a:pt x="840" y="20918"/>
                  </a:lnTo>
                  <a:lnTo>
                    <a:pt x="1038" y="21313"/>
                  </a:lnTo>
                  <a:lnTo>
                    <a:pt x="1235" y="21684"/>
                  </a:lnTo>
                  <a:lnTo>
                    <a:pt x="1482" y="22054"/>
                  </a:lnTo>
                  <a:lnTo>
                    <a:pt x="1729" y="22400"/>
                  </a:lnTo>
                  <a:lnTo>
                    <a:pt x="1976" y="22746"/>
                  </a:lnTo>
                  <a:lnTo>
                    <a:pt x="2273" y="23091"/>
                  </a:lnTo>
                  <a:lnTo>
                    <a:pt x="2569" y="23412"/>
                  </a:lnTo>
                  <a:lnTo>
                    <a:pt x="2865" y="23734"/>
                  </a:lnTo>
                  <a:lnTo>
                    <a:pt x="3211" y="24030"/>
                  </a:lnTo>
                  <a:lnTo>
                    <a:pt x="3557" y="24302"/>
                  </a:lnTo>
                  <a:lnTo>
                    <a:pt x="3927" y="24573"/>
                  </a:lnTo>
                  <a:lnTo>
                    <a:pt x="4298" y="24820"/>
                  </a:lnTo>
                  <a:lnTo>
                    <a:pt x="4347" y="25363"/>
                  </a:lnTo>
                  <a:lnTo>
                    <a:pt x="4396" y="25907"/>
                  </a:lnTo>
                  <a:lnTo>
                    <a:pt x="4495" y="26425"/>
                  </a:lnTo>
                  <a:lnTo>
                    <a:pt x="4643" y="26969"/>
                  </a:lnTo>
                  <a:lnTo>
                    <a:pt x="4816" y="27487"/>
                  </a:lnTo>
                  <a:lnTo>
                    <a:pt x="5014" y="28006"/>
                  </a:lnTo>
                  <a:lnTo>
                    <a:pt x="5236" y="28525"/>
                  </a:lnTo>
                  <a:lnTo>
                    <a:pt x="5508" y="29043"/>
                  </a:lnTo>
                  <a:lnTo>
                    <a:pt x="5755" y="29438"/>
                  </a:lnTo>
                  <a:lnTo>
                    <a:pt x="6026" y="29809"/>
                  </a:lnTo>
                  <a:lnTo>
                    <a:pt x="6298" y="30179"/>
                  </a:lnTo>
                  <a:lnTo>
                    <a:pt x="6594" y="30525"/>
                  </a:lnTo>
                  <a:lnTo>
                    <a:pt x="6915" y="30871"/>
                  </a:lnTo>
                  <a:lnTo>
                    <a:pt x="7237" y="31192"/>
                  </a:lnTo>
                  <a:lnTo>
                    <a:pt x="7558" y="31464"/>
                  </a:lnTo>
                  <a:lnTo>
                    <a:pt x="7903" y="31760"/>
                  </a:lnTo>
                  <a:lnTo>
                    <a:pt x="8274" y="32007"/>
                  </a:lnTo>
                  <a:lnTo>
                    <a:pt x="8644" y="32254"/>
                  </a:lnTo>
                  <a:lnTo>
                    <a:pt x="9015" y="32476"/>
                  </a:lnTo>
                  <a:lnTo>
                    <a:pt x="9410" y="32674"/>
                  </a:lnTo>
                  <a:lnTo>
                    <a:pt x="9805" y="32847"/>
                  </a:lnTo>
                  <a:lnTo>
                    <a:pt x="10225" y="33019"/>
                  </a:lnTo>
                  <a:lnTo>
                    <a:pt x="10645" y="33168"/>
                  </a:lnTo>
                  <a:lnTo>
                    <a:pt x="11064" y="33291"/>
                  </a:lnTo>
                  <a:lnTo>
                    <a:pt x="11484" y="33390"/>
                  </a:lnTo>
                  <a:lnTo>
                    <a:pt x="11904" y="33464"/>
                  </a:lnTo>
                  <a:lnTo>
                    <a:pt x="12349" y="33538"/>
                  </a:lnTo>
                  <a:lnTo>
                    <a:pt x="12769" y="33563"/>
                  </a:lnTo>
                  <a:lnTo>
                    <a:pt x="13213" y="33587"/>
                  </a:lnTo>
                  <a:lnTo>
                    <a:pt x="13658" y="33587"/>
                  </a:lnTo>
                  <a:lnTo>
                    <a:pt x="14102" y="33563"/>
                  </a:lnTo>
                  <a:lnTo>
                    <a:pt x="14547" y="33538"/>
                  </a:lnTo>
                  <a:lnTo>
                    <a:pt x="14991" y="33464"/>
                  </a:lnTo>
                  <a:lnTo>
                    <a:pt x="15411" y="33365"/>
                  </a:lnTo>
                  <a:lnTo>
                    <a:pt x="15856" y="33266"/>
                  </a:lnTo>
                  <a:lnTo>
                    <a:pt x="16275" y="33143"/>
                  </a:lnTo>
                  <a:lnTo>
                    <a:pt x="16720" y="32970"/>
                  </a:lnTo>
                  <a:lnTo>
                    <a:pt x="17140" y="32797"/>
                  </a:lnTo>
                  <a:lnTo>
                    <a:pt x="17560" y="32600"/>
                  </a:lnTo>
                  <a:lnTo>
                    <a:pt x="17979" y="32377"/>
                  </a:lnTo>
                  <a:lnTo>
                    <a:pt x="18128" y="32279"/>
                  </a:lnTo>
                  <a:lnTo>
                    <a:pt x="18622" y="32525"/>
                  </a:lnTo>
                  <a:lnTo>
                    <a:pt x="19116" y="32748"/>
                  </a:lnTo>
                  <a:lnTo>
                    <a:pt x="19659" y="32945"/>
                  </a:lnTo>
                  <a:lnTo>
                    <a:pt x="20202" y="33093"/>
                  </a:lnTo>
                  <a:lnTo>
                    <a:pt x="20745" y="33217"/>
                  </a:lnTo>
                  <a:lnTo>
                    <a:pt x="21314" y="33316"/>
                  </a:lnTo>
                  <a:lnTo>
                    <a:pt x="21882" y="33365"/>
                  </a:lnTo>
                  <a:lnTo>
                    <a:pt x="22474" y="33390"/>
                  </a:lnTo>
                  <a:lnTo>
                    <a:pt x="22919" y="33365"/>
                  </a:lnTo>
                  <a:lnTo>
                    <a:pt x="23388" y="33340"/>
                  </a:lnTo>
                  <a:lnTo>
                    <a:pt x="23833" y="33291"/>
                  </a:lnTo>
                  <a:lnTo>
                    <a:pt x="24277" y="33192"/>
                  </a:lnTo>
                  <a:lnTo>
                    <a:pt x="24697" y="33118"/>
                  </a:lnTo>
                  <a:lnTo>
                    <a:pt x="25141" y="32995"/>
                  </a:lnTo>
                  <a:lnTo>
                    <a:pt x="25537" y="32847"/>
                  </a:lnTo>
                  <a:lnTo>
                    <a:pt x="25956" y="32698"/>
                  </a:lnTo>
                  <a:lnTo>
                    <a:pt x="26352" y="32525"/>
                  </a:lnTo>
                  <a:lnTo>
                    <a:pt x="26747" y="32328"/>
                  </a:lnTo>
                  <a:lnTo>
                    <a:pt x="27117" y="32106"/>
                  </a:lnTo>
                  <a:lnTo>
                    <a:pt x="27488" y="31883"/>
                  </a:lnTo>
                  <a:lnTo>
                    <a:pt x="27833" y="31636"/>
                  </a:lnTo>
                  <a:lnTo>
                    <a:pt x="28179" y="31365"/>
                  </a:lnTo>
                  <a:lnTo>
                    <a:pt x="28500" y="31093"/>
                  </a:lnTo>
                  <a:lnTo>
                    <a:pt x="28821" y="30797"/>
                  </a:lnTo>
                  <a:lnTo>
                    <a:pt x="29118" y="30500"/>
                  </a:lnTo>
                  <a:lnTo>
                    <a:pt x="29414" y="30179"/>
                  </a:lnTo>
                  <a:lnTo>
                    <a:pt x="29686" y="29858"/>
                  </a:lnTo>
                  <a:lnTo>
                    <a:pt x="29933" y="29512"/>
                  </a:lnTo>
                  <a:lnTo>
                    <a:pt x="30180" y="29142"/>
                  </a:lnTo>
                  <a:lnTo>
                    <a:pt x="30402" y="28772"/>
                  </a:lnTo>
                  <a:lnTo>
                    <a:pt x="30599" y="28401"/>
                  </a:lnTo>
                  <a:lnTo>
                    <a:pt x="30797" y="28006"/>
                  </a:lnTo>
                  <a:lnTo>
                    <a:pt x="30945" y="27611"/>
                  </a:lnTo>
                  <a:lnTo>
                    <a:pt x="31093" y="27191"/>
                  </a:lnTo>
                  <a:lnTo>
                    <a:pt x="31241" y="26771"/>
                  </a:lnTo>
                  <a:lnTo>
                    <a:pt x="31340" y="26351"/>
                  </a:lnTo>
                  <a:lnTo>
                    <a:pt x="31439" y="25907"/>
                  </a:lnTo>
                  <a:lnTo>
                    <a:pt x="31513" y="25462"/>
                  </a:lnTo>
                  <a:lnTo>
                    <a:pt x="31563" y="25018"/>
                  </a:lnTo>
                  <a:lnTo>
                    <a:pt x="31587" y="24573"/>
                  </a:lnTo>
                  <a:lnTo>
                    <a:pt x="32032" y="24252"/>
                  </a:lnTo>
                  <a:lnTo>
                    <a:pt x="32452" y="23931"/>
                  </a:lnTo>
                  <a:lnTo>
                    <a:pt x="32871" y="23585"/>
                  </a:lnTo>
                  <a:lnTo>
                    <a:pt x="33267" y="23190"/>
                  </a:lnTo>
                  <a:lnTo>
                    <a:pt x="33637" y="22795"/>
                  </a:lnTo>
                  <a:lnTo>
                    <a:pt x="34007" y="22351"/>
                  </a:lnTo>
                  <a:lnTo>
                    <a:pt x="34329" y="21881"/>
                  </a:lnTo>
                  <a:lnTo>
                    <a:pt x="34625" y="21412"/>
                  </a:lnTo>
                  <a:lnTo>
                    <a:pt x="34847" y="20992"/>
                  </a:lnTo>
                  <a:lnTo>
                    <a:pt x="35045" y="20572"/>
                  </a:lnTo>
                  <a:lnTo>
                    <a:pt x="35218" y="20153"/>
                  </a:lnTo>
                  <a:lnTo>
                    <a:pt x="35390" y="19708"/>
                  </a:lnTo>
                  <a:lnTo>
                    <a:pt x="35514" y="19288"/>
                  </a:lnTo>
                  <a:lnTo>
                    <a:pt x="35637" y="18844"/>
                  </a:lnTo>
                  <a:lnTo>
                    <a:pt x="35712" y="18399"/>
                  </a:lnTo>
                  <a:lnTo>
                    <a:pt x="35786" y="17979"/>
                  </a:lnTo>
                  <a:lnTo>
                    <a:pt x="35810" y="17535"/>
                  </a:lnTo>
                  <a:lnTo>
                    <a:pt x="35835" y="17090"/>
                  </a:lnTo>
                  <a:lnTo>
                    <a:pt x="35835" y="16646"/>
                  </a:lnTo>
                  <a:lnTo>
                    <a:pt x="35835" y="16201"/>
                  </a:lnTo>
                  <a:lnTo>
                    <a:pt x="35786" y="15781"/>
                  </a:lnTo>
                  <a:lnTo>
                    <a:pt x="35712" y="15337"/>
                  </a:lnTo>
                  <a:lnTo>
                    <a:pt x="35637" y="14917"/>
                  </a:lnTo>
                  <a:lnTo>
                    <a:pt x="35539" y="14472"/>
                  </a:lnTo>
                  <a:lnTo>
                    <a:pt x="35415" y="14052"/>
                  </a:lnTo>
                  <a:lnTo>
                    <a:pt x="35267" y="13657"/>
                  </a:lnTo>
                  <a:lnTo>
                    <a:pt x="35094" y="13237"/>
                  </a:lnTo>
                  <a:lnTo>
                    <a:pt x="34921" y="12842"/>
                  </a:lnTo>
                  <a:lnTo>
                    <a:pt x="34724" y="12447"/>
                  </a:lnTo>
                  <a:lnTo>
                    <a:pt x="34501" y="12077"/>
                  </a:lnTo>
                  <a:lnTo>
                    <a:pt x="34254" y="11706"/>
                  </a:lnTo>
                  <a:lnTo>
                    <a:pt x="34007" y="11336"/>
                  </a:lnTo>
                  <a:lnTo>
                    <a:pt x="33736" y="10990"/>
                  </a:lnTo>
                  <a:lnTo>
                    <a:pt x="33439" y="10669"/>
                  </a:lnTo>
                  <a:lnTo>
                    <a:pt x="33118" y="10323"/>
                  </a:lnTo>
                  <a:lnTo>
                    <a:pt x="32797" y="10027"/>
                  </a:lnTo>
                  <a:lnTo>
                    <a:pt x="32427" y="9731"/>
                  </a:lnTo>
                  <a:lnTo>
                    <a:pt x="32081" y="9459"/>
                  </a:lnTo>
                  <a:lnTo>
                    <a:pt x="31686" y="9187"/>
                  </a:lnTo>
                  <a:lnTo>
                    <a:pt x="31291" y="8940"/>
                  </a:lnTo>
                  <a:lnTo>
                    <a:pt x="31143" y="8866"/>
                  </a:lnTo>
                  <a:lnTo>
                    <a:pt x="31093" y="8323"/>
                  </a:lnTo>
                  <a:lnTo>
                    <a:pt x="31044" y="7755"/>
                  </a:lnTo>
                  <a:lnTo>
                    <a:pt x="30945" y="7212"/>
                  </a:lnTo>
                  <a:lnTo>
                    <a:pt x="30797" y="6668"/>
                  </a:lnTo>
                  <a:lnTo>
                    <a:pt x="30624" y="6125"/>
                  </a:lnTo>
                  <a:lnTo>
                    <a:pt x="30427" y="5582"/>
                  </a:lnTo>
                  <a:lnTo>
                    <a:pt x="30180" y="5063"/>
                  </a:lnTo>
                  <a:lnTo>
                    <a:pt x="29908" y="4544"/>
                  </a:lnTo>
                  <a:lnTo>
                    <a:pt x="29661" y="4149"/>
                  </a:lnTo>
                  <a:lnTo>
                    <a:pt x="29414" y="3779"/>
                  </a:lnTo>
                  <a:lnTo>
                    <a:pt x="29142" y="3408"/>
                  </a:lnTo>
                  <a:lnTo>
                    <a:pt x="28846" y="3087"/>
                  </a:lnTo>
                  <a:lnTo>
                    <a:pt x="28550" y="2741"/>
                  </a:lnTo>
                  <a:lnTo>
                    <a:pt x="28229" y="2445"/>
                  </a:lnTo>
                  <a:lnTo>
                    <a:pt x="27907" y="2149"/>
                  </a:lnTo>
                  <a:lnTo>
                    <a:pt x="27562" y="1877"/>
                  </a:lnTo>
                  <a:lnTo>
                    <a:pt x="27216" y="1630"/>
                  </a:lnTo>
                  <a:lnTo>
                    <a:pt x="26870" y="1383"/>
                  </a:lnTo>
                  <a:lnTo>
                    <a:pt x="26500" y="1161"/>
                  </a:lnTo>
                  <a:lnTo>
                    <a:pt x="26105" y="963"/>
                  </a:lnTo>
                  <a:lnTo>
                    <a:pt x="25709" y="766"/>
                  </a:lnTo>
                  <a:lnTo>
                    <a:pt x="25314" y="618"/>
                  </a:lnTo>
                  <a:lnTo>
                    <a:pt x="24919" y="469"/>
                  </a:lnTo>
                  <a:lnTo>
                    <a:pt x="24499" y="346"/>
                  </a:lnTo>
                  <a:lnTo>
                    <a:pt x="24104" y="222"/>
                  </a:lnTo>
                  <a:lnTo>
                    <a:pt x="23684" y="148"/>
                  </a:lnTo>
                  <a:lnTo>
                    <a:pt x="23240" y="74"/>
                  </a:lnTo>
                  <a:lnTo>
                    <a:pt x="22820" y="25"/>
                  </a:lnTo>
                  <a:lnTo>
                    <a:pt x="2240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300000" dist="285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609875" y="-955325"/>
              <a:ext cx="69800" cy="69175"/>
            </a:xfrm>
            <a:custGeom>
              <a:rect b="b" l="l" r="r" t="t"/>
              <a:pathLst>
                <a:path extrusionOk="0" h="2767" w="2792">
                  <a:moveTo>
                    <a:pt x="1384" y="1"/>
                  </a:moveTo>
                  <a:lnTo>
                    <a:pt x="1112" y="26"/>
                  </a:lnTo>
                  <a:lnTo>
                    <a:pt x="865" y="100"/>
                  </a:lnTo>
                  <a:lnTo>
                    <a:pt x="618" y="223"/>
                  </a:lnTo>
                  <a:lnTo>
                    <a:pt x="421" y="396"/>
                  </a:lnTo>
                  <a:lnTo>
                    <a:pt x="248" y="594"/>
                  </a:lnTo>
                  <a:lnTo>
                    <a:pt x="124" y="841"/>
                  </a:lnTo>
                  <a:lnTo>
                    <a:pt x="25" y="1088"/>
                  </a:lnTo>
                  <a:lnTo>
                    <a:pt x="1" y="1384"/>
                  </a:lnTo>
                  <a:lnTo>
                    <a:pt x="25" y="1656"/>
                  </a:lnTo>
                  <a:lnTo>
                    <a:pt x="124" y="1927"/>
                  </a:lnTo>
                  <a:lnTo>
                    <a:pt x="248" y="2150"/>
                  </a:lnTo>
                  <a:lnTo>
                    <a:pt x="421" y="2347"/>
                  </a:lnTo>
                  <a:lnTo>
                    <a:pt x="618" y="2520"/>
                  </a:lnTo>
                  <a:lnTo>
                    <a:pt x="865" y="2668"/>
                  </a:lnTo>
                  <a:lnTo>
                    <a:pt x="1112" y="2742"/>
                  </a:lnTo>
                  <a:lnTo>
                    <a:pt x="1384" y="2767"/>
                  </a:lnTo>
                  <a:lnTo>
                    <a:pt x="1680" y="2742"/>
                  </a:lnTo>
                  <a:lnTo>
                    <a:pt x="1927" y="2668"/>
                  </a:lnTo>
                  <a:lnTo>
                    <a:pt x="2174" y="2520"/>
                  </a:lnTo>
                  <a:lnTo>
                    <a:pt x="2372" y="2347"/>
                  </a:lnTo>
                  <a:lnTo>
                    <a:pt x="2545" y="2150"/>
                  </a:lnTo>
                  <a:lnTo>
                    <a:pt x="2668" y="1927"/>
                  </a:lnTo>
                  <a:lnTo>
                    <a:pt x="2767" y="1656"/>
                  </a:lnTo>
                  <a:lnTo>
                    <a:pt x="2791" y="1384"/>
                  </a:lnTo>
                  <a:lnTo>
                    <a:pt x="2767" y="1088"/>
                  </a:lnTo>
                  <a:lnTo>
                    <a:pt x="2668" y="841"/>
                  </a:lnTo>
                  <a:lnTo>
                    <a:pt x="2545" y="594"/>
                  </a:lnTo>
                  <a:lnTo>
                    <a:pt x="2372" y="396"/>
                  </a:lnTo>
                  <a:lnTo>
                    <a:pt x="2174" y="223"/>
                  </a:lnTo>
                  <a:lnTo>
                    <a:pt x="1927" y="100"/>
                  </a:lnTo>
                  <a:lnTo>
                    <a:pt x="1680" y="26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609875" y="-194650"/>
              <a:ext cx="69800" cy="69775"/>
            </a:xfrm>
            <a:custGeom>
              <a:rect b="b" l="l" r="r" t="t"/>
              <a:pathLst>
                <a:path extrusionOk="0" h="2791" w="2792">
                  <a:moveTo>
                    <a:pt x="1384" y="0"/>
                  </a:moveTo>
                  <a:lnTo>
                    <a:pt x="1112" y="25"/>
                  </a:lnTo>
                  <a:lnTo>
                    <a:pt x="865" y="124"/>
                  </a:lnTo>
                  <a:lnTo>
                    <a:pt x="618" y="247"/>
                  </a:lnTo>
                  <a:lnTo>
                    <a:pt x="421" y="420"/>
                  </a:lnTo>
                  <a:lnTo>
                    <a:pt x="248" y="617"/>
                  </a:lnTo>
                  <a:lnTo>
                    <a:pt x="124" y="864"/>
                  </a:lnTo>
                  <a:lnTo>
                    <a:pt x="25" y="1111"/>
                  </a:lnTo>
                  <a:lnTo>
                    <a:pt x="1" y="1383"/>
                  </a:lnTo>
                  <a:lnTo>
                    <a:pt x="25" y="1679"/>
                  </a:lnTo>
                  <a:lnTo>
                    <a:pt x="124" y="1926"/>
                  </a:lnTo>
                  <a:lnTo>
                    <a:pt x="248" y="2173"/>
                  </a:lnTo>
                  <a:lnTo>
                    <a:pt x="421" y="2371"/>
                  </a:lnTo>
                  <a:lnTo>
                    <a:pt x="618" y="2544"/>
                  </a:lnTo>
                  <a:lnTo>
                    <a:pt x="865" y="2667"/>
                  </a:lnTo>
                  <a:lnTo>
                    <a:pt x="1112" y="2766"/>
                  </a:lnTo>
                  <a:lnTo>
                    <a:pt x="1384" y="2791"/>
                  </a:lnTo>
                  <a:lnTo>
                    <a:pt x="1680" y="2766"/>
                  </a:lnTo>
                  <a:lnTo>
                    <a:pt x="1927" y="2667"/>
                  </a:lnTo>
                  <a:lnTo>
                    <a:pt x="2174" y="2544"/>
                  </a:lnTo>
                  <a:lnTo>
                    <a:pt x="2372" y="2371"/>
                  </a:lnTo>
                  <a:lnTo>
                    <a:pt x="2545" y="2173"/>
                  </a:lnTo>
                  <a:lnTo>
                    <a:pt x="2668" y="1926"/>
                  </a:lnTo>
                  <a:lnTo>
                    <a:pt x="2767" y="1679"/>
                  </a:lnTo>
                  <a:lnTo>
                    <a:pt x="2791" y="1383"/>
                  </a:lnTo>
                  <a:lnTo>
                    <a:pt x="2767" y="1111"/>
                  </a:lnTo>
                  <a:lnTo>
                    <a:pt x="2668" y="864"/>
                  </a:lnTo>
                  <a:lnTo>
                    <a:pt x="2545" y="617"/>
                  </a:lnTo>
                  <a:lnTo>
                    <a:pt x="2372" y="420"/>
                  </a:lnTo>
                  <a:lnTo>
                    <a:pt x="2174" y="247"/>
                  </a:lnTo>
                  <a:lnTo>
                    <a:pt x="1927" y="124"/>
                  </a:lnTo>
                  <a:lnTo>
                    <a:pt x="1680" y="25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8278950" y="-383600"/>
              <a:ext cx="69800" cy="69175"/>
            </a:xfrm>
            <a:custGeom>
              <a:rect b="b" l="l" r="r" t="t"/>
              <a:pathLst>
                <a:path extrusionOk="0" h="2767" w="2792">
                  <a:moveTo>
                    <a:pt x="1235" y="1"/>
                  </a:moveTo>
                  <a:lnTo>
                    <a:pt x="964" y="75"/>
                  </a:lnTo>
                  <a:lnTo>
                    <a:pt x="692" y="174"/>
                  </a:lnTo>
                  <a:lnTo>
                    <a:pt x="470" y="347"/>
                  </a:lnTo>
                  <a:lnTo>
                    <a:pt x="297" y="544"/>
                  </a:lnTo>
                  <a:lnTo>
                    <a:pt x="149" y="767"/>
                  </a:lnTo>
                  <a:lnTo>
                    <a:pt x="50" y="1013"/>
                  </a:lnTo>
                  <a:lnTo>
                    <a:pt x="1" y="1285"/>
                  </a:lnTo>
                  <a:lnTo>
                    <a:pt x="25" y="1557"/>
                  </a:lnTo>
                  <a:lnTo>
                    <a:pt x="75" y="1828"/>
                  </a:lnTo>
                  <a:lnTo>
                    <a:pt x="198" y="2075"/>
                  </a:lnTo>
                  <a:lnTo>
                    <a:pt x="346" y="2298"/>
                  </a:lnTo>
                  <a:lnTo>
                    <a:pt x="569" y="2495"/>
                  </a:lnTo>
                  <a:lnTo>
                    <a:pt x="791" y="2643"/>
                  </a:lnTo>
                  <a:lnTo>
                    <a:pt x="1038" y="2718"/>
                  </a:lnTo>
                  <a:lnTo>
                    <a:pt x="1309" y="2767"/>
                  </a:lnTo>
                  <a:lnTo>
                    <a:pt x="1556" y="2767"/>
                  </a:lnTo>
                  <a:lnTo>
                    <a:pt x="1828" y="2693"/>
                  </a:lnTo>
                  <a:lnTo>
                    <a:pt x="2100" y="2594"/>
                  </a:lnTo>
                  <a:lnTo>
                    <a:pt x="2322" y="2421"/>
                  </a:lnTo>
                  <a:lnTo>
                    <a:pt x="2495" y="2224"/>
                  </a:lnTo>
                  <a:lnTo>
                    <a:pt x="2643" y="2001"/>
                  </a:lnTo>
                  <a:lnTo>
                    <a:pt x="2742" y="1754"/>
                  </a:lnTo>
                  <a:lnTo>
                    <a:pt x="2791" y="1483"/>
                  </a:lnTo>
                  <a:lnTo>
                    <a:pt x="2767" y="1211"/>
                  </a:lnTo>
                  <a:lnTo>
                    <a:pt x="2717" y="939"/>
                  </a:lnTo>
                  <a:lnTo>
                    <a:pt x="2594" y="692"/>
                  </a:lnTo>
                  <a:lnTo>
                    <a:pt x="2445" y="470"/>
                  </a:lnTo>
                  <a:lnTo>
                    <a:pt x="2223" y="273"/>
                  </a:lnTo>
                  <a:lnTo>
                    <a:pt x="2001" y="124"/>
                  </a:lnTo>
                  <a:lnTo>
                    <a:pt x="1754" y="50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8938350" y="-763925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210" y="1"/>
                  </a:moveTo>
                  <a:lnTo>
                    <a:pt x="939" y="50"/>
                  </a:lnTo>
                  <a:lnTo>
                    <a:pt x="692" y="174"/>
                  </a:lnTo>
                  <a:lnTo>
                    <a:pt x="470" y="347"/>
                  </a:lnTo>
                  <a:lnTo>
                    <a:pt x="272" y="544"/>
                  </a:lnTo>
                  <a:lnTo>
                    <a:pt x="148" y="766"/>
                  </a:lnTo>
                  <a:lnTo>
                    <a:pt x="50" y="1013"/>
                  </a:lnTo>
                  <a:lnTo>
                    <a:pt x="0" y="1285"/>
                  </a:lnTo>
                  <a:lnTo>
                    <a:pt x="0" y="1557"/>
                  </a:lnTo>
                  <a:lnTo>
                    <a:pt x="74" y="1804"/>
                  </a:lnTo>
                  <a:lnTo>
                    <a:pt x="173" y="2075"/>
                  </a:lnTo>
                  <a:lnTo>
                    <a:pt x="346" y="2298"/>
                  </a:lnTo>
                  <a:lnTo>
                    <a:pt x="544" y="2471"/>
                  </a:lnTo>
                  <a:lnTo>
                    <a:pt x="766" y="2619"/>
                  </a:lnTo>
                  <a:lnTo>
                    <a:pt x="1038" y="2717"/>
                  </a:lnTo>
                  <a:lnTo>
                    <a:pt x="1285" y="2767"/>
                  </a:lnTo>
                  <a:lnTo>
                    <a:pt x="1556" y="2742"/>
                  </a:lnTo>
                  <a:lnTo>
                    <a:pt x="1828" y="2693"/>
                  </a:lnTo>
                  <a:lnTo>
                    <a:pt x="2075" y="2569"/>
                  </a:lnTo>
                  <a:lnTo>
                    <a:pt x="2297" y="2421"/>
                  </a:lnTo>
                  <a:lnTo>
                    <a:pt x="2495" y="2224"/>
                  </a:lnTo>
                  <a:lnTo>
                    <a:pt x="2643" y="1977"/>
                  </a:lnTo>
                  <a:lnTo>
                    <a:pt x="2717" y="1730"/>
                  </a:lnTo>
                  <a:lnTo>
                    <a:pt x="2766" y="1483"/>
                  </a:lnTo>
                  <a:lnTo>
                    <a:pt x="2766" y="1211"/>
                  </a:lnTo>
                  <a:lnTo>
                    <a:pt x="2692" y="939"/>
                  </a:lnTo>
                  <a:lnTo>
                    <a:pt x="2593" y="668"/>
                  </a:lnTo>
                  <a:lnTo>
                    <a:pt x="2421" y="445"/>
                  </a:lnTo>
                  <a:lnTo>
                    <a:pt x="2223" y="273"/>
                  </a:lnTo>
                  <a:lnTo>
                    <a:pt x="2001" y="124"/>
                  </a:lnTo>
                  <a:lnTo>
                    <a:pt x="1754" y="26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8940200" y="-382975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285" y="1"/>
                  </a:moveTo>
                  <a:lnTo>
                    <a:pt x="1013" y="50"/>
                  </a:lnTo>
                  <a:lnTo>
                    <a:pt x="766" y="124"/>
                  </a:lnTo>
                  <a:lnTo>
                    <a:pt x="544" y="272"/>
                  </a:lnTo>
                  <a:lnTo>
                    <a:pt x="346" y="470"/>
                  </a:lnTo>
                  <a:lnTo>
                    <a:pt x="173" y="692"/>
                  </a:lnTo>
                  <a:lnTo>
                    <a:pt x="50" y="939"/>
                  </a:lnTo>
                  <a:lnTo>
                    <a:pt x="0" y="1211"/>
                  </a:lnTo>
                  <a:lnTo>
                    <a:pt x="0" y="1482"/>
                  </a:lnTo>
                  <a:lnTo>
                    <a:pt x="25" y="1754"/>
                  </a:lnTo>
                  <a:lnTo>
                    <a:pt x="124" y="2001"/>
                  </a:lnTo>
                  <a:lnTo>
                    <a:pt x="272" y="2223"/>
                  </a:lnTo>
                  <a:lnTo>
                    <a:pt x="445" y="2421"/>
                  </a:lnTo>
                  <a:lnTo>
                    <a:pt x="692" y="2594"/>
                  </a:lnTo>
                  <a:lnTo>
                    <a:pt x="939" y="2693"/>
                  </a:lnTo>
                  <a:lnTo>
                    <a:pt x="1211" y="2767"/>
                  </a:lnTo>
                  <a:lnTo>
                    <a:pt x="1482" y="2767"/>
                  </a:lnTo>
                  <a:lnTo>
                    <a:pt x="1729" y="2717"/>
                  </a:lnTo>
                  <a:lnTo>
                    <a:pt x="1976" y="2643"/>
                  </a:lnTo>
                  <a:lnTo>
                    <a:pt x="2223" y="2495"/>
                  </a:lnTo>
                  <a:lnTo>
                    <a:pt x="2421" y="2297"/>
                  </a:lnTo>
                  <a:lnTo>
                    <a:pt x="2569" y="2075"/>
                  </a:lnTo>
                  <a:lnTo>
                    <a:pt x="2692" y="1828"/>
                  </a:lnTo>
                  <a:lnTo>
                    <a:pt x="2742" y="1556"/>
                  </a:lnTo>
                  <a:lnTo>
                    <a:pt x="2766" y="1285"/>
                  </a:lnTo>
                  <a:lnTo>
                    <a:pt x="2717" y="1013"/>
                  </a:lnTo>
                  <a:lnTo>
                    <a:pt x="2618" y="766"/>
                  </a:lnTo>
                  <a:lnTo>
                    <a:pt x="2470" y="544"/>
                  </a:lnTo>
                  <a:lnTo>
                    <a:pt x="2297" y="346"/>
                  </a:lnTo>
                  <a:lnTo>
                    <a:pt x="2075" y="173"/>
                  </a:lnTo>
                  <a:lnTo>
                    <a:pt x="1803" y="75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280800" y="-763300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285" y="1"/>
                  </a:moveTo>
                  <a:lnTo>
                    <a:pt x="1013" y="25"/>
                  </a:lnTo>
                  <a:lnTo>
                    <a:pt x="766" y="124"/>
                  </a:lnTo>
                  <a:lnTo>
                    <a:pt x="544" y="272"/>
                  </a:lnTo>
                  <a:lnTo>
                    <a:pt x="346" y="445"/>
                  </a:lnTo>
                  <a:lnTo>
                    <a:pt x="173" y="692"/>
                  </a:lnTo>
                  <a:lnTo>
                    <a:pt x="75" y="939"/>
                  </a:lnTo>
                  <a:lnTo>
                    <a:pt x="1" y="1211"/>
                  </a:lnTo>
                  <a:lnTo>
                    <a:pt x="1" y="1482"/>
                  </a:lnTo>
                  <a:lnTo>
                    <a:pt x="50" y="1729"/>
                  </a:lnTo>
                  <a:lnTo>
                    <a:pt x="124" y="1976"/>
                  </a:lnTo>
                  <a:lnTo>
                    <a:pt x="272" y="2223"/>
                  </a:lnTo>
                  <a:lnTo>
                    <a:pt x="470" y="2421"/>
                  </a:lnTo>
                  <a:lnTo>
                    <a:pt x="692" y="2569"/>
                  </a:lnTo>
                  <a:lnTo>
                    <a:pt x="939" y="2692"/>
                  </a:lnTo>
                  <a:lnTo>
                    <a:pt x="1211" y="2742"/>
                  </a:lnTo>
                  <a:lnTo>
                    <a:pt x="1482" y="2767"/>
                  </a:lnTo>
                  <a:lnTo>
                    <a:pt x="1754" y="2717"/>
                  </a:lnTo>
                  <a:lnTo>
                    <a:pt x="2001" y="2618"/>
                  </a:lnTo>
                  <a:lnTo>
                    <a:pt x="2223" y="2470"/>
                  </a:lnTo>
                  <a:lnTo>
                    <a:pt x="2421" y="2297"/>
                  </a:lnTo>
                  <a:lnTo>
                    <a:pt x="2594" y="2075"/>
                  </a:lnTo>
                  <a:lnTo>
                    <a:pt x="2693" y="1803"/>
                  </a:lnTo>
                  <a:lnTo>
                    <a:pt x="2767" y="1556"/>
                  </a:lnTo>
                  <a:lnTo>
                    <a:pt x="2767" y="1285"/>
                  </a:lnTo>
                  <a:lnTo>
                    <a:pt x="2717" y="1013"/>
                  </a:lnTo>
                  <a:lnTo>
                    <a:pt x="2643" y="766"/>
                  </a:lnTo>
                  <a:lnTo>
                    <a:pt x="2495" y="544"/>
                  </a:lnTo>
                  <a:lnTo>
                    <a:pt x="2297" y="346"/>
                  </a:lnTo>
                  <a:lnTo>
                    <a:pt x="2075" y="173"/>
                  </a:lnTo>
                  <a:lnTo>
                    <a:pt x="1828" y="50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264125" y="-920750"/>
              <a:ext cx="761300" cy="760700"/>
            </a:xfrm>
            <a:custGeom>
              <a:rect b="b" l="l" r="r" t="t"/>
              <a:pathLst>
                <a:path extrusionOk="0" h="30428" w="30452">
                  <a:moveTo>
                    <a:pt x="15214" y="7262"/>
                  </a:moveTo>
                  <a:lnTo>
                    <a:pt x="15609" y="7286"/>
                  </a:lnTo>
                  <a:lnTo>
                    <a:pt x="15979" y="7311"/>
                  </a:lnTo>
                  <a:lnTo>
                    <a:pt x="16325" y="7336"/>
                  </a:lnTo>
                  <a:lnTo>
                    <a:pt x="16696" y="7410"/>
                  </a:lnTo>
                  <a:lnTo>
                    <a:pt x="17041" y="7484"/>
                  </a:lnTo>
                  <a:lnTo>
                    <a:pt x="17387" y="7558"/>
                  </a:lnTo>
                  <a:lnTo>
                    <a:pt x="17733" y="7682"/>
                  </a:lnTo>
                  <a:lnTo>
                    <a:pt x="18079" y="7805"/>
                  </a:lnTo>
                  <a:lnTo>
                    <a:pt x="18474" y="7978"/>
                  </a:lnTo>
                  <a:lnTo>
                    <a:pt x="18844" y="8151"/>
                  </a:lnTo>
                  <a:lnTo>
                    <a:pt x="19190" y="8348"/>
                  </a:lnTo>
                  <a:lnTo>
                    <a:pt x="19536" y="8546"/>
                  </a:lnTo>
                  <a:lnTo>
                    <a:pt x="19881" y="8768"/>
                  </a:lnTo>
                  <a:lnTo>
                    <a:pt x="20227" y="9040"/>
                  </a:lnTo>
                  <a:lnTo>
                    <a:pt x="20499" y="9287"/>
                  </a:lnTo>
                  <a:lnTo>
                    <a:pt x="20771" y="9509"/>
                  </a:lnTo>
                  <a:lnTo>
                    <a:pt x="21017" y="9781"/>
                  </a:lnTo>
                  <a:lnTo>
                    <a:pt x="21264" y="10052"/>
                  </a:lnTo>
                  <a:lnTo>
                    <a:pt x="21487" y="10324"/>
                  </a:lnTo>
                  <a:lnTo>
                    <a:pt x="21709" y="10620"/>
                  </a:lnTo>
                  <a:lnTo>
                    <a:pt x="21907" y="10917"/>
                  </a:lnTo>
                  <a:lnTo>
                    <a:pt x="22104" y="11213"/>
                  </a:lnTo>
                  <a:lnTo>
                    <a:pt x="22277" y="11534"/>
                  </a:lnTo>
                  <a:lnTo>
                    <a:pt x="22425" y="11855"/>
                  </a:lnTo>
                  <a:lnTo>
                    <a:pt x="22573" y="12201"/>
                  </a:lnTo>
                  <a:lnTo>
                    <a:pt x="22697" y="12522"/>
                  </a:lnTo>
                  <a:lnTo>
                    <a:pt x="22820" y="12893"/>
                  </a:lnTo>
                  <a:lnTo>
                    <a:pt x="22919" y="13238"/>
                  </a:lnTo>
                  <a:lnTo>
                    <a:pt x="22993" y="13609"/>
                  </a:lnTo>
                  <a:lnTo>
                    <a:pt x="23067" y="13979"/>
                  </a:lnTo>
                  <a:lnTo>
                    <a:pt x="23117" y="14325"/>
                  </a:lnTo>
                  <a:lnTo>
                    <a:pt x="23166" y="14769"/>
                  </a:lnTo>
                  <a:lnTo>
                    <a:pt x="23166" y="15214"/>
                  </a:lnTo>
                  <a:lnTo>
                    <a:pt x="23141" y="15881"/>
                  </a:lnTo>
                  <a:lnTo>
                    <a:pt x="23067" y="16474"/>
                  </a:lnTo>
                  <a:lnTo>
                    <a:pt x="22993" y="16844"/>
                  </a:lnTo>
                  <a:lnTo>
                    <a:pt x="22919" y="17190"/>
                  </a:lnTo>
                  <a:lnTo>
                    <a:pt x="22820" y="17560"/>
                  </a:lnTo>
                  <a:lnTo>
                    <a:pt x="22697" y="17906"/>
                  </a:lnTo>
                  <a:lnTo>
                    <a:pt x="22573" y="18252"/>
                  </a:lnTo>
                  <a:lnTo>
                    <a:pt x="22425" y="18573"/>
                  </a:lnTo>
                  <a:lnTo>
                    <a:pt x="22277" y="18894"/>
                  </a:lnTo>
                  <a:lnTo>
                    <a:pt x="22104" y="19215"/>
                  </a:lnTo>
                  <a:lnTo>
                    <a:pt x="21907" y="19536"/>
                  </a:lnTo>
                  <a:lnTo>
                    <a:pt x="21709" y="19832"/>
                  </a:lnTo>
                  <a:lnTo>
                    <a:pt x="21487" y="20104"/>
                  </a:lnTo>
                  <a:lnTo>
                    <a:pt x="21264" y="20400"/>
                  </a:lnTo>
                  <a:lnTo>
                    <a:pt x="21017" y="20647"/>
                  </a:lnTo>
                  <a:lnTo>
                    <a:pt x="20771" y="20919"/>
                  </a:lnTo>
                  <a:lnTo>
                    <a:pt x="20499" y="21166"/>
                  </a:lnTo>
                  <a:lnTo>
                    <a:pt x="20227" y="21388"/>
                  </a:lnTo>
                  <a:lnTo>
                    <a:pt x="19980" y="21586"/>
                  </a:lnTo>
                  <a:lnTo>
                    <a:pt x="19709" y="21783"/>
                  </a:lnTo>
                  <a:lnTo>
                    <a:pt x="19388" y="21981"/>
                  </a:lnTo>
                  <a:lnTo>
                    <a:pt x="19042" y="22178"/>
                  </a:lnTo>
                  <a:lnTo>
                    <a:pt x="18696" y="22351"/>
                  </a:lnTo>
                  <a:lnTo>
                    <a:pt x="18350" y="22524"/>
                  </a:lnTo>
                  <a:lnTo>
                    <a:pt x="18079" y="22648"/>
                  </a:lnTo>
                  <a:lnTo>
                    <a:pt x="17733" y="22746"/>
                  </a:lnTo>
                  <a:lnTo>
                    <a:pt x="17387" y="22870"/>
                  </a:lnTo>
                  <a:lnTo>
                    <a:pt x="17041" y="22944"/>
                  </a:lnTo>
                  <a:lnTo>
                    <a:pt x="16696" y="23018"/>
                  </a:lnTo>
                  <a:lnTo>
                    <a:pt x="16325" y="23092"/>
                  </a:lnTo>
                  <a:lnTo>
                    <a:pt x="15979" y="23117"/>
                  </a:lnTo>
                  <a:lnTo>
                    <a:pt x="15609" y="23166"/>
                  </a:lnTo>
                  <a:lnTo>
                    <a:pt x="14843" y="23166"/>
                  </a:lnTo>
                  <a:lnTo>
                    <a:pt x="14473" y="23117"/>
                  </a:lnTo>
                  <a:lnTo>
                    <a:pt x="14127" y="23092"/>
                  </a:lnTo>
                  <a:lnTo>
                    <a:pt x="13757" y="23018"/>
                  </a:lnTo>
                  <a:lnTo>
                    <a:pt x="13411" y="22944"/>
                  </a:lnTo>
                  <a:lnTo>
                    <a:pt x="13065" y="22870"/>
                  </a:lnTo>
                  <a:lnTo>
                    <a:pt x="12719" y="22746"/>
                  </a:lnTo>
                  <a:lnTo>
                    <a:pt x="12374" y="22648"/>
                  </a:lnTo>
                  <a:lnTo>
                    <a:pt x="12226" y="22574"/>
                  </a:lnTo>
                  <a:lnTo>
                    <a:pt x="11830" y="22401"/>
                  </a:lnTo>
                  <a:lnTo>
                    <a:pt x="11435" y="22203"/>
                  </a:lnTo>
                  <a:lnTo>
                    <a:pt x="11040" y="21981"/>
                  </a:lnTo>
                  <a:lnTo>
                    <a:pt x="10670" y="21734"/>
                  </a:lnTo>
                  <a:lnTo>
                    <a:pt x="10225" y="21388"/>
                  </a:lnTo>
                  <a:lnTo>
                    <a:pt x="9953" y="21166"/>
                  </a:lnTo>
                  <a:lnTo>
                    <a:pt x="9682" y="20919"/>
                  </a:lnTo>
                  <a:lnTo>
                    <a:pt x="9435" y="20647"/>
                  </a:lnTo>
                  <a:lnTo>
                    <a:pt x="9188" y="20400"/>
                  </a:lnTo>
                  <a:lnTo>
                    <a:pt x="8966" y="20104"/>
                  </a:lnTo>
                  <a:lnTo>
                    <a:pt x="8743" y="19832"/>
                  </a:lnTo>
                  <a:lnTo>
                    <a:pt x="8546" y="19536"/>
                  </a:lnTo>
                  <a:lnTo>
                    <a:pt x="8348" y="19215"/>
                  </a:lnTo>
                  <a:lnTo>
                    <a:pt x="8175" y="18894"/>
                  </a:lnTo>
                  <a:lnTo>
                    <a:pt x="8027" y="18573"/>
                  </a:lnTo>
                  <a:lnTo>
                    <a:pt x="7879" y="18252"/>
                  </a:lnTo>
                  <a:lnTo>
                    <a:pt x="7731" y="17906"/>
                  </a:lnTo>
                  <a:lnTo>
                    <a:pt x="7632" y="17560"/>
                  </a:lnTo>
                  <a:lnTo>
                    <a:pt x="7533" y="17190"/>
                  </a:lnTo>
                  <a:lnTo>
                    <a:pt x="7434" y="16844"/>
                  </a:lnTo>
                  <a:lnTo>
                    <a:pt x="7385" y="16474"/>
                  </a:lnTo>
                  <a:lnTo>
                    <a:pt x="7336" y="16103"/>
                  </a:lnTo>
                  <a:lnTo>
                    <a:pt x="7286" y="15659"/>
                  </a:lnTo>
                  <a:lnTo>
                    <a:pt x="7286" y="15214"/>
                  </a:lnTo>
                  <a:lnTo>
                    <a:pt x="7286" y="14868"/>
                  </a:lnTo>
                  <a:lnTo>
                    <a:pt x="7311" y="14523"/>
                  </a:lnTo>
                  <a:lnTo>
                    <a:pt x="7385" y="13979"/>
                  </a:lnTo>
                  <a:lnTo>
                    <a:pt x="7434" y="13609"/>
                  </a:lnTo>
                  <a:lnTo>
                    <a:pt x="7533" y="13238"/>
                  </a:lnTo>
                  <a:lnTo>
                    <a:pt x="7632" y="12893"/>
                  </a:lnTo>
                  <a:lnTo>
                    <a:pt x="7731" y="12522"/>
                  </a:lnTo>
                  <a:lnTo>
                    <a:pt x="7879" y="12201"/>
                  </a:lnTo>
                  <a:lnTo>
                    <a:pt x="8027" y="11855"/>
                  </a:lnTo>
                  <a:lnTo>
                    <a:pt x="8175" y="11534"/>
                  </a:lnTo>
                  <a:lnTo>
                    <a:pt x="8348" y="11213"/>
                  </a:lnTo>
                  <a:lnTo>
                    <a:pt x="8546" y="10917"/>
                  </a:lnTo>
                  <a:lnTo>
                    <a:pt x="8743" y="10620"/>
                  </a:lnTo>
                  <a:lnTo>
                    <a:pt x="8966" y="10324"/>
                  </a:lnTo>
                  <a:lnTo>
                    <a:pt x="9188" y="10052"/>
                  </a:lnTo>
                  <a:lnTo>
                    <a:pt x="9435" y="9781"/>
                  </a:lnTo>
                  <a:lnTo>
                    <a:pt x="9682" y="9509"/>
                  </a:lnTo>
                  <a:lnTo>
                    <a:pt x="9953" y="9287"/>
                  </a:lnTo>
                  <a:lnTo>
                    <a:pt x="10225" y="9040"/>
                  </a:lnTo>
                  <a:lnTo>
                    <a:pt x="10275" y="9015"/>
                  </a:lnTo>
                  <a:lnTo>
                    <a:pt x="10596" y="8768"/>
                  </a:lnTo>
                  <a:lnTo>
                    <a:pt x="10917" y="8546"/>
                  </a:lnTo>
                  <a:lnTo>
                    <a:pt x="11262" y="8324"/>
                  </a:lnTo>
                  <a:lnTo>
                    <a:pt x="11608" y="8151"/>
                  </a:lnTo>
                  <a:lnTo>
                    <a:pt x="11979" y="7953"/>
                  </a:lnTo>
                  <a:lnTo>
                    <a:pt x="12374" y="7805"/>
                  </a:lnTo>
                  <a:lnTo>
                    <a:pt x="12719" y="7682"/>
                  </a:lnTo>
                  <a:lnTo>
                    <a:pt x="13065" y="7558"/>
                  </a:lnTo>
                  <a:lnTo>
                    <a:pt x="13411" y="7484"/>
                  </a:lnTo>
                  <a:lnTo>
                    <a:pt x="13757" y="7410"/>
                  </a:lnTo>
                  <a:lnTo>
                    <a:pt x="14127" y="7336"/>
                  </a:lnTo>
                  <a:lnTo>
                    <a:pt x="14473" y="7311"/>
                  </a:lnTo>
                  <a:lnTo>
                    <a:pt x="14843" y="7286"/>
                  </a:lnTo>
                  <a:lnTo>
                    <a:pt x="15214" y="7262"/>
                  </a:lnTo>
                  <a:close/>
                  <a:moveTo>
                    <a:pt x="14621" y="1"/>
                  </a:moveTo>
                  <a:lnTo>
                    <a:pt x="14028" y="50"/>
                  </a:lnTo>
                  <a:lnTo>
                    <a:pt x="13436" y="100"/>
                  </a:lnTo>
                  <a:lnTo>
                    <a:pt x="12843" y="174"/>
                  </a:lnTo>
                  <a:lnTo>
                    <a:pt x="12374" y="248"/>
                  </a:lnTo>
                  <a:lnTo>
                    <a:pt x="11732" y="396"/>
                  </a:lnTo>
                  <a:lnTo>
                    <a:pt x="11114" y="569"/>
                  </a:lnTo>
                  <a:lnTo>
                    <a:pt x="10497" y="742"/>
                  </a:lnTo>
                  <a:lnTo>
                    <a:pt x="9879" y="964"/>
                  </a:lnTo>
                  <a:lnTo>
                    <a:pt x="9287" y="1186"/>
                  </a:lnTo>
                  <a:lnTo>
                    <a:pt x="8694" y="1458"/>
                  </a:lnTo>
                  <a:lnTo>
                    <a:pt x="8126" y="1754"/>
                  </a:lnTo>
                  <a:lnTo>
                    <a:pt x="7558" y="2051"/>
                  </a:lnTo>
                  <a:lnTo>
                    <a:pt x="7039" y="2397"/>
                  </a:lnTo>
                  <a:lnTo>
                    <a:pt x="6496" y="2742"/>
                  </a:lnTo>
                  <a:lnTo>
                    <a:pt x="6002" y="3113"/>
                  </a:lnTo>
                  <a:lnTo>
                    <a:pt x="5483" y="3508"/>
                  </a:lnTo>
                  <a:lnTo>
                    <a:pt x="5014" y="3928"/>
                  </a:lnTo>
                  <a:lnTo>
                    <a:pt x="4570" y="4348"/>
                  </a:lnTo>
                  <a:lnTo>
                    <a:pt x="4125" y="4817"/>
                  </a:lnTo>
                  <a:lnTo>
                    <a:pt x="3705" y="5286"/>
                  </a:lnTo>
                  <a:lnTo>
                    <a:pt x="3409" y="5607"/>
                  </a:lnTo>
                  <a:lnTo>
                    <a:pt x="3137" y="5953"/>
                  </a:lnTo>
                  <a:lnTo>
                    <a:pt x="2791" y="6447"/>
                  </a:lnTo>
                  <a:lnTo>
                    <a:pt x="2470" y="6916"/>
                  </a:lnTo>
                  <a:lnTo>
                    <a:pt x="2149" y="7435"/>
                  </a:lnTo>
                  <a:lnTo>
                    <a:pt x="1853" y="7929"/>
                  </a:lnTo>
                  <a:lnTo>
                    <a:pt x="1581" y="8472"/>
                  </a:lnTo>
                  <a:lnTo>
                    <a:pt x="1334" y="8990"/>
                  </a:lnTo>
                  <a:lnTo>
                    <a:pt x="1087" y="9558"/>
                  </a:lnTo>
                  <a:lnTo>
                    <a:pt x="890" y="10102"/>
                  </a:lnTo>
                  <a:lnTo>
                    <a:pt x="840" y="10201"/>
                  </a:lnTo>
                  <a:lnTo>
                    <a:pt x="643" y="10793"/>
                  </a:lnTo>
                  <a:lnTo>
                    <a:pt x="495" y="11411"/>
                  </a:lnTo>
                  <a:lnTo>
                    <a:pt x="347" y="12003"/>
                  </a:lnTo>
                  <a:lnTo>
                    <a:pt x="223" y="12646"/>
                  </a:lnTo>
                  <a:lnTo>
                    <a:pt x="124" y="13263"/>
                  </a:lnTo>
                  <a:lnTo>
                    <a:pt x="50" y="13905"/>
                  </a:lnTo>
                  <a:lnTo>
                    <a:pt x="25" y="14572"/>
                  </a:lnTo>
                  <a:lnTo>
                    <a:pt x="1" y="15214"/>
                  </a:lnTo>
                  <a:lnTo>
                    <a:pt x="25" y="15881"/>
                  </a:lnTo>
                  <a:lnTo>
                    <a:pt x="50" y="16523"/>
                  </a:lnTo>
                  <a:lnTo>
                    <a:pt x="124" y="17165"/>
                  </a:lnTo>
                  <a:lnTo>
                    <a:pt x="223" y="17807"/>
                  </a:lnTo>
                  <a:lnTo>
                    <a:pt x="347" y="18425"/>
                  </a:lnTo>
                  <a:lnTo>
                    <a:pt x="495" y="19042"/>
                  </a:lnTo>
                  <a:lnTo>
                    <a:pt x="643" y="19635"/>
                  </a:lnTo>
                  <a:lnTo>
                    <a:pt x="840" y="20227"/>
                  </a:lnTo>
                  <a:lnTo>
                    <a:pt x="1087" y="20894"/>
                  </a:lnTo>
                  <a:lnTo>
                    <a:pt x="1359" y="21536"/>
                  </a:lnTo>
                  <a:lnTo>
                    <a:pt x="1730" y="22253"/>
                  </a:lnTo>
                  <a:lnTo>
                    <a:pt x="2125" y="22969"/>
                  </a:lnTo>
                  <a:lnTo>
                    <a:pt x="2545" y="23660"/>
                  </a:lnTo>
                  <a:lnTo>
                    <a:pt x="3014" y="24302"/>
                  </a:lnTo>
                  <a:lnTo>
                    <a:pt x="3360" y="24747"/>
                  </a:lnTo>
                  <a:lnTo>
                    <a:pt x="3705" y="25167"/>
                  </a:lnTo>
                  <a:lnTo>
                    <a:pt x="4125" y="25636"/>
                  </a:lnTo>
                  <a:lnTo>
                    <a:pt x="4570" y="26080"/>
                  </a:lnTo>
                  <a:lnTo>
                    <a:pt x="5014" y="26500"/>
                  </a:lnTo>
                  <a:lnTo>
                    <a:pt x="5483" y="26920"/>
                  </a:lnTo>
                  <a:lnTo>
                    <a:pt x="6002" y="27315"/>
                  </a:lnTo>
                  <a:lnTo>
                    <a:pt x="6496" y="27686"/>
                  </a:lnTo>
                  <a:lnTo>
                    <a:pt x="7039" y="28056"/>
                  </a:lnTo>
                  <a:lnTo>
                    <a:pt x="7558" y="28377"/>
                  </a:lnTo>
                  <a:lnTo>
                    <a:pt x="8126" y="28698"/>
                  </a:lnTo>
                  <a:lnTo>
                    <a:pt x="8694" y="28970"/>
                  </a:lnTo>
                  <a:lnTo>
                    <a:pt x="9287" y="29242"/>
                  </a:lnTo>
                  <a:lnTo>
                    <a:pt x="9879" y="29464"/>
                  </a:lnTo>
                  <a:lnTo>
                    <a:pt x="10497" y="29686"/>
                  </a:lnTo>
                  <a:lnTo>
                    <a:pt x="11114" y="29884"/>
                  </a:lnTo>
                  <a:lnTo>
                    <a:pt x="11732" y="30032"/>
                  </a:lnTo>
                  <a:lnTo>
                    <a:pt x="12374" y="30180"/>
                  </a:lnTo>
                  <a:lnTo>
                    <a:pt x="13263" y="30304"/>
                  </a:lnTo>
                  <a:lnTo>
                    <a:pt x="13757" y="30378"/>
                  </a:lnTo>
                  <a:lnTo>
                    <a:pt x="14226" y="30402"/>
                  </a:lnTo>
                  <a:lnTo>
                    <a:pt x="14720" y="30427"/>
                  </a:lnTo>
                  <a:lnTo>
                    <a:pt x="15831" y="30427"/>
                  </a:lnTo>
                  <a:lnTo>
                    <a:pt x="16424" y="30402"/>
                  </a:lnTo>
                  <a:lnTo>
                    <a:pt x="17017" y="30328"/>
                  </a:lnTo>
                  <a:lnTo>
                    <a:pt x="17609" y="30254"/>
                  </a:lnTo>
                  <a:lnTo>
                    <a:pt x="18079" y="30180"/>
                  </a:lnTo>
                  <a:lnTo>
                    <a:pt x="18721" y="30032"/>
                  </a:lnTo>
                  <a:lnTo>
                    <a:pt x="19338" y="29884"/>
                  </a:lnTo>
                  <a:lnTo>
                    <a:pt x="19956" y="29686"/>
                  </a:lnTo>
                  <a:lnTo>
                    <a:pt x="20573" y="29464"/>
                  </a:lnTo>
                  <a:lnTo>
                    <a:pt x="21166" y="29242"/>
                  </a:lnTo>
                  <a:lnTo>
                    <a:pt x="21758" y="28970"/>
                  </a:lnTo>
                  <a:lnTo>
                    <a:pt x="22326" y="28698"/>
                  </a:lnTo>
                  <a:lnTo>
                    <a:pt x="22870" y="28377"/>
                  </a:lnTo>
                  <a:lnTo>
                    <a:pt x="23413" y="28056"/>
                  </a:lnTo>
                  <a:lnTo>
                    <a:pt x="23956" y="27686"/>
                  </a:lnTo>
                  <a:lnTo>
                    <a:pt x="24450" y="27315"/>
                  </a:lnTo>
                  <a:lnTo>
                    <a:pt x="24944" y="26920"/>
                  </a:lnTo>
                  <a:lnTo>
                    <a:pt x="25438" y="26525"/>
                  </a:lnTo>
                  <a:lnTo>
                    <a:pt x="25883" y="26080"/>
                  </a:lnTo>
                  <a:lnTo>
                    <a:pt x="26327" y="25636"/>
                  </a:lnTo>
                  <a:lnTo>
                    <a:pt x="26747" y="25167"/>
                  </a:lnTo>
                  <a:lnTo>
                    <a:pt x="27315" y="24475"/>
                  </a:lnTo>
                  <a:lnTo>
                    <a:pt x="27611" y="24080"/>
                  </a:lnTo>
                  <a:lnTo>
                    <a:pt x="27883" y="23660"/>
                  </a:lnTo>
                  <a:lnTo>
                    <a:pt x="28155" y="23265"/>
                  </a:lnTo>
                  <a:lnTo>
                    <a:pt x="28402" y="22821"/>
                  </a:lnTo>
                  <a:lnTo>
                    <a:pt x="28649" y="22401"/>
                  </a:lnTo>
                  <a:lnTo>
                    <a:pt x="28871" y="21956"/>
                  </a:lnTo>
                  <a:lnTo>
                    <a:pt x="29093" y="21487"/>
                  </a:lnTo>
                  <a:lnTo>
                    <a:pt x="29291" y="21042"/>
                  </a:lnTo>
                  <a:lnTo>
                    <a:pt x="29439" y="20647"/>
                  </a:lnTo>
                  <a:lnTo>
                    <a:pt x="29587" y="20227"/>
                  </a:lnTo>
                  <a:lnTo>
                    <a:pt x="29785" y="19635"/>
                  </a:lnTo>
                  <a:lnTo>
                    <a:pt x="29958" y="19042"/>
                  </a:lnTo>
                  <a:lnTo>
                    <a:pt x="30106" y="18425"/>
                  </a:lnTo>
                  <a:lnTo>
                    <a:pt x="30229" y="17807"/>
                  </a:lnTo>
                  <a:lnTo>
                    <a:pt x="30328" y="17165"/>
                  </a:lnTo>
                  <a:lnTo>
                    <a:pt x="30402" y="16523"/>
                  </a:lnTo>
                  <a:lnTo>
                    <a:pt x="30427" y="15881"/>
                  </a:lnTo>
                  <a:lnTo>
                    <a:pt x="30452" y="15214"/>
                  </a:lnTo>
                  <a:lnTo>
                    <a:pt x="30427" y="14572"/>
                  </a:lnTo>
                  <a:lnTo>
                    <a:pt x="30402" y="13905"/>
                  </a:lnTo>
                  <a:lnTo>
                    <a:pt x="30328" y="13263"/>
                  </a:lnTo>
                  <a:lnTo>
                    <a:pt x="30229" y="12646"/>
                  </a:lnTo>
                  <a:lnTo>
                    <a:pt x="30106" y="12003"/>
                  </a:lnTo>
                  <a:lnTo>
                    <a:pt x="29958" y="11411"/>
                  </a:lnTo>
                  <a:lnTo>
                    <a:pt x="29785" y="10793"/>
                  </a:lnTo>
                  <a:lnTo>
                    <a:pt x="29587" y="10201"/>
                  </a:lnTo>
                  <a:lnTo>
                    <a:pt x="29488" y="9880"/>
                  </a:lnTo>
                  <a:lnTo>
                    <a:pt x="29241" y="9237"/>
                  </a:lnTo>
                  <a:lnTo>
                    <a:pt x="28945" y="8620"/>
                  </a:lnTo>
                  <a:lnTo>
                    <a:pt x="28649" y="8027"/>
                  </a:lnTo>
                  <a:lnTo>
                    <a:pt x="28328" y="7435"/>
                  </a:lnTo>
                  <a:lnTo>
                    <a:pt x="27957" y="6867"/>
                  </a:lnTo>
                  <a:lnTo>
                    <a:pt x="27587" y="6323"/>
                  </a:lnTo>
                  <a:lnTo>
                    <a:pt x="27167" y="5780"/>
                  </a:lnTo>
                  <a:lnTo>
                    <a:pt x="26747" y="5286"/>
                  </a:lnTo>
                  <a:lnTo>
                    <a:pt x="26624" y="5138"/>
                  </a:lnTo>
                  <a:lnTo>
                    <a:pt x="26204" y="4693"/>
                  </a:lnTo>
                  <a:lnTo>
                    <a:pt x="25784" y="4249"/>
                  </a:lnTo>
                  <a:lnTo>
                    <a:pt x="25315" y="3829"/>
                  </a:lnTo>
                  <a:lnTo>
                    <a:pt x="24845" y="3409"/>
                  </a:lnTo>
                  <a:lnTo>
                    <a:pt x="24351" y="3039"/>
                  </a:lnTo>
                  <a:lnTo>
                    <a:pt x="23858" y="2668"/>
                  </a:lnTo>
                  <a:lnTo>
                    <a:pt x="23339" y="2322"/>
                  </a:lnTo>
                  <a:lnTo>
                    <a:pt x="22796" y="2001"/>
                  </a:lnTo>
                  <a:lnTo>
                    <a:pt x="22252" y="1705"/>
                  </a:lnTo>
                  <a:lnTo>
                    <a:pt x="21684" y="1433"/>
                  </a:lnTo>
                  <a:lnTo>
                    <a:pt x="21116" y="1186"/>
                  </a:lnTo>
                  <a:lnTo>
                    <a:pt x="20524" y="939"/>
                  </a:lnTo>
                  <a:lnTo>
                    <a:pt x="19931" y="742"/>
                  </a:lnTo>
                  <a:lnTo>
                    <a:pt x="19313" y="544"/>
                  </a:lnTo>
                  <a:lnTo>
                    <a:pt x="18696" y="396"/>
                  </a:lnTo>
                  <a:lnTo>
                    <a:pt x="18079" y="248"/>
                  </a:lnTo>
                  <a:lnTo>
                    <a:pt x="17264" y="124"/>
                  </a:lnTo>
                  <a:lnTo>
                    <a:pt x="16770" y="75"/>
                  </a:lnTo>
                  <a:lnTo>
                    <a:pt x="16251" y="26"/>
                  </a:lnTo>
                  <a:lnTo>
                    <a:pt x="15732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30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8285125" y="-788600"/>
              <a:ext cx="234650" cy="217350"/>
            </a:xfrm>
            <a:custGeom>
              <a:rect b="b" l="l" r="r" t="t"/>
              <a:pathLst>
                <a:path extrusionOk="0" h="8694" w="9386">
                  <a:moveTo>
                    <a:pt x="2865" y="0"/>
                  </a:moveTo>
                  <a:lnTo>
                    <a:pt x="2569" y="321"/>
                  </a:lnTo>
                  <a:lnTo>
                    <a:pt x="2297" y="667"/>
                  </a:lnTo>
                  <a:lnTo>
                    <a:pt x="1951" y="1161"/>
                  </a:lnTo>
                  <a:lnTo>
                    <a:pt x="1630" y="1630"/>
                  </a:lnTo>
                  <a:lnTo>
                    <a:pt x="1309" y="2149"/>
                  </a:lnTo>
                  <a:lnTo>
                    <a:pt x="1013" y="2643"/>
                  </a:lnTo>
                  <a:lnTo>
                    <a:pt x="741" y="3186"/>
                  </a:lnTo>
                  <a:lnTo>
                    <a:pt x="494" y="3704"/>
                  </a:lnTo>
                  <a:lnTo>
                    <a:pt x="247" y="4272"/>
                  </a:lnTo>
                  <a:lnTo>
                    <a:pt x="50" y="4816"/>
                  </a:lnTo>
                  <a:lnTo>
                    <a:pt x="0" y="4915"/>
                  </a:lnTo>
                  <a:lnTo>
                    <a:pt x="1408" y="5730"/>
                  </a:lnTo>
                  <a:lnTo>
                    <a:pt x="3680" y="7039"/>
                  </a:lnTo>
                  <a:lnTo>
                    <a:pt x="6545" y="8693"/>
                  </a:lnTo>
                  <a:lnTo>
                    <a:pt x="6594" y="8323"/>
                  </a:lnTo>
                  <a:lnTo>
                    <a:pt x="6693" y="7952"/>
                  </a:lnTo>
                  <a:lnTo>
                    <a:pt x="6792" y="7607"/>
                  </a:lnTo>
                  <a:lnTo>
                    <a:pt x="6891" y="7236"/>
                  </a:lnTo>
                  <a:lnTo>
                    <a:pt x="7039" y="6915"/>
                  </a:lnTo>
                  <a:lnTo>
                    <a:pt x="7187" y="6569"/>
                  </a:lnTo>
                  <a:lnTo>
                    <a:pt x="7335" y="6248"/>
                  </a:lnTo>
                  <a:lnTo>
                    <a:pt x="7508" y="5927"/>
                  </a:lnTo>
                  <a:lnTo>
                    <a:pt x="7706" y="5631"/>
                  </a:lnTo>
                  <a:lnTo>
                    <a:pt x="7903" y="5334"/>
                  </a:lnTo>
                  <a:lnTo>
                    <a:pt x="8126" y="5038"/>
                  </a:lnTo>
                  <a:lnTo>
                    <a:pt x="8348" y="4766"/>
                  </a:lnTo>
                  <a:lnTo>
                    <a:pt x="8595" y="4495"/>
                  </a:lnTo>
                  <a:lnTo>
                    <a:pt x="8842" y="4223"/>
                  </a:lnTo>
                  <a:lnTo>
                    <a:pt x="9113" y="4001"/>
                  </a:lnTo>
                  <a:lnTo>
                    <a:pt x="9385" y="3754"/>
                  </a:lnTo>
                  <a:lnTo>
                    <a:pt x="7953" y="2939"/>
                  </a:lnTo>
                  <a:lnTo>
                    <a:pt x="4964" y="1210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8285125" y="-508925"/>
              <a:ext cx="234650" cy="217350"/>
            </a:xfrm>
            <a:custGeom>
              <a:rect b="b" l="l" r="r" t="t"/>
              <a:pathLst>
                <a:path extrusionOk="0" h="8694" w="9386">
                  <a:moveTo>
                    <a:pt x="6545" y="1"/>
                  </a:moveTo>
                  <a:lnTo>
                    <a:pt x="0" y="3754"/>
                  </a:lnTo>
                  <a:lnTo>
                    <a:pt x="272" y="4446"/>
                  </a:lnTo>
                  <a:lnTo>
                    <a:pt x="544" y="5088"/>
                  </a:lnTo>
                  <a:lnTo>
                    <a:pt x="865" y="5730"/>
                  </a:lnTo>
                  <a:lnTo>
                    <a:pt x="1211" y="6372"/>
                  </a:lnTo>
                  <a:lnTo>
                    <a:pt x="1581" y="6965"/>
                  </a:lnTo>
                  <a:lnTo>
                    <a:pt x="1976" y="7558"/>
                  </a:lnTo>
                  <a:lnTo>
                    <a:pt x="2396" y="8126"/>
                  </a:lnTo>
                  <a:lnTo>
                    <a:pt x="2865" y="8694"/>
                  </a:lnTo>
                  <a:lnTo>
                    <a:pt x="9385" y="4915"/>
                  </a:lnTo>
                  <a:lnTo>
                    <a:pt x="9113" y="4693"/>
                  </a:lnTo>
                  <a:lnTo>
                    <a:pt x="8842" y="4446"/>
                  </a:lnTo>
                  <a:lnTo>
                    <a:pt x="8595" y="4174"/>
                  </a:lnTo>
                  <a:lnTo>
                    <a:pt x="8348" y="3927"/>
                  </a:lnTo>
                  <a:lnTo>
                    <a:pt x="8126" y="3631"/>
                  </a:lnTo>
                  <a:lnTo>
                    <a:pt x="7903" y="3359"/>
                  </a:lnTo>
                  <a:lnTo>
                    <a:pt x="7706" y="3063"/>
                  </a:lnTo>
                  <a:lnTo>
                    <a:pt x="7508" y="2742"/>
                  </a:lnTo>
                  <a:lnTo>
                    <a:pt x="7335" y="2421"/>
                  </a:lnTo>
                  <a:lnTo>
                    <a:pt x="7187" y="2100"/>
                  </a:lnTo>
                  <a:lnTo>
                    <a:pt x="7039" y="1779"/>
                  </a:lnTo>
                  <a:lnTo>
                    <a:pt x="6891" y="1433"/>
                  </a:lnTo>
                  <a:lnTo>
                    <a:pt x="6792" y="1087"/>
                  </a:lnTo>
                  <a:lnTo>
                    <a:pt x="6693" y="717"/>
                  </a:lnTo>
                  <a:lnTo>
                    <a:pt x="6594" y="371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573450" y="-920750"/>
              <a:ext cx="142650" cy="195150"/>
            </a:xfrm>
            <a:custGeom>
              <a:rect b="b" l="l" r="r" t="t"/>
              <a:pathLst>
                <a:path extrusionOk="0" h="7806" w="5706">
                  <a:moveTo>
                    <a:pt x="2248" y="1"/>
                  </a:moveTo>
                  <a:lnTo>
                    <a:pt x="1655" y="50"/>
                  </a:lnTo>
                  <a:lnTo>
                    <a:pt x="1063" y="100"/>
                  </a:lnTo>
                  <a:lnTo>
                    <a:pt x="470" y="174"/>
                  </a:lnTo>
                  <a:lnTo>
                    <a:pt x="1" y="248"/>
                  </a:lnTo>
                  <a:lnTo>
                    <a:pt x="1" y="7805"/>
                  </a:lnTo>
                  <a:lnTo>
                    <a:pt x="346" y="7682"/>
                  </a:lnTo>
                  <a:lnTo>
                    <a:pt x="692" y="7558"/>
                  </a:lnTo>
                  <a:lnTo>
                    <a:pt x="1038" y="7484"/>
                  </a:lnTo>
                  <a:lnTo>
                    <a:pt x="1384" y="7410"/>
                  </a:lnTo>
                  <a:lnTo>
                    <a:pt x="1754" y="7336"/>
                  </a:lnTo>
                  <a:lnTo>
                    <a:pt x="2100" y="7311"/>
                  </a:lnTo>
                  <a:lnTo>
                    <a:pt x="2470" y="7286"/>
                  </a:lnTo>
                  <a:lnTo>
                    <a:pt x="2841" y="7262"/>
                  </a:lnTo>
                  <a:lnTo>
                    <a:pt x="3236" y="7286"/>
                  </a:lnTo>
                  <a:lnTo>
                    <a:pt x="3606" y="7311"/>
                  </a:lnTo>
                  <a:lnTo>
                    <a:pt x="3952" y="7336"/>
                  </a:lnTo>
                  <a:lnTo>
                    <a:pt x="4323" y="7410"/>
                  </a:lnTo>
                  <a:lnTo>
                    <a:pt x="4668" y="7484"/>
                  </a:lnTo>
                  <a:lnTo>
                    <a:pt x="5014" y="7558"/>
                  </a:lnTo>
                  <a:lnTo>
                    <a:pt x="5360" y="7682"/>
                  </a:lnTo>
                  <a:lnTo>
                    <a:pt x="5706" y="7805"/>
                  </a:lnTo>
                  <a:lnTo>
                    <a:pt x="5706" y="248"/>
                  </a:lnTo>
                  <a:lnTo>
                    <a:pt x="4891" y="124"/>
                  </a:lnTo>
                  <a:lnTo>
                    <a:pt x="4397" y="75"/>
                  </a:lnTo>
                  <a:lnTo>
                    <a:pt x="3878" y="26"/>
                  </a:lnTo>
                  <a:lnTo>
                    <a:pt x="335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573450" y="-354575"/>
              <a:ext cx="142650" cy="194525"/>
            </a:xfrm>
            <a:custGeom>
              <a:rect b="b" l="l" r="r" t="t"/>
              <a:pathLst>
                <a:path extrusionOk="0" h="7781" w="5706">
                  <a:moveTo>
                    <a:pt x="1" y="1"/>
                  </a:moveTo>
                  <a:lnTo>
                    <a:pt x="1" y="7533"/>
                  </a:lnTo>
                  <a:lnTo>
                    <a:pt x="692" y="7632"/>
                  </a:lnTo>
                  <a:lnTo>
                    <a:pt x="1408" y="7731"/>
                  </a:lnTo>
                  <a:lnTo>
                    <a:pt x="2125" y="7780"/>
                  </a:lnTo>
                  <a:lnTo>
                    <a:pt x="3582" y="7780"/>
                  </a:lnTo>
                  <a:lnTo>
                    <a:pt x="4298" y="7731"/>
                  </a:lnTo>
                  <a:lnTo>
                    <a:pt x="4989" y="7632"/>
                  </a:lnTo>
                  <a:lnTo>
                    <a:pt x="5706" y="7533"/>
                  </a:lnTo>
                  <a:lnTo>
                    <a:pt x="5706" y="1"/>
                  </a:lnTo>
                  <a:lnTo>
                    <a:pt x="5360" y="99"/>
                  </a:lnTo>
                  <a:lnTo>
                    <a:pt x="5014" y="223"/>
                  </a:lnTo>
                  <a:lnTo>
                    <a:pt x="4668" y="297"/>
                  </a:lnTo>
                  <a:lnTo>
                    <a:pt x="4323" y="371"/>
                  </a:lnTo>
                  <a:lnTo>
                    <a:pt x="3952" y="445"/>
                  </a:lnTo>
                  <a:lnTo>
                    <a:pt x="3606" y="470"/>
                  </a:lnTo>
                  <a:lnTo>
                    <a:pt x="3236" y="519"/>
                  </a:lnTo>
                  <a:lnTo>
                    <a:pt x="2470" y="519"/>
                  </a:lnTo>
                  <a:lnTo>
                    <a:pt x="2100" y="470"/>
                  </a:lnTo>
                  <a:lnTo>
                    <a:pt x="1754" y="445"/>
                  </a:lnTo>
                  <a:lnTo>
                    <a:pt x="1384" y="371"/>
                  </a:lnTo>
                  <a:lnTo>
                    <a:pt x="1038" y="297"/>
                  </a:lnTo>
                  <a:lnTo>
                    <a:pt x="692" y="223"/>
                  </a:lnTo>
                  <a:lnTo>
                    <a:pt x="346" y="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769800" y="-508925"/>
              <a:ext cx="234025" cy="217350"/>
            </a:xfrm>
            <a:custGeom>
              <a:rect b="b" l="l" r="r" t="t"/>
              <a:pathLst>
                <a:path extrusionOk="0" h="8694" w="9361">
                  <a:moveTo>
                    <a:pt x="2840" y="1"/>
                  </a:moveTo>
                  <a:lnTo>
                    <a:pt x="2766" y="371"/>
                  </a:lnTo>
                  <a:lnTo>
                    <a:pt x="2692" y="717"/>
                  </a:lnTo>
                  <a:lnTo>
                    <a:pt x="2593" y="1087"/>
                  </a:lnTo>
                  <a:lnTo>
                    <a:pt x="2470" y="1433"/>
                  </a:lnTo>
                  <a:lnTo>
                    <a:pt x="2346" y="1779"/>
                  </a:lnTo>
                  <a:lnTo>
                    <a:pt x="2198" y="2100"/>
                  </a:lnTo>
                  <a:lnTo>
                    <a:pt x="2050" y="2421"/>
                  </a:lnTo>
                  <a:lnTo>
                    <a:pt x="1877" y="2742"/>
                  </a:lnTo>
                  <a:lnTo>
                    <a:pt x="1680" y="3063"/>
                  </a:lnTo>
                  <a:lnTo>
                    <a:pt x="1482" y="3359"/>
                  </a:lnTo>
                  <a:lnTo>
                    <a:pt x="1260" y="3631"/>
                  </a:lnTo>
                  <a:lnTo>
                    <a:pt x="1037" y="3927"/>
                  </a:lnTo>
                  <a:lnTo>
                    <a:pt x="790" y="4174"/>
                  </a:lnTo>
                  <a:lnTo>
                    <a:pt x="544" y="4446"/>
                  </a:lnTo>
                  <a:lnTo>
                    <a:pt x="272" y="4693"/>
                  </a:lnTo>
                  <a:lnTo>
                    <a:pt x="0" y="4915"/>
                  </a:lnTo>
                  <a:lnTo>
                    <a:pt x="6520" y="8694"/>
                  </a:lnTo>
                  <a:lnTo>
                    <a:pt x="6965" y="8126"/>
                  </a:lnTo>
                  <a:lnTo>
                    <a:pt x="7409" y="7558"/>
                  </a:lnTo>
                  <a:lnTo>
                    <a:pt x="7804" y="6990"/>
                  </a:lnTo>
                  <a:lnTo>
                    <a:pt x="8175" y="6372"/>
                  </a:lnTo>
                  <a:lnTo>
                    <a:pt x="8520" y="5755"/>
                  </a:lnTo>
                  <a:lnTo>
                    <a:pt x="8842" y="5088"/>
                  </a:lnTo>
                  <a:lnTo>
                    <a:pt x="9113" y="4446"/>
                  </a:lnTo>
                  <a:lnTo>
                    <a:pt x="9360" y="3754"/>
                  </a:lnTo>
                  <a:lnTo>
                    <a:pt x="284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8769800" y="-788600"/>
              <a:ext cx="234025" cy="217350"/>
            </a:xfrm>
            <a:custGeom>
              <a:rect b="b" l="l" r="r" t="t"/>
              <a:pathLst>
                <a:path extrusionOk="0" h="8694" w="9361">
                  <a:moveTo>
                    <a:pt x="6520" y="0"/>
                  </a:moveTo>
                  <a:lnTo>
                    <a:pt x="6471" y="25"/>
                  </a:lnTo>
                  <a:lnTo>
                    <a:pt x="4742" y="1013"/>
                  </a:lnTo>
                  <a:lnTo>
                    <a:pt x="2248" y="2470"/>
                  </a:lnTo>
                  <a:lnTo>
                    <a:pt x="0" y="3754"/>
                  </a:lnTo>
                  <a:lnTo>
                    <a:pt x="272" y="4001"/>
                  </a:lnTo>
                  <a:lnTo>
                    <a:pt x="544" y="4223"/>
                  </a:lnTo>
                  <a:lnTo>
                    <a:pt x="790" y="4495"/>
                  </a:lnTo>
                  <a:lnTo>
                    <a:pt x="1037" y="4766"/>
                  </a:lnTo>
                  <a:lnTo>
                    <a:pt x="1260" y="5038"/>
                  </a:lnTo>
                  <a:lnTo>
                    <a:pt x="1482" y="5334"/>
                  </a:lnTo>
                  <a:lnTo>
                    <a:pt x="1680" y="5631"/>
                  </a:lnTo>
                  <a:lnTo>
                    <a:pt x="1877" y="5927"/>
                  </a:lnTo>
                  <a:lnTo>
                    <a:pt x="2050" y="6248"/>
                  </a:lnTo>
                  <a:lnTo>
                    <a:pt x="2198" y="6569"/>
                  </a:lnTo>
                  <a:lnTo>
                    <a:pt x="2346" y="6915"/>
                  </a:lnTo>
                  <a:lnTo>
                    <a:pt x="2470" y="7236"/>
                  </a:lnTo>
                  <a:lnTo>
                    <a:pt x="2593" y="7607"/>
                  </a:lnTo>
                  <a:lnTo>
                    <a:pt x="2692" y="7952"/>
                  </a:lnTo>
                  <a:lnTo>
                    <a:pt x="2766" y="8323"/>
                  </a:lnTo>
                  <a:lnTo>
                    <a:pt x="2840" y="8693"/>
                  </a:lnTo>
                  <a:lnTo>
                    <a:pt x="4816" y="7557"/>
                  </a:lnTo>
                  <a:lnTo>
                    <a:pt x="7360" y="6075"/>
                  </a:lnTo>
                  <a:lnTo>
                    <a:pt x="9360" y="4915"/>
                  </a:lnTo>
                  <a:lnTo>
                    <a:pt x="9261" y="4594"/>
                  </a:lnTo>
                  <a:lnTo>
                    <a:pt x="9014" y="3951"/>
                  </a:lnTo>
                  <a:lnTo>
                    <a:pt x="8718" y="3334"/>
                  </a:lnTo>
                  <a:lnTo>
                    <a:pt x="8422" y="2741"/>
                  </a:lnTo>
                  <a:lnTo>
                    <a:pt x="8101" y="2149"/>
                  </a:lnTo>
                  <a:lnTo>
                    <a:pt x="7730" y="1581"/>
                  </a:lnTo>
                  <a:lnTo>
                    <a:pt x="7360" y="1037"/>
                  </a:lnTo>
                  <a:lnTo>
                    <a:pt x="6940" y="494"/>
                  </a:lnTo>
                  <a:lnTo>
                    <a:pt x="65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" name="Google Shape;83;p3"/>
          <p:cNvGrpSpPr/>
          <p:nvPr/>
        </p:nvGrpSpPr>
        <p:grpSpPr>
          <a:xfrm>
            <a:off x="4039046" y="-808501"/>
            <a:ext cx="1065908" cy="1348007"/>
            <a:chOff x="4025100" y="-1112800"/>
            <a:chExt cx="704500" cy="890950"/>
          </a:xfrm>
        </p:grpSpPr>
        <p:sp>
          <p:nvSpPr>
            <p:cNvPr id="84" name="Google Shape;84;p3"/>
            <p:cNvSpPr/>
            <p:nvPr/>
          </p:nvSpPr>
          <p:spPr>
            <a:xfrm>
              <a:off x="4047325" y="-1109100"/>
              <a:ext cx="682275" cy="887250"/>
            </a:xfrm>
            <a:custGeom>
              <a:rect b="b" l="l" r="r" t="t"/>
              <a:pathLst>
                <a:path extrusionOk="0" h="35490" w="27291">
                  <a:moveTo>
                    <a:pt x="17041" y="1"/>
                  </a:moveTo>
                  <a:lnTo>
                    <a:pt x="15065" y="3878"/>
                  </a:lnTo>
                  <a:lnTo>
                    <a:pt x="15707" y="4249"/>
                  </a:lnTo>
                  <a:lnTo>
                    <a:pt x="16350" y="4619"/>
                  </a:lnTo>
                  <a:lnTo>
                    <a:pt x="16942" y="5039"/>
                  </a:lnTo>
                  <a:lnTo>
                    <a:pt x="17510" y="5459"/>
                  </a:lnTo>
                  <a:lnTo>
                    <a:pt x="18078" y="5928"/>
                  </a:lnTo>
                  <a:lnTo>
                    <a:pt x="18597" y="6422"/>
                  </a:lnTo>
                  <a:lnTo>
                    <a:pt x="19091" y="6916"/>
                  </a:lnTo>
                  <a:lnTo>
                    <a:pt x="19560" y="7434"/>
                  </a:lnTo>
                  <a:lnTo>
                    <a:pt x="19980" y="7978"/>
                  </a:lnTo>
                  <a:lnTo>
                    <a:pt x="20400" y="8546"/>
                  </a:lnTo>
                  <a:lnTo>
                    <a:pt x="20770" y="9138"/>
                  </a:lnTo>
                  <a:lnTo>
                    <a:pt x="21141" y="9731"/>
                  </a:lnTo>
                  <a:lnTo>
                    <a:pt x="21462" y="10349"/>
                  </a:lnTo>
                  <a:lnTo>
                    <a:pt x="21733" y="10991"/>
                  </a:lnTo>
                  <a:lnTo>
                    <a:pt x="22005" y="11633"/>
                  </a:lnTo>
                  <a:lnTo>
                    <a:pt x="22227" y="12275"/>
                  </a:lnTo>
                  <a:lnTo>
                    <a:pt x="22425" y="12942"/>
                  </a:lnTo>
                  <a:lnTo>
                    <a:pt x="22598" y="13609"/>
                  </a:lnTo>
                  <a:lnTo>
                    <a:pt x="22721" y="14300"/>
                  </a:lnTo>
                  <a:lnTo>
                    <a:pt x="22845" y="14967"/>
                  </a:lnTo>
                  <a:lnTo>
                    <a:pt x="22894" y="15658"/>
                  </a:lnTo>
                  <a:lnTo>
                    <a:pt x="22944" y="16350"/>
                  </a:lnTo>
                  <a:lnTo>
                    <a:pt x="22944" y="17066"/>
                  </a:lnTo>
                  <a:lnTo>
                    <a:pt x="22919" y="17758"/>
                  </a:lnTo>
                  <a:lnTo>
                    <a:pt x="22845" y="18449"/>
                  </a:lnTo>
                  <a:lnTo>
                    <a:pt x="22746" y="19165"/>
                  </a:lnTo>
                  <a:lnTo>
                    <a:pt x="22598" y="19857"/>
                  </a:lnTo>
                  <a:lnTo>
                    <a:pt x="22425" y="20548"/>
                  </a:lnTo>
                  <a:lnTo>
                    <a:pt x="22227" y="21240"/>
                  </a:lnTo>
                  <a:lnTo>
                    <a:pt x="21980" y="21931"/>
                  </a:lnTo>
                  <a:lnTo>
                    <a:pt x="21684" y="22598"/>
                  </a:lnTo>
                  <a:lnTo>
                    <a:pt x="21363" y="23265"/>
                  </a:lnTo>
                  <a:lnTo>
                    <a:pt x="21017" y="23932"/>
                  </a:lnTo>
                  <a:lnTo>
                    <a:pt x="20647" y="24549"/>
                  </a:lnTo>
                  <a:lnTo>
                    <a:pt x="20227" y="25166"/>
                  </a:lnTo>
                  <a:lnTo>
                    <a:pt x="19782" y="25735"/>
                  </a:lnTo>
                  <a:lnTo>
                    <a:pt x="19338" y="26278"/>
                  </a:lnTo>
                  <a:lnTo>
                    <a:pt x="18844" y="26796"/>
                  </a:lnTo>
                  <a:lnTo>
                    <a:pt x="18350" y="27290"/>
                  </a:lnTo>
                  <a:lnTo>
                    <a:pt x="17807" y="27760"/>
                  </a:lnTo>
                  <a:lnTo>
                    <a:pt x="17263" y="28204"/>
                  </a:lnTo>
                  <a:lnTo>
                    <a:pt x="16695" y="28599"/>
                  </a:lnTo>
                  <a:lnTo>
                    <a:pt x="16127" y="28994"/>
                  </a:lnTo>
                  <a:lnTo>
                    <a:pt x="15510" y="29340"/>
                  </a:lnTo>
                  <a:lnTo>
                    <a:pt x="14892" y="29661"/>
                  </a:lnTo>
                  <a:lnTo>
                    <a:pt x="14275" y="29958"/>
                  </a:lnTo>
                  <a:lnTo>
                    <a:pt x="13633" y="30205"/>
                  </a:lnTo>
                  <a:lnTo>
                    <a:pt x="12991" y="30452"/>
                  </a:lnTo>
                  <a:lnTo>
                    <a:pt x="12324" y="30649"/>
                  </a:lnTo>
                  <a:lnTo>
                    <a:pt x="11657" y="30797"/>
                  </a:lnTo>
                  <a:lnTo>
                    <a:pt x="10966" y="30945"/>
                  </a:lnTo>
                  <a:lnTo>
                    <a:pt x="10274" y="31044"/>
                  </a:lnTo>
                  <a:lnTo>
                    <a:pt x="9583" y="31118"/>
                  </a:lnTo>
                  <a:lnTo>
                    <a:pt x="8891" y="31143"/>
                  </a:lnTo>
                  <a:lnTo>
                    <a:pt x="8200" y="31143"/>
                  </a:lnTo>
                  <a:lnTo>
                    <a:pt x="7508" y="31118"/>
                  </a:lnTo>
                  <a:lnTo>
                    <a:pt x="6792" y="31044"/>
                  </a:lnTo>
                  <a:lnTo>
                    <a:pt x="6101" y="30945"/>
                  </a:lnTo>
                  <a:lnTo>
                    <a:pt x="5409" y="30797"/>
                  </a:lnTo>
                  <a:lnTo>
                    <a:pt x="4718" y="30624"/>
                  </a:lnTo>
                  <a:lnTo>
                    <a:pt x="4026" y="30427"/>
                  </a:lnTo>
                  <a:lnTo>
                    <a:pt x="3335" y="30180"/>
                  </a:lnTo>
                  <a:lnTo>
                    <a:pt x="2643" y="29908"/>
                  </a:lnTo>
                  <a:lnTo>
                    <a:pt x="1976" y="29587"/>
                  </a:lnTo>
                  <a:lnTo>
                    <a:pt x="1" y="33465"/>
                  </a:lnTo>
                  <a:lnTo>
                    <a:pt x="890" y="33860"/>
                  </a:lnTo>
                  <a:lnTo>
                    <a:pt x="1754" y="34230"/>
                  </a:lnTo>
                  <a:lnTo>
                    <a:pt x="2643" y="34551"/>
                  </a:lnTo>
                  <a:lnTo>
                    <a:pt x="3557" y="34823"/>
                  </a:lnTo>
                  <a:lnTo>
                    <a:pt x="4446" y="35045"/>
                  </a:lnTo>
                  <a:lnTo>
                    <a:pt x="5360" y="35243"/>
                  </a:lnTo>
                  <a:lnTo>
                    <a:pt x="6273" y="35366"/>
                  </a:lnTo>
                  <a:lnTo>
                    <a:pt x="7187" y="35465"/>
                  </a:lnTo>
                  <a:lnTo>
                    <a:pt x="8101" y="35490"/>
                  </a:lnTo>
                  <a:lnTo>
                    <a:pt x="9015" y="35490"/>
                  </a:lnTo>
                  <a:lnTo>
                    <a:pt x="9904" y="35440"/>
                  </a:lnTo>
                  <a:lnTo>
                    <a:pt x="10818" y="35366"/>
                  </a:lnTo>
                  <a:lnTo>
                    <a:pt x="11707" y="35218"/>
                  </a:lnTo>
                  <a:lnTo>
                    <a:pt x="12596" y="35045"/>
                  </a:lnTo>
                  <a:lnTo>
                    <a:pt x="13460" y="34848"/>
                  </a:lnTo>
                  <a:lnTo>
                    <a:pt x="14324" y="34576"/>
                  </a:lnTo>
                  <a:lnTo>
                    <a:pt x="15189" y="34280"/>
                  </a:lnTo>
                  <a:lnTo>
                    <a:pt x="16004" y="33934"/>
                  </a:lnTo>
                  <a:lnTo>
                    <a:pt x="16819" y="33563"/>
                  </a:lnTo>
                  <a:lnTo>
                    <a:pt x="17634" y="33143"/>
                  </a:lnTo>
                  <a:lnTo>
                    <a:pt x="18399" y="32674"/>
                  </a:lnTo>
                  <a:lnTo>
                    <a:pt x="19165" y="32180"/>
                  </a:lnTo>
                  <a:lnTo>
                    <a:pt x="19906" y="31662"/>
                  </a:lnTo>
                  <a:lnTo>
                    <a:pt x="20622" y="31094"/>
                  </a:lnTo>
                  <a:lnTo>
                    <a:pt x="21314" y="30476"/>
                  </a:lnTo>
                  <a:lnTo>
                    <a:pt x="21956" y="29834"/>
                  </a:lnTo>
                  <a:lnTo>
                    <a:pt x="22598" y="29167"/>
                  </a:lnTo>
                  <a:lnTo>
                    <a:pt x="23190" y="28451"/>
                  </a:lnTo>
                  <a:lnTo>
                    <a:pt x="23759" y="27686"/>
                  </a:lnTo>
                  <a:lnTo>
                    <a:pt x="24302" y="26920"/>
                  </a:lnTo>
                  <a:lnTo>
                    <a:pt x="24796" y="26105"/>
                  </a:lnTo>
                  <a:lnTo>
                    <a:pt x="25240" y="25241"/>
                  </a:lnTo>
                  <a:lnTo>
                    <a:pt x="25660" y="24376"/>
                  </a:lnTo>
                  <a:lnTo>
                    <a:pt x="26031" y="23487"/>
                  </a:lnTo>
                  <a:lnTo>
                    <a:pt x="26352" y="22598"/>
                  </a:lnTo>
                  <a:lnTo>
                    <a:pt x="26623" y="21709"/>
                  </a:lnTo>
                  <a:lnTo>
                    <a:pt x="26846" y="20795"/>
                  </a:lnTo>
                  <a:lnTo>
                    <a:pt x="27018" y="19881"/>
                  </a:lnTo>
                  <a:lnTo>
                    <a:pt x="27167" y="18992"/>
                  </a:lnTo>
                  <a:lnTo>
                    <a:pt x="27241" y="18079"/>
                  </a:lnTo>
                  <a:lnTo>
                    <a:pt x="27290" y="17165"/>
                  </a:lnTo>
                  <a:lnTo>
                    <a:pt x="27290" y="16251"/>
                  </a:lnTo>
                  <a:lnTo>
                    <a:pt x="27241" y="15337"/>
                  </a:lnTo>
                  <a:lnTo>
                    <a:pt x="27142" y="14448"/>
                  </a:lnTo>
                  <a:lnTo>
                    <a:pt x="27018" y="13559"/>
                  </a:lnTo>
                  <a:lnTo>
                    <a:pt x="26846" y="12670"/>
                  </a:lnTo>
                  <a:lnTo>
                    <a:pt x="26623" y="11781"/>
                  </a:lnTo>
                  <a:lnTo>
                    <a:pt x="26376" y="10941"/>
                  </a:lnTo>
                  <a:lnTo>
                    <a:pt x="26080" y="10077"/>
                  </a:lnTo>
                  <a:lnTo>
                    <a:pt x="25734" y="9237"/>
                  </a:lnTo>
                  <a:lnTo>
                    <a:pt x="25364" y="8422"/>
                  </a:lnTo>
                  <a:lnTo>
                    <a:pt x="24944" y="7632"/>
                  </a:lnTo>
                  <a:lnTo>
                    <a:pt x="24475" y="6842"/>
                  </a:lnTo>
                  <a:lnTo>
                    <a:pt x="23981" y="6101"/>
                  </a:lnTo>
                  <a:lnTo>
                    <a:pt x="23462" y="5360"/>
                  </a:lnTo>
                  <a:lnTo>
                    <a:pt x="22869" y="4644"/>
                  </a:lnTo>
                  <a:lnTo>
                    <a:pt x="22277" y="3952"/>
                  </a:lnTo>
                  <a:lnTo>
                    <a:pt x="21635" y="3285"/>
                  </a:lnTo>
                  <a:lnTo>
                    <a:pt x="20943" y="2668"/>
                  </a:lnTo>
                  <a:lnTo>
                    <a:pt x="20227" y="2075"/>
                  </a:lnTo>
                  <a:lnTo>
                    <a:pt x="19486" y="1507"/>
                  </a:lnTo>
                  <a:lnTo>
                    <a:pt x="18696" y="964"/>
                  </a:lnTo>
                  <a:lnTo>
                    <a:pt x="17881" y="470"/>
                  </a:lnTo>
                  <a:lnTo>
                    <a:pt x="17041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025100" y="-373750"/>
              <a:ext cx="93875" cy="104975"/>
            </a:xfrm>
            <a:custGeom>
              <a:rect b="b" l="l" r="r" t="t"/>
              <a:pathLst>
                <a:path extrusionOk="0" h="4199" w="3755">
                  <a:moveTo>
                    <a:pt x="2001" y="0"/>
                  </a:moveTo>
                  <a:lnTo>
                    <a:pt x="1803" y="50"/>
                  </a:lnTo>
                  <a:lnTo>
                    <a:pt x="1630" y="99"/>
                  </a:lnTo>
                  <a:lnTo>
                    <a:pt x="1458" y="148"/>
                  </a:lnTo>
                  <a:lnTo>
                    <a:pt x="1285" y="247"/>
                  </a:lnTo>
                  <a:lnTo>
                    <a:pt x="1112" y="346"/>
                  </a:lnTo>
                  <a:lnTo>
                    <a:pt x="964" y="470"/>
                  </a:lnTo>
                  <a:lnTo>
                    <a:pt x="791" y="593"/>
                  </a:lnTo>
                  <a:lnTo>
                    <a:pt x="643" y="741"/>
                  </a:lnTo>
                  <a:lnTo>
                    <a:pt x="519" y="914"/>
                  </a:lnTo>
                  <a:lnTo>
                    <a:pt x="396" y="1087"/>
                  </a:lnTo>
                  <a:lnTo>
                    <a:pt x="297" y="1285"/>
                  </a:lnTo>
                  <a:lnTo>
                    <a:pt x="198" y="1482"/>
                  </a:lnTo>
                  <a:lnTo>
                    <a:pt x="124" y="1704"/>
                  </a:lnTo>
                  <a:lnTo>
                    <a:pt x="75" y="1902"/>
                  </a:lnTo>
                  <a:lnTo>
                    <a:pt x="25" y="2100"/>
                  </a:lnTo>
                  <a:lnTo>
                    <a:pt x="0" y="2322"/>
                  </a:lnTo>
                  <a:lnTo>
                    <a:pt x="0" y="2519"/>
                  </a:lnTo>
                  <a:lnTo>
                    <a:pt x="25" y="2717"/>
                  </a:lnTo>
                  <a:lnTo>
                    <a:pt x="50" y="2890"/>
                  </a:lnTo>
                  <a:lnTo>
                    <a:pt x="99" y="3087"/>
                  </a:lnTo>
                  <a:lnTo>
                    <a:pt x="173" y="3260"/>
                  </a:lnTo>
                  <a:lnTo>
                    <a:pt x="247" y="3408"/>
                  </a:lnTo>
                  <a:lnTo>
                    <a:pt x="346" y="3581"/>
                  </a:lnTo>
                  <a:lnTo>
                    <a:pt x="470" y="3705"/>
                  </a:lnTo>
                  <a:lnTo>
                    <a:pt x="593" y="3828"/>
                  </a:lnTo>
                  <a:lnTo>
                    <a:pt x="741" y="3952"/>
                  </a:lnTo>
                  <a:lnTo>
                    <a:pt x="890" y="4051"/>
                  </a:lnTo>
                  <a:lnTo>
                    <a:pt x="1062" y="4125"/>
                  </a:lnTo>
                  <a:lnTo>
                    <a:pt x="1235" y="4174"/>
                  </a:lnTo>
                  <a:lnTo>
                    <a:pt x="1408" y="4199"/>
                  </a:lnTo>
                  <a:lnTo>
                    <a:pt x="1779" y="4199"/>
                  </a:lnTo>
                  <a:lnTo>
                    <a:pt x="1951" y="4174"/>
                  </a:lnTo>
                  <a:lnTo>
                    <a:pt x="2149" y="4125"/>
                  </a:lnTo>
                  <a:lnTo>
                    <a:pt x="2322" y="4051"/>
                  </a:lnTo>
                  <a:lnTo>
                    <a:pt x="2495" y="3952"/>
                  </a:lnTo>
                  <a:lnTo>
                    <a:pt x="2668" y="3853"/>
                  </a:lnTo>
                  <a:lnTo>
                    <a:pt x="2816" y="3729"/>
                  </a:lnTo>
                  <a:lnTo>
                    <a:pt x="2964" y="3606"/>
                  </a:lnTo>
                  <a:lnTo>
                    <a:pt x="3112" y="3458"/>
                  </a:lnTo>
                  <a:lnTo>
                    <a:pt x="3260" y="3285"/>
                  </a:lnTo>
                  <a:lnTo>
                    <a:pt x="3384" y="3112"/>
                  </a:lnTo>
                  <a:lnTo>
                    <a:pt x="3483" y="2914"/>
                  </a:lnTo>
                  <a:lnTo>
                    <a:pt x="3581" y="2717"/>
                  </a:lnTo>
                  <a:lnTo>
                    <a:pt x="3656" y="2519"/>
                  </a:lnTo>
                  <a:lnTo>
                    <a:pt x="3705" y="2297"/>
                  </a:lnTo>
                  <a:lnTo>
                    <a:pt x="3730" y="2100"/>
                  </a:lnTo>
                  <a:lnTo>
                    <a:pt x="3754" y="1902"/>
                  </a:lnTo>
                  <a:lnTo>
                    <a:pt x="3754" y="1680"/>
                  </a:lnTo>
                  <a:lnTo>
                    <a:pt x="3754" y="1507"/>
                  </a:lnTo>
                  <a:lnTo>
                    <a:pt x="3705" y="1309"/>
                  </a:lnTo>
                  <a:lnTo>
                    <a:pt x="3656" y="1112"/>
                  </a:lnTo>
                  <a:lnTo>
                    <a:pt x="3606" y="939"/>
                  </a:lnTo>
                  <a:lnTo>
                    <a:pt x="3507" y="791"/>
                  </a:lnTo>
                  <a:lnTo>
                    <a:pt x="3409" y="642"/>
                  </a:lnTo>
                  <a:lnTo>
                    <a:pt x="3310" y="494"/>
                  </a:lnTo>
                  <a:lnTo>
                    <a:pt x="3186" y="371"/>
                  </a:lnTo>
                  <a:lnTo>
                    <a:pt x="3038" y="247"/>
                  </a:lnTo>
                  <a:lnTo>
                    <a:pt x="2865" y="173"/>
                  </a:lnTo>
                  <a:lnTo>
                    <a:pt x="2692" y="99"/>
                  </a:lnTo>
                  <a:lnTo>
                    <a:pt x="2519" y="50"/>
                  </a:lnTo>
                  <a:lnTo>
                    <a:pt x="234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4401725" y="-1112800"/>
              <a:ext cx="93875" cy="104975"/>
            </a:xfrm>
            <a:custGeom>
              <a:rect b="b" l="l" r="r" t="t"/>
              <a:pathLst>
                <a:path extrusionOk="0" h="4199" w="3755">
                  <a:moveTo>
                    <a:pt x="1976" y="1"/>
                  </a:moveTo>
                  <a:lnTo>
                    <a:pt x="1803" y="25"/>
                  </a:lnTo>
                  <a:lnTo>
                    <a:pt x="1630" y="75"/>
                  </a:lnTo>
                  <a:lnTo>
                    <a:pt x="1457" y="149"/>
                  </a:lnTo>
                  <a:lnTo>
                    <a:pt x="1284" y="248"/>
                  </a:lnTo>
                  <a:lnTo>
                    <a:pt x="1112" y="346"/>
                  </a:lnTo>
                  <a:lnTo>
                    <a:pt x="939" y="470"/>
                  </a:lnTo>
                  <a:lnTo>
                    <a:pt x="791" y="593"/>
                  </a:lnTo>
                  <a:lnTo>
                    <a:pt x="642" y="741"/>
                  </a:lnTo>
                  <a:lnTo>
                    <a:pt x="519" y="914"/>
                  </a:lnTo>
                  <a:lnTo>
                    <a:pt x="395" y="1087"/>
                  </a:lnTo>
                  <a:lnTo>
                    <a:pt x="272" y="1285"/>
                  </a:lnTo>
                  <a:lnTo>
                    <a:pt x="198" y="1482"/>
                  </a:lnTo>
                  <a:lnTo>
                    <a:pt x="124" y="1705"/>
                  </a:lnTo>
                  <a:lnTo>
                    <a:pt x="50" y="1902"/>
                  </a:lnTo>
                  <a:lnTo>
                    <a:pt x="25" y="2100"/>
                  </a:lnTo>
                  <a:lnTo>
                    <a:pt x="0" y="2297"/>
                  </a:lnTo>
                  <a:lnTo>
                    <a:pt x="0" y="2520"/>
                  </a:lnTo>
                  <a:lnTo>
                    <a:pt x="25" y="2692"/>
                  </a:lnTo>
                  <a:lnTo>
                    <a:pt x="50" y="2890"/>
                  </a:lnTo>
                  <a:lnTo>
                    <a:pt x="99" y="3088"/>
                  </a:lnTo>
                  <a:lnTo>
                    <a:pt x="173" y="3261"/>
                  </a:lnTo>
                  <a:lnTo>
                    <a:pt x="247" y="3409"/>
                  </a:lnTo>
                  <a:lnTo>
                    <a:pt x="346" y="3557"/>
                  </a:lnTo>
                  <a:lnTo>
                    <a:pt x="470" y="3705"/>
                  </a:lnTo>
                  <a:lnTo>
                    <a:pt x="593" y="3829"/>
                  </a:lnTo>
                  <a:lnTo>
                    <a:pt x="741" y="3952"/>
                  </a:lnTo>
                  <a:lnTo>
                    <a:pt x="889" y="4026"/>
                  </a:lnTo>
                  <a:lnTo>
                    <a:pt x="1062" y="4100"/>
                  </a:lnTo>
                  <a:lnTo>
                    <a:pt x="1235" y="4150"/>
                  </a:lnTo>
                  <a:lnTo>
                    <a:pt x="1408" y="4199"/>
                  </a:lnTo>
                  <a:lnTo>
                    <a:pt x="1778" y="4199"/>
                  </a:lnTo>
                  <a:lnTo>
                    <a:pt x="1951" y="4150"/>
                  </a:lnTo>
                  <a:lnTo>
                    <a:pt x="2124" y="4100"/>
                  </a:lnTo>
                  <a:lnTo>
                    <a:pt x="2297" y="4051"/>
                  </a:lnTo>
                  <a:lnTo>
                    <a:pt x="2470" y="3952"/>
                  </a:lnTo>
                  <a:lnTo>
                    <a:pt x="2643" y="3853"/>
                  </a:lnTo>
                  <a:lnTo>
                    <a:pt x="2816" y="3730"/>
                  </a:lnTo>
                  <a:lnTo>
                    <a:pt x="2964" y="3606"/>
                  </a:lnTo>
                  <a:lnTo>
                    <a:pt x="3112" y="3458"/>
                  </a:lnTo>
                  <a:lnTo>
                    <a:pt x="3236" y="3285"/>
                  </a:lnTo>
                  <a:lnTo>
                    <a:pt x="3359" y="3112"/>
                  </a:lnTo>
                  <a:lnTo>
                    <a:pt x="3482" y="2915"/>
                  </a:lnTo>
                  <a:lnTo>
                    <a:pt x="3557" y="2717"/>
                  </a:lnTo>
                  <a:lnTo>
                    <a:pt x="3631" y="2495"/>
                  </a:lnTo>
                  <a:lnTo>
                    <a:pt x="3705" y="2297"/>
                  </a:lnTo>
                  <a:lnTo>
                    <a:pt x="3729" y="2100"/>
                  </a:lnTo>
                  <a:lnTo>
                    <a:pt x="3754" y="1877"/>
                  </a:lnTo>
                  <a:lnTo>
                    <a:pt x="3754" y="1680"/>
                  </a:lnTo>
                  <a:lnTo>
                    <a:pt x="3729" y="1482"/>
                  </a:lnTo>
                  <a:lnTo>
                    <a:pt x="3705" y="1309"/>
                  </a:lnTo>
                  <a:lnTo>
                    <a:pt x="3655" y="1112"/>
                  </a:lnTo>
                  <a:lnTo>
                    <a:pt x="3581" y="939"/>
                  </a:lnTo>
                  <a:lnTo>
                    <a:pt x="3507" y="791"/>
                  </a:lnTo>
                  <a:lnTo>
                    <a:pt x="3408" y="618"/>
                  </a:lnTo>
                  <a:lnTo>
                    <a:pt x="3285" y="494"/>
                  </a:lnTo>
                  <a:lnTo>
                    <a:pt x="3161" y="371"/>
                  </a:lnTo>
                  <a:lnTo>
                    <a:pt x="3013" y="248"/>
                  </a:lnTo>
                  <a:lnTo>
                    <a:pt x="2865" y="149"/>
                  </a:lnTo>
                  <a:lnTo>
                    <a:pt x="2692" y="75"/>
                  </a:lnTo>
                  <a:lnTo>
                    <a:pt x="2519" y="25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"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1"/>
          <p:cNvSpPr txBox="1"/>
          <p:nvPr>
            <p:ph idx="1" type="subTitle"/>
          </p:nvPr>
        </p:nvSpPr>
        <p:spPr>
          <a:xfrm>
            <a:off x="993600" y="3040188"/>
            <a:ext cx="20118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40" name="Google Shape;640;p21"/>
          <p:cNvSpPr txBox="1"/>
          <p:nvPr>
            <p:ph idx="2" type="subTitle"/>
          </p:nvPr>
        </p:nvSpPr>
        <p:spPr>
          <a:xfrm>
            <a:off x="993600" y="3433385"/>
            <a:ext cx="2011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641" name="Google Shape;641;p21"/>
          <p:cNvSpPr txBox="1"/>
          <p:nvPr>
            <p:ph idx="3" type="subTitle"/>
          </p:nvPr>
        </p:nvSpPr>
        <p:spPr>
          <a:xfrm>
            <a:off x="3566100" y="3040188"/>
            <a:ext cx="20118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42" name="Google Shape;642;p21"/>
          <p:cNvSpPr txBox="1"/>
          <p:nvPr>
            <p:ph idx="4" type="subTitle"/>
          </p:nvPr>
        </p:nvSpPr>
        <p:spPr>
          <a:xfrm>
            <a:off x="3566100" y="3433380"/>
            <a:ext cx="2011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643" name="Google Shape;643;p21"/>
          <p:cNvSpPr txBox="1"/>
          <p:nvPr>
            <p:ph idx="5" type="subTitle"/>
          </p:nvPr>
        </p:nvSpPr>
        <p:spPr>
          <a:xfrm>
            <a:off x="6138600" y="3040188"/>
            <a:ext cx="20118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44" name="Google Shape;644;p21"/>
          <p:cNvSpPr txBox="1"/>
          <p:nvPr>
            <p:ph idx="6" type="subTitle"/>
          </p:nvPr>
        </p:nvSpPr>
        <p:spPr>
          <a:xfrm>
            <a:off x="6138600" y="3433380"/>
            <a:ext cx="2011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645" name="Google Shape;645;p21"/>
          <p:cNvSpPr txBox="1"/>
          <p:nvPr>
            <p:ph type="title"/>
          </p:nvPr>
        </p:nvSpPr>
        <p:spPr>
          <a:xfrm>
            <a:off x="713225" y="594360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646" name="Google Shape;646;p21"/>
          <p:cNvGrpSpPr/>
          <p:nvPr/>
        </p:nvGrpSpPr>
        <p:grpSpPr>
          <a:xfrm flipH="1" rot="9542676">
            <a:off x="8134951" y="-209294"/>
            <a:ext cx="1200390" cy="1314354"/>
            <a:chOff x="4217475" y="520275"/>
            <a:chExt cx="793400" cy="868725"/>
          </a:xfrm>
        </p:grpSpPr>
        <p:sp>
          <p:nvSpPr>
            <p:cNvPr id="647" name="Google Shape;647;p21"/>
            <p:cNvSpPr/>
            <p:nvPr/>
          </p:nvSpPr>
          <p:spPr>
            <a:xfrm>
              <a:off x="4501475" y="520275"/>
              <a:ext cx="509400" cy="862550"/>
            </a:xfrm>
            <a:custGeom>
              <a:rect b="b" l="l" r="r" t="t"/>
              <a:pathLst>
                <a:path extrusionOk="0" h="34502" w="20376">
                  <a:moveTo>
                    <a:pt x="1" y="0"/>
                  </a:moveTo>
                  <a:lnTo>
                    <a:pt x="5039" y="9459"/>
                  </a:lnTo>
                  <a:lnTo>
                    <a:pt x="9435" y="9089"/>
                  </a:lnTo>
                  <a:lnTo>
                    <a:pt x="9435" y="9089"/>
                  </a:lnTo>
                  <a:lnTo>
                    <a:pt x="6224" y="11682"/>
                  </a:lnTo>
                  <a:lnTo>
                    <a:pt x="9731" y="18325"/>
                  </a:lnTo>
                  <a:lnTo>
                    <a:pt x="11781" y="17535"/>
                  </a:lnTo>
                  <a:lnTo>
                    <a:pt x="10348" y="19461"/>
                  </a:lnTo>
                  <a:lnTo>
                    <a:pt x="14646" y="27562"/>
                  </a:lnTo>
                  <a:lnTo>
                    <a:pt x="17609" y="25388"/>
                  </a:lnTo>
                  <a:lnTo>
                    <a:pt x="17609" y="25388"/>
                  </a:lnTo>
                  <a:lnTo>
                    <a:pt x="15584" y="29315"/>
                  </a:lnTo>
                  <a:lnTo>
                    <a:pt x="18350" y="34501"/>
                  </a:lnTo>
                  <a:lnTo>
                    <a:pt x="18449" y="34205"/>
                  </a:lnTo>
                  <a:lnTo>
                    <a:pt x="18745" y="33390"/>
                  </a:lnTo>
                  <a:lnTo>
                    <a:pt x="18943" y="32797"/>
                  </a:lnTo>
                  <a:lnTo>
                    <a:pt x="19165" y="32081"/>
                  </a:lnTo>
                  <a:lnTo>
                    <a:pt x="19387" y="31266"/>
                  </a:lnTo>
                  <a:lnTo>
                    <a:pt x="19609" y="30377"/>
                  </a:lnTo>
                  <a:lnTo>
                    <a:pt x="19807" y="29389"/>
                  </a:lnTo>
                  <a:lnTo>
                    <a:pt x="20005" y="28303"/>
                  </a:lnTo>
                  <a:lnTo>
                    <a:pt x="20178" y="27166"/>
                  </a:lnTo>
                  <a:lnTo>
                    <a:pt x="20301" y="25956"/>
                  </a:lnTo>
                  <a:lnTo>
                    <a:pt x="20375" y="24697"/>
                  </a:lnTo>
                  <a:lnTo>
                    <a:pt x="20375" y="24030"/>
                  </a:lnTo>
                  <a:lnTo>
                    <a:pt x="20375" y="23363"/>
                  </a:lnTo>
                  <a:lnTo>
                    <a:pt x="20350" y="22696"/>
                  </a:lnTo>
                  <a:lnTo>
                    <a:pt x="20326" y="22005"/>
                  </a:lnTo>
                  <a:lnTo>
                    <a:pt x="20276" y="21313"/>
                  </a:lnTo>
                  <a:lnTo>
                    <a:pt x="20202" y="20622"/>
                  </a:lnTo>
                  <a:lnTo>
                    <a:pt x="20103" y="19906"/>
                  </a:lnTo>
                  <a:lnTo>
                    <a:pt x="19980" y="19214"/>
                  </a:lnTo>
                  <a:lnTo>
                    <a:pt x="19832" y="18498"/>
                  </a:lnTo>
                  <a:lnTo>
                    <a:pt x="19684" y="17757"/>
                  </a:lnTo>
                  <a:lnTo>
                    <a:pt x="19486" y="17041"/>
                  </a:lnTo>
                  <a:lnTo>
                    <a:pt x="19264" y="16325"/>
                  </a:lnTo>
                  <a:lnTo>
                    <a:pt x="19017" y="15584"/>
                  </a:lnTo>
                  <a:lnTo>
                    <a:pt x="18720" y="14868"/>
                  </a:lnTo>
                  <a:lnTo>
                    <a:pt x="18424" y="14151"/>
                  </a:lnTo>
                  <a:lnTo>
                    <a:pt x="18078" y="13411"/>
                  </a:lnTo>
                  <a:lnTo>
                    <a:pt x="17708" y="12694"/>
                  </a:lnTo>
                  <a:lnTo>
                    <a:pt x="17288" y="11978"/>
                  </a:lnTo>
                  <a:lnTo>
                    <a:pt x="16843" y="11287"/>
                  </a:lnTo>
                  <a:lnTo>
                    <a:pt x="16350" y="10570"/>
                  </a:lnTo>
                  <a:lnTo>
                    <a:pt x="15831" y="9879"/>
                  </a:lnTo>
                  <a:lnTo>
                    <a:pt x="15288" y="9187"/>
                  </a:lnTo>
                  <a:lnTo>
                    <a:pt x="14670" y="8496"/>
                  </a:lnTo>
                  <a:lnTo>
                    <a:pt x="14028" y="7829"/>
                  </a:lnTo>
                  <a:lnTo>
                    <a:pt x="13337" y="7162"/>
                  </a:lnTo>
                  <a:lnTo>
                    <a:pt x="12620" y="6520"/>
                  </a:lnTo>
                  <a:lnTo>
                    <a:pt x="11855" y="5878"/>
                  </a:lnTo>
                  <a:lnTo>
                    <a:pt x="11015" y="5261"/>
                  </a:lnTo>
                  <a:lnTo>
                    <a:pt x="10151" y="4668"/>
                  </a:lnTo>
                  <a:lnTo>
                    <a:pt x="9237" y="4075"/>
                  </a:lnTo>
                  <a:lnTo>
                    <a:pt x="8274" y="3483"/>
                  </a:lnTo>
                  <a:lnTo>
                    <a:pt x="7261" y="2939"/>
                  </a:lnTo>
                  <a:lnTo>
                    <a:pt x="6175" y="2396"/>
                  </a:lnTo>
                  <a:lnTo>
                    <a:pt x="5063" y="1877"/>
                  </a:lnTo>
                  <a:lnTo>
                    <a:pt x="3878" y="1359"/>
                  </a:lnTo>
                  <a:lnTo>
                    <a:pt x="2643" y="889"/>
                  </a:lnTo>
                  <a:lnTo>
                    <a:pt x="1359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93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4344650" y="636950"/>
              <a:ext cx="633500" cy="752050"/>
            </a:xfrm>
            <a:custGeom>
              <a:rect b="b" l="l" r="r" t="t"/>
              <a:pathLst>
                <a:path extrusionOk="0" h="30082" w="25340">
                  <a:moveTo>
                    <a:pt x="1" y="1"/>
                  </a:moveTo>
                  <a:lnTo>
                    <a:pt x="6842" y="8250"/>
                  </a:lnTo>
                  <a:lnTo>
                    <a:pt x="11065" y="6990"/>
                  </a:lnTo>
                  <a:lnTo>
                    <a:pt x="8447" y="10176"/>
                  </a:lnTo>
                  <a:lnTo>
                    <a:pt x="13238" y="15980"/>
                  </a:lnTo>
                  <a:lnTo>
                    <a:pt x="15065" y="14794"/>
                  </a:lnTo>
                  <a:lnTo>
                    <a:pt x="14053" y="16967"/>
                  </a:lnTo>
                  <a:lnTo>
                    <a:pt x="19906" y="24031"/>
                  </a:lnTo>
                  <a:lnTo>
                    <a:pt x="22376" y="21314"/>
                  </a:lnTo>
                  <a:lnTo>
                    <a:pt x="21165" y="25562"/>
                  </a:lnTo>
                  <a:lnTo>
                    <a:pt x="24919" y="30081"/>
                  </a:lnTo>
                  <a:lnTo>
                    <a:pt x="24969" y="29785"/>
                  </a:lnTo>
                  <a:lnTo>
                    <a:pt x="25117" y="28921"/>
                  </a:lnTo>
                  <a:lnTo>
                    <a:pt x="25191" y="28303"/>
                  </a:lnTo>
                  <a:lnTo>
                    <a:pt x="25240" y="27562"/>
                  </a:lnTo>
                  <a:lnTo>
                    <a:pt x="25290" y="26723"/>
                  </a:lnTo>
                  <a:lnTo>
                    <a:pt x="25339" y="25784"/>
                  </a:lnTo>
                  <a:lnTo>
                    <a:pt x="25339" y="24772"/>
                  </a:lnTo>
                  <a:lnTo>
                    <a:pt x="25314" y="23685"/>
                  </a:lnTo>
                  <a:lnTo>
                    <a:pt x="25240" y="22549"/>
                  </a:lnTo>
                  <a:lnTo>
                    <a:pt x="25117" y="21339"/>
                  </a:lnTo>
                  <a:lnTo>
                    <a:pt x="24919" y="20079"/>
                  </a:lnTo>
                  <a:lnTo>
                    <a:pt x="24821" y="19437"/>
                  </a:lnTo>
                  <a:lnTo>
                    <a:pt x="24672" y="18770"/>
                  </a:lnTo>
                  <a:lnTo>
                    <a:pt x="24524" y="18128"/>
                  </a:lnTo>
                  <a:lnTo>
                    <a:pt x="24351" y="17461"/>
                  </a:lnTo>
                  <a:lnTo>
                    <a:pt x="24154" y="16795"/>
                  </a:lnTo>
                  <a:lnTo>
                    <a:pt x="23931" y="16128"/>
                  </a:lnTo>
                  <a:lnTo>
                    <a:pt x="23709" y="15461"/>
                  </a:lnTo>
                  <a:lnTo>
                    <a:pt x="23438" y="14769"/>
                  </a:lnTo>
                  <a:lnTo>
                    <a:pt x="23166" y="14103"/>
                  </a:lnTo>
                  <a:lnTo>
                    <a:pt x="22845" y="13436"/>
                  </a:lnTo>
                  <a:lnTo>
                    <a:pt x="22524" y="12769"/>
                  </a:lnTo>
                  <a:lnTo>
                    <a:pt x="22153" y="12102"/>
                  </a:lnTo>
                  <a:lnTo>
                    <a:pt x="21758" y="11435"/>
                  </a:lnTo>
                  <a:lnTo>
                    <a:pt x="21338" y="10793"/>
                  </a:lnTo>
                  <a:lnTo>
                    <a:pt x="20894" y="10127"/>
                  </a:lnTo>
                  <a:lnTo>
                    <a:pt x="20400" y="9509"/>
                  </a:lnTo>
                  <a:lnTo>
                    <a:pt x="19906" y="8867"/>
                  </a:lnTo>
                  <a:lnTo>
                    <a:pt x="19338" y="8250"/>
                  </a:lnTo>
                  <a:lnTo>
                    <a:pt x="18770" y="7657"/>
                  </a:lnTo>
                  <a:lnTo>
                    <a:pt x="18153" y="7064"/>
                  </a:lnTo>
                  <a:lnTo>
                    <a:pt x="17510" y="6471"/>
                  </a:lnTo>
                  <a:lnTo>
                    <a:pt x="16819" y="5903"/>
                  </a:lnTo>
                  <a:lnTo>
                    <a:pt x="16078" y="5360"/>
                  </a:lnTo>
                  <a:lnTo>
                    <a:pt x="15312" y="4841"/>
                  </a:lnTo>
                  <a:lnTo>
                    <a:pt x="14522" y="4323"/>
                  </a:lnTo>
                  <a:lnTo>
                    <a:pt x="13682" y="3854"/>
                  </a:lnTo>
                  <a:lnTo>
                    <a:pt x="12793" y="3384"/>
                  </a:lnTo>
                  <a:lnTo>
                    <a:pt x="11855" y="2940"/>
                  </a:lnTo>
                  <a:lnTo>
                    <a:pt x="10892" y="2520"/>
                  </a:lnTo>
                  <a:lnTo>
                    <a:pt x="9855" y="2125"/>
                  </a:lnTo>
                  <a:lnTo>
                    <a:pt x="8793" y="1754"/>
                  </a:lnTo>
                  <a:lnTo>
                    <a:pt x="7681" y="1409"/>
                  </a:lnTo>
                  <a:lnTo>
                    <a:pt x="6545" y="1088"/>
                  </a:lnTo>
                  <a:lnTo>
                    <a:pt x="5335" y="816"/>
                  </a:lnTo>
                  <a:lnTo>
                    <a:pt x="4076" y="569"/>
                  </a:lnTo>
                  <a:lnTo>
                    <a:pt x="2767" y="347"/>
                  </a:lnTo>
                  <a:lnTo>
                    <a:pt x="1408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4217475" y="742550"/>
              <a:ext cx="753875" cy="626075"/>
            </a:xfrm>
            <a:custGeom>
              <a:rect b="b" l="l" r="r" t="t"/>
              <a:pathLst>
                <a:path extrusionOk="0" h="25043" w="30155">
                  <a:moveTo>
                    <a:pt x="4100" y="0"/>
                  </a:moveTo>
                  <a:lnTo>
                    <a:pt x="2766" y="25"/>
                  </a:lnTo>
                  <a:lnTo>
                    <a:pt x="1408" y="99"/>
                  </a:lnTo>
                  <a:lnTo>
                    <a:pt x="0" y="222"/>
                  </a:lnTo>
                  <a:lnTo>
                    <a:pt x="8273" y="7039"/>
                  </a:lnTo>
                  <a:lnTo>
                    <a:pt x="12176" y="4989"/>
                  </a:lnTo>
                  <a:lnTo>
                    <a:pt x="10200" y="8619"/>
                  </a:lnTo>
                  <a:lnTo>
                    <a:pt x="16003" y="13410"/>
                  </a:lnTo>
                  <a:lnTo>
                    <a:pt x="17584" y="11904"/>
                  </a:lnTo>
                  <a:lnTo>
                    <a:pt x="17016" y="14225"/>
                  </a:lnTo>
                  <a:lnTo>
                    <a:pt x="24079" y="20054"/>
                  </a:lnTo>
                  <a:lnTo>
                    <a:pt x="26006" y="16917"/>
                  </a:lnTo>
                  <a:lnTo>
                    <a:pt x="25635" y="21313"/>
                  </a:lnTo>
                  <a:lnTo>
                    <a:pt x="30155" y="25042"/>
                  </a:lnTo>
                  <a:lnTo>
                    <a:pt x="30155" y="24746"/>
                  </a:lnTo>
                  <a:lnTo>
                    <a:pt x="30130" y="23857"/>
                  </a:lnTo>
                  <a:lnTo>
                    <a:pt x="30080" y="23239"/>
                  </a:lnTo>
                  <a:lnTo>
                    <a:pt x="30006" y="22499"/>
                  </a:lnTo>
                  <a:lnTo>
                    <a:pt x="29883" y="21659"/>
                  </a:lnTo>
                  <a:lnTo>
                    <a:pt x="29759" y="20745"/>
                  </a:lnTo>
                  <a:lnTo>
                    <a:pt x="29562" y="19757"/>
                  </a:lnTo>
                  <a:lnTo>
                    <a:pt x="29340" y="18695"/>
                  </a:lnTo>
                  <a:lnTo>
                    <a:pt x="29043" y="17559"/>
                  </a:lnTo>
                  <a:lnTo>
                    <a:pt x="28673" y="16399"/>
                  </a:lnTo>
                  <a:lnTo>
                    <a:pt x="28278" y="15213"/>
                  </a:lnTo>
                  <a:lnTo>
                    <a:pt x="28031" y="14596"/>
                  </a:lnTo>
                  <a:lnTo>
                    <a:pt x="27784" y="13978"/>
                  </a:lnTo>
                  <a:lnTo>
                    <a:pt x="27512" y="13361"/>
                  </a:lnTo>
                  <a:lnTo>
                    <a:pt x="27216" y="12743"/>
                  </a:lnTo>
                  <a:lnTo>
                    <a:pt x="26895" y="12126"/>
                  </a:lnTo>
                  <a:lnTo>
                    <a:pt x="26549" y="11509"/>
                  </a:lnTo>
                  <a:lnTo>
                    <a:pt x="26203" y="10916"/>
                  </a:lnTo>
                  <a:lnTo>
                    <a:pt x="25808" y="10299"/>
                  </a:lnTo>
                  <a:lnTo>
                    <a:pt x="25413" y="9681"/>
                  </a:lnTo>
                  <a:lnTo>
                    <a:pt x="24968" y="9088"/>
                  </a:lnTo>
                  <a:lnTo>
                    <a:pt x="24524" y="8496"/>
                  </a:lnTo>
                  <a:lnTo>
                    <a:pt x="24030" y="7903"/>
                  </a:lnTo>
                  <a:lnTo>
                    <a:pt x="23511" y="7335"/>
                  </a:lnTo>
                  <a:lnTo>
                    <a:pt x="22993" y="6767"/>
                  </a:lnTo>
                  <a:lnTo>
                    <a:pt x="22425" y="6224"/>
                  </a:lnTo>
                  <a:lnTo>
                    <a:pt x="21832" y="5680"/>
                  </a:lnTo>
                  <a:lnTo>
                    <a:pt x="21214" y="5162"/>
                  </a:lnTo>
                  <a:lnTo>
                    <a:pt x="20548" y="4668"/>
                  </a:lnTo>
                  <a:lnTo>
                    <a:pt x="19856" y="4174"/>
                  </a:lnTo>
                  <a:lnTo>
                    <a:pt x="19140" y="3705"/>
                  </a:lnTo>
                  <a:lnTo>
                    <a:pt x="18399" y="3260"/>
                  </a:lnTo>
                  <a:lnTo>
                    <a:pt x="17609" y="2840"/>
                  </a:lnTo>
                  <a:lnTo>
                    <a:pt x="16794" y="2445"/>
                  </a:lnTo>
                  <a:lnTo>
                    <a:pt x="15954" y="2075"/>
                  </a:lnTo>
                  <a:lnTo>
                    <a:pt x="15065" y="1729"/>
                  </a:lnTo>
                  <a:lnTo>
                    <a:pt x="14151" y="1408"/>
                  </a:lnTo>
                  <a:lnTo>
                    <a:pt x="13188" y="1111"/>
                  </a:lnTo>
                  <a:lnTo>
                    <a:pt x="12176" y="864"/>
                  </a:lnTo>
                  <a:lnTo>
                    <a:pt x="11138" y="642"/>
                  </a:lnTo>
                  <a:lnTo>
                    <a:pt x="10076" y="445"/>
                  </a:lnTo>
                  <a:lnTo>
                    <a:pt x="8965" y="272"/>
                  </a:lnTo>
                  <a:lnTo>
                    <a:pt x="7804" y="148"/>
                  </a:lnTo>
                  <a:lnTo>
                    <a:pt x="6619" y="74"/>
                  </a:lnTo>
                  <a:lnTo>
                    <a:pt x="5384" y="0"/>
                  </a:lnTo>
                  <a:close/>
                </a:path>
              </a:pathLst>
            </a:custGeom>
            <a:solidFill>
              <a:srgbClr val="96DC6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" name="Google Shape;650;p21"/>
          <p:cNvGrpSpPr/>
          <p:nvPr/>
        </p:nvGrpSpPr>
        <p:grpSpPr>
          <a:xfrm flipH="1" rot="-1257324">
            <a:off x="-198074" y="3942256"/>
            <a:ext cx="1200390" cy="1314354"/>
            <a:chOff x="4217475" y="520275"/>
            <a:chExt cx="793400" cy="868725"/>
          </a:xfrm>
        </p:grpSpPr>
        <p:sp>
          <p:nvSpPr>
            <p:cNvPr id="651" name="Google Shape;651;p21"/>
            <p:cNvSpPr/>
            <p:nvPr/>
          </p:nvSpPr>
          <p:spPr>
            <a:xfrm>
              <a:off x="4501475" y="520275"/>
              <a:ext cx="509400" cy="862550"/>
            </a:xfrm>
            <a:custGeom>
              <a:rect b="b" l="l" r="r" t="t"/>
              <a:pathLst>
                <a:path extrusionOk="0" h="34502" w="20376">
                  <a:moveTo>
                    <a:pt x="1" y="0"/>
                  </a:moveTo>
                  <a:lnTo>
                    <a:pt x="5039" y="9459"/>
                  </a:lnTo>
                  <a:lnTo>
                    <a:pt x="9435" y="9089"/>
                  </a:lnTo>
                  <a:lnTo>
                    <a:pt x="9435" y="9089"/>
                  </a:lnTo>
                  <a:lnTo>
                    <a:pt x="6224" y="11682"/>
                  </a:lnTo>
                  <a:lnTo>
                    <a:pt x="9731" y="18325"/>
                  </a:lnTo>
                  <a:lnTo>
                    <a:pt x="11781" y="17535"/>
                  </a:lnTo>
                  <a:lnTo>
                    <a:pt x="10348" y="19461"/>
                  </a:lnTo>
                  <a:lnTo>
                    <a:pt x="14646" y="27562"/>
                  </a:lnTo>
                  <a:lnTo>
                    <a:pt x="17609" y="25388"/>
                  </a:lnTo>
                  <a:lnTo>
                    <a:pt x="17609" y="25388"/>
                  </a:lnTo>
                  <a:lnTo>
                    <a:pt x="15584" y="29315"/>
                  </a:lnTo>
                  <a:lnTo>
                    <a:pt x="18350" y="34501"/>
                  </a:lnTo>
                  <a:lnTo>
                    <a:pt x="18449" y="34205"/>
                  </a:lnTo>
                  <a:lnTo>
                    <a:pt x="18745" y="33390"/>
                  </a:lnTo>
                  <a:lnTo>
                    <a:pt x="18943" y="32797"/>
                  </a:lnTo>
                  <a:lnTo>
                    <a:pt x="19165" y="32081"/>
                  </a:lnTo>
                  <a:lnTo>
                    <a:pt x="19387" y="31266"/>
                  </a:lnTo>
                  <a:lnTo>
                    <a:pt x="19609" y="30377"/>
                  </a:lnTo>
                  <a:lnTo>
                    <a:pt x="19807" y="29389"/>
                  </a:lnTo>
                  <a:lnTo>
                    <a:pt x="20005" y="28303"/>
                  </a:lnTo>
                  <a:lnTo>
                    <a:pt x="20178" y="27166"/>
                  </a:lnTo>
                  <a:lnTo>
                    <a:pt x="20301" y="25956"/>
                  </a:lnTo>
                  <a:lnTo>
                    <a:pt x="20375" y="24697"/>
                  </a:lnTo>
                  <a:lnTo>
                    <a:pt x="20375" y="24030"/>
                  </a:lnTo>
                  <a:lnTo>
                    <a:pt x="20375" y="23363"/>
                  </a:lnTo>
                  <a:lnTo>
                    <a:pt x="20350" y="22696"/>
                  </a:lnTo>
                  <a:lnTo>
                    <a:pt x="20326" y="22005"/>
                  </a:lnTo>
                  <a:lnTo>
                    <a:pt x="20276" y="21313"/>
                  </a:lnTo>
                  <a:lnTo>
                    <a:pt x="20202" y="20622"/>
                  </a:lnTo>
                  <a:lnTo>
                    <a:pt x="20103" y="19906"/>
                  </a:lnTo>
                  <a:lnTo>
                    <a:pt x="19980" y="19214"/>
                  </a:lnTo>
                  <a:lnTo>
                    <a:pt x="19832" y="18498"/>
                  </a:lnTo>
                  <a:lnTo>
                    <a:pt x="19684" y="17757"/>
                  </a:lnTo>
                  <a:lnTo>
                    <a:pt x="19486" y="17041"/>
                  </a:lnTo>
                  <a:lnTo>
                    <a:pt x="19264" y="16325"/>
                  </a:lnTo>
                  <a:lnTo>
                    <a:pt x="19017" y="15584"/>
                  </a:lnTo>
                  <a:lnTo>
                    <a:pt x="18720" y="14868"/>
                  </a:lnTo>
                  <a:lnTo>
                    <a:pt x="18424" y="14151"/>
                  </a:lnTo>
                  <a:lnTo>
                    <a:pt x="18078" y="13411"/>
                  </a:lnTo>
                  <a:lnTo>
                    <a:pt x="17708" y="12694"/>
                  </a:lnTo>
                  <a:lnTo>
                    <a:pt x="17288" y="11978"/>
                  </a:lnTo>
                  <a:lnTo>
                    <a:pt x="16843" y="11287"/>
                  </a:lnTo>
                  <a:lnTo>
                    <a:pt x="16350" y="10570"/>
                  </a:lnTo>
                  <a:lnTo>
                    <a:pt x="15831" y="9879"/>
                  </a:lnTo>
                  <a:lnTo>
                    <a:pt x="15288" y="9187"/>
                  </a:lnTo>
                  <a:lnTo>
                    <a:pt x="14670" y="8496"/>
                  </a:lnTo>
                  <a:lnTo>
                    <a:pt x="14028" y="7829"/>
                  </a:lnTo>
                  <a:lnTo>
                    <a:pt x="13337" y="7162"/>
                  </a:lnTo>
                  <a:lnTo>
                    <a:pt x="12620" y="6520"/>
                  </a:lnTo>
                  <a:lnTo>
                    <a:pt x="11855" y="5878"/>
                  </a:lnTo>
                  <a:lnTo>
                    <a:pt x="11015" y="5261"/>
                  </a:lnTo>
                  <a:lnTo>
                    <a:pt x="10151" y="4668"/>
                  </a:lnTo>
                  <a:lnTo>
                    <a:pt x="9237" y="4075"/>
                  </a:lnTo>
                  <a:lnTo>
                    <a:pt x="8274" y="3483"/>
                  </a:lnTo>
                  <a:lnTo>
                    <a:pt x="7261" y="2939"/>
                  </a:lnTo>
                  <a:lnTo>
                    <a:pt x="6175" y="2396"/>
                  </a:lnTo>
                  <a:lnTo>
                    <a:pt x="5063" y="1877"/>
                  </a:lnTo>
                  <a:lnTo>
                    <a:pt x="3878" y="1359"/>
                  </a:lnTo>
                  <a:lnTo>
                    <a:pt x="2643" y="889"/>
                  </a:lnTo>
                  <a:lnTo>
                    <a:pt x="1359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93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4344650" y="636950"/>
              <a:ext cx="633500" cy="752050"/>
            </a:xfrm>
            <a:custGeom>
              <a:rect b="b" l="l" r="r" t="t"/>
              <a:pathLst>
                <a:path extrusionOk="0" h="30082" w="25340">
                  <a:moveTo>
                    <a:pt x="1" y="1"/>
                  </a:moveTo>
                  <a:lnTo>
                    <a:pt x="6842" y="8250"/>
                  </a:lnTo>
                  <a:lnTo>
                    <a:pt x="11065" y="6990"/>
                  </a:lnTo>
                  <a:lnTo>
                    <a:pt x="8447" y="10176"/>
                  </a:lnTo>
                  <a:lnTo>
                    <a:pt x="13238" y="15980"/>
                  </a:lnTo>
                  <a:lnTo>
                    <a:pt x="15065" y="14794"/>
                  </a:lnTo>
                  <a:lnTo>
                    <a:pt x="14053" y="16967"/>
                  </a:lnTo>
                  <a:lnTo>
                    <a:pt x="19906" y="24031"/>
                  </a:lnTo>
                  <a:lnTo>
                    <a:pt x="22376" y="21314"/>
                  </a:lnTo>
                  <a:lnTo>
                    <a:pt x="21165" y="25562"/>
                  </a:lnTo>
                  <a:lnTo>
                    <a:pt x="24919" y="30081"/>
                  </a:lnTo>
                  <a:lnTo>
                    <a:pt x="24969" y="29785"/>
                  </a:lnTo>
                  <a:lnTo>
                    <a:pt x="25117" y="28921"/>
                  </a:lnTo>
                  <a:lnTo>
                    <a:pt x="25191" y="28303"/>
                  </a:lnTo>
                  <a:lnTo>
                    <a:pt x="25240" y="27562"/>
                  </a:lnTo>
                  <a:lnTo>
                    <a:pt x="25290" y="26723"/>
                  </a:lnTo>
                  <a:lnTo>
                    <a:pt x="25339" y="25784"/>
                  </a:lnTo>
                  <a:lnTo>
                    <a:pt x="25339" y="24772"/>
                  </a:lnTo>
                  <a:lnTo>
                    <a:pt x="25314" y="23685"/>
                  </a:lnTo>
                  <a:lnTo>
                    <a:pt x="25240" y="22549"/>
                  </a:lnTo>
                  <a:lnTo>
                    <a:pt x="25117" y="21339"/>
                  </a:lnTo>
                  <a:lnTo>
                    <a:pt x="24919" y="20079"/>
                  </a:lnTo>
                  <a:lnTo>
                    <a:pt x="24821" y="19437"/>
                  </a:lnTo>
                  <a:lnTo>
                    <a:pt x="24672" y="18770"/>
                  </a:lnTo>
                  <a:lnTo>
                    <a:pt x="24524" y="18128"/>
                  </a:lnTo>
                  <a:lnTo>
                    <a:pt x="24351" y="17461"/>
                  </a:lnTo>
                  <a:lnTo>
                    <a:pt x="24154" y="16795"/>
                  </a:lnTo>
                  <a:lnTo>
                    <a:pt x="23931" y="16128"/>
                  </a:lnTo>
                  <a:lnTo>
                    <a:pt x="23709" y="15461"/>
                  </a:lnTo>
                  <a:lnTo>
                    <a:pt x="23438" y="14769"/>
                  </a:lnTo>
                  <a:lnTo>
                    <a:pt x="23166" y="14103"/>
                  </a:lnTo>
                  <a:lnTo>
                    <a:pt x="22845" y="13436"/>
                  </a:lnTo>
                  <a:lnTo>
                    <a:pt x="22524" y="12769"/>
                  </a:lnTo>
                  <a:lnTo>
                    <a:pt x="22153" y="12102"/>
                  </a:lnTo>
                  <a:lnTo>
                    <a:pt x="21758" y="11435"/>
                  </a:lnTo>
                  <a:lnTo>
                    <a:pt x="21338" y="10793"/>
                  </a:lnTo>
                  <a:lnTo>
                    <a:pt x="20894" y="10127"/>
                  </a:lnTo>
                  <a:lnTo>
                    <a:pt x="20400" y="9509"/>
                  </a:lnTo>
                  <a:lnTo>
                    <a:pt x="19906" y="8867"/>
                  </a:lnTo>
                  <a:lnTo>
                    <a:pt x="19338" y="8250"/>
                  </a:lnTo>
                  <a:lnTo>
                    <a:pt x="18770" y="7657"/>
                  </a:lnTo>
                  <a:lnTo>
                    <a:pt x="18153" y="7064"/>
                  </a:lnTo>
                  <a:lnTo>
                    <a:pt x="17510" y="6471"/>
                  </a:lnTo>
                  <a:lnTo>
                    <a:pt x="16819" y="5903"/>
                  </a:lnTo>
                  <a:lnTo>
                    <a:pt x="16078" y="5360"/>
                  </a:lnTo>
                  <a:lnTo>
                    <a:pt x="15312" y="4841"/>
                  </a:lnTo>
                  <a:lnTo>
                    <a:pt x="14522" y="4323"/>
                  </a:lnTo>
                  <a:lnTo>
                    <a:pt x="13682" y="3854"/>
                  </a:lnTo>
                  <a:lnTo>
                    <a:pt x="12793" y="3384"/>
                  </a:lnTo>
                  <a:lnTo>
                    <a:pt x="11855" y="2940"/>
                  </a:lnTo>
                  <a:lnTo>
                    <a:pt x="10892" y="2520"/>
                  </a:lnTo>
                  <a:lnTo>
                    <a:pt x="9855" y="2125"/>
                  </a:lnTo>
                  <a:lnTo>
                    <a:pt x="8793" y="1754"/>
                  </a:lnTo>
                  <a:lnTo>
                    <a:pt x="7681" y="1409"/>
                  </a:lnTo>
                  <a:lnTo>
                    <a:pt x="6545" y="1088"/>
                  </a:lnTo>
                  <a:lnTo>
                    <a:pt x="5335" y="816"/>
                  </a:lnTo>
                  <a:lnTo>
                    <a:pt x="4076" y="569"/>
                  </a:lnTo>
                  <a:lnTo>
                    <a:pt x="2767" y="347"/>
                  </a:lnTo>
                  <a:lnTo>
                    <a:pt x="1408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4217475" y="742550"/>
              <a:ext cx="753875" cy="626075"/>
            </a:xfrm>
            <a:custGeom>
              <a:rect b="b" l="l" r="r" t="t"/>
              <a:pathLst>
                <a:path extrusionOk="0" h="25043" w="30155">
                  <a:moveTo>
                    <a:pt x="4100" y="0"/>
                  </a:moveTo>
                  <a:lnTo>
                    <a:pt x="2766" y="25"/>
                  </a:lnTo>
                  <a:lnTo>
                    <a:pt x="1408" y="99"/>
                  </a:lnTo>
                  <a:lnTo>
                    <a:pt x="0" y="222"/>
                  </a:lnTo>
                  <a:lnTo>
                    <a:pt x="8273" y="7039"/>
                  </a:lnTo>
                  <a:lnTo>
                    <a:pt x="12176" y="4989"/>
                  </a:lnTo>
                  <a:lnTo>
                    <a:pt x="10200" y="8619"/>
                  </a:lnTo>
                  <a:lnTo>
                    <a:pt x="16003" y="13410"/>
                  </a:lnTo>
                  <a:lnTo>
                    <a:pt x="17584" y="11904"/>
                  </a:lnTo>
                  <a:lnTo>
                    <a:pt x="17016" y="14225"/>
                  </a:lnTo>
                  <a:lnTo>
                    <a:pt x="24079" y="20054"/>
                  </a:lnTo>
                  <a:lnTo>
                    <a:pt x="26006" y="16917"/>
                  </a:lnTo>
                  <a:lnTo>
                    <a:pt x="25635" y="21313"/>
                  </a:lnTo>
                  <a:lnTo>
                    <a:pt x="30155" y="25042"/>
                  </a:lnTo>
                  <a:lnTo>
                    <a:pt x="30155" y="24746"/>
                  </a:lnTo>
                  <a:lnTo>
                    <a:pt x="30130" y="23857"/>
                  </a:lnTo>
                  <a:lnTo>
                    <a:pt x="30080" y="23239"/>
                  </a:lnTo>
                  <a:lnTo>
                    <a:pt x="30006" y="22499"/>
                  </a:lnTo>
                  <a:lnTo>
                    <a:pt x="29883" y="21659"/>
                  </a:lnTo>
                  <a:lnTo>
                    <a:pt x="29759" y="20745"/>
                  </a:lnTo>
                  <a:lnTo>
                    <a:pt x="29562" y="19757"/>
                  </a:lnTo>
                  <a:lnTo>
                    <a:pt x="29340" y="18695"/>
                  </a:lnTo>
                  <a:lnTo>
                    <a:pt x="29043" y="17559"/>
                  </a:lnTo>
                  <a:lnTo>
                    <a:pt x="28673" y="16399"/>
                  </a:lnTo>
                  <a:lnTo>
                    <a:pt x="28278" y="15213"/>
                  </a:lnTo>
                  <a:lnTo>
                    <a:pt x="28031" y="14596"/>
                  </a:lnTo>
                  <a:lnTo>
                    <a:pt x="27784" y="13978"/>
                  </a:lnTo>
                  <a:lnTo>
                    <a:pt x="27512" y="13361"/>
                  </a:lnTo>
                  <a:lnTo>
                    <a:pt x="27216" y="12743"/>
                  </a:lnTo>
                  <a:lnTo>
                    <a:pt x="26895" y="12126"/>
                  </a:lnTo>
                  <a:lnTo>
                    <a:pt x="26549" y="11509"/>
                  </a:lnTo>
                  <a:lnTo>
                    <a:pt x="26203" y="10916"/>
                  </a:lnTo>
                  <a:lnTo>
                    <a:pt x="25808" y="10299"/>
                  </a:lnTo>
                  <a:lnTo>
                    <a:pt x="25413" y="9681"/>
                  </a:lnTo>
                  <a:lnTo>
                    <a:pt x="24968" y="9088"/>
                  </a:lnTo>
                  <a:lnTo>
                    <a:pt x="24524" y="8496"/>
                  </a:lnTo>
                  <a:lnTo>
                    <a:pt x="24030" y="7903"/>
                  </a:lnTo>
                  <a:lnTo>
                    <a:pt x="23511" y="7335"/>
                  </a:lnTo>
                  <a:lnTo>
                    <a:pt x="22993" y="6767"/>
                  </a:lnTo>
                  <a:lnTo>
                    <a:pt x="22425" y="6224"/>
                  </a:lnTo>
                  <a:lnTo>
                    <a:pt x="21832" y="5680"/>
                  </a:lnTo>
                  <a:lnTo>
                    <a:pt x="21214" y="5162"/>
                  </a:lnTo>
                  <a:lnTo>
                    <a:pt x="20548" y="4668"/>
                  </a:lnTo>
                  <a:lnTo>
                    <a:pt x="19856" y="4174"/>
                  </a:lnTo>
                  <a:lnTo>
                    <a:pt x="19140" y="3705"/>
                  </a:lnTo>
                  <a:lnTo>
                    <a:pt x="18399" y="3260"/>
                  </a:lnTo>
                  <a:lnTo>
                    <a:pt x="17609" y="2840"/>
                  </a:lnTo>
                  <a:lnTo>
                    <a:pt x="16794" y="2445"/>
                  </a:lnTo>
                  <a:lnTo>
                    <a:pt x="15954" y="2075"/>
                  </a:lnTo>
                  <a:lnTo>
                    <a:pt x="15065" y="1729"/>
                  </a:lnTo>
                  <a:lnTo>
                    <a:pt x="14151" y="1408"/>
                  </a:lnTo>
                  <a:lnTo>
                    <a:pt x="13188" y="1111"/>
                  </a:lnTo>
                  <a:lnTo>
                    <a:pt x="12176" y="864"/>
                  </a:lnTo>
                  <a:lnTo>
                    <a:pt x="11138" y="642"/>
                  </a:lnTo>
                  <a:lnTo>
                    <a:pt x="10076" y="445"/>
                  </a:lnTo>
                  <a:lnTo>
                    <a:pt x="8965" y="272"/>
                  </a:lnTo>
                  <a:lnTo>
                    <a:pt x="7804" y="148"/>
                  </a:lnTo>
                  <a:lnTo>
                    <a:pt x="6619" y="74"/>
                  </a:lnTo>
                  <a:lnTo>
                    <a:pt x="5384" y="0"/>
                  </a:lnTo>
                  <a:close/>
                </a:path>
              </a:pathLst>
            </a:custGeom>
            <a:solidFill>
              <a:srgbClr val="96DC6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4" name="Google Shape;654;p21"/>
          <p:cNvSpPr/>
          <p:nvPr/>
        </p:nvSpPr>
        <p:spPr>
          <a:xfrm flipH="1">
            <a:off x="8361734" y="4365387"/>
            <a:ext cx="610949" cy="603498"/>
          </a:xfrm>
          <a:custGeom>
            <a:rect b="b" l="l" r="r" t="t"/>
            <a:pathLst>
              <a:path extrusionOk="0" h="15955" w="16152">
                <a:moveTo>
                  <a:pt x="4347" y="0"/>
                </a:moveTo>
                <a:lnTo>
                  <a:pt x="4224" y="50"/>
                </a:lnTo>
                <a:lnTo>
                  <a:pt x="4100" y="149"/>
                </a:lnTo>
                <a:lnTo>
                  <a:pt x="4026" y="272"/>
                </a:lnTo>
                <a:lnTo>
                  <a:pt x="4001" y="396"/>
                </a:lnTo>
                <a:lnTo>
                  <a:pt x="4001" y="494"/>
                </a:lnTo>
                <a:lnTo>
                  <a:pt x="4001" y="568"/>
                </a:lnTo>
                <a:lnTo>
                  <a:pt x="5755" y="5952"/>
                </a:lnTo>
                <a:lnTo>
                  <a:pt x="5779" y="6051"/>
                </a:lnTo>
                <a:lnTo>
                  <a:pt x="5779" y="6125"/>
                </a:lnTo>
                <a:lnTo>
                  <a:pt x="5779" y="6199"/>
                </a:lnTo>
                <a:lnTo>
                  <a:pt x="5730" y="6273"/>
                </a:lnTo>
                <a:lnTo>
                  <a:pt x="5705" y="6347"/>
                </a:lnTo>
                <a:lnTo>
                  <a:pt x="5656" y="6397"/>
                </a:lnTo>
                <a:lnTo>
                  <a:pt x="5582" y="6471"/>
                </a:lnTo>
                <a:lnTo>
                  <a:pt x="5508" y="6496"/>
                </a:lnTo>
                <a:lnTo>
                  <a:pt x="272" y="8644"/>
                </a:lnTo>
                <a:lnTo>
                  <a:pt x="198" y="8694"/>
                </a:lnTo>
                <a:lnTo>
                  <a:pt x="124" y="8743"/>
                </a:lnTo>
                <a:lnTo>
                  <a:pt x="50" y="8866"/>
                </a:lnTo>
                <a:lnTo>
                  <a:pt x="0" y="8990"/>
                </a:lnTo>
                <a:lnTo>
                  <a:pt x="0" y="9138"/>
                </a:lnTo>
                <a:lnTo>
                  <a:pt x="50" y="9286"/>
                </a:lnTo>
                <a:lnTo>
                  <a:pt x="149" y="9385"/>
                </a:lnTo>
                <a:lnTo>
                  <a:pt x="272" y="9459"/>
                </a:lnTo>
                <a:lnTo>
                  <a:pt x="346" y="9484"/>
                </a:lnTo>
                <a:lnTo>
                  <a:pt x="445" y="9509"/>
                </a:lnTo>
                <a:lnTo>
                  <a:pt x="6175" y="9509"/>
                </a:lnTo>
                <a:lnTo>
                  <a:pt x="6273" y="9533"/>
                </a:lnTo>
                <a:lnTo>
                  <a:pt x="6347" y="9583"/>
                </a:lnTo>
                <a:lnTo>
                  <a:pt x="6397" y="9632"/>
                </a:lnTo>
                <a:lnTo>
                  <a:pt x="6446" y="9681"/>
                </a:lnTo>
                <a:lnTo>
                  <a:pt x="6496" y="9756"/>
                </a:lnTo>
                <a:lnTo>
                  <a:pt x="6520" y="9830"/>
                </a:lnTo>
                <a:lnTo>
                  <a:pt x="6545" y="9904"/>
                </a:lnTo>
                <a:lnTo>
                  <a:pt x="6965" y="15559"/>
                </a:lnTo>
                <a:lnTo>
                  <a:pt x="6990" y="15633"/>
                </a:lnTo>
                <a:lnTo>
                  <a:pt x="7014" y="15707"/>
                </a:lnTo>
                <a:lnTo>
                  <a:pt x="7113" y="15831"/>
                </a:lnTo>
                <a:lnTo>
                  <a:pt x="7212" y="15930"/>
                </a:lnTo>
                <a:lnTo>
                  <a:pt x="7360" y="15954"/>
                </a:lnTo>
                <a:lnTo>
                  <a:pt x="7508" y="15954"/>
                </a:lnTo>
                <a:lnTo>
                  <a:pt x="7632" y="15905"/>
                </a:lnTo>
                <a:lnTo>
                  <a:pt x="7755" y="15806"/>
                </a:lnTo>
                <a:lnTo>
                  <a:pt x="7804" y="15732"/>
                </a:lnTo>
                <a:lnTo>
                  <a:pt x="7829" y="15658"/>
                </a:lnTo>
                <a:lnTo>
                  <a:pt x="9583" y="10274"/>
                </a:lnTo>
                <a:lnTo>
                  <a:pt x="9607" y="10200"/>
                </a:lnTo>
                <a:lnTo>
                  <a:pt x="9657" y="10126"/>
                </a:lnTo>
                <a:lnTo>
                  <a:pt x="9731" y="10077"/>
                </a:lnTo>
                <a:lnTo>
                  <a:pt x="9780" y="10027"/>
                </a:lnTo>
                <a:lnTo>
                  <a:pt x="9854" y="10003"/>
                </a:lnTo>
                <a:lnTo>
                  <a:pt x="9928" y="9978"/>
                </a:lnTo>
                <a:lnTo>
                  <a:pt x="10101" y="9978"/>
                </a:lnTo>
                <a:lnTo>
                  <a:pt x="15609" y="11311"/>
                </a:lnTo>
                <a:lnTo>
                  <a:pt x="15683" y="11336"/>
                </a:lnTo>
                <a:lnTo>
                  <a:pt x="15781" y="11336"/>
                </a:lnTo>
                <a:lnTo>
                  <a:pt x="15905" y="11287"/>
                </a:lnTo>
                <a:lnTo>
                  <a:pt x="16028" y="11188"/>
                </a:lnTo>
                <a:lnTo>
                  <a:pt x="16102" y="11064"/>
                </a:lnTo>
                <a:lnTo>
                  <a:pt x="16152" y="10941"/>
                </a:lnTo>
                <a:lnTo>
                  <a:pt x="16152" y="10793"/>
                </a:lnTo>
                <a:lnTo>
                  <a:pt x="16078" y="10645"/>
                </a:lnTo>
                <a:lnTo>
                  <a:pt x="16028" y="10595"/>
                </a:lnTo>
                <a:lnTo>
                  <a:pt x="15954" y="10521"/>
                </a:lnTo>
                <a:lnTo>
                  <a:pt x="11385" y="7212"/>
                </a:lnTo>
                <a:lnTo>
                  <a:pt x="11336" y="7138"/>
                </a:lnTo>
                <a:lnTo>
                  <a:pt x="11287" y="7088"/>
                </a:lnTo>
                <a:lnTo>
                  <a:pt x="11237" y="7014"/>
                </a:lnTo>
                <a:lnTo>
                  <a:pt x="11213" y="6940"/>
                </a:lnTo>
                <a:lnTo>
                  <a:pt x="11213" y="6841"/>
                </a:lnTo>
                <a:lnTo>
                  <a:pt x="11213" y="6767"/>
                </a:lnTo>
                <a:lnTo>
                  <a:pt x="11237" y="6693"/>
                </a:lnTo>
                <a:lnTo>
                  <a:pt x="11262" y="6619"/>
                </a:lnTo>
                <a:lnTo>
                  <a:pt x="14250" y="1803"/>
                </a:lnTo>
                <a:lnTo>
                  <a:pt x="14275" y="1729"/>
                </a:lnTo>
                <a:lnTo>
                  <a:pt x="14300" y="1630"/>
                </a:lnTo>
                <a:lnTo>
                  <a:pt x="14300" y="1482"/>
                </a:lnTo>
                <a:lnTo>
                  <a:pt x="14250" y="1359"/>
                </a:lnTo>
                <a:lnTo>
                  <a:pt x="14176" y="1235"/>
                </a:lnTo>
                <a:lnTo>
                  <a:pt x="14053" y="1161"/>
                </a:lnTo>
                <a:lnTo>
                  <a:pt x="13905" y="1136"/>
                </a:lnTo>
                <a:lnTo>
                  <a:pt x="13756" y="1136"/>
                </a:lnTo>
                <a:lnTo>
                  <a:pt x="13682" y="1161"/>
                </a:lnTo>
                <a:lnTo>
                  <a:pt x="13608" y="1211"/>
                </a:lnTo>
                <a:lnTo>
                  <a:pt x="9015" y="4545"/>
                </a:lnTo>
                <a:lnTo>
                  <a:pt x="8965" y="4569"/>
                </a:lnTo>
                <a:lnTo>
                  <a:pt x="8866" y="4594"/>
                </a:lnTo>
                <a:lnTo>
                  <a:pt x="8792" y="4619"/>
                </a:lnTo>
                <a:lnTo>
                  <a:pt x="8718" y="4619"/>
                </a:lnTo>
                <a:lnTo>
                  <a:pt x="8644" y="4594"/>
                </a:lnTo>
                <a:lnTo>
                  <a:pt x="8570" y="4569"/>
                </a:lnTo>
                <a:lnTo>
                  <a:pt x="8496" y="4520"/>
                </a:lnTo>
                <a:lnTo>
                  <a:pt x="8422" y="4471"/>
                </a:lnTo>
                <a:lnTo>
                  <a:pt x="4767" y="149"/>
                </a:lnTo>
                <a:lnTo>
                  <a:pt x="4693" y="99"/>
                </a:lnTo>
                <a:lnTo>
                  <a:pt x="4643" y="50"/>
                </a:lnTo>
                <a:lnTo>
                  <a:pt x="4495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546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5" name="Google Shape;655;p21"/>
          <p:cNvGrpSpPr/>
          <p:nvPr/>
        </p:nvGrpSpPr>
        <p:grpSpPr>
          <a:xfrm rot="-2325870">
            <a:off x="8559515" y="3779543"/>
            <a:ext cx="340073" cy="353123"/>
            <a:chOff x="-489340" y="-2627756"/>
            <a:chExt cx="340085" cy="353135"/>
          </a:xfrm>
        </p:grpSpPr>
        <p:sp>
          <p:nvSpPr>
            <p:cNvPr id="656" name="Google Shape;656;p21"/>
            <p:cNvSpPr/>
            <p:nvPr/>
          </p:nvSpPr>
          <p:spPr>
            <a:xfrm>
              <a:off x="-489340" y="-2601581"/>
              <a:ext cx="326997" cy="326959"/>
            </a:xfrm>
            <a:custGeom>
              <a:rect b="b" l="l" r="r" t="t"/>
              <a:pathLst>
                <a:path extrusionOk="0" h="8644" w="8645">
                  <a:moveTo>
                    <a:pt x="4471" y="2396"/>
                  </a:moveTo>
                  <a:lnTo>
                    <a:pt x="4644" y="2420"/>
                  </a:lnTo>
                  <a:lnTo>
                    <a:pt x="4841" y="2470"/>
                  </a:lnTo>
                  <a:lnTo>
                    <a:pt x="5014" y="2519"/>
                  </a:lnTo>
                  <a:lnTo>
                    <a:pt x="5212" y="2618"/>
                  </a:lnTo>
                  <a:lnTo>
                    <a:pt x="5385" y="2717"/>
                  </a:lnTo>
                  <a:lnTo>
                    <a:pt x="5533" y="2816"/>
                  </a:lnTo>
                  <a:lnTo>
                    <a:pt x="5681" y="2939"/>
                  </a:lnTo>
                  <a:lnTo>
                    <a:pt x="5805" y="3087"/>
                  </a:lnTo>
                  <a:lnTo>
                    <a:pt x="5903" y="3235"/>
                  </a:lnTo>
                  <a:lnTo>
                    <a:pt x="6002" y="3384"/>
                  </a:lnTo>
                  <a:lnTo>
                    <a:pt x="6101" y="3556"/>
                  </a:lnTo>
                  <a:lnTo>
                    <a:pt x="6150" y="3729"/>
                  </a:lnTo>
                  <a:lnTo>
                    <a:pt x="6200" y="3902"/>
                  </a:lnTo>
                  <a:lnTo>
                    <a:pt x="6249" y="4100"/>
                  </a:lnTo>
                  <a:lnTo>
                    <a:pt x="6249" y="4273"/>
                  </a:lnTo>
                  <a:lnTo>
                    <a:pt x="6249" y="4470"/>
                  </a:lnTo>
                  <a:lnTo>
                    <a:pt x="6224" y="4643"/>
                  </a:lnTo>
                  <a:lnTo>
                    <a:pt x="6175" y="4841"/>
                  </a:lnTo>
                  <a:lnTo>
                    <a:pt x="6126" y="5014"/>
                  </a:lnTo>
                  <a:lnTo>
                    <a:pt x="6052" y="5186"/>
                  </a:lnTo>
                  <a:lnTo>
                    <a:pt x="5953" y="5359"/>
                  </a:lnTo>
                  <a:lnTo>
                    <a:pt x="5829" y="5532"/>
                  </a:lnTo>
                  <a:lnTo>
                    <a:pt x="5706" y="5680"/>
                  </a:lnTo>
                  <a:lnTo>
                    <a:pt x="5558" y="5804"/>
                  </a:lnTo>
                  <a:lnTo>
                    <a:pt x="5409" y="5903"/>
                  </a:lnTo>
                  <a:lnTo>
                    <a:pt x="5261" y="6001"/>
                  </a:lnTo>
                  <a:lnTo>
                    <a:pt x="5088" y="6100"/>
                  </a:lnTo>
                  <a:lnTo>
                    <a:pt x="4915" y="6150"/>
                  </a:lnTo>
                  <a:lnTo>
                    <a:pt x="4743" y="6199"/>
                  </a:lnTo>
                  <a:lnTo>
                    <a:pt x="4570" y="6224"/>
                  </a:lnTo>
                  <a:lnTo>
                    <a:pt x="4372" y="6248"/>
                  </a:lnTo>
                  <a:lnTo>
                    <a:pt x="4199" y="6248"/>
                  </a:lnTo>
                  <a:lnTo>
                    <a:pt x="4002" y="6224"/>
                  </a:lnTo>
                  <a:lnTo>
                    <a:pt x="3829" y="6174"/>
                  </a:lnTo>
                  <a:lnTo>
                    <a:pt x="3631" y="6125"/>
                  </a:lnTo>
                  <a:lnTo>
                    <a:pt x="3458" y="6051"/>
                  </a:lnTo>
                  <a:lnTo>
                    <a:pt x="3286" y="5952"/>
                  </a:lnTo>
                  <a:lnTo>
                    <a:pt x="3113" y="5828"/>
                  </a:lnTo>
                  <a:lnTo>
                    <a:pt x="2989" y="5705"/>
                  </a:lnTo>
                  <a:lnTo>
                    <a:pt x="2866" y="5557"/>
                  </a:lnTo>
                  <a:lnTo>
                    <a:pt x="2742" y="5409"/>
                  </a:lnTo>
                  <a:lnTo>
                    <a:pt x="2643" y="5260"/>
                  </a:lnTo>
                  <a:lnTo>
                    <a:pt x="2569" y="5088"/>
                  </a:lnTo>
                  <a:lnTo>
                    <a:pt x="2495" y="4915"/>
                  </a:lnTo>
                  <a:lnTo>
                    <a:pt x="2446" y="4742"/>
                  </a:lnTo>
                  <a:lnTo>
                    <a:pt x="2421" y="4569"/>
                  </a:lnTo>
                  <a:lnTo>
                    <a:pt x="2396" y="4371"/>
                  </a:lnTo>
                  <a:lnTo>
                    <a:pt x="2396" y="4174"/>
                  </a:lnTo>
                  <a:lnTo>
                    <a:pt x="2421" y="4001"/>
                  </a:lnTo>
                  <a:lnTo>
                    <a:pt x="2471" y="3803"/>
                  </a:lnTo>
                  <a:lnTo>
                    <a:pt x="2520" y="3631"/>
                  </a:lnTo>
                  <a:lnTo>
                    <a:pt x="2619" y="3458"/>
                  </a:lnTo>
                  <a:lnTo>
                    <a:pt x="2717" y="3285"/>
                  </a:lnTo>
                  <a:lnTo>
                    <a:pt x="2816" y="3112"/>
                  </a:lnTo>
                  <a:lnTo>
                    <a:pt x="2940" y="2988"/>
                  </a:lnTo>
                  <a:lnTo>
                    <a:pt x="3088" y="2840"/>
                  </a:lnTo>
                  <a:lnTo>
                    <a:pt x="3236" y="2741"/>
                  </a:lnTo>
                  <a:lnTo>
                    <a:pt x="3384" y="2643"/>
                  </a:lnTo>
                  <a:lnTo>
                    <a:pt x="3557" y="2569"/>
                  </a:lnTo>
                  <a:lnTo>
                    <a:pt x="3730" y="2494"/>
                  </a:lnTo>
                  <a:lnTo>
                    <a:pt x="3903" y="2445"/>
                  </a:lnTo>
                  <a:lnTo>
                    <a:pt x="4100" y="2420"/>
                  </a:lnTo>
                  <a:lnTo>
                    <a:pt x="4273" y="2396"/>
                  </a:lnTo>
                  <a:close/>
                  <a:moveTo>
                    <a:pt x="4224" y="0"/>
                  </a:moveTo>
                  <a:lnTo>
                    <a:pt x="3804" y="50"/>
                  </a:lnTo>
                  <a:lnTo>
                    <a:pt x="3384" y="99"/>
                  </a:lnTo>
                  <a:lnTo>
                    <a:pt x="2989" y="222"/>
                  </a:lnTo>
                  <a:lnTo>
                    <a:pt x="2594" y="371"/>
                  </a:lnTo>
                  <a:lnTo>
                    <a:pt x="2224" y="543"/>
                  </a:lnTo>
                  <a:lnTo>
                    <a:pt x="1878" y="766"/>
                  </a:lnTo>
                  <a:lnTo>
                    <a:pt x="1557" y="1013"/>
                  </a:lnTo>
                  <a:lnTo>
                    <a:pt x="1236" y="1309"/>
                  </a:lnTo>
                  <a:lnTo>
                    <a:pt x="964" y="1630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97" y="2766"/>
                  </a:lnTo>
                  <a:lnTo>
                    <a:pt x="174" y="3186"/>
                  </a:lnTo>
                  <a:lnTo>
                    <a:pt x="75" y="3606"/>
                  </a:lnTo>
                  <a:lnTo>
                    <a:pt x="26" y="4026"/>
                  </a:lnTo>
                  <a:lnTo>
                    <a:pt x="1" y="4445"/>
                  </a:lnTo>
                  <a:lnTo>
                    <a:pt x="50" y="4841"/>
                  </a:lnTo>
                  <a:lnTo>
                    <a:pt x="100" y="5260"/>
                  </a:lnTo>
                  <a:lnTo>
                    <a:pt x="223" y="5656"/>
                  </a:lnTo>
                  <a:lnTo>
                    <a:pt x="371" y="6051"/>
                  </a:lnTo>
                  <a:lnTo>
                    <a:pt x="544" y="6421"/>
                  </a:lnTo>
                  <a:lnTo>
                    <a:pt x="766" y="6767"/>
                  </a:lnTo>
                  <a:lnTo>
                    <a:pt x="1013" y="7113"/>
                  </a:lnTo>
                  <a:lnTo>
                    <a:pt x="1310" y="7409"/>
                  </a:lnTo>
                  <a:lnTo>
                    <a:pt x="1631" y="7705"/>
                  </a:lnTo>
                  <a:lnTo>
                    <a:pt x="1977" y="7952"/>
                  </a:lnTo>
                  <a:lnTo>
                    <a:pt x="2372" y="8175"/>
                  </a:lnTo>
                  <a:lnTo>
                    <a:pt x="2767" y="8348"/>
                  </a:lnTo>
                  <a:lnTo>
                    <a:pt x="3187" y="8496"/>
                  </a:lnTo>
                  <a:lnTo>
                    <a:pt x="3607" y="8570"/>
                  </a:lnTo>
                  <a:lnTo>
                    <a:pt x="4026" y="8619"/>
                  </a:lnTo>
                  <a:lnTo>
                    <a:pt x="4446" y="8644"/>
                  </a:lnTo>
                  <a:lnTo>
                    <a:pt x="4841" y="8619"/>
                  </a:lnTo>
                  <a:lnTo>
                    <a:pt x="5261" y="8545"/>
                  </a:lnTo>
                  <a:lnTo>
                    <a:pt x="5656" y="8422"/>
                  </a:lnTo>
                  <a:lnTo>
                    <a:pt x="6052" y="8273"/>
                  </a:lnTo>
                  <a:lnTo>
                    <a:pt x="6422" y="8101"/>
                  </a:lnTo>
                  <a:lnTo>
                    <a:pt x="6768" y="7878"/>
                  </a:lnTo>
                  <a:lnTo>
                    <a:pt x="7113" y="7631"/>
                  </a:lnTo>
                  <a:lnTo>
                    <a:pt x="7410" y="7335"/>
                  </a:lnTo>
                  <a:lnTo>
                    <a:pt x="7706" y="7014"/>
                  </a:lnTo>
                  <a:lnTo>
                    <a:pt x="7953" y="6668"/>
                  </a:lnTo>
                  <a:lnTo>
                    <a:pt x="8175" y="6273"/>
                  </a:lnTo>
                  <a:lnTo>
                    <a:pt x="8348" y="5878"/>
                  </a:lnTo>
                  <a:lnTo>
                    <a:pt x="8496" y="5458"/>
                  </a:lnTo>
                  <a:lnTo>
                    <a:pt x="8571" y="5038"/>
                  </a:lnTo>
                  <a:lnTo>
                    <a:pt x="8645" y="4618"/>
                  </a:lnTo>
                  <a:lnTo>
                    <a:pt x="8645" y="4223"/>
                  </a:lnTo>
                  <a:lnTo>
                    <a:pt x="8620" y="3803"/>
                  </a:lnTo>
                  <a:lnTo>
                    <a:pt x="8546" y="3384"/>
                  </a:lnTo>
                  <a:lnTo>
                    <a:pt x="8422" y="2988"/>
                  </a:lnTo>
                  <a:lnTo>
                    <a:pt x="8274" y="2593"/>
                  </a:lnTo>
                  <a:lnTo>
                    <a:pt x="8101" y="2223"/>
                  </a:lnTo>
                  <a:lnTo>
                    <a:pt x="7879" y="1877"/>
                  </a:lnTo>
                  <a:lnTo>
                    <a:pt x="7632" y="1531"/>
                  </a:lnTo>
                  <a:lnTo>
                    <a:pt x="7336" y="1235"/>
                  </a:lnTo>
                  <a:lnTo>
                    <a:pt x="7015" y="939"/>
                  </a:lnTo>
                  <a:lnTo>
                    <a:pt x="6669" y="692"/>
                  </a:lnTo>
                  <a:lnTo>
                    <a:pt x="6298" y="469"/>
                  </a:lnTo>
                  <a:lnTo>
                    <a:pt x="5879" y="296"/>
                  </a:lnTo>
                  <a:lnTo>
                    <a:pt x="5483" y="148"/>
                  </a:lnTo>
                  <a:lnTo>
                    <a:pt x="5064" y="74"/>
                  </a:lnTo>
                  <a:lnTo>
                    <a:pt x="4644" y="25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-475307" y="-2627756"/>
              <a:ext cx="326052" cy="326997"/>
            </a:xfrm>
            <a:custGeom>
              <a:rect b="b" l="l" r="r" t="t"/>
              <a:pathLst>
                <a:path extrusionOk="0" h="8645" w="8620">
                  <a:moveTo>
                    <a:pt x="4446" y="2396"/>
                  </a:moveTo>
                  <a:lnTo>
                    <a:pt x="4643" y="2421"/>
                  </a:lnTo>
                  <a:lnTo>
                    <a:pt x="4816" y="2470"/>
                  </a:lnTo>
                  <a:lnTo>
                    <a:pt x="5014" y="2520"/>
                  </a:lnTo>
                  <a:lnTo>
                    <a:pt x="5187" y="2618"/>
                  </a:lnTo>
                  <a:lnTo>
                    <a:pt x="5359" y="2717"/>
                  </a:lnTo>
                  <a:lnTo>
                    <a:pt x="5508" y="2816"/>
                  </a:lnTo>
                  <a:lnTo>
                    <a:pt x="5656" y="2940"/>
                  </a:lnTo>
                  <a:lnTo>
                    <a:pt x="5779" y="3088"/>
                  </a:lnTo>
                  <a:lnTo>
                    <a:pt x="5903" y="3236"/>
                  </a:lnTo>
                  <a:lnTo>
                    <a:pt x="6002" y="3384"/>
                  </a:lnTo>
                  <a:lnTo>
                    <a:pt x="6076" y="3557"/>
                  </a:lnTo>
                  <a:lnTo>
                    <a:pt x="6150" y="3730"/>
                  </a:lnTo>
                  <a:lnTo>
                    <a:pt x="6199" y="3903"/>
                  </a:lnTo>
                  <a:lnTo>
                    <a:pt x="6224" y="4100"/>
                  </a:lnTo>
                  <a:lnTo>
                    <a:pt x="6224" y="4273"/>
                  </a:lnTo>
                  <a:lnTo>
                    <a:pt x="6224" y="4471"/>
                  </a:lnTo>
                  <a:lnTo>
                    <a:pt x="6199" y="4644"/>
                  </a:lnTo>
                  <a:lnTo>
                    <a:pt x="6174" y="4841"/>
                  </a:lnTo>
                  <a:lnTo>
                    <a:pt x="6100" y="5014"/>
                  </a:lnTo>
                  <a:lnTo>
                    <a:pt x="6026" y="5187"/>
                  </a:lnTo>
                  <a:lnTo>
                    <a:pt x="5927" y="5360"/>
                  </a:lnTo>
                  <a:lnTo>
                    <a:pt x="5804" y="5533"/>
                  </a:lnTo>
                  <a:lnTo>
                    <a:pt x="5681" y="5681"/>
                  </a:lnTo>
                  <a:lnTo>
                    <a:pt x="5557" y="5804"/>
                  </a:lnTo>
                  <a:lnTo>
                    <a:pt x="5409" y="5903"/>
                  </a:lnTo>
                  <a:lnTo>
                    <a:pt x="5236" y="6002"/>
                  </a:lnTo>
                  <a:lnTo>
                    <a:pt x="5088" y="6101"/>
                  </a:lnTo>
                  <a:lnTo>
                    <a:pt x="4915" y="6150"/>
                  </a:lnTo>
                  <a:lnTo>
                    <a:pt x="4717" y="6199"/>
                  </a:lnTo>
                  <a:lnTo>
                    <a:pt x="4544" y="6249"/>
                  </a:lnTo>
                  <a:lnTo>
                    <a:pt x="4174" y="6249"/>
                  </a:lnTo>
                  <a:lnTo>
                    <a:pt x="3976" y="6224"/>
                  </a:lnTo>
                  <a:lnTo>
                    <a:pt x="3804" y="6175"/>
                  </a:lnTo>
                  <a:lnTo>
                    <a:pt x="3606" y="6125"/>
                  </a:lnTo>
                  <a:lnTo>
                    <a:pt x="3433" y="6051"/>
                  </a:lnTo>
                  <a:lnTo>
                    <a:pt x="3260" y="5952"/>
                  </a:lnTo>
                  <a:lnTo>
                    <a:pt x="3112" y="5829"/>
                  </a:lnTo>
                  <a:lnTo>
                    <a:pt x="2964" y="5706"/>
                  </a:lnTo>
                  <a:lnTo>
                    <a:pt x="2840" y="5557"/>
                  </a:lnTo>
                  <a:lnTo>
                    <a:pt x="2717" y="5409"/>
                  </a:lnTo>
                  <a:lnTo>
                    <a:pt x="2618" y="5261"/>
                  </a:lnTo>
                  <a:lnTo>
                    <a:pt x="2544" y="5088"/>
                  </a:lnTo>
                  <a:lnTo>
                    <a:pt x="2470" y="4915"/>
                  </a:lnTo>
                  <a:lnTo>
                    <a:pt x="2421" y="4742"/>
                  </a:lnTo>
                  <a:lnTo>
                    <a:pt x="2396" y="4569"/>
                  </a:lnTo>
                  <a:lnTo>
                    <a:pt x="2371" y="4372"/>
                  </a:lnTo>
                  <a:lnTo>
                    <a:pt x="2396" y="4199"/>
                  </a:lnTo>
                  <a:lnTo>
                    <a:pt x="2421" y="4001"/>
                  </a:lnTo>
                  <a:lnTo>
                    <a:pt x="2445" y="3804"/>
                  </a:lnTo>
                  <a:lnTo>
                    <a:pt x="2519" y="3631"/>
                  </a:lnTo>
                  <a:lnTo>
                    <a:pt x="2593" y="3458"/>
                  </a:lnTo>
                  <a:lnTo>
                    <a:pt x="2692" y="3285"/>
                  </a:lnTo>
                  <a:lnTo>
                    <a:pt x="2791" y="3112"/>
                  </a:lnTo>
                  <a:lnTo>
                    <a:pt x="2939" y="2989"/>
                  </a:lnTo>
                  <a:lnTo>
                    <a:pt x="3063" y="2841"/>
                  </a:lnTo>
                  <a:lnTo>
                    <a:pt x="3211" y="2742"/>
                  </a:lnTo>
                  <a:lnTo>
                    <a:pt x="3384" y="2643"/>
                  </a:lnTo>
                  <a:lnTo>
                    <a:pt x="3532" y="2569"/>
                  </a:lnTo>
                  <a:lnTo>
                    <a:pt x="3705" y="2495"/>
                  </a:lnTo>
                  <a:lnTo>
                    <a:pt x="3902" y="2446"/>
                  </a:lnTo>
                  <a:lnTo>
                    <a:pt x="4075" y="2421"/>
                  </a:lnTo>
                  <a:lnTo>
                    <a:pt x="4248" y="2396"/>
                  </a:lnTo>
                  <a:close/>
                  <a:moveTo>
                    <a:pt x="4199" y="1"/>
                  </a:moveTo>
                  <a:lnTo>
                    <a:pt x="3779" y="50"/>
                  </a:lnTo>
                  <a:lnTo>
                    <a:pt x="3384" y="99"/>
                  </a:lnTo>
                  <a:lnTo>
                    <a:pt x="2964" y="223"/>
                  </a:lnTo>
                  <a:lnTo>
                    <a:pt x="2593" y="371"/>
                  </a:lnTo>
                  <a:lnTo>
                    <a:pt x="2223" y="544"/>
                  </a:lnTo>
                  <a:lnTo>
                    <a:pt x="1853" y="766"/>
                  </a:lnTo>
                  <a:lnTo>
                    <a:pt x="1532" y="1013"/>
                  </a:lnTo>
                  <a:lnTo>
                    <a:pt x="1210" y="1310"/>
                  </a:lnTo>
                  <a:lnTo>
                    <a:pt x="939" y="1631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72" y="2767"/>
                  </a:lnTo>
                  <a:lnTo>
                    <a:pt x="149" y="3186"/>
                  </a:lnTo>
                  <a:lnTo>
                    <a:pt x="50" y="3606"/>
                  </a:lnTo>
                  <a:lnTo>
                    <a:pt x="0" y="4026"/>
                  </a:lnTo>
                  <a:lnTo>
                    <a:pt x="0" y="4446"/>
                  </a:lnTo>
                  <a:lnTo>
                    <a:pt x="25" y="4841"/>
                  </a:lnTo>
                  <a:lnTo>
                    <a:pt x="99" y="5261"/>
                  </a:lnTo>
                  <a:lnTo>
                    <a:pt x="198" y="5656"/>
                  </a:lnTo>
                  <a:lnTo>
                    <a:pt x="346" y="6051"/>
                  </a:lnTo>
                  <a:lnTo>
                    <a:pt x="544" y="6422"/>
                  </a:lnTo>
                  <a:lnTo>
                    <a:pt x="741" y="6767"/>
                  </a:lnTo>
                  <a:lnTo>
                    <a:pt x="1013" y="7113"/>
                  </a:lnTo>
                  <a:lnTo>
                    <a:pt x="1285" y="7410"/>
                  </a:lnTo>
                  <a:lnTo>
                    <a:pt x="1606" y="7706"/>
                  </a:lnTo>
                  <a:lnTo>
                    <a:pt x="1976" y="7953"/>
                  </a:lnTo>
                  <a:lnTo>
                    <a:pt x="2346" y="8175"/>
                  </a:lnTo>
                  <a:lnTo>
                    <a:pt x="2742" y="8348"/>
                  </a:lnTo>
                  <a:lnTo>
                    <a:pt x="3161" y="8496"/>
                  </a:lnTo>
                  <a:lnTo>
                    <a:pt x="3581" y="8570"/>
                  </a:lnTo>
                  <a:lnTo>
                    <a:pt x="4001" y="8620"/>
                  </a:lnTo>
                  <a:lnTo>
                    <a:pt x="4421" y="8644"/>
                  </a:lnTo>
                  <a:lnTo>
                    <a:pt x="4841" y="8620"/>
                  </a:lnTo>
                  <a:lnTo>
                    <a:pt x="5236" y="8546"/>
                  </a:lnTo>
                  <a:lnTo>
                    <a:pt x="5631" y="8422"/>
                  </a:lnTo>
                  <a:lnTo>
                    <a:pt x="6026" y="8274"/>
                  </a:lnTo>
                  <a:lnTo>
                    <a:pt x="6397" y="8101"/>
                  </a:lnTo>
                  <a:lnTo>
                    <a:pt x="6767" y="7879"/>
                  </a:lnTo>
                  <a:lnTo>
                    <a:pt x="7088" y="7632"/>
                  </a:lnTo>
                  <a:lnTo>
                    <a:pt x="7409" y="7335"/>
                  </a:lnTo>
                  <a:lnTo>
                    <a:pt x="7681" y="7014"/>
                  </a:lnTo>
                  <a:lnTo>
                    <a:pt x="7928" y="6669"/>
                  </a:lnTo>
                  <a:lnTo>
                    <a:pt x="8150" y="6274"/>
                  </a:lnTo>
                  <a:lnTo>
                    <a:pt x="8323" y="5878"/>
                  </a:lnTo>
                  <a:lnTo>
                    <a:pt x="8471" y="5459"/>
                  </a:lnTo>
                  <a:lnTo>
                    <a:pt x="8570" y="5039"/>
                  </a:lnTo>
                  <a:lnTo>
                    <a:pt x="8619" y="4644"/>
                  </a:lnTo>
                  <a:lnTo>
                    <a:pt x="8619" y="4224"/>
                  </a:lnTo>
                  <a:lnTo>
                    <a:pt x="8595" y="3804"/>
                  </a:lnTo>
                  <a:lnTo>
                    <a:pt x="8521" y="3384"/>
                  </a:lnTo>
                  <a:lnTo>
                    <a:pt x="8422" y="2989"/>
                  </a:lnTo>
                  <a:lnTo>
                    <a:pt x="8274" y="2594"/>
                  </a:lnTo>
                  <a:lnTo>
                    <a:pt x="8076" y="2223"/>
                  </a:lnTo>
                  <a:lnTo>
                    <a:pt x="7854" y="1878"/>
                  </a:lnTo>
                  <a:lnTo>
                    <a:pt x="7607" y="1532"/>
                  </a:lnTo>
                  <a:lnTo>
                    <a:pt x="7335" y="1235"/>
                  </a:lnTo>
                  <a:lnTo>
                    <a:pt x="7014" y="939"/>
                  </a:lnTo>
                  <a:lnTo>
                    <a:pt x="6644" y="692"/>
                  </a:lnTo>
                  <a:lnTo>
                    <a:pt x="6273" y="470"/>
                  </a:lnTo>
                  <a:lnTo>
                    <a:pt x="5853" y="297"/>
                  </a:lnTo>
                  <a:lnTo>
                    <a:pt x="5458" y="149"/>
                  </a:lnTo>
                  <a:lnTo>
                    <a:pt x="5038" y="75"/>
                  </a:lnTo>
                  <a:lnTo>
                    <a:pt x="4619" y="25"/>
                  </a:lnTo>
                  <a:lnTo>
                    <a:pt x="419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Google Shape;658;p21"/>
          <p:cNvGrpSpPr/>
          <p:nvPr/>
        </p:nvGrpSpPr>
        <p:grpSpPr>
          <a:xfrm rot="-2325870">
            <a:off x="8730840" y="3291268"/>
            <a:ext cx="340073" cy="353123"/>
            <a:chOff x="-489340" y="-2627756"/>
            <a:chExt cx="340085" cy="353135"/>
          </a:xfrm>
        </p:grpSpPr>
        <p:sp>
          <p:nvSpPr>
            <p:cNvPr id="659" name="Google Shape;659;p21"/>
            <p:cNvSpPr/>
            <p:nvPr/>
          </p:nvSpPr>
          <p:spPr>
            <a:xfrm>
              <a:off x="-489340" y="-2601581"/>
              <a:ext cx="326997" cy="326959"/>
            </a:xfrm>
            <a:custGeom>
              <a:rect b="b" l="l" r="r" t="t"/>
              <a:pathLst>
                <a:path extrusionOk="0" h="8644" w="8645">
                  <a:moveTo>
                    <a:pt x="4471" y="2396"/>
                  </a:moveTo>
                  <a:lnTo>
                    <a:pt x="4644" y="2420"/>
                  </a:lnTo>
                  <a:lnTo>
                    <a:pt x="4841" y="2470"/>
                  </a:lnTo>
                  <a:lnTo>
                    <a:pt x="5014" y="2519"/>
                  </a:lnTo>
                  <a:lnTo>
                    <a:pt x="5212" y="2618"/>
                  </a:lnTo>
                  <a:lnTo>
                    <a:pt x="5385" y="2717"/>
                  </a:lnTo>
                  <a:lnTo>
                    <a:pt x="5533" y="2816"/>
                  </a:lnTo>
                  <a:lnTo>
                    <a:pt x="5681" y="2939"/>
                  </a:lnTo>
                  <a:lnTo>
                    <a:pt x="5805" y="3087"/>
                  </a:lnTo>
                  <a:lnTo>
                    <a:pt x="5903" y="3235"/>
                  </a:lnTo>
                  <a:lnTo>
                    <a:pt x="6002" y="3384"/>
                  </a:lnTo>
                  <a:lnTo>
                    <a:pt x="6101" y="3556"/>
                  </a:lnTo>
                  <a:lnTo>
                    <a:pt x="6150" y="3729"/>
                  </a:lnTo>
                  <a:lnTo>
                    <a:pt x="6200" y="3902"/>
                  </a:lnTo>
                  <a:lnTo>
                    <a:pt x="6249" y="4100"/>
                  </a:lnTo>
                  <a:lnTo>
                    <a:pt x="6249" y="4273"/>
                  </a:lnTo>
                  <a:lnTo>
                    <a:pt x="6249" y="4470"/>
                  </a:lnTo>
                  <a:lnTo>
                    <a:pt x="6224" y="4643"/>
                  </a:lnTo>
                  <a:lnTo>
                    <a:pt x="6175" y="4841"/>
                  </a:lnTo>
                  <a:lnTo>
                    <a:pt x="6126" y="5014"/>
                  </a:lnTo>
                  <a:lnTo>
                    <a:pt x="6052" y="5186"/>
                  </a:lnTo>
                  <a:lnTo>
                    <a:pt x="5953" y="5359"/>
                  </a:lnTo>
                  <a:lnTo>
                    <a:pt x="5829" y="5532"/>
                  </a:lnTo>
                  <a:lnTo>
                    <a:pt x="5706" y="5680"/>
                  </a:lnTo>
                  <a:lnTo>
                    <a:pt x="5558" y="5804"/>
                  </a:lnTo>
                  <a:lnTo>
                    <a:pt x="5409" y="5903"/>
                  </a:lnTo>
                  <a:lnTo>
                    <a:pt x="5261" y="6001"/>
                  </a:lnTo>
                  <a:lnTo>
                    <a:pt x="5088" y="6100"/>
                  </a:lnTo>
                  <a:lnTo>
                    <a:pt x="4915" y="6150"/>
                  </a:lnTo>
                  <a:lnTo>
                    <a:pt x="4743" y="6199"/>
                  </a:lnTo>
                  <a:lnTo>
                    <a:pt x="4570" y="6224"/>
                  </a:lnTo>
                  <a:lnTo>
                    <a:pt x="4372" y="6248"/>
                  </a:lnTo>
                  <a:lnTo>
                    <a:pt x="4199" y="6248"/>
                  </a:lnTo>
                  <a:lnTo>
                    <a:pt x="4002" y="6224"/>
                  </a:lnTo>
                  <a:lnTo>
                    <a:pt x="3829" y="6174"/>
                  </a:lnTo>
                  <a:lnTo>
                    <a:pt x="3631" y="6125"/>
                  </a:lnTo>
                  <a:lnTo>
                    <a:pt x="3458" y="6051"/>
                  </a:lnTo>
                  <a:lnTo>
                    <a:pt x="3286" y="5952"/>
                  </a:lnTo>
                  <a:lnTo>
                    <a:pt x="3113" y="5828"/>
                  </a:lnTo>
                  <a:lnTo>
                    <a:pt x="2989" y="5705"/>
                  </a:lnTo>
                  <a:lnTo>
                    <a:pt x="2866" y="5557"/>
                  </a:lnTo>
                  <a:lnTo>
                    <a:pt x="2742" y="5409"/>
                  </a:lnTo>
                  <a:lnTo>
                    <a:pt x="2643" y="5260"/>
                  </a:lnTo>
                  <a:lnTo>
                    <a:pt x="2569" y="5088"/>
                  </a:lnTo>
                  <a:lnTo>
                    <a:pt x="2495" y="4915"/>
                  </a:lnTo>
                  <a:lnTo>
                    <a:pt x="2446" y="4742"/>
                  </a:lnTo>
                  <a:lnTo>
                    <a:pt x="2421" y="4569"/>
                  </a:lnTo>
                  <a:lnTo>
                    <a:pt x="2396" y="4371"/>
                  </a:lnTo>
                  <a:lnTo>
                    <a:pt x="2396" y="4174"/>
                  </a:lnTo>
                  <a:lnTo>
                    <a:pt x="2421" y="4001"/>
                  </a:lnTo>
                  <a:lnTo>
                    <a:pt x="2471" y="3803"/>
                  </a:lnTo>
                  <a:lnTo>
                    <a:pt x="2520" y="3631"/>
                  </a:lnTo>
                  <a:lnTo>
                    <a:pt x="2619" y="3458"/>
                  </a:lnTo>
                  <a:lnTo>
                    <a:pt x="2717" y="3285"/>
                  </a:lnTo>
                  <a:lnTo>
                    <a:pt x="2816" y="3112"/>
                  </a:lnTo>
                  <a:lnTo>
                    <a:pt x="2940" y="2988"/>
                  </a:lnTo>
                  <a:lnTo>
                    <a:pt x="3088" y="2840"/>
                  </a:lnTo>
                  <a:lnTo>
                    <a:pt x="3236" y="2741"/>
                  </a:lnTo>
                  <a:lnTo>
                    <a:pt x="3384" y="2643"/>
                  </a:lnTo>
                  <a:lnTo>
                    <a:pt x="3557" y="2569"/>
                  </a:lnTo>
                  <a:lnTo>
                    <a:pt x="3730" y="2494"/>
                  </a:lnTo>
                  <a:lnTo>
                    <a:pt x="3903" y="2445"/>
                  </a:lnTo>
                  <a:lnTo>
                    <a:pt x="4100" y="2420"/>
                  </a:lnTo>
                  <a:lnTo>
                    <a:pt x="4273" y="2396"/>
                  </a:lnTo>
                  <a:close/>
                  <a:moveTo>
                    <a:pt x="4224" y="0"/>
                  </a:moveTo>
                  <a:lnTo>
                    <a:pt x="3804" y="50"/>
                  </a:lnTo>
                  <a:lnTo>
                    <a:pt x="3384" y="99"/>
                  </a:lnTo>
                  <a:lnTo>
                    <a:pt x="2989" y="222"/>
                  </a:lnTo>
                  <a:lnTo>
                    <a:pt x="2594" y="371"/>
                  </a:lnTo>
                  <a:lnTo>
                    <a:pt x="2224" y="543"/>
                  </a:lnTo>
                  <a:lnTo>
                    <a:pt x="1878" y="766"/>
                  </a:lnTo>
                  <a:lnTo>
                    <a:pt x="1557" y="1013"/>
                  </a:lnTo>
                  <a:lnTo>
                    <a:pt x="1236" y="1309"/>
                  </a:lnTo>
                  <a:lnTo>
                    <a:pt x="964" y="1630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97" y="2766"/>
                  </a:lnTo>
                  <a:lnTo>
                    <a:pt x="174" y="3186"/>
                  </a:lnTo>
                  <a:lnTo>
                    <a:pt x="75" y="3606"/>
                  </a:lnTo>
                  <a:lnTo>
                    <a:pt x="26" y="4026"/>
                  </a:lnTo>
                  <a:lnTo>
                    <a:pt x="1" y="4445"/>
                  </a:lnTo>
                  <a:lnTo>
                    <a:pt x="50" y="4841"/>
                  </a:lnTo>
                  <a:lnTo>
                    <a:pt x="100" y="5260"/>
                  </a:lnTo>
                  <a:lnTo>
                    <a:pt x="223" y="5656"/>
                  </a:lnTo>
                  <a:lnTo>
                    <a:pt x="371" y="6051"/>
                  </a:lnTo>
                  <a:lnTo>
                    <a:pt x="544" y="6421"/>
                  </a:lnTo>
                  <a:lnTo>
                    <a:pt x="766" y="6767"/>
                  </a:lnTo>
                  <a:lnTo>
                    <a:pt x="1013" y="7113"/>
                  </a:lnTo>
                  <a:lnTo>
                    <a:pt x="1310" y="7409"/>
                  </a:lnTo>
                  <a:lnTo>
                    <a:pt x="1631" y="7705"/>
                  </a:lnTo>
                  <a:lnTo>
                    <a:pt x="1977" y="7952"/>
                  </a:lnTo>
                  <a:lnTo>
                    <a:pt x="2372" y="8175"/>
                  </a:lnTo>
                  <a:lnTo>
                    <a:pt x="2767" y="8348"/>
                  </a:lnTo>
                  <a:lnTo>
                    <a:pt x="3187" y="8496"/>
                  </a:lnTo>
                  <a:lnTo>
                    <a:pt x="3607" y="8570"/>
                  </a:lnTo>
                  <a:lnTo>
                    <a:pt x="4026" y="8619"/>
                  </a:lnTo>
                  <a:lnTo>
                    <a:pt x="4446" y="8644"/>
                  </a:lnTo>
                  <a:lnTo>
                    <a:pt x="4841" y="8619"/>
                  </a:lnTo>
                  <a:lnTo>
                    <a:pt x="5261" y="8545"/>
                  </a:lnTo>
                  <a:lnTo>
                    <a:pt x="5656" y="8422"/>
                  </a:lnTo>
                  <a:lnTo>
                    <a:pt x="6052" y="8273"/>
                  </a:lnTo>
                  <a:lnTo>
                    <a:pt x="6422" y="8101"/>
                  </a:lnTo>
                  <a:lnTo>
                    <a:pt x="6768" y="7878"/>
                  </a:lnTo>
                  <a:lnTo>
                    <a:pt x="7113" y="7631"/>
                  </a:lnTo>
                  <a:lnTo>
                    <a:pt x="7410" y="7335"/>
                  </a:lnTo>
                  <a:lnTo>
                    <a:pt x="7706" y="7014"/>
                  </a:lnTo>
                  <a:lnTo>
                    <a:pt x="7953" y="6668"/>
                  </a:lnTo>
                  <a:lnTo>
                    <a:pt x="8175" y="6273"/>
                  </a:lnTo>
                  <a:lnTo>
                    <a:pt x="8348" y="5878"/>
                  </a:lnTo>
                  <a:lnTo>
                    <a:pt x="8496" y="5458"/>
                  </a:lnTo>
                  <a:lnTo>
                    <a:pt x="8571" y="5038"/>
                  </a:lnTo>
                  <a:lnTo>
                    <a:pt x="8645" y="4618"/>
                  </a:lnTo>
                  <a:lnTo>
                    <a:pt x="8645" y="4223"/>
                  </a:lnTo>
                  <a:lnTo>
                    <a:pt x="8620" y="3803"/>
                  </a:lnTo>
                  <a:lnTo>
                    <a:pt x="8546" y="3384"/>
                  </a:lnTo>
                  <a:lnTo>
                    <a:pt x="8422" y="2988"/>
                  </a:lnTo>
                  <a:lnTo>
                    <a:pt x="8274" y="2593"/>
                  </a:lnTo>
                  <a:lnTo>
                    <a:pt x="8101" y="2223"/>
                  </a:lnTo>
                  <a:lnTo>
                    <a:pt x="7879" y="1877"/>
                  </a:lnTo>
                  <a:lnTo>
                    <a:pt x="7632" y="1531"/>
                  </a:lnTo>
                  <a:lnTo>
                    <a:pt x="7336" y="1235"/>
                  </a:lnTo>
                  <a:lnTo>
                    <a:pt x="7015" y="939"/>
                  </a:lnTo>
                  <a:lnTo>
                    <a:pt x="6669" y="692"/>
                  </a:lnTo>
                  <a:lnTo>
                    <a:pt x="6298" y="469"/>
                  </a:lnTo>
                  <a:lnTo>
                    <a:pt x="5879" y="296"/>
                  </a:lnTo>
                  <a:lnTo>
                    <a:pt x="5483" y="148"/>
                  </a:lnTo>
                  <a:lnTo>
                    <a:pt x="5064" y="74"/>
                  </a:lnTo>
                  <a:lnTo>
                    <a:pt x="4644" y="25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-475307" y="-2627756"/>
              <a:ext cx="326052" cy="326997"/>
            </a:xfrm>
            <a:custGeom>
              <a:rect b="b" l="l" r="r" t="t"/>
              <a:pathLst>
                <a:path extrusionOk="0" h="8645" w="8620">
                  <a:moveTo>
                    <a:pt x="4446" y="2396"/>
                  </a:moveTo>
                  <a:lnTo>
                    <a:pt x="4643" y="2421"/>
                  </a:lnTo>
                  <a:lnTo>
                    <a:pt x="4816" y="2470"/>
                  </a:lnTo>
                  <a:lnTo>
                    <a:pt x="5014" y="2520"/>
                  </a:lnTo>
                  <a:lnTo>
                    <a:pt x="5187" y="2618"/>
                  </a:lnTo>
                  <a:lnTo>
                    <a:pt x="5359" y="2717"/>
                  </a:lnTo>
                  <a:lnTo>
                    <a:pt x="5508" y="2816"/>
                  </a:lnTo>
                  <a:lnTo>
                    <a:pt x="5656" y="2940"/>
                  </a:lnTo>
                  <a:lnTo>
                    <a:pt x="5779" y="3088"/>
                  </a:lnTo>
                  <a:lnTo>
                    <a:pt x="5903" y="3236"/>
                  </a:lnTo>
                  <a:lnTo>
                    <a:pt x="6002" y="3384"/>
                  </a:lnTo>
                  <a:lnTo>
                    <a:pt x="6076" y="3557"/>
                  </a:lnTo>
                  <a:lnTo>
                    <a:pt x="6150" y="3730"/>
                  </a:lnTo>
                  <a:lnTo>
                    <a:pt x="6199" y="3903"/>
                  </a:lnTo>
                  <a:lnTo>
                    <a:pt x="6224" y="4100"/>
                  </a:lnTo>
                  <a:lnTo>
                    <a:pt x="6224" y="4273"/>
                  </a:lnTo>
                  <a:lnTo>
                    <a:pt x="6224" y="4471"/>
                  </a:lnTo>
                  <a:lnTo>
                    <a:pt x="6199" y="4644"/>
                  </a:lnTo>
                  <a:lnTo>
                    <a:pt x="6174" y="4841"/>
                  </a:lnTo>
                  <a:lnTo>
                    <a:pt x="6100" y="5014"/>
                  </a:lnTo>
                  <a:lnTo>
                    <a:pt x="6026" y="5187"/>
                  </a:lnTo>
                  <a:lnTo>
                    <a:pt x="5927" y="5360"/>
                  </a:lnTo>
                  <a:lnTo>
                    <a:pt x="5804" y="5533"/>
                  </a:lnTo>
                  <a:lnTo>
                    <a:pt x="5681" y="5681"/>
                  </a:lnTo>
                  <a:lnTo>
                    <a:pt x="5557" y="5804"/>
                  </a:lnTo>
                  <a:lnTo>
                    <a:pt x="5409" y="5903"/>
                  </a:lnTo>
                  <a:lnTo>
                    <a:pt x="5236" y="6002"/>
                  </a:lnTo>
                  <a:lnTo>
                    <a:pt x="5088" y="6101"/>
                  </a:lnTo>
                  <a:lnTo>
                    <a:pt x="4915" y="6150"/>
                  </a:lnTo>
                  <a:lnTo>
                    <a:pt x="4717" y="6199"/>
                  </a:lnTo>
                  <a:lnTo>
                    <a:pt x="4544" y="6249"/>
                  </a:lnTo>
                  <a:lnTo>
                    <a:pt x="4174" y="6249"/>
                  </a:lnTo>
                  <a:lnTo>
                    <a:pt x="3976" y="6224"/>
                  </a:lnTo>
                  <a:lnTo>
                    <a:pt x="3804" y="6175"/>
                  </a:lnTo>
                  <a:lnTo>
                    <a:pt x="3606" y="6125"/>
                  </a:lnTo>
                  <a:lnTo>
                    <a:pt x="3433" y="6051"/>
                  </a:lnTo>
                  <a:lnTo>
                    <a:pt x="3260" y="5952"/>
                  </a:lnTo>
                  <a:lnTo>
                    <a:pt x="3112" y="5829"/>
                  </a:lnTo>
                  <a:lnTo>
                    <a:pt x="2964" y="5706"/>
                  </a:lnTo>
                  <a:lnTo>
                    <a:pt x="2840" y="5557"/>
                  </a:lnTo>
                  <a:lnTo>
                    <a:pt x="2717" y="5409"/>
                  </a:lnTo>
                  <a:lnTo>
                    <a:pt x="2618" y="5261"/>
                  </a:lnTo>
                  <a:lnTo>
                    <a:pt x="2544" y="5088"/>
                  </a:lnTo>
                  <a:lnTo>
                    <a:pt x="2470" y="4915"/>
                  </a:lnTo>
                  <a:lnTo>
                    <a:pt x="2421" y="4742"/>
                  </a:lnTo>
                  <a:lnTo>
                    <a:pt x="2396" y="4569"/>
                  </a:lnTo>
                  <a:lnTo>
                    <a:pt x="2371" y="4372"/>
                  </a:lnTo>
                  <a:lnTo>
                    <a:pt x="2396" y="4199"/>
                  </a:lnTo>
                  <a:lnTo>
                    <a:pt x="2421" y="4001"/>
                  </a:lnTo>
                  <a:lnTo>
                    <a:pt x="2445" y="3804"/>
                  </a:lnTo>
                  <a:lnTo>
                    <a:pt x="2519" y="3631"/>
                  </a:lnTo>
                  <a:lnTo>
                    <a:pt x="2593" y="3458"/>
                  </a:lnTo>
                  <a:lnTo>
                    <a:pt x="2692" y="3285"/>
                  </a:lnTo>
                  <a:lnTo>
                    <a:pt x="2791" y="3112"/>
                  </a:lnTo>
                  <a:lnTo>
                    <a:pt x="2939" y="2989"/>
                  </a:lnTo>
                  <a:lnTo>
                    <a:pt x="3063" y="2841"/>
                  </a:lnTo>
                  <a:lnTo>
                    <a:pt x="3211" y="2742"/>
                  </a:lnTo>
                  <a:lnTo>
                    <a:pt x="3384" y="2643"/>
                  </a:lnTo>
                  <a:lnTo>
                    <a:pt x="3532" y="2569"/>
                  </a:lnTo>
                  <a:lnTo>
                    <a:pt x="3705" y="2495"/>
                  </a:lnTo>
                  <a:lnTo>
                    <a:pt x="3902" y="2446"/>
                  </a:lnTo>
                  <a:lnTo>
                    <a:pt x="4075" y="2421"/>
                  </a:lnTo>
                  <a:lnTo>
                    <a:pt x="4248" y="2396"/>
                  </a:lnTo>
                  <a:close/>
                  <a:moveTo>
                    <a:pt x="4199" y="1"/>
                  </a:moveTo>
                  <a:lnTo>
                    <a:pt x="3779" y="50"/>
                  </a:lnTo>
                  <a:lnTo>
                    <a:pt x="3384" y="99"/>
                  </a:lnTo>
                  <a:lnTo>
                    <a:pt x="2964" y="223"/>
                  </a:lnTo>
                  <a:lnTo>
                    <a:pt x="2593" y="371"/>
                  </a:lnTo>
                  <a:lnTo>
                    <a:pt x="2223" y="544"/>
                  </a:lnTo>
                  <a:lnTo>
                    <a:pt x="1853" y="766"/>
                  </a:lnTo>
                  <a:lnTo>
                    <a:pt x="1532" y="1013"/>
                  </a:lnTo>
                  <a:lnTo>
                    <a:pt x="1210" y="1310"/>
                  </a:lnTo>
                  <a:lnTo>
                    <a:pt x="939" y="1631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72" y="2767"/>
                  </a:lnTo>
                  <a:lnTo>
                    <a:pt x="149" y="3186"/>
                  </a:lnTo>
                  <a:lnTo>
                    <a:pt x="50" y="3606"/>
                  </a:lnTo>
                  <a:lnTo>
                    <a:pt x="0" y="4026"/>
                  </a:lnTo>
                  <a:lnTo>
                    <a:pt x="0" y="4446"/>
                  </a:lnTo>
                  <a:lnTo>
                    <a:pt x="25" y="4841"/>
                  </a:lnTo>
                  <a:lnTo>
                    <a:pt x="99" y="5261"/>
                  </a:lnTo>
                  <a:lnTo>
                    <a:pt x="198" y="5656"/>
                  </a:lnTo>
                  <a:lnTo>
                    <a:pt x="346" y="6051"/>
                  </a:lnTo>
                  <a:lnTo>
                    <a:pt x="544" y="6422"/>
                  </a:lnTo>
                  <a:lnTo>
                    <a:pt x="741" y="6767"/>
                  </a:lnTo>
                  <a:lnTo>
                    <a:pt x="1013" y="7113"/>
                  </a:lnTo>
                  <a:lnTo>
                    <a:pt x="1285" y="7410"/>
                  </a:lnTo>
                  <a:lnTo>
                    <a:pt x="1606" y="7706"/>
                  </a:lnTo>
                  <a:lnTo>
                    <a:pt x="1976" y="7953"/>
                  </a:lnTo>
                  <a:lnTo>
                    <a:pt x="2346" y="8175"/>
                  </a:lnTo>
                  <a:lnTo>
                    <a:pt x="2742" y="8348"/>
                  </a:lnTo>
                  <a:lnTo>
                    <a:pt x="3161" y="8496"/>
                  </a:lnTo>
                  <a:lnTo>
                    <a:pt x="3581" y="8570"/>
                  </a:lnTo>
                  <a:lnTo>
                    <a:pt x="4001" y="8620"/>
                  </a:lnTo>
                  <a:lnTo>
                    <a:pt x="4421" y="8644"/>
                  </a:lnTo>
                  <a:lnTo>
                    <a:pt x="4841" y="8620"/>
                  </a:lnTo>
                  <a:lnTo>
                    <a:pt x="5236" y="8546"/>
                  </a:lnTo>
                  <a:lnTo>
                    <a:pt x="5631" y="8422"/>
                  </a:lnTo>
                  <a:lnTo>
                    <a:pt x="6026" y="8274"/>
                  </a:lnTo>
                  <a:lnTo>
                    <a:pt x="6397" y="8101"/>
                  </a:lnTo>
                  <a:lnTo>
                    <a:pt x="6767" y="7879"/>
                  </a:lnTo>
                  <a:lnTo>
                    <a:pt x="7088" y="7632"/>
                  </a:lnTo>
                  <a:lnTo>
                    <a:pt x="7409" y="7335"/>
                  </a:lnTo>
                  <a:lnTo>
                    <a:pt x="7681" y="7014"/>
                  </a:lnTo>
                  <a:lnTo>
                    <a:pt x="7928" y="6669"/>
                  </a:lnTo>
                  <a:lnTo>
                    <a:pt x="8150" y="6274"/>
                  </a:lnTo>
                  <a:lnTo>
                    <a:pt x="8323" y="5878"/>
                  </a:lnTo>
                  <a:lnTo>
                    <a:pt x="8471" y="5459"/>
                  </a:lnTo>
                  <a:lnTo>
                    <a:pt x="8570" y="5039"/>
                  </a:lnTo>
                  <a:lnTo>
                    <a:pt x="8619" y="4644"/>
                  </a:lnTo>
                  <a:lnTo>
                    <a:pt x="8619" y="4224"/>
                  </a:lnTo>
                  <a:lnTo>
                    <a:pt x="8595" y="3804"/>
                  </a:lnTo>
                  <a:lnTo>
                    <a:pt x="8521" y="3384"/>
                  </a:lnTo>
                  <a:lnTo>
                    <a:pt x="8422" y="2989"/>
                  </a:lnTo>
                  <a:lnTo>
                    <a:pt x="8274" y="2594"/>
                  </a:lnTo>
                  <a:lnTo>
                    <a:pt x="8076" y="2223"/>
                  </a:lnTo>
                  <a:lnTo>
                    <a:pt x="7854" y="1878"/>
                  </a:lnTo>
                  <a:lnTo>
                    <a:pt x="7607" y="1532"/>
                  </a:lnTo>
                  <a:lnTo>
                    <a:pt x="7335" y="1235"/>
                  </a:lnTo>
                  <a:lnTo>
                    <a:pt x="7014" y="939"/>
                  </a:lnTo>
                  <a:lnTo>
                    <a:pt x="6644" y="692"/>
                  </a:lnTo>
                  <a:lnTo>
                    <a:pt x="6273" y="470"/>
                  </a:lnTo>
                  <a:lnTo>
                    <a:pt x="5853" y="297"/>
                  </a:lnTo>
                  <a:lnTo>
                    <a:pt x="5458" y="149"/>
                  </a:lnTo>
                  <a:lnTo>
                    <a:pt x="5038" y="75"/>
                  </a:lnTo>
                  <a:lnTo>
                    <a:pt x="4619" y="25"/>
                  </a:lnTo>
                  <a:lnTo>
                    <a:pt x="419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1" name="Google Shape;661;p21"/>
          <p:cNvSpPr/>
          <p:nvPr/>
        </p:nvSpPr>
        <p:spPr>
          <a:xfrm>
            <a:off x="96659" y="222812"/>
            <a:ext cx="610949" cy="603498"/>
          </a:xfrm>
          <a:custGeom>
            <a:rect b="b" l="l" r="r" t="t"/>
            <a:pathLst>
              <a:path extrusionOk="0" h="15955" w="16152">
                <a:moveTo>
                  <a:pt x="4347" y="0"/>
                </a:moveTo>
                <a:lnTo>
                  <a:pt x="4224" y="50"/>
                </a:lnTo>
                <a:lnTo>
                  <a:pt x="4100" y="149"/>
                </a:lnTo>
                <a:lnTo>
                  <a:pt x="4026" y="272"/>
                </a:lnTo>
                <a:lnTo>
                  <a:pt x="4001" y="396"/>
                </a:lnTo>
                <a:lnTo>
                  <a:pt x="4001" y="494"/>
                </a:lnTo>
                <a:lnTo>
                  <a:pt x="4001" y="568"/>
                </a:lnTo>
                <a:lnTo>
                  <a:pt x="5755" y="5952"/>
                </a:lnTo>
                <a:lnTo>
                  <a:pt x="5779" y="6051"/>
                </a:lnTo>
                <a:lnTo>
                  <a:pt x="5779" y="6125"/>
                </a:lnTo>
                <a:lnTo>
                  <a:pt x="5779" y="6199"/>
                </a:lnTo>
                <a:lnTo>
                  <a:pt x="5730" y="6273"/>
                </a:lnTo>
                <a:lnTo>
                  <a:pt x="5705" y="6347"/>
                </a:lnTo>
                <a:lnTo>
                  <a:pt x="5656" y="6397"/>
                </a:lnTo>
                <a:lnTo>
                  <a:pt x="5582" y="6471"/>
                </a:lnTo>
                <a:lnTo>
                  <a:pt x="5508" y="6496"/>
                </a:lnTo>
                <a:lnTo>
                  <a:pt x="272" y="8644"/>
                </a:lnTo>
                <a:lnTo>
                  <a:pt x="198" y="8694"/>
                </a:lnTo>
                <a:lnTo>
                  <a:pt x="124" y="8743"/>
                </a:lnTo>
                <a:lnTo>
                  <a:pt x="50" y="8866"/>
                </a:lnTo>
                <a:lnTo>
                  <a:pt x="0" y="8990"/>
                </a:lnTo>
                <a:lnTo>
                  <a:pt x="0" y="9138"/>
                </a:lnTo>
                <a:lnTo>
                  <a:pt x="50" y="9286"/>
                </a:lnTo>
                <a:lnTo>
                  <a:pt x="149" y="9385"/>
                </a:lnTo>
                <a:lnTo>
                  <a:pt x="272" y="9459"/>
                </a:lnTo>
                <a:lnTo>
                  <a:pt x="346" y="9484"/>
                </a:lnTo>
                <a:lnTo>
                  <a:pt x="445" y="9509"/>
                </a:lnTo>
                <a:lnTo>
                  <a:pt x="6175" y="9509"/>
                </a:lnTo>
                <a:lnTo>
                  <a:pt x="6273" y="9533"/>
                </a:lnTo>
                <a:lnTo>
                  <a:pt x="6347" y="9583"/>
                </a:lnTo>
                <a:lnTo>
                  <a:pt x="6397" y="9632"/>
                </a:lnTo>
                <a:lnTo>
                  <a:pt x="6446" y="9681"/>
                </a:lnTo>
                <a:lnTo>
                  <a:pt x="6496" y="9756"/>
                </a:lnTo>
                <a:lnTo>
                  <a:pt x="6520" y="9830"/>
                </a:lnTo>
                <a:lnTo>
                  <a:pt x="6545" y="9904"/>
                </a:lnTo>
                <a:lnTo>
                  <a:pt x="6965" y="15559"/>
                </a:lnTo>
                <a:lnTo>
                  <a:pt x="6990" y="15633"/>
                </a:lnTo>
                <a:lnTo>
                  <a:pt x="7014" y="15707"/>
                </a:lnTo>
                <a:lnTo>
                  <a:pt x="7113" y="15831"/>
                </a:lnTo>
                <a:lnTo>
                  <a:pt x="7212" y="15930"/>
                </a:lnTo>
                <a:lnTo>
                  <a:pt x="7360" y="15954"/>
                </a:lnTo>
                <a:lnTo>
                  <a:pt x="7508" y="15954"/>
                </a:lnTo>
                <a:lnTo>
                  <a:pt x="7632" y="15905"/>
                </a:lnTo>
                <a:lnTo>
                  <a:pt x="7755" y="15806"/>
                </a:lnTo>
                <a:lnTo>
                  <a:pt x="7804" y="15732"/>
                </a:lnTo>
                <a:lnTo>
                  <a:pt x="7829" y="15658"/>
                </a:lnTo>
                <a:lnTo>
                  <a:pt x="9583" y="10274"/>
                </a:lnTo>
                <a:lnTo>
                  <a:pt x="9607" y="10200"/>
                </a:lnTo>
                <a:lnTo>
                  <a:pt x="9657" y="10126"/>
                </a:lnTo>
                <a:lnTo>
                  <a:pt x="9731" y="10077"/>
                </a:lnTo>
                <a:lnTo>
                  <a:pt x="9780" y="10027"/>
                </a:lnTo>
                <a:lnTo>
                  <a:pt x="9854" y="10003"/>
                </a:lnTo>
                <a:lnTo>
                  <a:pt x="9928" y="9978"/>
                </a:lnTo>
                <a:lnTo>
                  <a:pt x="10101" y="9978"/>
                </a:lnTo>
                <a:lnTo>
                  <a:pt x="15609" y="11311"/>
                </a:lnTo>
                <a:lnTo>
                  <a:pt x="15683" y="11336"/>
                </a:lnTo>
                <a:lnTo>
                  <a:pt x="15781" y="11336"/>
                </a:lnTo>
                <a:lnTo>
                  <a:pt x="15905" y="11287"/>
                </a:lnTo>
                <a:lnTo>
                  <a:pt x="16028" y="11188"/>
                </a:lnTo>
                <a:lnTo>
                  <a:pt x="16102" y="11064"/>
                </a:lnTo>
                <a:lnTo>
                  <a:pt x="16152" y="10941"/>
                </a:lnTo>
                <a:lnTo>
                  <a:pt x="16152" y="10793"/>
                </a:lnTo>
                <a:lnTo>
                  <a:pt x="16078" y="10645"/>
                </a:lnTo>
                <a:lnTo>
                  <a:pt x="16028" y="10595"/>
                </a:lnTo>
                <a:lnTo>
                  <a:pt x="15954" y="10521"/>
                </a:lnTo>
                <a:lnTo>
                  <a:pt x="11385" y="7212"/>
                </a:lnTo>
                <a:lnTo>
                  <a:pt x="11336" y="7138"/>
                </a:lnTo>
                <a:lnTo>
                  <a:pt x="11287" y="7088"/>
                </a:lnTo>
                <a:lnTo>
                  <a:pt x="11237" y="7014"/>
                </a:lnTo>
                <a:lnTo>
                  <a:pt x="11213" y="6940"/>
                </a:lnTo>
                <a:lnTo>
                  <a:pt x="11213" y="6841"/>
                </a:lnTo>
                <a:lnTo>
                  <a:pt x="11213" y="6767"/>
                </a:lnTo>
                <a:lnTo>
                  <a:pt x="11237" y="6693"/>
                </a:lnTo>
                <a:lnTo>
                  <a:pt x="11262" y="6619"/>
                </a:lnTo>
                <a:lnTo>
                  <a:pt x="14250" y="1803"/>
                </a:lnTo>
                <a:lnTo>
                  <a:pt x="14275" y="1729"/>
                </a:lnTo>
                <a:lnTo>
                  <a:pt x="14300" y="1630"/>
                </a:lnTo>
                <a:lnTo>
                  <a:pt x="14300" y="1482"/>
                </a:lnTo>
                <a:lnTo>
                  <a:pt x="14250" y="1359"/>
                </a:lnTo>
                <a:lnTo>
                  <a:pt x="14176" y="1235"/>
                </a:lnTo>
                <a:lnTo>
                  <a:pt x="14053" y="1161"/>
                </a:lnTo>
                <a:lnTo>
                  <a:pt x="13905" y="1136"/>
                </a:lnTo>
                <a:lnTo>
                  <a:pt x="13756" y="1136"/>
                </a:lnTo>
                <a:lnTo>
                  <a:pt x="13682" y="1161"/>
                </a:lnTo>
                <a:lnTo>
                  <a:pt x="13608" y="1211"/>
                </a:lnTo>
                <a:lnTo>
                  <a:pt x="9015" y="4545"/>
                </a:lnTo>
                <a:lnTo>
                  <a:pt x="8965" y="4569"/>
                </a:lnTo>
                <a:lnTo>
                  <a:pt x="8866" y="4594"/>
                </a:lnTo>
                <a:lnTo>
                  <a:pt x="8792" y="4619"/>
                </a:lnTo>
                <a:lnTo>
                  <a:pt x="8718" y="4619"/>
                </a:lnTo>
                <a:lnTo>
                  <a:pt x="8644" y="4594"/>
                </a:lnTo>
                <a:lnTo>
                  <a:pt x="8570" y="4569"/>
                </a:lnTo>
                <a:lnTo>
                  <a:pt x="8496" y="4520"/>
                </a:lnTo>
                <a:lnTo>
                  <a:pt x="8422" y="4471"/>
                </a:lnTo>
                <a:lnTo>
                  <a:pt x="4767" y="149"/>
                </a:lnTo>
                <a:lnTo>
                  <a:pt x="4693" y="99"/>
                </a:lnTo>
                <a:lnTo>
                  <a:pt x="4643" y="50"/>
                </a:lnTo>
                <a:lnTo>
                  <a:pt x="4495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546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2" name="Google Shape;662;p21"/>
          <p:cNvGrpSpPr/>
          <p:nvPr/>
        </p:nvGrpSpPr>
        <p:grpSpPr>
          <a:xfrm rot="-2325870">
            <a:off x="73090" y="1110043"/>
            <a:ext cx="340073" cy="353123"/>
            <a:chOff x="-489340" y="-2627756"/>
            <a:chExt cx="340085" cy="353135"/>
          </a:xfrm>
        </p:grpSpPr>
        <p:sp>
          <p:nvSpPr>
            <p:cNvPr id="663" name="Google Shape;663;p21"/>
            <p:cNvSpPr/>
            <p:nvPr/>
          </p:nvSpPr>
          <p:spPr>
            <a:xfrm>
              <a:off x="-489340" y="-2601581"/>
              <a:ext cx="326997" cy="326959"/>
            </a:xfrm>
            <a:custGeom>
              <a:rect b="b" l="l" r="r" t="t"/>
              <a:pathLst>
                <a:path extrusionOk="0" h="8644" w="8645">
                  <a:moveTo>
                    <a:pt x="4471" y="2396"/>
                  </a:moveTo>
                  <a:lnTo>
                    <a:pt x="4644" y="2420"/>
                  </a:lnTo>
                  <a:lnTo>
                    <a:pt x="4841" y="2470"/>
                  </a:lnTo>
                  <a:lnTo>
                    <a:pt x="5014" y="2519"/>
                  </a:lnTo>
                  <a:lnTo>
                    <a:pt x="5212" y="2618"/>
                  </a:lnTo>
                  <a:lnTo>
                    <a:pt x="5385" y="2717"/>
                  </a:lnTo>
                  <a:lnTo>
                    <a:pt x="5533" y="2816"/>
                  </a:lnTo>
                  <a:lnTo>
                    <a:pt x="5681" y="2939"/>
                  </a:lnTo>
                  <a:lnTo>
                    <a:pt x="5805" y="3087"/>
                  </a:lnTo>
                  <a:lnTo>
                    <a:pt x="5903" y="3235"/>
                  </a:lnTo>
                  <a:lnTo>
                    <a:pt x="6002" y="3384"/>
                  </a:lnTo>
                  <a:lnTo>
                    <a:pt x="6101" y="3556"/>
                  </a:lnTo>
                  <a:lnTo>
                    <a:pt x="6150" y="3729"/>
                  </a:lnTo>
                  <a:lnTo>
                    <a:pt x="6200" y="3902"/>
                  </a:lnTo>
                  <a:lnTo>
                    <a:pt x="6249" y="4100"/>
                  </a:lnTo>
                  <a:lnTo>
                    <a:pt x="6249" y="4273"/>
                  </a:lnTo>
                  <a:lnTo>
                    <a:pt x="6249" y="4470"/>
                  </a:lnTo>
                  <a:lnTo>
                    <a:pt x="6224" y="4643"/>
                  </a:lnTo>
                  <a:lnTo>
                    <a:pt x="6175" y="4841"/>
                  </a:lnTo>
                  <a:lnTo>
                    <a:pt x="6126" y="5014"/>
                  </a:lnTo>
                  <a:lnTo>
                    <a:pt x="6052" y="5186"/>
                  </a:lnTo>
                  <a:lnTo>
                    <a:pt x="5953" y="5359"/>
                  </a:lnTo>
                  <a:lnTo>
                    <a:pt x="5829" y="5532"/>
                  </a:lnTo>
                  <a:lnTo>
                    <a:pt x="5706" y="5680"/>
                  </a:lnTo>
                  <a:lnTo>
                    <a:pt x="5558" y="5804"/>
                  </a:lnTo>
                  <a:lnTo>
                    <a:pt x="5409" y="5903"/>
                  </a:lnTo>
                  <a:lnTo>
                    <a:pt x="5261" y="6001"/>
                  </a:lnTo>
                  <a:lnTo>
                    <a:pt x="5088" y="6100"/>
                  </a:lnTo>
                  <a:lnTo>
                    <a:pt x="4915" y="6150"/>
                  </a:lnTo>
                  <a:lnTo>
                    <a:pt x="4743" y="6199"/>
                  </a:lnTo>
                  <a:lnTo>
                    <a:pt x="4570" y="6224"/>
                  </a:lnTo>
                  <a:lnTo>
                    <a:pt x="4372" y="6248"/>
                  </a:lnTo>
                  <a:lnTo>
                    <a:pt x="4199" y="6248"/>
                  </a:lnTo>
                  <a:lnTo>
                    <a:pt x="4002" y="6224"/>
                  </a:lnTo>
                  <a:lnTo>
                    <a:pt x="3829" y="6174"/>
                  </a:lnTo>
                  <a:lnTo>
                    <a:pt x="3631" y="6125"/>
                  </a:lnTo>
                  <a:lnTo>
                    <a:pt x="3458" y="6051"/>
                  </a:lnTo>
                  <a:lnTo>
                    <a:pt x="3286" y="5952"/>
                  </a:lnTo>
                  <a:lnTo>
                    <a:pt x="3113" y="5828"/>
                  </a:lnTo>
                  <a:lnTo>
                    <a:pt x="2989" y="5705"/>
                  </a:lnTo>
                  <a:lnTo>
                    <a:pt x="2866" y="5557"/>
                  </a:lnTo>
                  <a:lnTo>
                    <a:pt x="2742" y="5409"/>
                  </a:lnTo>
                  <a:lnTo>
                    <a:pt x="2643" y="5260"/>
                  </a:lnTo>
                  <a:lnTo>
                    <a:pt x="2569" y="5088"/>
                  </a:lnTo>
                  <a:lnTo>
                    <a:pt x="2495" y="4915"/>
                  </a:lnTo>
                  <a:lnTo>
                    <a:pt x="2446" y="4742"/>
                  </a:lnTo>
                  <a:lnTo>
                    <a:pt x="2421" y="4569"/>
                  </a:lnTo>
                  <a:lnTo>
                    <a:pt x="2396" y="4371"/>
                  </a:lnTo>
                  <a:lnTo>
                    <a:pt x="2396" y="4174"/>
                  </a:lnTo>
                  <a:lnTo>
                    <a:pt x="2421" y="4001"/>
                  </a:lnTo>
                  <a:lnTo>
                    <a:pt x="2471" y="3803"/>
                  </a:lnTo>
                  <a:lnTo>
                    <a:pt x="2520" y="3631"/>
                  </a:lnTo>
                  <a:lnTo>
                    <a:pt x="2619" y="3458"/>
                  </a:lnTo>
                  <a:lnTo>
                    <a:pt x="2717" y="3285"/>
                  </a:lnTo>
                  <a:lnTo>
                    <a:pt x="2816" y="3112"/>
                  </a:lnTo>
                  <a:lnTo>
                    <a:pt x="2940" y="2988"/>
                  </a:lnTo>
                  <a:lnTo>
                    <a:pt x="3088" y="2840"/>
                  </a:lnTo>
                  <a:lnTo>
                    <a:pt x="3236" y="2741"/>
                  </a:lnTo>
                  <a:lnTo>
                    <a:pt x="3384" y="2643"/>
                  </a:lnTo>
                  <a:lnTo>
                    <a:pt x="3557" y="2569"/>
                  </a:lnTo>
                  <a:lnTo>
                    <a:pt x="3730" y="2494"/>
                  </a:lnTo>
                  <a:lnTo>
                    <a:pt x="3903" y="2445"/>
                  </a:lnTo>
                  <a:lnTo>
                    <a:pt x="4100" y="2420"/>
                  </a:lnTo>
                  <a:lnTo>
                    <a:pt x="4273" y="2396"/>
                  </a:lnTo>
                  <a:close/>
                  <a:moveTo>
                    <a:pt x="4224" y="0"/>
                  </a:moveTo>
                  <a:lnTo>
                    <a:pt x="3804" y="50"/>
                  </a:lnTo>
                  <a:lnTo>
                    <a:pt x="3384" y="99"/>
                  </a:lnTo>
                  <a:lnTo>
                    <a:pt x="2989" y="222"/>
                  </a:lnTo>
                  <a:lnTo>
                    <a:pt x="2594" y="371"/>
                  </a:lnTo>
                  <a:lnTo>
                    <a:pt x="2224" y="543"/>
                  </a:lnTo>
                  <a:lnTo>
                    <a:pt x="1878" y="766"/>
                  </a:lnTo>
                  <a:lnTo>
                    <a:pt x="1557" y="1013"/>
                  </a:lnTo>
                  <a:lnTo>
                    <a:pt x="1236" y="1309"/>
                  </a:lnTo>
                  <a:lnTo>
                    <a:pt x="964" y="1630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97" y="2766"/>
                  </a:lnTo>
                  <a:lnTo>
                    <a:pt x="174" y="3186"/>
                  </a:lnTo>
                  <a:lnTo>
                    <a:pt x="75" y="3606"/>
                  </a:lnTo>
                  <a:lnTo>
                    <a:pt x="26" y="4026"/>
                  </a:lnTo>
                  <a:lnTo>
                    <a:pt x="1" y="4445"/>
                  </a:lnTo>
                  <a:lnTo>
                    <a:pt x="50" y="4841"/>
                  </a:lnTo>
                  <a:lnTo>
                    <a:pt x="100" y="5260"/>
                  </a:lnTo>
                  <a:lnTo>
                    <a:pt x="223" y="5656"/>
                  </a:lnTo>
                  <a:lnTo>
                    <a:pt x="371" y="6051"/>
                  </a:lnTo>
                  <a:lnTo>
                    <a:pt x="544" y="6421"/>
                  </a:lnTo>
                  <a:lnTo>
                    <a:pt x="766" y="6767"/>
                  </a:lnTo>
                  <a:lnTo>
                    <a:pt x="1013" y="7113"/>
                  </a:lnTo>
                  <a:lnTo>
                    <a:pt x="1310" y="7409"/>
                  </a:lnTo>
                  <a:lnTo>
                    <a:pt x="1631" y="7705"/>
                  </a:lnTo>
                  <a:lnTo>
                    <a:pt x="1977" y="7952"/>
                  </a:lnTo>
                  <a:lnTo>
                    <a:pt x="2372" y="8175"/>
                  </a:lnTo>
                  <a:lnTo>
                    <a:pt x="2767" y="8348"/>
                  </a:lnTo>
                  <a:lnTo>
                    <a:pt x="3187" y="8496"/>
                  </a:lnTo>
                  <a:lnTo>
                    <a:pt x="3607" y="8570"/>
                  </a:lnTo>
                  <a:lnTo>
                    <a:pt x="4026" y="8619"/>
                  </a:lnTo>
                  <a:lnTo>
                    <a:pt x="4446" y="8644"/>
                  </a:lnTo>
                  <a:lnTo>
                    <a:pt x="4841" y="8619"/>
                  </a:lnTo>
                  <a:lnTo>
                    <a:pt x="5261" y="8545"/>
                  </a:lnTo>
                  <a:lnTo>
                    <a:pt x="5656" y="8422"/>
                  </a:lnTo>
                  <a:lnTo>
                    <a:pt x="6052" y="8273"/>
                  </a:lnTo>
                  <a:lnTo>
                    <a:pt x="6422" y="8101"/>
                  </a:lnTo>
                  <a:lnTo>
                    <a:pt x="6768" y="7878"/>
                  </a:lnTo>
                  <a:lnTo>
                    <a:pt x="7113" y="7631"/>
                  </a:lnTo>
                  <a:lnTo>
                    <a:pt x="7410" y="7335"/>
                  </a:lnTo>
                  <a:lnTo>
                    <a:pt x="7706" y="7014"/>
                  </a:lnTo>
                  <a:lnTo>
                    <a:pt x="7953" y="6668"/>
                  </a:lnTo>
                  <a:lnTo>
                    <a:pt x="8175" y="6273"/>
                  </a:lnTo>
                  <a:lnTo>
                    <a:pt x="8348" y="5878"/>
                  </a:lnTo>
                  <a:lnTo>
                    <a:pt x="8496" y="5458"/>
                  </a:lnTo>
                  <a:lnTo>
                    <a:pt x="8571" y="5038"/>
                  </a:lnTo>
                  <a:lnTo>
                    <a:pt x="8645" y="4618"/>
                  </a:lnTo>
                  <a:lnTo>
                    <a:pt x="8645" y="4223"/>
                  </a:lnTo>
                  <a:lnTo>
                    <a:pt x="8620" y="3803"/>
                  </a:lnTo>
                  <a:lnTo>
                    <a:pt x="8546" y="3384"/>
                  </a:lnTo>
                  <a:lnTo>
                    <a:pt x="8422" y="2988"/>
                  </a:lnTo>
                  <a:lnTo>
                    <a:pt x="8274" y="2593"/>
                  </a:lnTo>
                  <a:lnTo>
                    <a:pt x="8101" y="2223"/>
                  </a:lnTo>
                  <a:lnTo>
                    <a:pt x="7879" y="1877"/>
                  </a:lnTo>
                  <a:lnTo>
                    <a:pt x="7632" y="1531"/>
                  </a:lnTo>
                  <a:lnTo>
                    <a:pt x="7336" y="1235"/>
                  </a:lnTo>
                  <a:lnTo>
                    <a:pt x="7015" y="939"/>
                  </a:lnTo>
                  <a:lnTo>
                    <a:pt x="6669" y="692"/>
                  </a:lnTo>
                  <a:lnTo>
                    <a:pt x="6298" y="469"/>
                  </a:lnTo>
                  <a:lnTo>
                    <a:pt x="5879" y="296"/>
                  </a:lnTo>
                  <a:lnTo>
                    <a:pt x="5483" y="148"/>
                  </a:lnTo>
                  <a:lnTo>
                    <a:pt x="5064" y="74"/>
                  </a:lnTo>
                  <a:lnTo>
                    <a:pt x="4644" y="25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-475307" y="-2627756"/>
              <a:ext cx="326052" cy="326997"/>
            </a:xfrm>
            <a:custGeom>
              <a:rect b="b" l="l" r="r" t="t"/>
              <a:pathLst>
                <a:path extrusionOk="0" h="8645" w="8620">
                  <a:moveTo>
                    <a:pt x="4446" y="2396"/>
                  </a:moveTo>
                  <a:lnTo>
                    <a:pt x="4643" y="2421"/>
                  </a:lnTo>
                  <a:lnTo>
                    <a:pt x="4816" y="2470"/>
                  </a:lnTo>
                  <a:lnTo>
                    <a:pt x="5014" y="2520"/>
                  </a:lnTo>
                  <a:lnTo>
                    <a:pt x="5187" y="2618"/>
                  </a:lnTo>
                  <a:lnTo>
                    <a:pt x="5359" y="2717"/>
                  </a:lnTo>
                  <a:lnTo>
                    <a:pt x="5508" y="2816"/>
                  </a:lnTo>
                  <a:lnTo>
                    <a:pt x="5656" y="2940"/>
                  </a:lnTo>
                  <a:lnTo>
                    <a:pt x="5779" y="3088"/>
                  </a:lnTo>
                  <a:lnTo>
                    <a:pt x="5903" y="3236"/>
                  </a:lnTo>
                  <a:lnTo>
                    <a:pt x="6002" y="3384"/>
                  </a:lnTo>
                  <a:lnTo>
                    <a:pt x="6076" y="3557"/>
                  </a:lnTo>
                  <a:lnTo>
                    <a:pt x="6150" y="3730"/>
                  </a:lnTo>
                  <a:lnTo>
                    <a:pt x="6199" y="3903"/>
                  </a:lnTo>
                  <a:lnTo>
                    <a:pt x="6224" y="4100"/>
                  </a:lnTo>
                  <a:lnTo>
                    <a:pt x="6224" y="4273"/>
                  </a:lnTo>
                  <a:lnTo>
                    <a:pt x="6224" y="4471"/>
                  </a:lnTo>
                  <a:lnTo>
                    <a:pt x="6199" y="4644"/>
                  </a:lnTo>
                  <a:lnTo>
                    <a:pt x="6174" y="4841"/>
                  </a:lnTo>
                  <a:lnTo>
                    <a:pt x="6100" y="5014"/>
                  </a:lnTo>
                  <a:lnTo>
                    <a:pt x="6026" y="5187"/>
                  </a:lnTo>
                  <a:lnTo>
                    <a:pt x="5927" y="5360"/>
                  </a:lnTo>
                  <a:lnTo>
                    <a:pt x="5804" y="5533"/>
                  </a:lnTo>
                  <a:lnTo>
                    <a:pt x="5681" y="5681"/>
                  </a:lnTo>
                  <a:lnTo>
                    <a:pt x="5557" y="5804"/>
                  </a:lnTo>
                  <a:lnTo>
                    <a:pt x="5409" y="5903"/>
                  </a:lnTo>
                  <a:lnTo>
                    <a:pt x="5236" y="6002"/>
                  </a:lnTo>
                  <a:lnTo>
                    <a:pt x="5088" y="6101"/>
                  </a:lnTo>
                  <a:lnTo>
                    <a:pt x="4915" y="6150"/>
                  </a:lnTo>
                  <a:lnTo>
                    <a:pt x="4717" y="6199"/>
                  </a:lnTo>
                  <a:lnTo>
                    <a:pt x="4544" y="6249"/>
                  </a:lnTo>
                  <a:lnTo>
                    <a:pt x="4174" y="6249"/>
                  </a:lnTo>
                  <a:lnTo>
                    <a:pt x="3976" y="6224"/>
                  </a:lnTo>
                  <a:lnTo>
                    <a:pt x="3804" y="6175"/>
                  </a:lnTo>
                  <a:lnTo>
                    <a:pt x="3606" y="6125"/>
                  </a:lnTo>
                  <a:lnTo>
                    <a:pt x="3433" y="6051"/>
                  </a:lnTo>
                  <a:lnTo>
                    <a:pt x="3260" y="5952"/>
                  </a:lnTo>
                  <a:lnTo>
                    <a:pt x="3112" y="5829"/>
                  </a:lnTo>
                  <a:lnTo>
                    <a:pt x="2964" y="5706"/>
                  </a:lnTo>
                  <a:lnTo>
                    <a:pt x="2840" y="5557"/>
                  </a:lnTo>
                  <a:lnTo>
                    <a:pt x="2717" y="5409"/>
                  </a:lnTo>
                  <a:lnTo>
                    <a:pt x="2618" y="5261"/>
                  </a:lnTo>
                  <a:lnTo>
                    <a:pt x="2544" y="5088"/>
                  </a:lnTo>
                  <a:lnTo>
                    <a:pt x="2470" y="4915"/>
                  </a:lnTo>
                  <a:lnTo>
                    <a:pt x="2421" y="4742"/>
                  </a:lnTo>
                  <a:lnTo>
                    <a:pt x="2396" y="4569"/>
                  </a:lnTo>
                  <a:lnTo>
                    <a:pt x="2371" y="4372"/>
                  </a:lnTo>
                  <a:lnTo>
                    <a:pt x="2396" y="4199"/>
                  </a:lnTo>
                  <a:lnTo>
                    <a:pt x="2421" y="4001"/>
                  </a:lnTo>
                  <a:lnTo>
                    <a:pt x="2445" y="3804"/>
                  </a:lnTo>
                  <a:lnTo>
                    <a:pt x="2519" y="3631"/>
                  </a:lnTo>
                  <a:lnTo>
                    <a:pt x="2593" y="3458"/>
                  </a:lnTo>
                  <a:lnTo>
                    <a:pt x="2692" y="3285"/>
                  </a:lnTo>
                  <a:lnTo>
                    <a:pt x="2791" y="3112"/>
                  </a:lnTo>
                  <a:lnTo>
                    <a:pt x="2939" y="2989"/>
                  </a:lnTo>
                  <a:lnTo>
                    <a:pt x="3063" y="2841"/>
                  </a:lnTo>
                  <a:lnTo>
                    <a:pt x="3211" y="2742"/>
                  </a:lnTo>
                  <a:lnTo>
                    <a:pt x="3384" y="2643"/>
                  </a:lnTo>
                  <a:lnTo>
                    <a:pt x="3532" y="2569"/>
                  </a:lnTo>
                  <a:lnTo>
                    <a:pt x="3705" y="2495"/>
                  </a:lnTo>
                  <a:lnTo>
                    <a:pt x="3902" y="2446"/>
                  </a:lnTo>
                  <a:lnTo>
                    <a:pt x="4075" y="2421"/>
                  </a:lnTo>
                  <a:lnTo>
                    <a:pt x="4248" y="2396"/>
                  </a:lnTo>
                  <a:close/>
                  <a:moveTo>
                    <a:pt x="4199" y="1"/>
                  </a:moveTo>
                  <a:lnTo>
                    <a:pt x="3779" y="50"/>
                  </a:lnTo>
                  <a:lnTo>
                    <a:pt x="3384" y="99"/>
                  </a:lnTo>
                  <a:lnTo>
                    <a:pt x="2964" y="223"/>
                  </a:lnTo>
                  <a:lnTo>
                    <a:pt x="2593" y="371"/>
                  </a:lnTo>
                  <a:lnTo>
                    <a:pt x="2223" y="544"/>
                  </a:lnTo>
                  <a:lnTo>
                    <a:pt x="1853" y="766"/>
                  </a:lnTo>
                  <a:lnTo>
                    <a:pt x="1532" y="1013"/>
                  </a:lnTo>
                  <a:lnTo>
                    <a:pt x="1210" y="1310"/>
                  </a:lnTo>
                  <a:lnTo>
                    <a:pt x="939" y="1631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72" y="2767"/>
                  </a:lnTo>
                  <a:lnTo>
                    <a:pt x="149" y="3186"/>
                  </a:lnTo>
                  <a:lnTo>
                    <a:pt x="50" y="3606"/>
                  </a:lnTo>
                  <a:lnTo>
                    <a:pt x="0" y="4026"/>
                  </a:lnTo>
                  <a:lnTo>
                    <a:pt x="0" y="4446"/>
                  </a:lnTo>
                  <a:lnTo>
                    <a:pt x="25" y="4841"/>
                  </a:lnTo>
                  <a:lnTo>
                    <a:pt x="99" y="5261"/>
                  </a:lnTo>
                  <a:lnTo>
                    <a:pt x="198" y="5656"/>
                  </a:lnTo>
                  <a:lnTo>
                    <a:pt x="346" y="6051"/>
                  </a:lnTo>
                  <a:lnTo>
                    <a:pt x="544" y="6422"/>
                  </a:lnTo>
                  <a:lnTo>
                    <a:pt x="741" y="6767"/>
                  </a:lnTo>
                  <a:lnTo>
                    <a:pt x="1013" y="7113"/>
                  </a:lnTo>
                  <a:lnTo>
                    <a:pt x="1285" y="7410"/>
                  </a:lnTo>
                  <a:lnTo>
                    <a:pt x="1606" y="7706"/>
                  </a:lnTo>
                  <a:lnTo>
                    <a:pt x="1976" y="7953"/>
                  </a:lnTo>
                  <a:lnTo>
                    <a:pt x="2346" y="8175"/>
                  </a:lnTo>
                  <a:lnTo>
                    <a:pt x="2742" y="8348"/>
                  </a:lnTo>
                  <a:lnTo>
                    <a:pt x="3161" y="8496"/>
                  </a:lnTo>
                  <a:lnTo>
                    <a:pt x="3581" y="8570"/>
                  </a:lnTo>
                  <a:lnTo>
                    <a:pt x="4001" y="8620"/>
                  </a:lnTo>
                  <a:lnTo>
                    <a:pt x="4421" y="8644"/>
                  </a:lnTo>
                  <a:lnTo>
                    <a:pt x="4841" y="8620"/>
                  </a:lnTo>
                  <a:lnTo>
                    <a:pt x="5236" y="8546"/>
                  </a:lnTo>
                  <a:lnTo>
                    <a:pt x="5631" y="8422"/>
                  </a:lnTo>
                  <a:lnTo>
                    <a:pt x="6026" y="8274"/>
                  </a:lnTo>
                  <a:lnTo>
                    <a:pt x="6397" y="8101"/>
                  </a:lnTo>
                  <a:lnTo>
                    <a:pt x="6767" y="7879"/>
                  </a:lnTo>
                  <a:lnTo>
                    <a:pt x="7088" y="7632"/>
                  </a:lnTo>
                  <a:lnTo>
                    <a:pt x="7409" y="7335"/>
                  </a:lnTo>
                  <a:lnTo>
                    <a:pt x="7681" y="7014"/>
                  </a:lnTo>
                  <a:lnTo>
                    <a:pt x="7928" y="6669"/>
                  </a:lnTo>
                  <a:lnTo>
                    <a:pt x="8150" y="6274"/>
                  </a:lnTo>
                  <a:lnTo>
                    <a:pt x="8323" y="5878"/>
                  </a:lnTo>
                  <a:lnTo>
                    <a:pt x="8471" y="5459"/>
                  </a:lnTo>
                  <a:lnTo>
                    <a:pt x="8570" y="5039"/>
                  </a:lnTo>
                  <a:lnTo>
                    <a:pt x="8619" y="4644"/>
                  </a:lnTo>
                  <a:lnTo>
                    <a:pt x="8619" y="4224"/>
                  </a:lnTo>
                  <a:lnTo>
                    <a:pt x="8595" y="3804"/>
                  </a:lnTo>
                  <a:lnTo>
                    <a:pt x="8521" y="3384"/>
                  </a:lnTo>
                  <a:lnTo>
                    <a:pt x="8422" y="2989"/>
                  </a:lnTo>
                  <a:lnTo>
                    <a:pt x="8274" y="2594"/>
                  </a:lnTo>
                  <a:lnTo>
                    <a:pt x="8076" y="2223"/>
                  </a:lnTo>
                  <a:lnTo>
                    <a:pt x="7854" y="1878"/>
                  </a:lnTo>
                  <a:lnTo>
                    <a:pt x="7607" y="1532"/>
                  </a:lnTo>
                  <a:lnTo>
                    <a:pt x="7335" y="1235"/>
                  </a:lnTo>
                  <a:lnTo>
                    <a:pt x="7014" y="939"/>
                  </a:lnTo>
                  <a:lnTo>
                    <a:pt x="6644" y="692"/>
                  </a:lnTo>
                  <a:lnTo>
                    <a:pt x="6273" y="470"/>
                  </a:lnTo>
                  <a:lnTo>
                    <a:pt x="5853" y="297"/>
                  </a:lnTo>
                  <a:lnTo>
                    <a:pt x="5458" y="149"/>
                  </a:lnTo>
                  <a:lnTo>
                    <a:pt x="5038" y="75"/>
                  </a:lnTo>
                  <a:lnTo>
                    <a:pt x="4619" y="25"/>
                  </a:lnTo>
                  <a:lnTo>
                    <a:pt x="419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5" name="Google Shape;665;p21"/>
          <p:cNvGrpSpPr/>
          <p:nvPr/>
        </p:nvGrpSpPr>
        <p:grpSpPr>
          <a:xfrm rot="-2325870">
            <a:off x="232090" y="1672018"/>
            <a:ext cx="340073" cy="353123"/>
            <a:chOff x="-489340" y="-2627756"/>
            <a:chExt cx="340085" cy="353135"/>
          </a:xfrm>
        </p:grpSpPr>
        <p:sp>
          <p:nvSpPr>
            <p:cNvPr id="666" name="Google Shape;666;p21"/>
            <p:cNvSpPr/>
            <p:nvPr/>
          </p:nvSpPr>
          <p:spPr>
            <a:xfrm>
              <a:off x="-489340" y="-2601581"/>
              <a:ext cx="326997" cy="326959"/>
            </a:xfrm>
            <a:custGeom>
              <a:rect b="b" l="l" r="r" t="t"/>
              <a:pathLst>
                <a:path extrusionOk="0" h="8644" w="8645">
                  <a:moveTo>
                    <a:pt x="4471" y="2396"/>
                  </a:moveTo>
                  <a:lnTo>
                    <a:pt x="4644" y="2420"/>
                  </a:lnTo>
                  <a:lnTo>
                    <a:pt x="4841" y="2470"/>
                  </a:lnTo>
                  <a:lnTo>
                    <a:pt x="5014" y="2519"/>
                  </a:lnTo>
                  <a:lnTo>
                    <a:pt x="5212" y="2618"/>
                  </a:lnTo>
                  <a:lnTo>
                    <a:pt x="5385" y="2717"/>
                  </a:lnTo>
                  <a:lnTo>
                    <a:pt x="5533" y="2816"/>
                  </a:lnTo>
                  <a:lnTo>
                    <a:pt x="5681" y="2939"/>
                  </a:lnTo>
                  <a:lnTo>
                    <a:pt x="5805" y="3087"/>
                  </a:lnTo>
                  <a:lnTo>
                    <a:pt x="5903" y="3235"/>
                  </a:lnTo>
                  <a:lnTo>
                    <a:pt x="6002" y="3384"/>
                  </a:lnTo>
                  <a:lnTo>
                    <a:pt x="6101" y="3556"/>
                  </a:lnTo>
                  <a:lnTo>
                    <a:pt x="6150" y="3729"/>
                  </a:lnTo>
                  <a:lnTo>
                    <a:pt x="6200" y="3902"/>
                  </a:lnTo>
                  <a:lnTo>
                    <a:pt x="6249" y="4100"/>
                  </a:lnTo>
                  <a:lnTo>
                    <a:pt x="6249" y="4273"/>
                  </a:lnTo>
                  <a:lnTo>
                    <a:pt x="6249" y="4470"/>
                  </a:lnTo>
                  <a:lnTo>
                    <a:pt x="6224" y="4643"/>
                  </a:lnTo>
                  <a:lnTo>
                    <a:pt x="6175" y="4841"/>
                  </a:lnTo>
                  <a:lnTo>
                    <a:pt x="6126" y="5014"/>
                  </a:lnTo>
                  <a:lnTo>
                    <a:pt x="6052" y="5186"/>
                  </a:lnTo>
                  <a:lnTo>
                    <a:pt x="5953" y="5359"/>
                  </a:lnTo>
                  <a:lnTo>
                    <a:pt x="5829" y="5532"/>
                  </a:lnTo>
                  <a:lnTo>
                    <a:pt x="5706" y="5680"/>
                  </a:lnTo>
                  <a:lnTo>
                    <a:pt x="5558" y="5804"/>
                  </a:lnTo>
                  <a:lnTo>
                    <a:pt x="5409" y="5903"/>
                  </a:lnTo>
                  <a:lnTo>
                    <a:pt x="5261" y="6001"/>
                  </a:lnTo>
                  <a:lnTo>
                    <a:pt x="5088" y="6100"/>
                  </a:lnTo>
                  <a:lnTo>
                    <a:pt x="4915" y="6150"/>
                  </a:lnTo>
                  <a:lnTo>
                    <a:pt x="4743" y="6199"/>
                  </a:lnTo>
                  <a:lnTo>
                    <a:pt x="4570" y="6224"/>
                  </a:lnTo>
                  <a:lnTo>
                    <a:pt x="4372" y="6248"/>
                  </a:lnTo>
                  <a:lnTo>
                    <a:pt x="4199" y="6248"/>
                  </a:lnTo>
                  <a:lnTo>
                    <a:pt x="4002" y="6224"/>
                  </a:lnTo>
                  <a:lnTo>
                    <a:pt x="3829" y="6174"/>
                  </a:lnTo>
                  <a:lnTo>
                    <a:pt x="3631" y="6125"/>
                  </a:lnTo>
                  <a:lnTo>
                    <a:pt x="3458" y="6051"/>
                  </a:lnTo>
                  <a:lnTo>
                    <a:pt x="3286" y="5952"/>
                  </a:lnTo>
                  <a:lnTo>
                    <a:pt x="3113" y="5828"/>
                  </a:lnTo>
                  <a:lnTo>
                    <a:pt x="2989" y="5705"/>
                  </a:lnTo>
                  <a:lnTo>
                    <a:pt x="2866" y="5557"/>
                  </a:lnTo>
                  <a:lnTo>
                    <a:pt x="2742" y="5409"/>
                  </a:lnTo>
                  <a:lnTo>
                    <a:pt x="2643" y="5260"/>
                  </a:lnTo>
                  <a:lnTo>
                    <a:pt x="2569" y="5088"/>
                  </a:lnTo>
                  <a:lnTo>
                    <a:pt x="2495" y="4915"/>
                  </a:lnTo>
                  <a:lnTo>
                    <a:pt x="2446" y="4742"/>
                  </a:lnTo>
                  <a:lnTo>
                    <a:pt x="2421" y="4569"/>
                  </a:lnTo>
                  <a:lnTo>
                    <a:pt x="2396" y="4371"/>
                  </a:lnTo>
                  <a:lnTo>
                    <a:pt x="2396" y="4174"/>
                  </a:lnTo>
                  <a:lnTo>
                    <a:pt x="2421" y="4001"/>
                  </a:lnTo>
                  <a:lnTo>
                    <a:pt x="2471" y="3803"/>
                  </a:lnTo>
                  <a:lnTo>
                    <a:pt x="2520" y="3631"/>
                  </a:lnTo>
                  <a:lnTo>
                    <a:pt x="2619" y="3458"/>
                  </a:lnTo>
                  <a:lnTo>
                    <a:pt x="2717" y="3285"/>
                  </a:lnTo>
                  <a:lnTo>
                    <a:pt x="2816" y="3112"/>
                  </a:lnTo>
                  <a:lnTo>
                    <a:pt x="2940" y="2988"/>
                  </a:lnTo>
                  <a:lnTo>
                    <a:pt x="3088" y="2840"/>
                  </a:lnTo>
                  <a:lnTo>
                    <a:pt x="3236" y="2741"/>
                  </a:lnTo>
                  <a:lnTo>
                    <a:pt x="3384" y="2643"/>
                  </a:lnTo>
                  <a:lnTo>
                    <a:pt x="3557" y="2569"/>
                  </a:lnTo>
                  <a:lnTo>
                    <a:pt x="3730" y="2494"/>
                  </a:lnTo>
                  <a:lnTo>
                    <a:pt x="3903" y="2445"/>
                  </a:lnTo>
                  <a:lnTo>
                    <a:pt x="4100" y="2420"/>
                  </a:lnTo>
                  <a:lnTo>
                    <a:pt x="4273" y="2396"/>
                  </a:lnTo>
                  <a:close/>
                  <a:moveTo>
                    <a:pt x="4224" y="0"/>
                  </a:moveTo>
                  <a:lnTo>
                    <a:pt x="3804" y="50"/>
                  </a:lnTo>
                  <a:lnTo>
                    <a:pt x="3384" y="99"/>
                  </a:lnTo>
                  <a:lnTo>
                    <a:pt x="2989" y="222"/>
                  </a:lnTo>
                  <a:lnTo>
                    <a:pt x="2594" y="371"/>
                  </a:lnTo>
                  <a:lnTo>
                    <a:pt x="2224" y="543"/>
                  </a:lnTo>
                  <a:lnTo>
                    <a:pt x="1878" y="766"/>
                  </a:lnTo>
                  <a:lnTo>
                    <a:pt x="1557" y="1013"/>
                  </a:lnTo>
                  <a:lnTo>
                    <a:pt x="1236" y="1309"/>
                  </a:lnTo>
                  <a:lnTo>
                    <a:pt x="964" y="1630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97" y="2766"/>
                  </a:lnTo>
                  <a:lnTo>
                    <a:pt x="174" y="3186"/>
                  </a:lnTo>
                  <a:lnTo>
                    <a:pt x="75" y="3606"/>
                  </a:lnTo>
                  <a:lnTo>
                    <a:pt x="26" y="4026"/>
                  </a:lnTo>
                  <a:lnTo>
                    <a:pt x="1" y="4445"/>
                  </a:lnTo>
                  <a:lnTo>
                    <a:pt x="50" y="4841"/>
                  </a:lnTo>
                  <a:lnTo>
                    <a:pt x="100" y="5260"/>
                  </a:lnTo>
                  <a:lnTo>
                    <a:pt x="223" y="5656"/>
                  </a:lnTo>
                  <a:lnTo>
                    <a:pt x="371" y="6051"/>
                  </a:lnTo>
                  <a:lnTo>
                    <a:pt x="544" y="6421"/>
                  </a:lnTo>
                  <a:lnTo>
                    <a:pt x="766" y="6767"/>
                  </a:lnTo>
                  <a:lnTo>
                    <a:pt x="1013" y="7113"/>
                  </a:lnTo>
                  <a:lnTo>
                    <a:pt x="1310" y="7409"/>
                  </a:lnTo>
                  <a:lnTo>
                    <a:pt x="1631" y="7705"/>
                  </a:lnTo>
                  <a:lnTo>
                    <a:pt x="1977" y="7952"/>
                  </a:lnTo>
                  <a:lnTo>
                    <a:pt x="2372" y="8175"/>
                  </a:lnTo>
                  <a:lnTo>
                    <a:pt x="2767" y="8348"/>
                  </a:lnTo>
                  <a:lnTo>
                    <a:pt x="3187" y="8496"/>
                  </a:lnTo>
                  <a:lnTo>
                    <a:pt x="3607" y="8570"/>
                  </a:lnTo>
                  <a:lnTo>
                    <a:pt x="4026" y="8619"/>
                  </a:lnTo>
                  <a:lnTo>
                    <a:pt x="4446" y="8644"/>
                  </a:lnTo>
                  <a:lnTo>
                    <a:pt x="4841" y="8619"/>
                  </a:lnTo>
                  <a:lnTo>
                    <a:pt x="5261" y="8545"/>
                  </a:lnTo>
                  <a:lnTo>
                    <a:pt x="5656" y="8422"/>
                  </a:lnTo>
                  <a:lnTo>
                    <a:pt x="6052" y="8273"/>
                  </a:lnTo>
                  <a:lnTo>
                    <a:pt x="6422" y="8101"/>
                  </a:lnTo>
                  <a:lnTo>
                    <a:pt x="6768" y="7878"/>
                  </a:lnTo>
                  <a:lnTo>
                    <a:pt x="7113" y="7631"/>
                  </a:lnTo>
                  <a:lnTo>
                    <a:pt x="7410" y="7335"/>
                  </a:lnTo>
                  <a:lnTo>
                    <a:pt x="7706" y="7014"/>
                  </a:lnTo>
                  <a:lnTo>
                    <a:pt x="7953" y="6668"/>
                  </a:lnTo>
                  <a:lnTo>
                    <a:pt x="8175" y="6273"/>
                  </a:lnTo>
                  <a:lnTo>
                    <a:pt x="8348" y="5878"/>
                  </a:lnTo>
                  <a:lnTo>
                    <a:pt x="8496" y="5458"/>
                  </a:lnTo>
                  <a:lnTo>
                    <a:pt x="8571" y="5038"/>
                  </a:lnTo>
                  <a:lnTo>
                    <a:pt x="8645" y="4618"/>
                  </a:lnTo>
                  <a:lnTo>
                    <a:pt x="8645" y="4223"/>
                  </a:lnTo>
                  <a:lnTo>
                    <a:pt x="8620" y="3803"/>
                  </a:lnTo>
                  <a:lnTo>
                    <a:pt x="8546" y="3384"/>
                  </a:lnTo>
                  <a:lnTo>
                    <a:pt x="8422" y="2988"/>
                  </a:lnTo>
                  <a:lnTo>
                    <a:pt x="8274" y="2593"/>
                  </a:lnTo>
                  <a:lnTo>
                    <a:pt x="8101" y="2223"/>
                  </a:lnTo>
                  <a:lnTo>
                    <a:pt x="7879" y="1877"/>
                  </a:lnTo>
                  <a:lnTo>
                    <a:pt x="7632" y="1531"/>
                  </a:lnTo>
                  <a:lnTo>
                    <a:pt x="7336" y="1235"/>
                  </a:lnTo>
                  <a:lnTo>
                    <a:pt x="7015" y="939"/>
                  </a:lnTo>
                  <a:lnTo>
                    <a:pt x="6669" y="692"/>
                  </a:lnTo>
                  <a:lnTo>
                    <a:pt x="6298" y="469"/>
                  </a:lnTo>
                  <a:lnTo>
                    <a:pt x="5879" y="296"/>
                  </a:lnTo>
                  <a:lnTo>
                    <a:pt x="5483" y="148"/>
                  </a:lnTo>
                  <a:lnTo>
                    <a:pt x="5064" y="74"/>
                  </a:lnTo>
                  <a:lnTo>
                    <a:pt x="4644" y="25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-475307" y="-2627756"/>
              <a:ext cx="326052" cy="326997"/>
            </a:xfrm>
            <a:custGeom>
              <a:rect b="b" l="l" r="r" t="t"/>
              <a:pathLst>
                <a:path extrusionOk="0" h="8645" w="8620">
                  <a:moveTo>
                    <a:pt x="4446" y="2396"/>
                  </a:moveTo>
                  <a:lnTo>
                    <a:pt x="4643" y="2421"/>
                  </a:lnTo>
                  <a:lnTo>
                    <a:pt x="4816" y="2470"/>
                  </a:lnTo>
                  <a:lnTo>
                    <a:pt x="5014" y="2520"/>
                  </a:lnTo>
                  <a:lnTo>
                    <a:pt x="5187" y="2618"/>
                  </a:lnTo>
                  <a:lnTo>
                    <a:pt x="5359" y="2717"/>
                  </a:lnTo>
                  <a:lnTo>
                    <a:pt x="5508" y="2816"/>
                  </a:lnTo>
                  <a:lnTo>
                    <a:pt x="5656" y="2940"/>
                  </a:lnTo>
                  <a:lnTo>
                    <a:pt x="5779" y="3088"/>
                  </a:lnTo>
                  <a:lnTo>
                    <a:pt x="5903" y="3236"/>
                  </a:lnTo>
                  <a:lnTo>
                    <a:pt x="6002" y="3384"/>
                  </a:lnTo>
                  <a:lnTo>
                    <a:pt x="6076" y="3557"/>
                  </a:lnTo>
                  <a:lnTo>
                    <a:pt x="6150" y="3730"/>
                  </a:lnTo>
                  <a:lnTo>
                    <a:pt x="6199" y="3903"/>
                  </a:lnTo>
                  <a:lnTo>
                    <a:pt x="6224" y="4100"/>
                  </a:lnTo>
                  <a:lnTo>
                    <a:pt x="6224" y="4273"/>
                  </a:lnTo>
                  <a:lnTo>
                    <a:pt x="6224" y="4471"/>
                  </a:lnTo>
                  <a:lnTo>
                    <a:pt x="6199" y="4644"/>
                  </a:lnTo>
                  <a:lnTo>
                    <a:pt x="6174" y="4841"/>
                  </a:lnTo>
                  <a:lnTo>
                    <a:pt x="6100" y="5014"/>
                  </a:lnTo>
                  <a:lnTo>
                    <a:pt x="6026" y="5187"/>
                  </a:lnTo>
                  <a:lnTo>
                    <a:pt x="5927" y="5360"/>
                  </a:lnTo>
                  <a:lnTo>
                    <a:pt x="5804" y="5533"/>
                  </a:lnTo>
                  <a:lnTo>
                    <a:pt x="5681" y="5681"/>
                  </a:lnTo>
                  <a:lnTo>
                    <a:pt x="5557" y="5804"/>
                  </a:lnTo>
                  <a:lnTo>
                    <a:pt x="5409" y="5903"/>
                  </a:lnTo>
                  <a:lnTo>
                    <a:pt x="5236" y="6002"/>
                  </a:lnTo>
                  <a:lnTo>
                    <a:pt x="5088" y="6101"/>
                  </a:lnTo>
                  <a:lnTo>
                    <a:pt x="4915" y="6150"/>
                  </a:lnTo>
                  <a:lnTo>
                    <a:pt x="4717" y="6199"/>
                  </a:lnTo>
                  <a:lnTo>
                    <a:pt x="4544" y="6249"/>
                  </a:lnTo>
                  <a:lnTo>
                    <a:pt x="4174" y="6249"/>
                  </a:lnTo>
                  <a:lnTo>
                    <a:pt x="3976" y="6224"/>
                  </a:lnTo>
                  <a:lnTo>
                    <a:pt x="3804" y="6175"/>
                  </a:lnTo>
                  <a:lnTo>
                    <a:pt x="3606" y="6125"/>
                  </a:lnTo>
                  <a:lnTo>
                    <a:pt x="3433" y="6051"/>
                  </a:lnTo>
                  <a:lnTo>
                    <a:pt x="3260" y="5952"/>
                  </a:lnTo>
                  <a:lnTo>
                    <a:pt x="3112" y="5829"/>
                  </a:lnTo>
                  <a:lnTo>
                    <a:pt x="2964" y="5706"/>
                  </a:lnTo>
                  <a:lnTo>
                    <a:pt x="2840" y="5557"/>
                  </a:lnTo>
                  <a:lnTo>
                    <a:pt x="2717" y="5409"/>
                  </a:lnTo>
                  <a:lnTo>
                    <a:pt x="2618" y="5261"/>
                  </a:lnTo>
                  <a:lnTo>
                    <a:pt x="2544" y="5088"/>
                  </a:lnTo>
                  <a:lnTo>
                    <a:pt x="2470" y="4915"/>
                  </a:lnTo>
                  <a:lnTo>
                    <a:pt x="2421" y="4742"/>
                  </a:lnTo>
                  <a:lnTo>
                    <a:pt x="2396" y="4569"/>
                  </a:lnTo>
                  <a:lnTo>
                    <a:pt x="2371" y="4372"/>
                  </a:lnTo>
                  <a:lnTo>
                    <a:pt x="2396" y="4199"/>
                  </a:lnTo>
                  <a:lnTo>
                    <a:pt x="2421" y="4001"/>
                  </a:lnTo>
                  <a:lnTo>
                    <a:pt x="2445" y="3804"/>
                  </a:lnTo>
                  <a:lnTo>
                    <a:pt x="2519" y="3631"/>
                  </a:lnTo>
                  <a:lnTo>
                    <a:pt x="2593" y="3458"/>
                  </a:lnTo>
                  <a:lnTo>
                    <a:pt x="2692" y="3285"/>
                  </a:lnTo>
                  <a:lnTo>
                    <a:pt x="2791" y="3112"/>
                  </a:lnTo>
                  <a:lnTo>
                    <a:pt x="2939" y="2989"/>
                  </a:lnTo>
                  <a:lnTo>
                    <a:pt x="3063" y="2841"/>
                  </a:lnTo>
                  <a:lnTo>
                    <a:pt x="3211" y="2742"/>
                  </a:lnTo>
                  <a:lnTo>
                    <a:pt x="3384" y="2643"/>
                  </a:lnTo>
                  <a:lnTo>
                    <a:pt x="3532" y="2569"/>
                  </a:lnTo>
                  <a:lnTo>
                    <a:pt x="3705" y="2495"/>
                  </a:lnTo>
                  <a:lnTo>
                    <a:pt x="3902" y="2446"/>
                  </a:lnTo>
                  <a:lnTo>
                    <a:pt x="4075" y="2421"/>
                  </a:lnTo>
                  <a:lnTo>
                    <a:pt x="4248" y="2396"/>
                  </a:lnTo>
                  <a:close/>
                  <a:moveTo>
                    <a:pt x="4199" y="1"/>
                  </a:moveTo>
                  <a:lnTo>
                    <a:pt x="3779" y="50"/>
                  </a:lnTo>
                  <a:lnTo>
                    <a:pt x="3384" y="99"/>
                  </a:lnTo>
                  <a:lnTo>
                    <a:pt x="2964" y="223"/>
                  </a:lnTo>
                  <a:lnTo>
                    <a:pt x="2593" y="371"/>
                  </a:lnTo>
                  <a:lnTo>
                    <a:pt x="2223" y="544"/>
                  </a:lnTo>
                  <a:lnTo>
                    <a:pt x="1853" y="766"/>
                  </a:lnTo>
                  <a:lnTo>
                    <a:pt x="1532" y="1013"/>
                  </a:lnTo>
                  <a:lnTo>
                    <a:pt x="1210" y="1310"/>
                  </a:lnTo>
                  <a:lnTo>
                    <a:pt x="939" y="1631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72" y="2767"/>
                  </a:lnTo>
                  <a:lnTo>
                    <a:pt x="149" y="3186"/>
                  </a:lnTo>
                  <a:lnTo>
                    <a:pt x="50" y="3606"/>
                  </a:lnTo>
                  <a:lnTo>
                    <a:pt x="0" y="4026"/>
                  </a:lnTo>
                  <a:lnTo>
                    <a:pt x="0" y="4446"/>
                  </a:lnTo>
                  <a:lnTo>
                    <a:pt x="25" y="4841"/>
                  </a:lnTo>
                  <a:lnTo>
                    <a:pt x="99" y="5261"/>
                  </a:lnTo>
                  <a:lnTo>
                    <a:pt x="198" y="5656"/>
                  </a:lnTo>
                  <a:lnTo>
                    <a:pt x="346" y="6051"/>
                  </a:lnTo>
                  <a:lnTo>
                    <a:pt x="544" y="6422"/>
                  </a:lnTo>
                  <a:lnTo>
                    <a:pt x="741" y="6767"/>
                  </a:lnTo>
                  <a:lnTo>
                    <a:pt x="1013" y="7113"/>
                  </a:lnTo>
                  <a:lnTo>
                    <a:pt x="1285" y="7410"/>
                  </a:lnTo>
                  <a:lnTo>
                    <a:pt x="1606" y="7706"/>
                  </a:lnTo>
                  <a:lnTo>
                    <a:pt x="1976" y="7953"/>
                  </a:lnTo>
                  <a:lnTo>
                    <a:pt x="2346" y="8175"/>
                  </a:lnTo>
                  <a:lnTo>
                    <a:pt x="2742" y="8348"/>
                  </a:lnTo>
                  <a:lnTo>
                    <a:pt x="3161" y="8496"/>
                  </a:lnTo>
                  <a:lnTo>
                    <a:pt x="3581" y="8570"/>
                  </a:lnTo>
                  <a:lnTo>
                    <a:pt x="4001" y="8620"/>
                  </a:lnTo>
                  <a:lnTo>
                    <a:pt x="4421" y="8644"/>
                  </a:lnTo>
                  <a:lnTo>
                    <a:pt x="4841" y="8620"/>
                  </a:lnTo>
                  <a:lnTo>
                    <a:pt x="5236" y="8546"/>
                  </a:lnTo>
                  <a:lnTo>
                    <a:pt x="5631" y="8422"/>
                  </a:lnTo>
                  <a:lnTo>
                    <a:pt x="6026" y="8274"/>
                  </a:lnTo>
                  <a:lnTo>
                    <a:pt x="6397" y="8101"/>
                  </a:lnTo>
                  <a:lnTo>
                    <a:pt x="6767" y="7879"/>
                  </a:lnTo>
                  <a:lnTo>
                    <a:pt x="7088" y="7632"/>
                  </a:lnTo>
                  <a:lnTo>
                    <a:pt x="7409" y="7335"/>
                  </a:lnTo>
                  <a:lnTo>
                    <a:pt x="7681" y="7014"/>
                  </a:lnTo>
                  <a:lnTo>
                    <a:pt x="7928" y="6669"/>
                  </a:lnTo>
                  <a:lnTo>
                    <a:pt x="8150" y="6274"/>
                  </a:lnTo>
                  <a:lnTo>
                    <a:pt x="8323" y="5878"/>
                  </a:lnTo>
                  <a:lnTo>
                    <a:pt x="8471" y="5459"/>
                  </a:lnTo>
                  <a:lnTo>
                    <a:pt x="8570" y="5039"/>
                  </a:lnTo>
                  <a:lnTo>
                    <a:pt x="8619" y="4644"/>
                  </a:lnTo>
                  <a:lnTo>
                    <a:pt x="8619" y="4224"/>
                  </a:lnTo>
                  <a:lnTo>
                    <a:pt x="8595" y="3804"/>
                  </a:lnTo>
                  <a:lnTo>
                    <a:pt x="8521" y="3384"/>
                  </a:lnTo>
                  <a:lnTo>
                    <a:pt x="8422" y="2989"/>
                  </a:lnTo>
                  <a:lnTo>
                    <a:pt x="8274" y="2594"/>
                  </a:lnTo>
                  <a:lnTo>
                    <a:pt x="8076" y="2223"/>
                  </a:lnTo>
                  <a:lnTo>
                    <a:pt x="7854" y="1878"/>
                  </a:lnTo>
                  <a:lnTo>
                    <a:pt x="7607" y="1532"/>
                  </a:lnTo>
                  <a:lnTo>
                    <a:pt x="7335" y="1235"/>
                  </a:lnTo>
                  <a:lnTo>
                    <a:pt x="7014" y="939"/>
                  </a:lnTo>
                  <a:lnTo>
                    <a:pt x="6644" y="692"/>
                  </a:lnTo>
                  <a:lnTo>
                    <a:pt x="6273" y="470"/>
                  </a:lnTo>
                  <a:lnTo>
                    <a:pt x="5853" y="297"/>
                  </a:lnTo>
                  <a:lnTo>
                    <a:pt x="5458" y="149"/>
                  </a:lnTo>
                  <a:lnTo>
                    <a:pt x="5038" y="75"/>
                  </a:lnTo>
                  <a:lnTo>
                    <a:pt x="4619" y="25"/>
                  </a:lnTo>
                  <a:lnTo>
                    <a:pt x="419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Google Shape;668;p21"/>
          <p:cNvGrpSpPr/>
          <p:nvPr/>
        </p:nvGrpSpPr>
        <p:grpSpPr>
          <a:xfrm>
            <a:off x="1244674" y="-114572"/>
            <a:ext cx="468648" cy="503830"/>
            <a:chOff x="6433350" y="2515750"/>
            <a:chExt cx="197600" cy="212425"/>
          </a:xfrm>
        </p:grpSpPr>
        <p:sp>
          <p:nvSpPr>
            <p:cNvPr id="669" name="Google Shape;669;p21"/>
            <p:cNvSpPr/>
            <p:nvPr/>
          </p:nvSpPr>
          <p:spPr>
            <a:xfrm>
              <a:off x="6433350" y="2515750"/>
              <a:ext cx="195125" cy="208700"/>
            </a:xfrm>
            <a:custGeom>
              <a:rect b="b" l="l" r="r" t="t"/>
              <a:pathLst>
                <a:path extrusionOk="0" h="8348" w="7805">
                  <a:moveTo>
                    <a:pt x="1" y="0"/>
                  </a:moveTo>
                  <a:lnTo>
                    <a:pt x="3261" y="8348"/>
                  </a:lnTo>
                  <a:lnTo>
                    <a:pt x="7805" y="44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34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6512375" y="2623175"/>
              <a:ext cx="118575" cy="105000"/>
            </a:xfrm>
            <a:custGeom>
              <a:rect b="b" l="l" r="r" t="t"/>
              <a:pathLst>
                <a:path extrusionOk="0" h="4200" w="4743">
                  <a:moveTo>
                    <a:pt x="4224" y="1"/>
                  </a:moveTo>
                  <a:lnTo>
                    <a:pt x="4076" y="25"/>
                  </a:lnTo>
                  <a:lnTo>
                    <a:pt x="3903" y="50"/>
                  </a:lnTo>
                  <a:lnTo>
                    <a:pt x="3532" y="198"/>
                  </a:lnTo>
                  <a:lnTo>
                    <a:pt x="3113" y="396"/>
                  </a:lnTo>
                  <a:lnTo>
                    <a:pt x="2668" y="667"/>
                  </a:lnTo>
                  <a:lnTo>
                    <a:pt x="2224" y="989"/>
                  </a:lnTo>
                  <a:lnTo>
                    <a:pt x="1730" y="1359"/>
                  </a:lnTo>
                  <a:lnTo>
                    <a:pt x="1285" y="1779"/>
                  </a:lnTo>
                  <a:lnTo>
                    <a:pt x="915" y="2199"/>
                  </a:lnTo>
                  <a:lnTo>
                    <a:pt x="569" y="2594"/>
                  </a:lnTo>
                  <a:lnTo>
                    <a:pt x="322" y="2964"/>
                  </a:lnTo>
                  <a:lnTo>
                    <a:pt x="124" y="3310"/>
                  </a:lnTo>
                  <a:lnTo>
                    <a:pt x="75" y="3483"/>
                  </a:lnTo>
                  <a:lnTo>
                    <a:pt x="26" y="3631"/>
                  </a:lnTo>
                  <a:lnTo>
                    <a:pt x="1" y="3755"/>
                  </a:lnTo>
                  <a:lnTo>
                    <a:pt x="1" y="3878"/>
                  </a:lnTo>
                  <a:lnTo>
                    <a:pt x="50" y="3977"/>
                  </a:lnTo>
                  <a:lnTo>
                    <a:pt x="100" y="4051"/>
                  </a:lnTo>
                  <a:lnTo>
                    <a:pt x="174" y="4125"/>
                  </a:lnTo>
                  <a:lnTo>
                    <a:pt x="272" y="4174"/>
                  </a:lnTo>
                  <a:lnTo>
                    <a:pt x="371" y="4199"/>
                  </a:lnTo>
                  <a:lnTo>
                    <a:pt x="519" y="4199"/>
                  </a:lnTo>
                  <a:lnTo>
                    <a:pt x="668" y="4174"/>
                  </a:lnTo>
                  <a:lnTo>
                    <a:pt x="841" y="4125"/>
                  </a:lnTo>
                  <a:lnTo>
                    <a:pt x="1211" y="4002"/>
                  </a:lnTo>
                  <a:lnTo>
                    <a:pt x="1606" y="3804"/>
                  </a:lnTo>
                  <a:lnTo>
                    <a:pt x="2051" y="3532"/>
                  </a:lnTo>
                  <a:lnTo>
                    <a:pt x="2520" y="3211"/>
                  </a:lnTo>
                  <a:lnTo>
                    <a:pt x="2989" y="2816"/>
                  </a:lnTo>
                  <a:lnTo>
                    <a:pt x="3434" y="2421"/>
                  </a:lnTo>
                  <a:lnTo>
                    <a:pt x="3829" y="2001"/>
                  </a:lnTo>
                  <a:lnTo>
                    <a:pt x="4175" y="1606"/>
                  </a:lnTo>
                  <a:lnTo>
                    <a:pt x="4422" y="1211"/>
                  </a:lnTo>
                  <a:lnTo>
                    <a:pt x="4619" y="865"/>
                  </a:lnTo>
                  <a:lnTo>
                    <a:pt x="4668" y="717"/>
                  </a:lnTo>
                  <a:lnTo>
                    <a:pt x="4718" y="569"/>
                  </a:lnTo>
                  <a:lnTo>
                    <a:pt x="4743" y="445"/>
                  </a:lnTo>
                  <a:lnTo>
                    <a:pt x="4718" y="322"/>
                  </a:lnTo>
                  <a:lnTo>
                    <a:pt x="4693" y="223"/>
                  </a:lnTo>
                  <a:lnTo>
                    <a:pt x="4644" y="124"/>
                  </a:lnTo>
                  <a:lnTo>
                    <a:pt x="4570" y="75"/>
                  </a:lnTo>
                  <a:lnTo>
                    <a:pt x="4471" y="25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34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9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2"/>
          <p:cNvSpPr txBox="1"/>
          <p:nvPr>
            <p:ph idx="1" type="subTitle"/>
          </p:nvPr>
        </p:nvSpPr>
        <p:spPr>
          <a:xfrm>
            <a:off x="5091514" y="1233553"/>
            <a:ext cx="20118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73" name="Google Shape;673;p22"/>
          <p:cNvSpPr txBox="1"/>
          <p:nvPr>
            <p:ph idx="2" type="subTitle"/>
          </p:nvPr>
        </p:nvSpPr>
        <p:spPr>
          <a:xfrm>
            <a:off x="5355514" y="1572553"/>
            <a:ext cx="174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674" name="Google Shape;674;p22"/>
          <p:cNvSpPr txBox="1"/>
          <p:nvPr>
            <p:ph idx="3" type="subTitle"/>
          </p:nvPr>
        </p:nvSpPr>
        <p:spPr>
          <a:xfrm>
            <a:off x="5091514" y="2443228"/>
            <a:ext cx="20118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75" name="Google Shape;675;p22"/>
          <p:cNvSpPr txBox="1"/>
          <p:nvPr>
            <p:ph idx="4" type="subTitle"/>
          </p:nvPr>
        </p:nvSpPr>
        <p:spPr>
          <a:xfrm>
            <a:off x="5091514" y="2782228"/>
            <a:ext cx="2011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676" name="Google Shape;676;p22"/>
          <p:cNvSpPr txBox="1"/>
          <p:nvPr>
            <p:ph idx="5" type="subTitle"/>
          </p:nvPr>
        </p:nvSpPr>
        <p:spPr>
          <a:xfrm>
            <a:off x="5091514" y="3652903"/>
            <a:ext cx="20118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77" name="Google Shape;677;p22"/>
          <p:cNvSpPr txBox="1"/>
          <p:nvPr>
            <p:ph idx="6" type="subTitle"/>
          </p:nvPr>
        </p:nvSpPr>
        <p:spPr>
          <a:xfrm>
            <a:off x="5091514" y="3991903"/>
            <a:ext cx="2011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678" name="Google Shape;678;p22"/>
          <p:cNvSpPr txBox="1"/>
          <p:nvPr>
            <p:ph type="title"/>
          </p:nvPr>
        </p:nvSpPr>
        <p:spPr>
          <a:xfrm>
            <a:off x="713225" y="594360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679" name="Google Shape;679;p22"/>
          <p:cNvGrpSpPr/>
          <p:nvPr/>
        </p:nvGrpSpPr>
        <p:grpSpPr>
          <a:xfrm flipH="1" rot="9542676">
            <a:off x="8079570" y="4015531"/>
            <a:ext cx="1200390" cy="1314354"/>
            <a:chOff x="4217475" y="520275"/>
            <a:chExt cx="793400" cy="868725"/>
          </a:xfrm>
        </p:grpSpPr>
        <p:sp>
          <p:nvSpPr>
            <p:cNvPr id="680" name="Google Shape;680;p22"/>
            <p:cNvSpPr/>
            <p:nvPr/>
          </p:nvSpPr>
          <p:spPr>
            <a:xfrm>
              <a:off x="4501475" y="520275"/>
              <a:ext cx="509400" cy="862550"/>
            </a:xfrm>
            <a:custGeom>
              <a:rect b="b" l="l" r="r" t="t"/>
              <a:pathLst>
                <a:path extrusionOk="0" h="34502" w="20376">
                  <a:moveTo>
                    <a:pt x="1" y="0"/>
                  </a:moveTo>
                  <a:lnTo>
                    <a:pt x="5039" y="9459"/>
                  </a:lnTo>
                  <a:lnTo>
                    <a:pt x="9435" y="9089"/>
                  </a:lnTo>
                  <a:lnTo>
                    <a:pt x="9435" y="9089"/>
                  </a:lnTo>
                  <a:lnTo>
                    <a:pt x="6224" y="11682"/>
                  </a:lnTo>
                  <a:lnTo>
                    <a:pt x="9731" y="18325"/>
                  </a:lnTo>
                  <a:lnTo>
                    <a:pt x="11781" y="17535"/>
                  </a:lnTo>
                  <a:lnTo>
                    <a:pt x="10348" y="19461"/>
                  </a:lnTo>
                  <a:lnTo>
                    <a:pt x="14646" y="27562"/>
                  </a:lnTo>
                  <a:lnTo>
                    <a:pt x="17609" y="25388"/>
                  </a:lnTo>
                  <a:lnTo>
                    <a:pt x="17609" y="25388"/>
                  </a:lnTo>
                  <a:lnTo>
                    <a:pt x="15584" y="29315"/>
                  </a:lnTo>
                  <a:lnTo>
                    <a:pt x="18350" y="34501"/>
                  </a:lnTo>
                  <a:lnTo>
                    <a:pt x="18449" y="34205"/>
                  </a:lnTo>
                  <a:lnTo>
                    <a:pt x="18745" y="33390"/>
                  </a:lnTo>
                  <a:lnTo>
                    <a:pt x="18943" y="32797"/>
                  </a:lnTo>
                  <a:lnTo>
                    <a:pt x="19165" y="32081"/>
                  </a:lnTo>
                  <a:lnTo>
                    <a:pt x="19387" y="31266"/>
                  </a:lnTo>
                  <a:lnTo>
                    <a:pt x="19609" y="30377"/>
                  </a:lnTo>
                  <a:lnTo>
                    <a:pt x="19807" y="29389"/>
                  </a:lnTo>
                  <a:lnTo>
                    <a:pt x="20005" y="28303"/>
                  </a:lnTo>
                  <a:lnTo>
                    <a:pt x="20178" y="27166"/>
                  </a:lnTo>
                  <a:lnTo>
                    <a:pt x="20301" y="25956"/>
                  </a:lnTo>
                  <a:lnTo>
                    <a:pt x="20375" y="24697"/>
                  </a:lnTo>
                  <a:lnTo>
                    <a:pt x="20375" y="24030"/>
                  </a:lnTo>
                  <a:lnTo>
                    <a:pt x="20375" y="23363"/>
                  </a:lnTo>
                  <a:lnTo>
                    <a:pt x="20350" y="22696"/>
                  </a:lnTo>
                  <a:lnTo>
                    <a:pt x="20326" y="22005"/>
                  </a:lnTo>
                  <a:lnTo>
                    <a:pt x="20276" y="21313"/>
                  </a:lnTo>
                  <a:lnTo>
                    <a:pt x="20202" y="20622"/>
                  </a:lnTo>
                  <a:lnTo>
                    <a:pt x="20103" y="19906"/>
                  </a:lnTo>
                  <a:lnTo>
                    <a:pt x="19980" y="19214"/>
                  </a:lnTo>
                  <a:lnTo>
                    <a:pt x="19832" y="18498"/>
                  </a:lnTo>
                  <a:lnTo>
                    <a:pt x="19684" y="17757"/>
                  </a:lnTo>
                  <a:lnTo>
                    <a:pt x="19486" y="17041"/>
                  </a:lnTo>
                  <a:lnTo>
                    <a:pt x="19264" y="16325"/>
                  </a:lnTo>
                  <a:lnTo>
                    <a:pt x="19017" y="15584"/>
                  </a:lnTo>
                  <a:lnTo>
                    <a:pt x="18720" y="14868"/>
                  </a:lnTo>
                  <a:lnTo>
                    <a:pt x="18424" y="14151"/>
                  </a:lnTo>
                  <a:lnTo>
                    <a:pt x="18078" y="13411"/>
                  </a:lnTo>
                  <a:lnTo>
                    <a:pt x="17708" y="12694"/>
                  </a:lnTo>
                  <a:lnTo>
                    <a:pt x="17288" y="11978"/>
                  </a:lnTo>
                  <a:lnTo>
                    <a:pt x="16843" y="11287"/>
                  </a:lnTo>
                  <a:lnTo>
                    <a:pt x="16350" y="10570"/>
                  </a:lnTo>
                  <a:lnTo>
                    <a:pt x="15831" y="9879"/>
                  </a:lnTo>
                  <a:lnTo>
                    <a:pt x="15288" y="9187"/>
                  </a:lnTo>
                  <a:lnTo>
                    <a:pt x="14670" y="8496"/>
                  </a:lnTo>
                  <a:lnTo>
                    <a:pt x="14028" y="7829"/>
                  </a:lnTo>
                  <a:lnTo>
                    <a:pt x="13337" y="7162"/>
                  </a:lnTo>
                  <a:lnTo>
                    <a:pt x="12620" y="6520"/>
                  </a:lnTo>
                  <a:lnTo>
                    <a:pt x="11855" y="5878"/>
                  </a:lnTo>
                  <a:lnTo>
                    <a:pt x="11015" y="5261"/>
                  </a:lnTo>
                  <a:lnTo>
                    <a:pt x="10151" y="4668"/>
                  </a:lnTo>
                  <a:lnTo>
                    <a:pt x="9237" y="4075"/>
                  </a:lnTo>
                  <a:lnTo>
                    <a:pt x="8274" y="3483"/>
                  </a:lnTo>
                  <a:lnTo>
                    <a:pt x="7261" y="2939"/>
                  </a:lnTo>
                  <a:lnTo>
                    <a:pt x="6175" y="2396"/>
                  </a:lnTo>
                  <a:lnTo>
                    <a:pt x="5063" y="1877"/>
                  </a:lnTo>
                  <a:lnTo>
                    <a:pt x="3878" y="1359"/>
                  </a:lnTo>
                  <a:lnTo>
                    <a:pt x="2643" y="889"/>
                  </a:lnTo>
                  <a:lnTo>
                    <a:pt x="1359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93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4344650" y="636950"/>
              <a:ext cx="633500" cy="752050"/>
            </a:xfrm>
            <a:custGeom>
              <a:rect b="b" l="l" r="r" t="t"/>
              <a:pathLst>
                <a:path extrusionOk="0" h="30082" w="25340">
                  <a:moveTo>
                    <a:pt x="1" y="1"/>
                  </a:moveTo>
                  <a:lnTo>
                    <a:pt x="6842" y="8250"/>
                  </a:lnTo>
                  <a:lnTo>
                    <a:pt x="11065" y="6990"/>
                  </a:lnTo>
                  <a:lnTo>
                    <a:pt x="8447" y="10176"/>
                  </a:lnTo>
                  <a:lnTo>
                    <a:pt x="13238" y="15980"/>
                  </a:lnTo>
                  <a:lnTo>
                    <a:pt x="15065" y="14794"/>
                  </a:lnTo>
                  <a:lnTo>
                    <a:pt x="14053" y="16967"/>
                  </a:lnTo>
                  <a:lnTo>
                    <a:pt x="19906" y="24031"/>
                  </a:lnTo>
                  <a:lnTo>
                    <a:pt x="22376" y="21314"/>
                  </a:lnTo>
                  <a:lnTo>
                    <a:pt x="21165" y="25562"/>
                  </a:lnTo>
                  <a:lnTo>
                    <a:pt x="24919" y="30081"/>
                  </a:lnTo>
                  <a:lnTo>
                    <a:pt x="24969" y="29785"/>
                  </a:lnTo>
                  <a:lnTo>
                    <a:pt x="25117" y="28921"/>
                  </a:lnTo>
                  <a:lnTo>
                    <a:pt x="25191" y="28303"/>
                  </a:lnTo>
                  <a:lnTo>
                    <a:pt x="25240" y="27562"/>
                  </a:lnTo>
                  <a:lnTo>
                    <a:pt x="25290" y="26723"/>
                  </a:lnTo>
                  <a:lnTo>
                    <a:pt x="25339" y="25784"/>
                  </a:lnTo>
                  <a:lnTo>
                    <a:pt x="25339" y="24772"/>
                  </a:lnTo>
                  <a:lnTo>
                    <a:pt x="25314" y="23685"/>
                  </a:lnTo>
                  <a:lnTo>
                    <a:pt x="25240" y="22549"/>
                  </a:lnTo>
                  <a:lnTo>
                    <a:pt x="25117" y="21339"/>
                  </a:lnTo>
                  <a:lnTo>
                    <a:pt x="24919" y="20079"/>
                  </a:lnTo>
                  <a:lnTo>
                    <a:pt x="24821" y="19437"/>
                  </a:lnTo>
                  <a:lnTo>
                    <a:pt x="24672" y="18770"/>
                  </a:lnTo>
                  <a:lnTo>
                    <a:pt x="24524" y="18128"/>
                  </a:lnTo>
                  <a:lnTo>
                    <a:pt x="24351" y="17461"/>
                  </a:lnTo>
                  <a:lnTo>
                    <a:pt x="24154" y="16795"/>
                  </a:lnTo>
                  <a:lnTo>
                    <a:pt x="23931" y="16128"/>
                  </a:lnTo>
                  <a:lnTo>
                    <a:pt x="23709" y="15461"/>
                  </a:lnTo>
                  <a:lnTo>
                    <a:pt x="23438" y="14769"/>
                  </a:lnTo>
                  <a:lnTo>
                    <a:pt x="23166" y="14103"/>
                  </a:lnTo>
                  <a:lnTo>
                    <a:pt x="22845" y="13436"/>
                  </a:lnTo>
                  <a:lnTo>
                    <a:pt x="22524" y="12769"/>
                  </a:lnTo>
                  <a:lnTo>
                    <a:pt x="22153" y="12102"/>
                  </a:lnTo>
                  <a:lnTo>
                    <a:pt x="21758" y="11435"/>
                  </a:lnTo>
                  <a:lnTo>
                    <a:pt x="21338" y="10793"/>
                  </a:lnTo>
                  <a:lnTo>
                    <a:pt x="20894" y="10127"/>
                  </a:lnTo>
                  <a:lnTo>
                    <a:pt x="20400" y="9509"/>
                  </a:lnTo>
                  <a:lnTo>
                    <a:pt x="19906" y="8867"/>
                  </a:lnTo>
                  <a:lnTo>
                    <a:pt x="19338" y="8250"/>
                  </a:lnTo>
                  <a:lnTo>
                    <a:pt x="18770" y="7657"/>
                  </a:lnTo>
                  <a:lnTo>
                    <a:pt x="18153" y="7064"/>
                  </a:lnTo>
                  <a:lnTo>
                    <a:pt x="17510" y="6471"/>
                  </a:lnTo>
                  <a:lnTo>
                    <a:pt x="16819" y="5903"/>
                  </a:lnTo>
                  <a:lnTo>
                    <a:pt x="16078" y="5360"/>
                  </a:lnTo>
                  <a:lnTo>
                    <a:pt x="15312" y="4841"/>
                  </a:lnTo>
                  <a:lnTo>
                    <a:pt x="14522" y="4323"/>
                  </a:lnTo>
                  <a:lnTo>
                    <a:pt x="13682" y="3854"/>
                  </a:lnTo>
                  <a:lnTo>
                    <a:pt x="12793" y="3384"/>
                  </a:lnTo>
                  <a:lnTo>
                    <a:pt x="11855" y="2940"/>
                  </a:lnTo>
                  <a:lnTo>
                    <a:pt x="10892" y="2520"/>
                  </a:lnTo>
                  <a:lnTo>
                    <a:pt x="9855" y="2125"/>
                  </a:lnTo>
                  <a:lnTo>
                    <a:pt x="8793" y="1754"/>
                  </a:lnTo>
                  <a:lnTo>
                    <a:pt x="7681" y="1409"/>
                  </a:lnTo>
                  <a:lnTo>
                    <a:pt x="6545" y="1088"/>
                  </a:lnTo>
                  <a:lnTo>
                    <a:pt x="5335" y="816"/>
                  </a:lnTo>
                  <a:lnTo>
                    <a:pt x="4076" y="569"/>
                  </a:lnTo>
                  <a:lnTo>
                    <a:pt x="2767" y="347"/>
                  </a:lnTo>
                  <a:lnTo>
                    <a:pt x="1408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4217475" y="742550"/>
              <a:ext cx="753875" cy="626075"/>
            </a:xfrm>
            <a:custGeom>
              <a:rect b="b" l="l" r="r" t="t"/>
              <a:pathLst>
                <a:path extrusionOk="0" h="25043" w="30155">
                  <a:moveTo>
                    <a:pt x="4100" y="0"/>
                  </a:moveTo>
                  <a:lnTo>
                    <a:pt x="2766" y="25"/>
                  </a:lnTo>
                  <a:lnTo>
                    <a:pt x="1408" y="99"/>
                  </a:lnTo>
                  <a:lnTo>
                    <a:pt x="0" y="222"/>
                  </a:lnTo>
                  <a:lnTo>
                    <a:pt x="8273" y="7039"/>
                  </a:lnTo>
                  <a:lnTo>
                    <a:pt x="12176" y="4989"/>
                  </a:lnTo>
                  <a:lnTo>
                    <a:pt x="10200" y="8619"/>
                  </a:lnTo>
                  <a:lnTo>
                    <a:pt x="16003" y="13410"/>
                  </a:lnTo>
                  <a:lnTo>
                    <a:pt x="17584" y="11904"/>
                  </a:lnTo>
                  <a:lnTo>
                    <a:pt x="17016" y="14225"/>
                  </a:lnTo>
                  <a:lnTo>
                    <a:pt x="24079" y="20054"/>
                  </a:lnTo>
                  <a:lnTo>
                    <a:pt x="26006" y="16917"/>
                  </a:lnTo>
                  <a:lnTo>
                    <a:pt x="25635" y="21313"/>
                  </a:lnTo>
                  <a:lnTo>
                    <a:pt x="30155" y="25042"/>
                  </a:lnTo>
                  <a:lnTo>
                    <a:pt x="30155" y="24746"/>
                  </a:lnTo>
                  <a:lnTo>
                    <a:pt x="30130" y="23857"/>
                  </a:lnTo>
                  <a:lnTo>
                    <a:pt x="30080" y="23239"/>
                  </a:lnTo>
                  <a:lnTo>
                    <a:pt x="30006" y="22499"/>
                  </a:lnTo>
                  <a:lnTo>
                    <a:pt x="29883" y="21659"/>
                  </a:lnTo>
                  <a:lnTo>
                    <a:pt x="29759" y="20745"/>
                  </a:lnTo>
                  <a:lnTo>
                    <a:pt x="29562" y="19757"/>
                  </a:lnTo>
                  <a:lnTo>
                    <a:pt x="29340" y="18695"/>
                  </a:lnTo>
                  <a:lnTo>
                    <a:pt x="29043" y="17559"/>
                  </a:lnTo>
                  <a:lnTo>
                    <a:pt x="28673" y="16399"/>
                  </a:lnTo>
                  <a:lnTo>
                    <a:pt x="28278" y="15213"/>
                  </a:lnTo>
                  <a:lnTo>
                    <a:pt x="28031" y="14596"/>
                  </a:lnTo>
                  <a:lnTo>
                    <a:pt x="27784" y="13978"/>
                  </a:lnTo>
                  <a:lnTo>
                    <a:pt x="27512" y="13361"/>
                  </a:lnTo>
                  <a:lnTo>
                    <a:pt x="27216" y="12743"/>
                  </a:lnTo>
                  <a:lnTo>
                    <a:pt x="26895" y="12126"/>
                  </a:lnTo>
                  <a:lnTo>
                    <a:pt x="26549" y="11509"/>
                  </a:lnTo>
                  <a:lnTo>
                    <a:pt x="26203" y="10916"/>
                  </a:lnTo>
                  <a:lnTo>
                    <a:pt x="25808" y="10299"/>
                  </a:lnTo>
                  <a:lnTo>
                    <a:pt x="25413" y="9681"/>
                  </a:lnTo>
                  <a:lnTo>
                    <a:pt x="24968" y="9088"/>
                  </a:lnTo>
                  <a:lnTo>
                    <a:pt x="24524" y="8496"/>
                  </a:lnTo>
                  <a:lnTo>
                    <a:pt x="24030" y="7903"/>
                  </a:lnTo>
                  <a:lnTo>
                    <a:pt x="23511" y="7335"/>
                  </a:lnTo>
                  <a:lnTo>
                    <a:pt x="22993" y="6767"/>
                  </a:lnTo>
                  <a:lnTo>
                    <a:pt x="22425" y="6224"/>
                  </a:lnTo>
                  <a:lnTo>
                    <a:pt x="21832" y="5680"/>
                  </a:lnTo>
                  <a:lnTo>
                    <a:pt x="21214" y="5162"/>
                  </a:lnTo>
                  <a:lnTo>
                    <a:pt x="20548" y="4668"/>
                  </a:lnTo>
                  <a:lnTo>
                    <a:pt x="19856" y="4174"/>
                  </a:lnTo>
                  <a:lnTo>
                    <a:pt x="19140" y="3705"/>
                  </a:lnTo>
                  <a:lnTo>
                    <a:pt x="18399" y="3260"/>
                  </a:lnTo>
                  <a:lnTo>
                    <a:pt x="17609" y="2840"/>
                  </a:lnTo>
                  <a:lnTo>
                    <a:pt x="16794" y="2445"/>
                  </a:lnTo>
                  <a:lnTo>
                    <a:pt x="15954" y="2075"/>
                  </a:lnTo>
                  <a:lnTo>
                    <a:pt x="15065" y="1729"/>
                  </a:lnTo>
                  <a:lnTo>
                    <a:pt x="14151" y="1408"/>
                  </a:lnTo>
                  <a:lnTo>
                    <a:pt x="13188" y="1111"/>
                  </a:lnTo>
                  <a:lnTo>
                    <a:pt x="12176" y="864"/>
                  </a:lnTo>
                  <a:lnTo>
                    <a:pt x="11138" y="642"/>
                  </a:lnTo>
                  <a:lnTo>
                    <a:pt x="10076" y="445"/>
                  </a:lnTo>
                  <a:lnTo>
                    <a:pt x="8965" y="272"/>
                  </a:lnTo>
                  <a:lnTo>
                    <a:pt x="7804" y="148"/>
                  </a:lnTo>
                  <a:lnTo>
                    <a:pt x="6619" y="74"/>
                  </a:lnTo>
                  <a:lnTo>
                    <a:pt x="5384" y="0"/>
                  </a:lnTo>
                  <a:close/>
                </a:path>
              </a:pathLst>
            </a:custGeom>
            <a:solidFill>
              <a:srgbClr val="96DC6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22"/>
          <p:cNvGrpSpPr/>
          <p:nvPr/>
        </p:nvGrpSpPr>
        <p:grpSpPr>
          <a:xfrm rot="-6248402">
            <a:off x="82405" y="-29190"/>
            <a:ext cx="1200366" cy="1314329"/>
            <a:chOff x="4217475" y="520275"/>
            <a:chExt cx="793400" cy="868725"/>
          </a:xfrm>
        </p:grpSpPr>
        <p:sp>
          <p:nvSpPr>
            <p:cNvPr id="684" name="Google Shape;684;p22"/>
            <p:cNvSpPr/>
            <p:nvPr/>
          </p:nvSpPr>
          <p:spPr>
            <a:xfrm>
              <a:off x="4501475" y="520275"/>
              <a:ext cx="509400" cy="862550"/>
            </a:xfrm>
            <a:custGeom>
              <a:rect b="b" l="l" r="r" t="t"/>
              <a:pathLst>
                <a:path extrusionOk="0" h="34502" w="20376">
                  <a:moveTo>
                    <a:pt x="1" y="0"/>
                  </a:moveTo>
                  <a:lnTo>
                    <a:pt x="5039" y="9459"/>
                  </a:lnTo>
                  <a:lnTo>
                    <a:pt x="9435" y="9089"/>
                  </a:lnTo>
                  <a:lnTo>
                    <a:pt x="9435" y="9089"/>
                  </a:lnTo>
                  <a:lnTo>
                    <a:pt x="6224" y="11682"/>
                  </a:lnTo>
                  <a:lnTo>
                    <a:pt x="9731" y="18325"/>
                  </a:lnTo>
                  <a:lnTo>
                    <a:pt x="11781" y="17535"/>
                  </a:lnTo>
                  <a:lnTo>
                    <a:pt x="10348" y="19461"/>
                  </a:lnTo>
                  <a:lnTo>
                    <a:pt x="14646" y="27562"/>
                  </a:lnTo>
                  <a:lnTo>
                    <a:pt x="17609" y="25388"/>
                  </a:lnTo>
                  <a:lnTo>
                    <a:pt x="17609" y="25388"/>
                  </a:lnTo>
                  <a:lnTo>
                    <a:pt x="15584" y="29315"/>
                  </a:lnTo>
                  <a:lnTo>
                    <a:pt x="18350" y="34501"/>
                  </a:lnTo>
                  <a:lnTo>
                    <a:pt x="18449" y="34205"/>
                  </a:lnTo>
                  <a:lnTo>
                    <a:pt x="18745" y="33390"/>
                  </a:lnTo>
                  <a:lnTo>
                    <a:pt x="18943" y="32797"/>
                  </a:lnTo>
                  <a:lnTo>
                    <a:pt x="19165" y="32081"/>
                  </a:lnTo>
                  <a:lnTo>
                    <a:pt x="19387" y="31266"/>
                  </a:lnTo>
                  <a:lnTo>
                    <a:pt x="19609" y="30377"/>
                  </a:lnTo>
                  <a:lnTo>
                    <a:pt x="19807" y="29389"/>
                  </a:lnTo>
                  <a:lnTo>
                    <a:pt x="20005" y="28303"/>
                  </a:lnTo>
                  <a:lnTo>
                    <a:pt x="20178" y="27166"/>
                  </a:lnTo>
                  <a:lnTo>
                    <a:pt x="20301" y="25956"/>
                  </a:lnTo>
                  <a:lnTo>
                    <a:pt x="20375" y="24697"/>
                  </a:lnTo>
                  <a:lnTo>
                    <a:pt x="20375" y="24030"/>
                  </a:lnTo>
                  <a:lnTo>
                    <a:pt x="20375" y="23363"/>
                  </a:lnTo>
                  <a:lnTo>
                    <a:pt x="20350" y="22696"/>
                  </a:lnTo>
                  <a:lnTo>
                    <a:pt x="20326" y="22005"/>
                  </a:lnTo>
                  <a:lnTo>
                    <a:pt x="20276" y="21313"/>
                  </a:lnTo>
                  <a:lnTo>
                    <a:pt x="20202" y="20622"/>
                  </a:lnTo>
                  <a:lnTo>
                    <a:pt x="20103" y="19906"/>
                  </a:lnTo>
                  <a:lnTo>
                    <a:pt x="19980" y="19214"/>
                  </a:lnTo>
                  <a:lnTo>
                    <a:pt x="19832" y="18498"/>
                  </a:lnTo>
                  <a:lnTo>
                    <a:pt x="19684" y="17757"/>
                  </a:lnTo>
                  <a:lnTo>
                    <a:pt x="19486" y="17041"/>
                  </a:lnTo>
                  <a:lnTo>
                    <a:pt x="19264" y="16325"/>
                  </a:lnTo>
                  <a:lnTo>
                    <a:pt x="19017" y="15584"/>
                  </a:lnTo>
                  <a:lnTo>
                    <a:pt x="18720" y="14868"/>
                  </a:lnTo>
                  <a:lnTo>
                    <a:pt x="18424" y="14151"/>
                  </a:lnTo>
                  <a:lnTo>
                    <a:pt x="18078" y="13411"/>
                  </a:lnTo>
                  <a:lnTo>
                    <a:pt x="17708" y="12694"/>
                  </a:lnTo>
                  <a:lnTo>
                    <a:pt x="17288" y="11978"/>
                  </a:lnTo>
                  <a:lnTo>
                    <a:pt x="16843" y="11287"/>
                  </a:lnTo>
                  <a:lnTo>
                    <a:pt x="16350" y="10570"/>
                  </a:lnTo>
                  <a:lnTo>
                    <a:pt x="15831" y="9879"/>
                  </a:lnTo>
                  <a:lnTo>
                    <a:pt x="15288" y="9187"/>
                  </a:lnTo>
                  <a:lnTo>
                    <a:pt x="14670" y="8496"/>
                  </a:lnTo>
                  <a:lnTo>
                    <a:pt x="14028" y="7829"/>
                  </a:lnTo>
                  <a:lnTo>
                    <a:pt x="13337" y="7162"/>
                  </a:lnTo>
                  <a:lnTo>
                    <a:pt x="12620" y="6520"/>
                  </a:lnTo>
                  <a:lnTo>
                    <a:pt x="11855" y="5878"/>
                  </a:lnTo>
                  <a:lnTo>
                    <a:pt x="11015" y="5261"/>
                  </a:lnTo>
                  <a:lnTo>
                    <a:pt x="10151" y="4668"/>
                  </a:lnTo>
                  <a:lnTo>
                    <a:pt x="9237" y="4075"/>
                  </a:lnTo>
                  <a:lnTo>
                    <a:pt x="8274" y="3483"/>
                  </a:lnTo>
                  <a:lnTo>
                    <a:pt x="7261" y="2939"/>
                  </a:lnTo>
                  <a:lnTo>
                    <a:pt x="6175" y="2396"/>
                  </a:lnTo>
                  <a:lnTo>
                    <a:pt x="5063" y="1877"/>
                  </a:lnTo>
                  <a:lnTo>
                    <a:pt x="3878" y="1359"/>
                  </a:lnTo>
                  <a:lnTo>
                    <a:pt x="2643" y="889"/>
                  </a:lnTo>
                  <a:lnTo>
                    <a:pt x="1359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93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4344650" y="636950"/>
              <a:ext cx="633500" cy="752050"/>
            </a:xfrm>
            <a:custGeom>
              <a:rect b="b" l="l" r="r" t="t"/>
              <a:pathLst>
                <a:path extrusionOk="0" h="30082" w="25340">
                  <a:moveTo>
                    <a:pt x="1" y="1"/>
                  </a:moveTo>
                  <a:lnTo>
                    <a:pt x="6842" y="8250"/>
                  </a:lnTo>
                  <a:lnTo>
                    <a:pt x="11065" y="6990"/>
                  </a:lnTo>
                  <a:lnTo>
                    <a:pt x="8447" y="10176"/>
                  </a:lnTo>
                  <a:lnTo>
                    <a:pt x="13238" y="15980"/>
                  </a:lnTo>
                  <a:lnTo>
                    <a:pt x="15065" y="14794"/>
                  </a:lnTo>
                  <a:lnTo>
                    <a:pt x="14053" y="16967"/>
                  </a:lnTo>
                  <a:lnTo>
                    <a:pt x="19906" y="24031"/>
                  </a:lnTo>
                  <a:lnTo>
                    <a:pt x="22376" y="21314"/>
                  </a:lnTo>
                  <a:lnTo>
                    <a:pt x="21165" y="25562"/>
                  </a:lnTo>
                  <a:lnTo>
                    <a:pt x="24919" y="30081"/>
                  </a:lnTo>
                  <a:lnTo>
                    <a:pt x="24969" y="29785"/>
                  </a:lnTo>
                  <a:lnTo>
                    <a:pt x="25117" y="28921"/>
                  </a:lnTo>
                  <a:lnTo>
                    <a:pt x="25191" y="28303"/>
                  </a:lnTo>
                  <a:lnTo>
                    <a:pt x="25240" y="27562"/>
                  </a:lnTo>
                  <a:lnTo>
                    <a:pt x="25290" y="26723"/>
                  </a:lnTo>
                  <a:lnTo>
                    <a:pt x="25339" y="25784"/>
                  </a:lnTo>
                  <a:lnTo>
                    <a:pt x="25339" y="24772"/>
                  </a:lnTo>
                  <a:lnTo>
                    <a:pt x="25314" y="23685"/>
                  </a:lnTo>
                  <a:lnTo>
                    <a:pt x="25240" y="22549"/>
                  </a:lnTo>
                  <a:lnTo>
                    <a:pt x="25117" y="21339"/>
                  </a:lnTo>
                  <a:lnTo>
                    <a:pt x="24919" y="20079"/>
                  </a:lnTo>
                  <a:lnTo>
                    <a:pt x="24821" y="19437"/>
                  </a:lnTo>
                  <a:lnTo>
                    <a:pt x="24672" y="18770"/>
                  </a:lnTo>
                  <a:lnTo>
                    <a:pt x="24524" y="18128"/>
                  </a:lnTo>
                  <a:lnTo>
                    <a:pt x="24351" y="17461"/>
                  </a:lnTo>
                  <a:lnTo>
                    <a:pt x="24154" y="16795"/>
                  </a:lnTo>
                  <a:lnTo>
                    <a:pt x="23931" y="16128"/>
                  </a:lnTo>
                  <a:lnTo>
                    <a:pt x="23709" y="15461"/>
                  </a:lnTo>
                  <a:lnTo>
                    <a:pt x="23438" y="14769"/>
                  </a:lnTo>
                  <a:lnTo>
                    <a:pt x="23166" y="14103"/>
                  </a:lnTo>
                  <a:lnTo>
                    <a:pt x="22845" y="13436"/>
                  </a:lnTo>
                  <a:lnTo>
                    <a:pt x="22524" y="12769"/>
                  </a:lnTo>
                  <a:lnTo>
                    <a:pt x="22153" y="12102"/>
                  </a:lnTo>
                  <a:lnTo>
                    <a:pt x="21758" y="11435"/>
                  </a:lnTo>
                  <a:lnTo>
                    <a:pt x="21338" y="10793"/>
                  </a:lnTo>
                  <a:lnTo>
                    <a:pt x="20894" y="10127"/>
                  </a:lnTo>
                  <a:lnTo>
                    <a:pt x="20400" y="9509"/>
                  </a:lnTo>
                  <a:lnTo>
                    <a:pt x="19906" y="8867"/>
                  </a:lnTo>
                  <a:lnTo>
                    <a:pt x="19338" y="8250"/>
                  </a:lnTo>
                  <a:lnTo>
                    <a:pt x="18770" y="7657"/>
                  </a:lnTo>
                  <a:lnTo>
                    <a:pt x="18153" y="7064"/>
                  </a:lnTo>
                  <a:lnTo>
                    <a:pt x="17510" y="6471"/>
                  </a:lnTo>
                  <a:lnTo>
                    <a:pt x="16819" y="5903"/>
                  </a:lnTo>
                  <a:lnTo>
                    <a:pt x="16078" y="5360"/>
                  </a:lnTo>
                  <a:lnTo>
                    <a:pt x="15312" y="4841"/>
                  </a:lnTo>
                  <a:lnTo>
                    <a:pt x="14522" y="4323"/>
                  </a:lnTo>
                  <a:lnTo>
                    <a:pt x="13682" y="3854"/>
                  </a:lnTo>
                  <a:lnTo>
                    <a:pt x="12793" y="3384"/>
                  </a:lnTo>
                  <a:lnTo>
                    <a:pt x="11855" y="2940"/>
                  </a:lnTo>
                  <a:lnTo>
                    <a:pt x="10892" y="2520"/>
                  </a:lnTo>
                  <a:lnTo>
                    <a:pt x="9855" y="2125"/>
                  </a:lnTo>
                  <a:lnTo>
                    <a:pt x="8793" y="1754"/>
                  </a:lnTo>
                  <a:lnTo>
                    <a:pt x="7681" y="1409"/>
                  </a:lnTo>
                  <a:lnTo>
                    <a:pt x="6545" y="1088"/>
                  </a:lnTo>
                  <a:lnTo>
                    <a:pt x="5335" y="816"/>
                  </a:lnTo>
                  <a:lnTo>
                    <a:pt x="4076" y="569"/>
                  </a:lnTo>
                  <a:lnTo>
                    <a:pt x="2767" y="347"/>
                  </a:lnTo>
                  <a:lnTo>
                    <a:pt x="1408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4217475" y="742550"/>
              <a:ext cx="753875" cy="626075"/>
            </a:xfrm>
            <a:custGeom>
              <a:rect b="b" l="l" r="r" t="t"/>
              <a:pathLst>
                <a:path extrusionOk="0" h="25043" w="30155">
                  <a:moveTo>
                    <a:pt x="4100" y="0"/>
                  </a:moveTo>
                  <a:lnTo>
                    <a:pt x="2766" y="25"/>
                  </a:lnTo>
                  <a:lnTo>
                    <a:pt x="1408" y="99"/>
                  </a:lnTo>
                  <a:lnTo>
                    <a:pt x="0" y="222"/>
                  </a:lnTo>
                  <a:lnTo>
                    <a:pt x="8273" y="7039"/>
                  </a:lnTo>
                  <a:lnTo>
                    <a:pt x="12176" y="4989"/>
                  </a:lnTo>
                  <a:lnTo>
                    <a:pt x="10200" y="8619"/>
                  </a:lnTo>
                  <a:lnTo>
                    <a:pt x="16003" y="13410"/>
                  </a:lnTo>
                  <a:lnTo>
                    <a:pt x="17584" y="11904"/>
                  </a:lnTo>
                  <a:lnTo>
                    <a:pt x="17016" y="14225"/>
                  </a:lnTo>
                  <a:lnTo>
                    <a:pt x="24079" y="20054"/>
                  </a:lnTo>
                  <a:lnTo>
                    <a:pt x="26006" y="16917"/>
                  </a:lnTo>
                  <a:lnTo>
                    <a:pt x="25635" y="21313"/>
                  </a:lnTo>
                  <a:lnTo>
                    <a:pt x="30155" y="25042"/>
                  </a:lnTo>
                  <a:lnTo>
                    <a:pt x="30155" y="24746"/>
                  </a:lnTo>
                  <a:lnTo>
                    <a:pt x="30130" y="23857"/>
                  </a:lnTo>
                  <a:lnTo>
                    <a:pt x="30080" y="23239"/>
                  </a:lnTo>
                  <a:lnTo>
                    <a:pt x="30006" y="22499"/>
                  </a:lnTo>
                  <a:lnTo>
                    <a:pt x="29883" y="21659"/>
                  </a:lnTo>
                  <a:lnTo>
                    <a:pt x="29759" y="20745"/>
                  </a:lnTo>
                  <a:lnTo>
                    <a:pt x="29562" y="19757"/>
                  </a:lnTo>
                  <a:lnTo>
                    <a:pt x="29340" y="18695"/>
                  </a:lnTo>
                  <a:lnTo>
                    <a:pt x="29043" y="17559"/>
                  </a:lnTo>
                  <a:lnTo>
                    <a:pt x="28673" y="16399"/>
                  </a:lnTo>
                  <a:lnTo>
                    <a:pt x="28278" y="15213"/>
                  </a:lnTo>
                  <a:lnTo>
                    <a:pt x="28031" y="14596"/>
                  </a:lnTo>
                  <a:lnTo>
                    <a:pt x="27784" y="13978"/>
                  </a:lnTo>
                  <a:lnTo>
                    <a:pt x="27512" y="13361"/>
                  </a:lnTo>
                  <a:lnTo>
                    <a:pt x="27216" y="12743"/>
                  </a:lnTo>
                  <a:lnTo>
                    <a:pt x="26895" y="12126"/>
                  </a:lnTo>
                  <a:lnTo>
                    <a:pt x="26549" y="11509"/>
                  </a:lnTo>
                  <a:lnTo>
                    <a:pt x="26203" y="10916"/>
                  </a:lnTo>
                  <a:lnTo>
                    <a:pt x="25808" y="10299"/>
                  </a:lnTo>
                  <a:lnTo>
                    <a:pt x="25413" y="9681"/>
                  </a:lnTo>
                  <a:lnTo>
                    <a:pt x="24968" y="9088"/>
                  </a:lnTo>
                  <a:lnTo>
                    <a:pt x="24524" y="8496"/>
                  </a:lnTo>
                  <a:lnTo>
                    <a:pt x="24030" y="7903"/>
                  </a:lnTo>
                  <a:lnTo>
                    <a:pt x="23511" y="7335"/>
                  </a:lnTo>
                  <a:lnTo>
                    <a:pt x="22993" y="6767"/>
                  </a:lnTo>
                  <a:lnTo>
                    <a:pt x="22425" y="6224"/>
                  </a:lnTo>
                  <a:lnTo>
                    <a:pt x="21832" y="5680"/>
                  </a:lnTo>
                  <a:lnTo>
                    <a:pt x="21214" y="5162"/>
                  </a:lnTo>
                  <a:lnTo>
                    <a:pt x="20548" y="4668"/>
                  </a:lnTo>
                  <a:lnTo>
                    <a:pt x="19856" y="4174"/>
                  </a:lnTo>
                  <a:lnTo>
                    <a:pt x="19140" y="3705"/>
                  </a:lnTo>
                  <a:lnTo>
                    <a:pt x="18399" y="3260"/>
                  </a:lnTo>
                  <a:lnTo>
                    <a:pt x="17609" y="2840"/>
                  </a:lnTo>
                  <a:lnTo>
                    <a:pt x="16794" y="2445"/>
                  </a:lnTo>
                  <a:lnTo>
                    <a:pt x="15954" y="2075"/>
                  </a:lnTo>
                  <a:lnTo>
                    <a:pt x="15065" y="1729"/>
                  </a:lnTo>
                  <a:lnTo>
                    <a:pt x="14151" y="1408"/>
                  </a:lnTo>
                  <a:lnTo>
                    <a:pt x="13188" y="1111"/>
                  </a:lnTo>
                  <a:lnTo>
                    <a:pt x="12176" y="864"/>
                  </a:lnTo>
                  <a:lnTo>
                    <a:pt x="11138" y="642"/>
                  </a:lnTo>
                  <a:lnTo>
                    <a:pt x="10076" y="445"/>
                  </a:lnTo>
                  <a:lnTo>
                    <a:pt x="8965" y="272"/>
                  </a:lnTo>
                  <a:lnTo>
                    <a:pt x="7804" y="148"/>
                  </a:lnTo>
                  <a:lnTo>
                    <a:pt x="6619" y="74"/>
                  </a:lnTo>
                  <a:lnTo>
                    <a:pt x="5384" y="0"/>
                  </a:lnTo>
                  <a:close/>
                </a:path>
              </a:pathLst>
            </a:custGeom>
            <a:solidFill>
              <a:srgbClr val="96DC6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Google Shape;687;p22"/>
          <p:cNvGrpSpPr/>
          <p:nvPr/>
        </p:nvGrpSpPr>
        <p:grpSpPr>
          <a:xfrm flipH="1">
            <a:off x="54967" y="1415981"/>
            <a:ext cx="340085" cy="353135"/>
            <a:chOff x="-489340" y="-2627756"/>
            <a:chExt cx="340085" cy="353135"/>
          </a:xfrm>
        </p:grpSpPr>
        <p:sp>
          <p:nvSpPr>
            <p:cNvPr id="688" name="Google Shape;688;p22"/>
            <p:cNvSpPr/>
            <p:nvPr/>
          </p:nvSpPr>
          <p:spPr>
            <a:xfrm>
              <a:off x="-489340" y="-2601581"/>
              <a:ext cx="326997" cy="326959"/>
            </a:xfrm>
            <a:custGeom>
              <a:rect b="b" l="l" r="r" t="t"/>
              <a:pathLst>
                <a:path extrusionOk="0" h="8644" w="8645">
                  <a:moveTo>
                    <a:pt x="4471" y="2396"/>
                  </a:moveTo>
                  <a:lnTo>
                    <a:pt x="4644" y="2420"/>
                  </a:lnTo>
                  <a:lnTo>
                    <a:pt x="4841" y="2470"/>
                  </a:lnTo>
                  <a:lnTo>
                    <a:pt x="5014" y="2519"/>
                  </a:lnTo>
                  <a:lnTo>
                    <a:pt x="5212" y="2618"/>
                  </a:lnTo>
                  <a:lnTo>
                    <a:pt x="5385" y="2717"/>
                  </a:lnTo>
                  <a:lnTo>
                    <a:pt x="5533" y="2816"/>
                  </a:lnTo>
                  <a:lnTo>
                    <a:pt x="5681" y="2939"/>
                  </a:lnTo>
                  <a:lnTo>
                    <a:pt x="5805" y="3087"/>
                  </a:lnTo>
                  <a:lnTo>
                    <a:pt x="5903" y="3235"/>
                  </a:lnTo>
                  <a:lnTo>
                    <a:pt x="6002" y="3384"/>
                  </a:lnTo>
                  <a:lnTo>
                    <a:pt x="6101" y="3556"/>
                  </a:lnTo>
                  <a:lnTo>
                    <a:pt x="6150" y="3729"/>
                  </a:lnTo>
                  <a:lnTo>
                    <a:pt x="6200" y="3902"/>
                  </a:lnTo>
                  <a:lnTo>
                    <a:pt x="6249" y="4100"/>
                  </a:lnTo>
                  <a:lnTo>
                    <a:pt x="6249" y="4273"/>
                  </a:lnTo>
                  <a:lnTo>
                    <a:pt x="6249" y="4470"/>
                  </a:lnTo>
                  <a:lnTo>
                    <a:pt x="6224" y="4643"/>
                  </a:lnTo>
                  <a:lnTo>
                    <a:pt x="6175" y="4841"/>
                  </a:lnTo>
                  <a:lnTo>
                    <a:pt x="6126" y="5014"/>
                  </a:lnTo>
                  <a:lnTo>
                    <a:pt x="6052" y="5186"/>
                  </a:lnTo>
                  <a:lnTo>
                    <a:pt x="5953" y="5359"/>
                  </a:lnTo>
                  <a:lnTo>
                    <a:pt x="5829" y="5532"/>
                  </a:lnTo>
                  <a:lnTo>
                    <a:pt x="5706" y="5680"/>
                  </a:lnTo>
                  <a:lnTo>
                    <a:pt x="5558" y="5804"/>
                  </a:lnTo>
                  <a:lnTo>
                    <a:pt x="5409" y="5903"/>
                  </a:lnTo>
                  <a:lnTo>
                    <a:pt x="5261" y="6001"/>
                  </a:lnTo>
                  <a:lnTo>
                    <a:pt x="5088" y="6100"/>
                  </a:lnTo>
                  <a:lnTo>
                    <a:pt x="4915" y="6150"/>
                  </a:lnTo>
                  <a:lnTo>
                    <a:pt x="4743" y="6199"/>
                  </a:lnTo>
                  <a:lnTo>
                    <a:pt x="4570" y="6224"/>
                  </a:lnTo>
                  <a:lnTo>
                    <a:pt x="4372" y="6248"/>
                  </a:lnTo>
                  <a:lnTo>
                    <a:pt x="4199" y="6248"/>
                  </a:lnTo>
                  <a:lnTo>
                    <a:pt x="4002" y="6224"/>
                  </a:lnTo>
                  <a:lnTo>
                    <a:pt x="3829" y="6174"/>
                  </a:lnTo>
                  <a:lnTo>
                    <a:pt x="3631" y="6125"/>
                  </a:lnTo>
                  <a:lnTo>
                    <a:pt x="3458" y="6051"/>
                  </a:lnTo>
                  <a:lnTo>
                    <a:pt x="3286" y="5952"/>
                  </a:lnTo>
                  <a:lnTo>
                    <a:pt x="3113" y="5828"/>
                  </a:lnTo>
                  <a:lnTo>
                    <a:pt x="2989" y="5705"/>
                  </a:lnTo>
                  <a:lnTo>
                    <a:pt x="2866" y="5557"/>
                  </a:lnTo>
                  <a:lnTo>
                    <a:pt x="2742" y="5409"/>
                  </a:lnTo>
                  <a:lnTo>
                    <a:pt x="2643" y="5260"/>
                  </a:lnTo>
                  <a:lnTo>
                    <a:pt x="2569" y="5088"/>
                  </a:lnTo>
                  <a:lnTo>
                    <a:pt x="2495" y="4915"/>
                  </a:lnTo>
                  <a:lnTo>
                    <a:pt x="2446" y="4742"/>
                  </a:lnTo>
                  <a:lnTo>
                    <a:pt x="2421" y="4569"/>
                  </a:lnTo>
                  <a:lnTo>
                    <a:pt x="2396" y="4371"/>
                  </a:lnTo>
                  <a:lnTo>
                    <a:pt x="2396" y="4174"/>
                  </a:lnTo>
                  <a:lnTo>
                    <a:pt x="2421" y="4001"/>
                  </a:lnTo>
                  <a:lnTo>
                    <a:pt x="2471" y="3803"/>
                  </a:lnTo>
                  <a:lnTo>
                    <a:pt x="2520" y="3631"/>
                  </a:lnTo>
                  <a:lnTo>
                    <a:pt x="2619" y="3458"/>
                  </a:lnTo>
                  <a:lnTo>
                    <a:pt x="2717" y="3285"/>
                  </a:lnTo>
                  <a:lnTo>
                    <a:pt x="2816" y="3112"/>
                  </a:lnTo>
                  <a:lnTo>
                    <a:pt x="2940" y="2988"/>
                  </a:lnTo>
                  <a:lnTo>
                    <a:pt x="3088" y="2840"/>
                  </a:lnTo>
                  <a:lnTo>
                    <a:pt x="3236" y="2741"/>
                  </a:lnTo>
                  <a:lnTo>
                    <a:pt x="3384" y="2643"/>
                  </a:lnTo>
                  <a:lnTo>
                    <a:pt x="3557" y="2569"/>
                  </a:lnTo>
                  <a:lnTo>
                    <a:pt x="3730" y="2494"/>
                  </a:lnTo>
                  <a:lnTo>
                    <a:pt x="3903" y="2445"/>
                  </a:lnTo>
                  <a:lnTo>
                    <a:pt x="4100" y="2420"/>
                  </a:lnTo>
                  <a:lnTo>
                    <a:pt x="4273" y="2396"/>
                  </a:lnTo>
                  <a:close/>
                  <a:moveTo>
                    <a:pt x="4224" y="0"/>
                  </a:moveTo>
                  <a:lnTo>
                    <a:pt x="3804" y="50"/>
                  </a:lnTo>
                  <a:lnTo>
                    <a:pt x="3384" y="99"/>
                  </a:lnTo>
                  <a:lnTo>
                    <a:pt x="2989" y="222"/>
                  </a:lnTo>
                  <a:lnTo>
                    <a:pt x="2594" y="371"/>
                  </a:lnTo>
                  <a:lnTo>
                    <a:pt x="2224" y="543"/>
                  </a:lnTo>
                  <a:lnTo>
                    <a:pt x="1878" y="766"/>
                  </a:lnTo>
                  <a:lnTo>
                    <a:pt x="1557" y="1013"/>
                  </a:lnTo>
                  <a:lnTo>
                    <a:pt x="1236" y="1309"/>
                  </a:lnTo>
                  <a:lnTo>
                    <a:pt x="964" y="1630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97" y="2766"/>
                  </a:lnTo>
                  <a:lnTo>
                    <a:pt x="174" y="3186"/>
                  </a:lnTo>
                  <a:lnTo>
                    <a:pt x="75" y="3606"/>
                  </a:lnTo>
                  <a:lnTo>
                    <a:pt x="26" y="4026"/>
                  </a:lnTo>
                  <a:lnTo>
                    <a:pt x="1" y="4445"/>
                  </a:lnTo>
                  <a:lnTo>
                    <a:pt x="50" y="4841"/>
                  </a:lnTo>
                  <a:lnTo>
                    <a:pt x="100" y="5260"/>
                  </a:lnTo>
                  <a:lnTo>
                    <a:pt x="223" y="5656"/>
                  </a:lnTo>
                  <a:lnTo>
                    <a:pt x="371" y="6051"/>
                  </a:lnTo>
                  <a:lnTo>
                    <a:pt x="544" y="6421"/>
                  </a:lnTo>
                  <a:lnTo>
                    <a:pt x="766" y="6767"/>
                  </a:lnTo>
                  <a:lnTo>
                    <a:pt x="1013" y="7113"/>
                  </a:lnTo>
                  <a:lnTo>
                    <a:pt x="1310" y="7409"/>
                  </a:lnTo>
                  <a:lnTo>
                    <a:pt x="1631" y="7705"/>
                  </a:lnTo>
                  <a:lnTo>
                    <a:pt x="1977" y="7952"/>
                  </a:lnTo>
                  <a:lnTo>
                    <a:pt x="2372" y="8175"/>
                  </a:lnTo>
                  <a:lnTo>
                    <a:pt x="2767" y="8348"/>
                  </a:lnTo>
                  <a:lnTo>
                    <a:pt x="3187" y="8496"/>
                  </a:lnTo>
                  <a:lnTo>
                    <a:pt x="3607" y="8570"/>
                  </a:lnTo>
                  <a:lnTo>
                    <a:pt x="4026" y="8619"/>
                  </a:lnTo>
                  <a:lnTo>
                    <a:pt x="4446" y="8644"/>
                  </a:lnTo>
                  <a:lnTo>
                    <a:pt x="4841" y="8619"/>
                  </a:lnTo>
                  <a:lnTo>
                    <a:pt x="5261" y="8545"/>
                  </a:lnTo>
                  <a:lnTo>
                    <a:pt x="5656" y="8422"/>
                  </a:lnTo>
                  <a:lnTo>
                    <a:pt x="6052" y="8273"/>
                  </a:lnTo>
                  <a:lnTo>
                    <a:pt x="6422" y="8101"/>
                  </a:lnTo>
                  <a:lnTo>
                    <a:pt x="6768" y="7878"/>
                  </a:lnTo>
                  <a:lnTo>
                    <a:pt x="7113" y="7631"/>
                  </a:lnTo>
                  <a:lnTo>
                    <a:pt x="7410" y="7335"/>
                  </a:lnTo>
                  <a:lnTo>
                    <a:pt x="7706" y="7014"/>
                  </a:lnTo>
                  <a:lnTo>
                    <a:pt x="7953" y="6668"/>
                  </a:lnTo>
                  <a:lnTo>
                    <a:pt x="8175" y="6273"/>
                  </a:lnTo>
                  <a:lnTo>
                    <a:pt x="8348" y="5878"/>
                  </a:lnTo>
                  <a:lnTo>
                    <a:pt x="8496" y="5458"/>
                  </a:lnTo>
                  <a:lnTo>
                    <a:pt x="8571" y="5038"/>
                  </a:lnTo>
                  <a:lnTo>
                    <a:pt x="8645" y="4618"/>
                  </a:lnTo>
                  <a:lnTo>
                    <a:pt x="8645" y="4223"/>
                  </a:lnTo>
                  <a:lnTo>
                    <a:pt x="8620" y="3803"/>
                  </a:lnTo>
                  <a:lnTo>
                    <a:pt x="8546" y="3384"/>
                  </a:lnTo>
                  <a:lnTo>
                    <a:pt x="8422" y="2988"/>
                  </a:lnTo>
                  <a:lnTo>
                    <a:pt x="8274" y="2593"/>
                  </a:lnTo>
                  <a:lnTo>
                    <a:pt x="8101" y="2223"/>
                  </a:lnTo>
                  <a:lnTo>
                    <a:pt x="7879" y="1877"/>
                  </a:lnTo>
                  <a:lnTo>
                    <a:pt x="7632" y="1531"/>
                  </a:lnTo>
                  <a:lnTo>
                    <a:pt x="7336" y="1235"/>
                  </a:lnTo>
                  <a:lnTo>
                    <a:pt x="7015" y="939"/>
                  </a:lnTo>
                  <a:lnTo>
                    <a:pt x="6669" y="692"/>
                  </a:lnTo>
                  <a:lnTo>
                    <a:pt x="6298" y="469"/>
                  </a:lnTo>
                  <a:lnTo>
                    <a:pt x="5879" y="296"/>
                  </a:lnTo>
                  <a:lnTo>
                    <a:pt x="5483" y="148"/>
                  </a:lnTo>
                  <a:lnTo>
                    <a:pt x="5064" y="74"/>
                  </a:lnTo>
                  <a:lnTo>
                    <a:pt x="4644" y="25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2"/>
            <p:cNvSpPr/>
            <p:nvPr/>
          </p:nvSpPr>
          <p:spPr>
            <a:xfrm>
              <a:off x="-475307" y="-2627756"/>
              <a:ext cx="326052" cy="326997"/>
            </a:xfrm>
            <a:custGeom>
              <a:rect b="b" l="l" r="r" t="t"/>
              <a:pathLst>
                <a:path extrusionOk="0" h="8645" w="8620">
                  <a:moveTo>
                    <a:pt x="4446" y="2396"/>
                  </a:moveTo>
                  <a:lnTo>
                    <a:pt x="4643" y="2421"/>
                  </a:lnTo>
                  <a:lnTo>
                    <a:pt x="4816" y="2470"/>
                  </a:lnTo>
                  <a:lnTo>
                    <a:pt x="5014" y="2520"/>
                  </a:lnTo>
                  <a:lnTo>
                    <a:pt x="5187" y="2618"/>
                  </a:lnTo>
                  <a:lnTo>
                    <a:pt x="5359" y="2717"/>
                  </a:lnTo>
                  <a:lnTo>
                    <a:pt x="5508" y="2816"/>
                  </a:lnTo>
                  <a:lnTo>
                    <a:pt x="5656" y="2940"/>
                  </a:lnTo>
                  <a:lnTo>
                    <a:pt x="5779" y="3088"/>
                  </a:lnTo>
                  <a:lnTo>
                    <a:pt x="5903" y="3236"/>
                  </a:lnTo>
                  <a:lnTo>
                    <a:pt x="6002" y="3384"/>
                  </a:lnTo>
                  <a:lnTo>
                    <a:pt x="6076" y="3557"/>
                  </a:lnTo>
                  <a:lnTo>
                    <a:pt x="6150" y="3730"/>
                  </a:lnTo>
                  <a:lnTo>
                    <a:pt x="6199" y="3903"/>
                  </a:lnTo>
                  <a:lnTo>
                    <a:pt x="6224" y="4100"/>
                  </a:lnTo>
                  <a:lnTo>
                    <a:pt x="6224" y="4273"/>
                  </a:lnTo>
                  <a:lnTo>
                    <a:pt x="6224" y="4471"/>
                  </a:lnTo>
                  <a:lnTo>
                    <a:pt x="6199" y="4644"/>
                  </a:lnTo>
                  <a:lnTo>
                    <a:pt x="6174" y="4841"/>
                  </a:lnTo>
                  <a:lnTo>
                    <a:pt x="6100" y="5014"/>
                  </a:lnTo>
                  <a:lnTo>
                    <a:pt x="6026" y="5187"/>
                  </a:lnTo>
                  <a:lnTo>
                    <a:pt x="5927" y="5360"/>
                  </a:lnTo>
                  <a:lnTo>
                    <a:pt x="5804" y="5533"/>
                  </a:lnTo>
                  <a:lnTo>
                    <a:pt x="5681" y="5681"/>
                  </a:lnTo>
                  <a:lnTo>
                    <a:pt x="5557" y="5804"/>
                  </a:lnTo>
                  <a:lnTo>
                    <a:pt x="5409" y="5903"/>
                  </a:lnTo>
                  <a:lnTo>
                    <a:pt x="5236" y="6002"/>
                  </a:lnTo>
                  <a:lnTo>
                    <a:pt x="5088" y="6101"/>
                  </a:lnTo>
                  <a:lnTo>
                    <a:pt x="4915" y="6150"/>
                  </a:lnTo>
                  <a:lnTo>
                    <a:pt x="4717" y="6199"/>
                  </a:lnTo>
                  <a:lnTo>
                    <a:pt x="4544" y="6249"/>
                  </a:lnTo>
                  <a:lnTo>
                    <a:pt x="4174" y="6249"/>
                  </a:lnTo>
                  <a:lnTo>
                    <a:pt x="3976" y="6224"/>
                  </a:lnTo>
                  <a:lnTo>
                    <a:pt x="3804" y="6175"/>
                  </a:lnTo>
                  <a:lnTo>
                    <a:pt x="3606" y="6125"/>
                  </a:lnTo>
                  <a:lnTo>
                    <a:pt x="3433" y="6051"/>
                  </a:lnTo>
                  <a:lnTo>
                    <a:pt x="3260" y="5952"/>
                  </a:lnTo>
                  <a:lnTo>
                    <a:pt x="3112" y="5829"/>
                  </a:lnTo>
                  <a:lnTo>
                    <a:pt x="2964" y="5706"/>
                  </a:lnTo>
                  <a:lnTo>
                    <a:pt x="2840" y="5557"/>
                  </a:lnTo>
                  <a:lnTo>
                    <a:pt x="2717" y="5409"/>
                  </a:lnTo>
                  <a:lnTo>
                    <a:pt x="2618" y="5261"/>
                  </a:lnTo>
                  <a:lnTo>
                    <a:pt x="2544" y="5088"/>
                  </a:lnTo>
                  <a:lnTo>
                    <a:pt x="2470" y="4915"/>
                  </a:lnTo>
                  <a:lnTo>
                    <a:pt x="2421" y="4742"/>
                  </a:lnTo>
                  <a:lnTo>
                    <a:pt x="2396" y="4569"/>
                  </a:lnTo>
                  <a:lnTo>
                    <a:pt x="2371" y="4372"/>
                  </a:lnTo>
                  <a:lnTo>
                    <a:pt x="2396" y="4199"/>
                  </a:lnTo>
                  <a:lnTo>
                    <a:pt x="2421" y="4001"/>
                  </a:lnTo>
                  <a:lnTo>
                    <a:pt x="2445" y="3804"/>
                  </a:lnTo>
                  <a:lnTo>
                    <a:pt x="2519" y="3631"/>
                  </a:lnTo>
                  <a:lnTo>
                    <a:pt x="2593" y="3458"/>
                  </a:lnTo>
                  <a:lnTo>
                    <a:pt x="2692" y="3285"/>
                  </a:lnTo>
                  <a:lnTo>
                    <a:pt x="2791" y="3112"/>
                  </a:lnTo>
                  <a:lnTo>
                    <a:pt x="2939" y="2989"/>
                  </a:lnTo>
                  <a:lnTo>
                    <a:pt x="3063" y="2841"/>
                  </a:lnTo>
                  <a:lnTo>
                    <a:pt x="3211" y="2742"/>
                  </a:lnTo>
                  <a:lnTo>
                    <a:pt x="3384" y="2643"/>
                  </a:lnTo>
                  <a:lnTo>
                    <a:pt x="3532" y="2569"/>
                  </a:lnTo>
                  <a:lnTo>
                    <a:pt x="3705" y="2495"/>
                  </a:lnTo>
                  <a:lnTo>
                    <a:pt x="3902" y="2446"/>
                  </a:lnTo>
                  <a:lnTo>
                    <a:pt x="4075" y="2421"/>
                  </a:lnTo>
                  <a:lnTo>
                    <a:pt x="4248" y="2396"/>
                  </a:lnTo>
                  <a:close/>
                  <a:moveTo>
                    <a:pt x="4199" y="1"/>
                  </a:moveTo>
                  <a:lnTo>
                    <a:pt x="3779" y="50"/>
                  </a:lnTo>
                  <a:lnTo>
                    <a:pt x="3384" y="99"/>
                  </a:lnTo>
                  <a:lnTo>
                    <a:pt x="2964" y="223"/>
                  </a:lnTo>
                  <a:lnTo>
                    <a:pt x="2593" y="371"/>
                  </a:lnTo>
                  <a:lnTo>
                    <a:pt x="2223" y="544"/>
                  </a:lnTo>
                  <a:lnTo>
                    <a:pt x="1853" y="766"/>
                  </a:lnTo>
                  <a:lnTo>
                    <a:pt x="1532" y="1013"/>
                  </a:lnTo>
                  <a:lnTo>
                    <a:pt x="1210" y="1310"/>
                  </a:lnTo>
                  <a:lnTo>
                    <a:pt x="939" y="1631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72" y="2767"/>
                  </a:lnTo>
                  <a:lnTo>
                    <a:pt x="149" y="3186"/>
                  </a:lnTo>
                  <a:lnTo>
                    <a:pt x="50" y="3606"/>
                  </a:lnTo>
                  <a:lnTo>
                    <a:pt x="0" y="4026"/>
                  </a:lnTo>
                  <a:lnTo>
                    <a:pt x="0" y="4446"/>
                  </a:lnTo>
                  <a:lnTo>
                    <a:pt x="25" y="4841"/>
                  </a:lnTo>
                  <a:lnTo>
                    <a:pt x="99" y="5261"/>
                  </a:lnTo>
                  <a:lnTo>
                    <a:pt x="198" y="5656"/>
                  </a:lnTo>
                  <a:lnTo>
                    <a:pt x="346" y="6051"/>
                  </a:lnTo>
                  <a:lnTo>
                    <a:pt x="544" y="6422"/>
                  </a:lnTo>
                  <a:lnTo>
                    <a:pt x="741" y="6767"/>
                  </a:lnTo>
                  <a:lnTo>
                    <a:pt x="1013" y="7113"/>
                  </a:lnTo>
                  <a:lnTo>
                    <a:pt x="1285" y="7410"/>
                  </a:lnTo>
                  <a:lnTo>
                    <a:pt x="1606" y="7706"/>
                  </a:lnTo>
                  <a:lnTo>
                    <a:pt x="1976" y="7953"/>
                  </a:lnTo>
                  <a:lnTo>
                    <a:pt x="2346" y="8175"/>
                  </a:lnTo>
                  <a:lnTo>
                    <a:pt x="2742" y="8348"/>
                  </a:lnTo>
                  <a:lnTo>
                    <a:pt x="3161" y="8496"/>
                  </a:lnTo>
                  <a:lnTo>
                    <a:pt x="3581" y="8570"/>
                  </a:lnTo>
                  <a:lnTo>
                    <a:pt x="4001" y="8620"/>
                  </a:lnTo>
                  <a:lnTo>
                    <a:pt x="4421" y="8644"/>
                  </a:lnTo>
                  <a:lnTo>
                    <a:pt x="4841" y="8620"/>
                  </a:lnTo>
                  <a:lnTo>
                    <a:pt x="5236" y="8546"/>
                  </a:lnTo>
                  <a:lnTo>
                    <a:pt x="5631" y="8422"/>
                  </a:lnTo>
                  <a:lnTo>
                    <a:pt x="6026" y="8274"/>
                  </a:lnTo>
                  <a:lnTo>
                    <a:pt x="6397" y="8101"/>
                  </a:lnTo>
                  <a:lnTo>
                    <a:pt x="6767" y="7879"/>
                  </a:lnTo>
                  <a:lnTo>
                    <a:pt x="7088" y="7632"/>
                  </a:lnTo>
                  <a:lnTo>
                    <a:pt x="7409" y="7335"/>
                  </a:lnTo>
                  <a:lnTo>
                    <a:pt x="7681" y="7014"/>
                  </a:lnTo>
                  <a:lnTo>
                    <a:pt x="7928" y="6669"/>
                  </a:lnTo>
                  <a:lnTo>
                    <a:pt x="8150" y="6274"/>
                  </a:lnTo>
                  <a:lnTo>
                    <a:pt x="8323" y="5878"/>
                  </a:lnTo>
                  <a:lnTo>
                    <a:pt x="8471" y="5459"/>
                  </a:lnTo>
                  <a:lnTo>
                    <a:pt x="8570" y="5039"/>
                  </a:lnTo>
                  <a:lnTo>
                    <a:pt x="8619" y="4644"/>
                  </a:lnTo>
                  <a:lnTo>
                    <a:pt x="8619" y="4224"/>
                  </a:lnTo>
                  <a:lnTo>
                    <a:pt x="8595" y="3804"/>
                  </a:lnTo>
                  <a:lnTo>
                    <a:pt x="8521" y="3384"/>
                  </a:lnTo>
                  <a:lnTo>
                    <a:pt x="8422" y="2989"/>
                  </a:lnTo>
                  <a:lnTo>
                    <a:pt x="8274" y="2594"/>
                  </a:lnTo>
                  <a:lnTo>
                    <a:pt x="8076" y="2223"/>
                  </a:lnTo>
                  <a:lnTo>
                    <a:pt x="7854" y="1878"/>
                  </a:lnTo>
                  <a:lnTo>
                    <a:pt x="7607" y="1532"/>
                  </a:lnTo>
                  <a:lnTo>
                    <a:pt x="7335" y="1235"/>
                  </a:lnTo>
                  <a:lnTo>
                    <a:pt x="7014" y="939"/>
                  </a:lnTo>
                  <a:lnTo>
                    <a:pt x="6644" y="692"/>
                  </a:lnTo>
                  <a:lnTo>
                    <a:pt x="6273" y="470"/>
                  </a:lnTo>
                  <a:lnTo>
                    <a:pt x="5853" y="297"/>
                  </a:lnTo>
                  <a:lnTo>
                    <a:pt x="5458" y="149"/>
                  </a:lnTo>
                  <a:lnTo>
                    <a:pt x="5038" y="75"/>
                  </a:lnTo>
                  <a:lnTo>
                    <a:pt x="4619" y="25"/>
                  </a:lnTo>
                  <a:lnTo>
                    <a:pt x="419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22"/>
          <p:cNvGrpSpPr/>
          <p:nvPr/>
        </p:nvGrpSpPr>
        <p:grpSpPr>
          <a:xfrm flipH="1">
            <a:off x="373142" y="1799131"/>
            <a:ext cx="340085" cy="353135"/>
            <a:chOff x="-489340" y="-2627756"/>
            <a:chExt cx="340085" cy="353135"/>
          </a:xfrm>
        </p:grpSpPr>
        <p:sp>
          <p:nvSpPr>
            <p:cNvPr id="691" name="Google Shape;691;p22"/>
            <p:cNvSpPr/>
            <p:nvPr/>
          </p:nvSpPr>
          <p:spPr>
            <a:xfrm>
              <a:off x="-489340" y="-2601581"/>
              <a:ext cx="326997" cy="326959"/>
            </a:xfrm>
            <a:custGeom>
              <a:rect b="b" l="l" r="r" t="t"/>
              <a:pathLst>
                <a:path extrusionOk="0" h="8644" w="8645">
                  <a:moveTo>
                    <a:pt x="4471" y="2396"/>
                  </a:moveTo>
                  <a:lnTo>
                    <a:pt x="4644" y="2420"/>
                  </a:lnTo>
                  <a:lnTo>
                    <a:pt x="4841" y="2470"/>
                  </a:lnTo>
                  <a:lnTo>
                    <a:pt x="5014" y="2519"/>
                  </a:lnTo>
                  <a:lnTo>
                    <a:pt x="5212" y="2618"/>
                  </a:lnTo>
                  <a:lnTo>
                    <a:pt x="5385" y="2717"/>
                  </a:lnTo>
                  <a:lnTo>
                    <a:pt x="5533" y="2816"/>
                  </a:lnTo>
                  <a:lnTo>
                    <a:pt x="5681" y="2939"/>
                  </a:lnTo>
                  <a:lnTo>
                    <a:pt x="5805" y="3087"/>
                  </a:lnTo>
                  <a:lnTo>
                    <a:pt x="5903" y="3235"/>
                  </a:lnTo>
                  <a:lnTo>
                    <a:pt x="6002" y="3384"/>
                  </a:lnTo>
                  <a:lnTo>
                    <a:pt x="6101" y="3556"/>
                  </a:lnTo>
                  <a:lnTo>
                    <a:pt x="6150" y="3729"/>
                  </a:lnTo>
                  <a:lnTo>
                    <a:pt x="6200" y="3902"/>
                  </a:lnTo>
                  <a:lnTo>
                    <a:pt x="6249" y="4100"/>
                  </a:lnTo>
                  <a:lnTo>
                    <a:pt x="6249" y="4273"/>
                  </a:lnTo>
                  <a:lnTo>
                    <a:pt x="6249" y="4470"/>
                  </a:lnTo>
                  <a:lnTo>
                    <a:pt x="6224" y="4643"/>
                  </a:lnTo>
                  <a:lnTo>
                    <a:pt x="6175" y="4841"/>
                  </a:lnTo>
                  <a:lnTo>
                    <a:pt x="6126" y="5014"/>
                  </a:lnTo>
                  <a:lnTo>
                    <a:pt x="6052" y="5186"/>
                  </a:lnTo>
                  <a:lnTo>
                    <a:pt x="5953" y="5359"/>
                  </a:lnTo>
                  <a:lnTo>
                    <a:pt x="5829" y="5532"/>
                  </a:lnTo>
                  <a:lnTo>
                    <a:pt x="5706" y="5680"/>
                  </a:lnTo>
                  <a:lnTo>
                    <a:pt x="5558" y="5804"/>
                  </a:lnTo>
                  <a:lnTo>
                    <a:pt x="5409" y="5903"/>
                  </a:lnTo>
                  <a:lnTo>
                    <a:pt x="5261" y="6001"/>
                  </a:lnTo>
                  <a:lnTo>
                    <a:pt x="5088" y="6100"/>
                  </a:lnTo>
                  <a:lnTo>
                    <a:pt x="4915" y="6150"/>
                  </a:lnTo>
                  <a:lnTo>
                    <a:pt x="4743" y="6199"/>
                  </a:lnTo>
                  <a:lnTo>
                    <a:pt x="4570" y="6224"/>
                  </a:lnTo>
                  <a:lnTo>
                    <a:pt x="4372" y="6248"/>
                  </a:lnTo>
                  <a:lnTo>
                    <a:pt x="4199" y="6248"/>
                  </a:lnTo>
                  <a:lnTo>
                    <a:pt x="4002" y="6224"/>
                  </a:lnTo>
                  <a:lnTo>
                    <a:pt x="3829" y="6174"/>
                  </a:lnTo>
                  <a:lnTo>
                    <a:pt x="3631" y="6125"/>
                  </a:lnTo>
                  <a:lnTo>
                    <a:pt x="3458" y="6051"/>
                  </a:lnTo>
                  <a:lnTo>
                    <a:pt x="3286" y="5952"/>
                  </a:lnTo>
                  <a:lnTo>
                    <a:pt x="3113" y="5828"/>
                  </a:lnTo>
                  <a:lnTo>
                    <a:pt x="2989" y="5705"/>
                  </a:lnTo>
                  <a:lnTo>
                    <a:pt x="2866" y="5557"/>
                  </a:lnTo>
                  <a:lnTo>
                    <a:pt x="2742" y="5409"/>
                  </a:lnTo>
                  <a:lnTo>
                    <a:pt x="2643" y="5260"/>
                  </a:lnTo>
                  <a:lnTo>
                    <a:pt x="2569" y="5088"/>
                  </a:lnTo>
                  <a:lnTo>
                    <a:pt x="2495" y="4915"/>
                  </a:lnTo>
                  <a:lnTo>
                    <a:pt x="2446" y="4742"/>
                  </a:lnTo>
                  <a:lnTo>
                    <a:pt x="2421" y="4569"/>
                  </a:lnTo>
                  <a:lnTo>
                    <a:pt x="2396" y="4371"/>
                  </a:lnTo>
                  <a:lnTo>
                    <a:pt x="2396" y="4174"/>
                  </a:lnTo>
                  <a:lnTo>
                    <a:pt x="2421" y="4001"/>
                  </a:lnTo>
                  <a:lnTo>
                    <a:pt x="2471" y="3803"/>
                  </a:lnTo>
                  <a:lnTo>
                    <a:pt x="2520" y="3631"/>
                  </a:lnTo>
                  <a:lnTo>
                    <a:pt x="2619" y="3458"/>
                  </a:lnTo>
                  <a:lnTo>
                    <a:pt x="2717" y="3285"/>
                  </a:lnTo>
                  <a:lnTo>
                    <a:pt x="2816" y="3112"/>
                  </a:lnTo>
                  <a:lnTo>
                    <a:pt x="2940" y="2988"/>
                  </a:lnTo>
                  <a:lnTo>
                    <a:pt x="3088" y="2840"/>
                  </a:lnTo>
                  <a:lnTo>
                    <a:pt x="3236" y="2741"/>
                  </a:lnTo>
                  <a:lnTo>
                    <a:pt x="3384" y="2643"/>
                  </a:lnTo>
                  <a:lnTo>
                    <a:pt x="3557" y="2569"/>
                  </a:lnTo>
                  <a:lnTo>
                    <a:pt x="3730" y="2494"/>
                  </a:lnTo>
                  <a:lnTo>
                    <a:pt x="3903" y="2445"/>
                  </a:lnTo>
                  <a:lnTo>
                    <a:pt x="4100" y="2420"/>
                  </a:lnTo>
                  <a:lnTo>
                    <a:pt x="4273" y="2396"/>
                  </a:lnTo>
                  <a:close/>
                  <a:moveTo>
                    <a:pt x="4224" y="0"/>
                  </a:moveTo>
                  <a:lnTo>
                    <a:pt x="3804" y="50"/>
                  </a:lnTo>
                  <a:lnTo>
                    <a:pt x="3384" y="99"/>
                  </a:lnTo>
                  <a:lnTo>
                    <a:pt x="2989" y="222"/>
                  </a:lnTo>
                  <a:lnTo>
                    <a:pt x="2594" y="371"/>
                  </a:lnTo>
                  <a:lnTo>
                    <a:pt x="2224" y="543"/>
                  </a:lnTo>
                  <a:lnTo>
                    <a:pt x="1878" y="766"/>
                  </a:lnTo>
                  <a:lnTo>
                    <a:pt x="1557" y="1013"/>
                  </a:lnTo>
                  <a:lnTo>
                    <a:pt x="1236" y="1309"/>
                  </a:lnTo>
                  <a:lnTo>
                    <a:pt x="964" y="1630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97" y="2766"/>
                  </a:lnTo>
                  <a:lnTo>
                    <a:pt x="174" y="3186"/>
                  </a:lnTo>
                  <a:lnTo>
                    <a:pt x="75" y="3606"/>
                  </a:lnTo>
                  <a:lnTo>
                    <a:pt x="26" y="4026"/>
                  </a:lnTo>
                  <a:lnTo>
                    <a:pt x="1" y="4445"/>
                  </a:lnTo>
                  <a:lnTo>
                    <a:pt x="50" y="4841"/>
                  </a:lnTo>
                  <a:lnTo>
                    <a:pt x="100" y="5260"/>
                  </a:lnTo>
                  <a:lnTo>
                    <a:pt x="223" y="5656"/>
                  </a:lnTo>
                  <a:lnTo>
                    <a:pt x="371" y="6051"/>
                  </a:lnTo>
                  <a:lnTo>
                    <a:pt x="544" y="6421"/>
                  </a:lnTo>
                  <a:lnTo>
                    <a:pt x="766" y="6767"/>
                  </a:lnTo>
                  <a:lnTo>
                    <a:pt x="1013" y="7113"/>
                  </a:lnTo>
                  <a:lnTo>
                    <a:pt x="1310" y="7409"/>
                  </a:lnTo>
                  <a:lnTo>
                    <a:pt x="1631" y="7705"/>
                  </a:lnTo>
                  <a:lnTo>
                    <a:pt x="1977" y="7952"/>
                  </a:lnTo>
                  <a:lnTo>
                    <a:pt x="2372" y="8175"/>
                  </a:lnTo>
                  <a:lnTo>
                    <a:pt x="2767" y="8348"/>
                  </a:lnTo>
                  <a:lnTo>
                    <a:pt x="3187" y="8496"/>
                  </a:lnTo>
                  <a:lnTo>
                    <a:pt x="3607" y="8570"/>
                  </a:lnTo>
                  <a:lnTo>
                    <a:pt x="4026" y="8619"/>
                  </a:lnTo>
                  <a:lnTo>
                    <a:pt x="4446" y="8644"/>
                  </a:lnTo>
                  <a:lnTo>
                    <a:pt x="4841" y="8619"/>
                  </a:lnTo>
                  <a:lnTo>
                    <a:pt x="5261" y="8545"/>
                  </a:lnTo>
                  <a:lnTo>
                    <a:pt x="5656" y="8422"/>
                  </a:lnTo>
                  <a:lnTo>
                    <a:pt x="6052" y="8273"/>
                  </a:lnTo>
                  <a:lnTo>
                    <a:pt x="6422" y="8101"/>
                  </a:lnTo>
                  <a:lnTo>
                    <a:pt x="6768" y="7878"/>
                  </a:lnTo>
                  <a:lnTo>
                    <a:pt x="7113" y="7631"/>
                  </a:lnTo>
                  <a:lnTo>
                    <a:pt x="7410" y="7335"/>
                  </a:lnTo>
                  <a:lnTo>
                    <a:pt x="7706" y="7014"/>
                  </a:lnTo>
                  <a:lnTo>
                    <a:pt x="7953" y="6668"/>
                  </a:lnTo>
                  <a:lnTo>
                    <a:pt x="8175" y="6273"/>
                  </a:lnTo>
                  <a:lnTo>
                    <a:pt x="8348" y="5878"/>
                  </a:lnTo>
                  <a:lnTo>
                    <a:pt x="8496" y="5458"/>
                  </a:lnTo>
                  <a:lnTo>
                    <a:pt x="8571" y="5038"/>
                  </a:lnTo>
                  <a:lnTo>
                    <a:pt x="8645" y="4618"/>
                  </a:lnTo>
                  <a:lnTo>
                    <a:pt x="8645" y="4223"/>
                  </a:lnTo>
                  <a:lnTo>
                    <a:pt x="8620" y="3803"/>
                  </a:lnTo>
                  <a:lnTo>
                    <a:pt x="8546" y="3384"/>
                  </a:lnTo>
                  <a:lnTo>
                    <a:pt x="8422" y="2988"/>
                  </a:lnTo>
                  <a:lnTo>
                    <a:pt x="8274" y="2593"/>
                  </a:lnTo>
                  <a:lnTo>
                    <a:pt x="8101" y="2223"/>
                  </a:lnTo>
                  <a:lnTo>
                    <a:pt x="7879" y="1877"/>
                  </a:lnTo>
                  <a:lnTo>
                    <a:pt x="7632" y="1531"/>
                  </a:lnTo>
                  <a:lnTo>
                    <a:pt x="7336" y="1235"/>
                  </a:lnTo>
                  <a:lnTo>
                    <a:pt x="7015" y="939"/>
                  </a:lnTo>
                  <a:lnTo>
                    <a:pt x="6669" y="692"/>
                  </a:lnTo>
                  <a:lnTo>
                    <a:pt x="6298" y="469"/>
                  </a:lnTo>
                  <a:lnTo>
                    <a:pt x="5879" y="296"/>
                  </a:lnTo>
                  <a:lnTo>
                    <a:pt x="5483" y="148"/>
                  </a:lnTo>
                  <a:lnTo>
                    <a:pt x="5064" y="74"/>
                  </a:lnTo>
                  <a:lnTo>
                    <a:pt x="4644" y="25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2"/>
            <p:cNvSpPr/>
            <p:nvPr/>
          </p:nvSpPr>
          <p:spPr>
            <a:xfrm>
              <a:off x="-475307" y="-2627756"/>
              <a:ext cx="326052" cy="326997"/>
            </a:xfrm>
            <a:custGeom>
              <a:rect b="b" l="l" r="r" t="t"/>
              <a:pathLst>
                <a:path extrusionOk="0" h="8645" w="8620">
                  <a:moveTo>
                    <a:pt x="4446" y="2396"/>
                  </a:moveTo>
                  <a:lnTo>
                    <a:pt x="4643" y="2421"/>
                  </a:lnTo>
                  <a:lnTo>
                    <a:pt x="4816" y="2470"/>
                  </a:lnTo>
                  <a:lnTo>
                    <a:pt x="5014" y="2520"/>
                  </a:lnTo>
                  <a:lnTo>
                    <a:pt x="5187" y="2618"/>
                  </a:lnTo>
                  <a:lnTo>
                    <a:pt x="5359" y="2717"/>
                  </a:lnTo>
                  <a:lnTo>
                    <a:pt x="5508" y="2816"/>
                  </a:lnTo>
                  <a:lnTo>
                    <a:pt x="5656" y="2940"/>
                  </a:lnTo>
                  <a:lnTo>
                    <a:pt x="5779" y="3088"/>
                  </a:lnTo>
                  <a:lnTo>
                    <a:pt x="5903" y="3236"/>
                  </a:lnTo>
                  <a:lnTo>
                    <a:pt x="6002" y="3384"/>
                  </a:lnTo>
                  <a:lnTo>
                    <a:pt x="6076" y="3557"/>
                  </a:lnTo>
                  <a:lnTo>
                    <a:pt x="6150" y="3730"/>
                  </a:lnTo>
                  <a:lnTo>
                    <a:pt x="6199" y="3903"/>
                  </a:lnTo>
                  <a:lnTo>
                    <a:pt x="6224" y="4100"/>
                  </a:lnTo>
                  <a:lnTo>
                    <a:pt x="6224" y="4273"/>
                  </a:lnTo>
                  <a:lnTo>
                    <a:pt x="6224" y="4471"/>
                  </a:lnTo>
                  <a:lnTo>
                    <a:pt x="6199" y="4644"/>
                  </a:lnTo>
                  <a:lnTo>
                    <a:pt x="6174" y="4841"/>
                  </a:lnTo>
                  <a:lnTo>
                    <a:pt x="6100" y="5014"/>
                  </a:lnTo>
                  <a:lnTo>
                    <a:pt x="6026" y="5187"/>
                  </a:lnTo>
                  <a:lnTo>
                    <a:pt x="5927" y="5360"/>
                  </a:lnTo>
                  <a:lnTo>
                    <a:pt x="5804" y="5533"/>
                  </a:lnTo>
                  <a:lnTo>
                    <a:pt x="5681" y="5681"/>
                  </a:lnTo>
                  <a:lnTo>
                    <a:pt x="5557" y="5804"/>
                  </a:lnTo>
                  <a:lnTo>
                    <a:pt x="5409" y="5903"/>
                  </a:lnTo>
                  <a:lnTo>
                    <a:pt x="5236" y="6002"/>
                  </a:lnTo>
                  <a:lnTo>
                    <a:pt x="5088" y="6101"/>
                  </a:lnTo>
                  <a:lnTo>
                    <a:pt x="4915" y="6150"/>
                  </a:lnTo>
                  <a:lnTo>
                    <a:pt x="4717" y="6199"/>
                  </a:lnTo>
                  <a:lnTo>
                    <a:pt x="4544" y="6249"/>
                  </a:lnTo>
                  <a:lnTo>
                    <a:pt x="4174" y="6249"/>
                  </a:lnTo>
                  <a:lnTo>
                    <a:pt x="3976" y="6224"/>
                  </a:lnTo>
                  <a:lnTo>
                    <a:pt x="3804" y="6175"/>
                  </a:lnTo>
                  <a:lnTo>
                    <a:pt x="3606" y="6125"/>
                  </a:lnTo>
                  <a:lnTo>
                    <a:pt x="3433" y="6051"/>
                  </a:lnTo>
                  <a:lnTo>
                    <a:pt x="3260" y="5952"/>
                  </a:lnTo>
                  <a:lnTo>
                    <a:pt x="3112" y="5829"/>
                  </a:lnTo>
                  <a:lnTo>
                    <a:pt x="2964" y="5706"/>
                  </a:lnTo>
                  <a:lnTo>
                    <a:pt x="2840" y="5557"/>
                  </a:lnTo>
                  <a:lnTo>
                    <a:pt x="2717" y="5409"/>
                  </a:lnTo>
                  <a:lnTo>
                    <a:pt x="2618" y="5261"/>
                  </a:lnTo>
                  <a:lnTo>
                    <a:pt x="2544" y="5088"/>
                  </a:lnTo>
                  <a:lnTo>
                    <a:pt x="2470" y="4915"/>
                  </a:lnTo>
                  <a:lnTo>
                    <a:pt x="2421" y="4742"/>
                  </a:lnTo>
                  <a:lnTo>
                    <a:pt x="2396" y="4569"/>
                  </a:lnTo>
                  <a:lnTo>
                    <a:pt x="2371" y="4372"/>
                  </a:lnTo>
                  <a:lnTo>
                    <a:pt x="2396" y="4199"/>
                  </a:lnTo>
                  <a:lnTo>
                    <a:pt x="2421" y="4001"/>
                  </a:lnTo>
                  <a:lnTo>
                    <a:pt x="2445" y="3804"/>
                  </a:lnTo>
                  <a:lnTo>
                    <a:pt x="2519" y="3631"/>
                  </a:lnTo>
                  <a:lnTo>
                    <a:pt x="2593" y="3458"/>
                  </a:lnTo>
                  <a:lnTo>
                    <a:pt x="2692" y="3285"/>
                  </a:lnTo>
                  <a:lnTo>
                    <a:pt x="2791" y="3112"/>
                  </a:lnTo>
                  <a:lnTo>
                    <a:pt x="2939" y="2989"/>
                  </a:lnTo>
                  <a:lnTo>
                    <a:pt x="3063" y="2841"/>
                  </a:lnTo>
                  <a:lnTo>
                    <a:pt x="3211" y="2742"/>
                  </a:lnTo>
                  <a:lnTo>
                    <a:pt x="3384" y="2643"/>
                  </a:lnTo>
                  <a:lnTo>
                    <a:pt x="3532" y="2569"/>
                  </a:lnTo>
                  <a:lnTo>
                    <a:pt x="3705" y="2495"/>
                  </a:lnTo>
                  <a:lnTo>
                    <a:pt x="3902" y="2446"/>
                  </a:lnTo>
                  <a:lnTo>
                    <a:pt x="4075" y="2421"/>
                  </a:lnTo>
                  <a:lnTo>
                    <a:pt x="4248" y="2396"/>
                  </a:lnTo>
                  <a:close/>
                  <a:moveTo>
                    <a:pt x="4199" y="1"/>
                  </a:moveTo>
                  <a:lnTo>
                    <a:pt x="3779" y="50"/>
                  </a:lnTo>
                  <a:lnTo>
                    <a:pt x="3384" y="99"/>
                  </a:lnTo>
                  <a:lnTo>
                    <a:pt x="2964" y="223"/>
                  </a:lnTo>
                  <a:lnTo>
                    <a:pt x="2593" y="371"/>
                  </a:lnTo>
                  <a:lnTo>
                    <a:pt x="2223" y="544"/>
                  </a:lnTo>
                  <a:lnTo>
                    <a:pt x="1853" y="766"/>
                  </a:lnTo>
                  <a:lnTo>
                    <a:pt x="1532" y="1013"/>
                  </a:lnTo>
                  <a:lnTo>
                    <a:pt x="1210" y="1310"/>
                  </a:lnTo>
                  <a:lnTo>
                    <a:pt x="939" y="1631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72" y="2767"/>
                  </a:lnTo>
                  <a:lnTo>
                    <a:pt x="149" y="3186"/>
                  </a:lnTo>
                  <a:lnTo>
                    <a:pt x="50" y="3606"/>
                  </a:lnTo>
                  <a:lnTo>
                    <a:pt x="0" y="4026"/>
                  </a:lnTo>
                  <a:lnTo>
                    <a:pt x="0" y="4446"/>
                  </a:lnTo>
                  <a:lnTo>
                    <a:pt x="25" y="4841"/>
                  </a:lnTo>
                  <a:lnTo>
                    <a:pt x="99" y="5261"/>
                  </a:lnTo>
                  <a:lnTo>
                    <a:pt x="198" y="5656"/>
                  </a:lnTo>
                  <a:lnTo>
                    <a:pt x="346" y="6051"/>
                  </a:lnTo>
                  <a:lnTo>
                    <a:pt x="544" y="6422"/>
                  </a:lnTo>
                  <a:lnTo>
                    <a:pt x="741" y="6767"/>
                  </a:lnTo>
                  <a:lnTo>
                    <a:pt x="1013" y="7113"/>
                  </a:lnTo>
                  <a:lnTo>
                    <a:pt x="1285" y="7410"/>
                  </a:lnTo>
                  <a:lnTo>
                    <a:pt x="1606" y="7706"/>
                  </a:lnTo>
                  <a:lnTo>
                    <a:pt x="1976" y="7953"/>
                  </a:lnTo>
                  <a:lnTo>
                    <a:pt x="2346" y="8175"/>
                  </a:lnTo>
                  <a:lnTo>
                    <a:pt x="2742" y="8348"/>
                  </a:lnTo>
                  <a:lnTo>
                    <a:pt x="3161" y="8496"/>
                  </a:lnTo>
                  <a:lnTo>
                    <a:pt x="3581" y="8570"/>
                  </a:lnTo>
                  <a:lnTo>
                    <a:pt x="4001" y="8620"/>
                  </a:lnTo>
                  <a:lnTo>
                    <a:pt x="4421" y="8644"/>
                  </a:lnTo>
                  <a:lnTo>
                    <a:pt x="4841" y="8620"/>
                  </a:lnTo>
                  <a:lnTo>
                    <a:pt x="5236" y="8546"/>
                  </a:lnTo>
                  <a:lnTo>
                    <a:pt x="5631" y="8422"/>
                  </a:lnTo>
                  <a:lnTo>
                    <a:pt x="6026" y="8274"/>
                  </a:lnTo>
                  <a:lnTo>
                    <a:pt x="6397" y="8101"/>
                  </a:lnTo>
                  <a:lnTo>
                    <a:pt x="6767" y="7879"/>
                  </a:lnTo>
                  <a:lnTo>
                    <a:pt x="7088" y="7632"/>
                  </a:lnTo>
                  <a:lnTo>
                    <a:pt x="7409" y="7335"/>
                  </a:lnTo>
                  <a:lnTo>
                    <a:pt x="7681" y="7014"/>
                  </a:lnTo>
                  <a:lnTo>
                    <a:pt x="7928" y="6669"/>
                  </a:lnTo>
                  <a:lnTo>
                    <a:pt x="8150" y="6274"/>
                  </a:lnTo>
                  <a:lnTo>
                    <a:pt x="8323" y="5878"/>
                  </a:lnTo>
                  <a:lnTo>
                    <a:pt x="8471" y="5459"/>
                  </a:lnTo>
                  <a:lnTo>
                    <a:pt x="8570" y="5039"/>
                  </a:lnTo>
                  <a:lnTo>
                    <a:pt x="8619" y="4644"/>
                  </a:lnTo>
                  <a:lnTo>
                    <a:pt x="8619" y="4224"/>
                  </a:lnTo>
                  <a:lnTo>
                    <a:pt x="8595" y="3804"/>
                  </a:lnTo>
                  <a:lnTo>
                    <a:pt x="8521" y="3384"/>
                  </a:lnTo>
                  <a:lnTo>
                    <a:pt x="8422" y="2989"/>
                  </a:lnTo>
                  <a:lnTo>
                    <a:pt x="8274" y="2594"/>
                  </a:lnTo>
                  <a:lnTo>
                    <a:pt x="8076" y="2223"/>
                  </a:lnTo>
                  <a:lnTo>
                    <a:pt x="7854" y="1878"/>
                  </a:lnTo>
                  <a:lnTo>
                    <a:pt x="7607" y="1532"/>
                  </a:lnTo>
                  <a:lnTo>
                    <a:pt x="7335" y="1235"/>
                  </a:lnTo>
                  <a:lnTo>
                    <a:pt x="7014" y="939"/>
                  </a:lnTo>
                  <a:lnTo>
                    <a:pt x="6644" y="692"/>
                  </a:lnTo>
                  <a:lnTo>
                    <a:pt x="6273" y="470"/>
                  </a:lnTo>
                  <a:lnTo>
                    <a:pt x="5853" y="297"/>
                  </a:lnTo>
                  <a:lnTo>
                    <a:pt x="5458" y="149"/>
                  </a:lnTo>
                  <a:lnTo>
                    <a:pt x="5038" y="75"/>
                  </a:lnTo>
                  <a:lnTo>
                    <a:pt x="4619" y="25"/>
                  </a:lnTo>
                  <a:lnTo>
                    <a:pt x="419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22"/>
          <p:cNvGrpSpPr/>
          <p:nvPr/>
        </p:nvGrpSpPr>
        <p:grpSpPr>
          <a:xfrm flipH="1">
            <a:off x="163592" y="2494456"/>
            <a:ext cx="340085" cy="353135"/>
            <a:chOff x="-489340" y="-2627756"/>
            <a:chExt cx="340085" cy="353135"/>
          </a:xfrm>
        </p:grpSpPr>
        <p:sp>
          <p:nvSpPr>
            <p:cNvPr id="694" name="Google Shape;694;p22"/>
            <p:cNvSpPr/>
            <p:nvPr/>
          </p:nvSpPr>
          <p:spPr>
            <a:xfrm>
              <a:off x="-489340" y="-2601581"/>
              <a:ext cx="326997" cy="326959"/>
            </a:xfrm>
            <a:custGeom>
              <a:rect b="b" l="l" r="r" t="t"/>
              <a:pathLst>
                <a:path extrusionOk="0" h="8644" w="8645">
                  <a:moveTo>
                    <a:pt x="4471" y="2396"/>
                  </a:moveTo>
                  <a:lnTo>
                    <a:pt x="4644" y="2420"/>
                  </a:lnTo>
                  <a:lnTo>
                    <a:pt x="4841" y="2470"/>
                  </a:lnTo>
                  <a:lnTo>
                    <a:pt x="5014" y="2519"/>
                  </a:lnTo>
                  <a:lnTo>
                    <a:pt x="5212" y="2618"/>
                  </a:lnTo>
                  <a:lnTo>
                    <a:pt x="5385" y="2717"/>
                  </a:lnTo>
                  <a:lnTo>
                    <a:pt x="5533" y="2816"/>
                  </a:lnTo>
                  <a:lnTo>
                    <a:pt x="5681" y="2939"/>
                  </a:lnTo>
                  <a:lnTo>
                    <a:pt x="5805" y="3087"/>
                  </a:lnTo>
                  <a:lnTo>
                    <a:pt x="5903" y="3235"/>
                  </a:lnTo>
                  <a:lnTo>
                    <a:pt x="6002" y="3384"/>
                  </a:lnTo>
                  <a:lnTo>
                    <a:pt x="6101" y="3556"/>
                  </a:lnTo>
                  <a:lnTo>
                    <a:pt x="6150" y="3729"/>
                  </a:lnTo>
                  <a:lnTo>
                    <a:pt x="6200" y="3902"/>
                  </a:lnTo>
                  <a:lnTo>
                    <a:pt x="6249" y="4100"/>
                  </a:lnTo>
                  <a:lnTo>
                    <a:pt x="6249" y="4273"/>
                  </a:lnTo>
                  <a:lnTo>
                    <a:pt x="6249" y="4470"/>
                  </a:lnTo>
                  <a:lnTo>
                    <a:pt x="6224" y="4643"/>
                  </a:lnTo>
                  <a:lnTo>
                    <a:pt x="6175" y="4841"/>
                  </a:lnTo>
                  <a:lnTo>
                    <a:pt x="6126" y="5014"/>
                  </a:lnTo>
                  <a:lnTo>
                    <a:pt x="6052" y="5186"/>
                  </a:lnTo>
                  <a:lnTo>
                    <a:pt x="5953" y="5359"/>
                  </a:lnTo>
                  <a:lnTo>
                    <a:pt x="5829" y="5532"/>
                  </a:lnTo>
                  <a:lnTo>
                    <a:pt x="5706" y="5680"/>
                  </a:lnTo>
                  <a:lnTo>
                    <a:pt x="5558" y="5804"/>
                  </a:lnTo>
                  <a:lnTo>
                    <a:pt x="5409" y="5903"/>
                  </a:lnTo>
                  <a:lnTo>
                    <a:pt x="5261" y="6001"/>
                  </a:lnTo>
                  <a:lnTo>
                    <a:pt x="5088" y="6100"/>
                  </a:lnTo>
                  <a:lnTo>
                    <a:pt x="4915" y="6150"/>
                  </a:lnTo>
                  <a:lnTo>
                    <a:pt x="4743" y="6199"/>
                  </a:lnTo>
                  <a:lnTo>
                    <a:pt x="4570" y="6224"/>
                  </a:lnTo>
                  <a:lnTo>
                    <a:pt x="4372" y="6248"/>
                  </a:lnTo>
                  <a:lnTo>
                    <a:pt x="4199" y="6248"/>
                  </a:lnTo>
                  <a:lnTo>
                    <a:pt x="4002" y="6224"/>
                  </a:lnTo>
                  <a:lnTo>
                    <a:pt x="3829" y="6174"/>
                  </a:lnTo>
                  <a:lnTo>
                    <a:pt x="3631" y="6125"/>
                  </a:lnTo>
                  <a:lnTo>
                    <a:pt x="3458" y="6051"/>
                  </a:lnTo>
                  <a:lnTo>
                    <a:pt x="3286" y="5952"/>
                  </a:lnTo>
                  <a:lnTo>
                    <a:pt x="3113" y="5828"/>
                  </a:lnTo>
                  <a:lnTo>
                    <a:pt x="2989" y="5705"/>
                  </a:lnTo>
                  <a:lnTo>
                    <a:pt x="2866" y="5557"/>
                  </a:lnTo>
                  <a:lnTo>
                    <a:pt x="2742" y="5409"/>
                  </a:lnTo>
                  <a:lnTo>
                    <a:pt x="2643" y="5260"/>
                  </a:lnTo>
                  <a:lnTo>
                    <a:pt x="2569" y="5088"/>
                  </a:lnTo>
                  <a:lnTo>
                    <a:pt x="2495" y="4915"/>
                  </a:lnTo>
                  <a:lnTo>
                    <a:pt x="2446" y="4742"/>
                  </a:lnTo>
                  <a:lnTo>
                    <a:pt x="2421" y="4569"/>
                  </a:lnTo>
                  <a:lnTo>
                    <a:pt x="2396" y="4371"/>
                  </a:lnTo>
                  <a:lnTo>
                    <a:pt x="2396" y="4174"/>
                  </a:lnTo>
                  <a:lnTo>
                    <a:pt x="2421" y="4001"/>
                  </a:lnTo>
                  <a:lnTo>
                    <a:pt x="2471" y="3803"/>
                  </a:lnTo>
                  <a:lnTo>
                    <a:pt x="2520" y="3631"/>
                  </a:lnTo>
                  <a:lnTo>
                    <a:pt x="2619" y="3458"/>
                  </a:lnTo>
                  <a:lnTo>
                    <a:pt x="2717" y="3285"/>
                  </a:lnTo>
                  <a:lnTo>
                    <a:pt x="2816" y="3112"/>
                  </a:lnTo>
                  <a:lnTo>
                    <a:pt x="2940" y="2988"/>
                  </a:lnTo>
                  <a:lnTo>
                    <a:pt x="3088" y="2840"/>
                  </a:lnTo>
                  <a:lnTo>
                    <a:pt x="3236" y="2741"/>
                  </a:lnTo>
                  <a:lnTo>
                    <a:pt x="3384" y="2643"/>
                  </a:lnTo>
                  <a:lnTo>
                    <a:pt x="3557" y="2569"/>
                  </a:lnTo>
                  <a:lnTo>
                    <a:pt x="3730" y="2494"/>
                  </a:lnTo>
                  <a:lnTo>
                    <a:pt x="3903" y="2445"/>
                  </a:lnTo>
                  <a:lnTo>
                    <a:pt x="4100" y="2420"/>
                  </a:lnTo>
                  <a:lnTo>
                    <a:pt x="4273" y="2396"/>
                  </a:lnTo>
                  <a:close/>
                  <a:moveTo>
                    <a:pt x="4224" y="0"/>
                  </a:moveTo>
                  <a:lnTo>
                    <a:pt x="3804" y="50"/>
                  </a:lnTo>
                  <a:lnTo>
                    <a:pt x="3384" y="99"/>
                  </a:lnTo>
                  <a:lnTo>
                    <a:pt x="2989" y="222"/>
                  </a:lnTo>
                  <a:lnTo>
                    <a:pt x="2594" y="371"/>
                  </a:lnTo>
                  <a:lnTo>
                    <a:pt x="2224" y="543"/>
                  </a:lnTo>
                  <a:lnTo>
                    <a:pt x="1878" y="766"/>
                  </a:lnTo>
                  <a:lnTo>
                    <a:pt x="1557" y="1013"/>
                  </a:lnTo>
                  <a:lnTo>
                    <a:pt x="1236" y="1309"/>
                  </a:lnTo>
                  <a:lnTo>
                    <a:pt x="964" y="1630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97" y="2766"/>
                  </a:lnTo>
                  <a:lnTo>
                    <a:pt x="174" y="3186"/>
                  </a:lnTo>
                  <a:lnTo>
                    <a:pt x="75" y="3606"/>
                  </a:lnTo>
                  <a:lnTo>
                    <a:pt x="26" y="4026"/>
                  </a:lnTo>
                  <a:lnTo>
                    <a:pt x="1" y="4445"/>
                  </a:lnTo>
                  <a:lnTo>
                    <a:pt x="50" y="4841"/>
                  </a:lnTo>
                  <a:lnTo>
                    <a:pt x="100" y="5260"/>
                  </a:lnTo>
                  <a:lnTo>
                    <a:pt x="223" y="5656"/>
                  </a:lnTo>
                  <a:lnTo>
                    <a:pt x="371" y="6051"/>
                  </a:lnTo>
                  <a:lnTo>
                    <a:pt x="544" y="6421"/>
                  </a:lnTo>
                  <a:lnTo>
                    <a:pt x="766" y="6767"/>
                  </a:lnTo>
                  <a:lnTo>
                    <a:pt x="1013" y="7113"/>
                  </a:lnTo>
                  <a:lnTo>
                    <a:pt x="1310" y="7409"/>
                  </a:lnTo>
                  <a:lnTo>
                    <a:pt x="1631" y="7705"/>
                  </a:lnTo>
                  <a:lnTo>
                    <a:pt x="1977" y="7952"/>
                  </a:lnTo>
                  <a:lnTo>
                    <a:pt x="2372" y="8175"/>
                  </a:lnTo>
                  <a:lnTo>
                    <a:pt x="2767" y="8348"/>
                  </a:lnTo>
                  <a:lnTo>
                    <a:pt x="3187" y="8496"/>
                  </a:lnTo>
                  <a:lnTo>
                    <a:pt x="3607" y="8570"/>
                  </a:lnTo>
                  <a:lnTo>
                    <a:pt x="4026" y="8619"/>
                  </a:lnTo>
                  <a:lnTo>
                    <a:pt x="4446" y="8644"/>
                  </a:lnTo>
                  <a:lnTo>
                    <a:pt x="4841" y="8619"/>
                  </a:lnTo>
                  <a:lnTo>
                    <a:pt x="5261" y="8545"/>
                  </a:lnTo>
                  <a:lnTo>
                    <a:pt x="5656" y="8422"/>
                  </a:lnTo>
                  <a:lnTo>
                    <a:pt x="6052" y="8273"/>
                  </a:lnTo>
                  <a:lnTo>
                    <a:pt x="6422" y="8101"/>
                  </a:lnTo>
                  <a:lnTo>
                    <a:pt x="6768" y="7878"/>
                  </a:lnTo>
                  <a:lnTo>
                    <a:pt x="7113" y="7631"/>
                  </a:lnTo>
                  <a:lnTo>
                    <a:pt x="7410" y="7335"/>
                  </a:lnTo>
                  <a:lnTo>
                    <a:pt x="7706" y="7014"/>
                  </a:lnTo>
                  <a:lnTo>
                    <a:pt x="7953" y="6668"/>
                  </a:lnTo>
                  <a:lnTo>
                    <a:pt x="8175" y="6273"/>
                  </a:lnTo>
                  <a:lnTo>
                    <a:pt x="8348" y="5878"/>
                  </a:lnTo>
                  <a:lnTo>
                    <a:pt x="8496" y="5458"/>
                  </a:lnTo>
                  <a:lnTo>
                    <a:pt x="8571" y="5038"/>
                  </a:lnTo>
                  <a:lnTo>
                    <a:pt x="8645" y="4618"/>
                  </a:lnTo>
                  <a:lnTo>
                    <a:pt x="8645" y="4223"/>
                  </a:lnTo>
                  <a:lnTo>
                    <a:pt x="8620" y="3803"/>
                  </a:lnTo>
                  <a:lnTo>
                    <a:pt x="8546" y="3384"/>
                  </a:lnTo>
                  <a:lnTo>
                    <a:pt x="8422" y="2988"/>
                  </a:lnTo>
                  <a:lnTo>
                    <a:pt x="8274" y="2593"/>
                  </a:lnTo>
                  <a:lnTo>
                    <a:pt x="8101" y="2223"/>
                  </a:lnTo>
                  <a:lnTo>
                    <a:pt x="7879" y="1877"/>
                  </a:lnTo>
                  <a:lnTo>
                    <a:pt x="7632" y="1531"/>
                  </a:lnTo>
                  <a:lnTo>
                    <a:pt x="7336" y="1235"/>
                  </a:lnTo>
                  <a:lnTo>
                    <a:pt x="7015" y="939"/>
                  </a:lnTo>
                  <a:lnTo>
                    <a:pt x="6669" y="692"/>
                  </a:lnTo>
                  <a:lnTo>
                    <a:pt x="6298" y="469"/>
                  </a:lnTo>
                  <a:lnTo>
                    <a:pt x="5879" y="296"/>
                  </a:lnTo>
                  <a:lnTo>
                    <a:pt x="5483" y="148"/>
                  </a:lnTo>
                  <a:lnTo>
                    <a:pt x="5064" y="74"/>
                  </a:lnTo>
                  <a:lnTo>
                    <a:pt x="4644" y="25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2"/>
            <p:cNvSpPr/>
            <p:nvPr/>
          </p:nvSpPr>
          <p:spPr>
            <a:xfrm>
              <a:off x="-475307" y="-2627756"/>
              <a:ext cx="326052" cy="326997"/>
            </a:xfrm>
            <a:custGeom>
              <a:rect b="b" l="l" r="r" t="t"/>
              <a:pathLst>
                <a:path extrusionOk="0" h="8645" w="8620">
                  <a:moveTo>
                    <a:pt x="4446" y="2396"/>
                  </a:moveTo>
                  <a:lnTo>
                    <a:pt x="4643" y="2421"/>
                  </a:lnTo>
                  <a:lnTo>
                    <a:pt x="4816" y="2470"/>
                  </a:lnTo>
                  <a:lnTo>
                    <a:pt x="5014" y="2520"/>
                  </a:lnTo>
                  <a:lnTo>
                    <a:pt x="5187" y="2618"/>
                  </a:lnTo>
                  <a:lnTo>
                    <a:pt x="5359" y="2717"/>
                  </a:lnTo>
                  <a:lnTo>
                    <a:pt x="5508" y="2816"/>
                  </a:lnTo>
                  <a:lnTo>
                    <a:pt x="5656" y="2940"/>
                  </a:lnTo>
                  <a:lnTo>
                    <a:pt x="5779" y="3088"/>
                  </a:lnTo>
                  <a:lnTo>
                    <a:pt x="5903" y="3236"/>
                  </a:lnTo>
                  <a:lnTo>
                    <a:pt x="6002" y="3384"/>
                  </a:lnTo>
                  <a:lnTo>
                    <a:pt x="6076" y="3557"/>
                  </a:lnTo>
                  <a:lnTo>
                    <a:pt x="6150" y="3730"/>
                  </a:lnTo>
                  <a:lnTo>
                    <a:pt x="6199" y="3903"/>
                  </a:lnTo>
                  <a:lnTo>
                    <a:pt x="6224" y="4100"/>
                  </a:lnTo>
                  <a:lnTo>
                    <a:pt x="6224" y="4273"/>
                  </a:lnTo>
                  <a:lnTo>
                    <a:pt x="6224" y="4471"/>
                  </a:lnTo>
                  <a:lnTo>
                    <a:pt x="6199" y="4644"/>
                  </a:lnTo>
                  <a:lnTo>
                    <a:pt x="6174" y="4841"/>
                  </a:lnTo>
                  <a:lnTo>
                    <a:pt x="6100" y="5014"/>
                  </a:lnTo>
                  <a:lnTo>
                    <a:pt x="6026" y="5187"/>
                  </a:lnTo>
                  <a:lnTo>
                    <a:pt x="5927" y="5360"/>
                  </a:lnTo>
                  <a:lnTo>
                    <a:pt x="5804" y="5533"/>
                  </a:lnTo>
                  <a:lnTo>
                    <a:pt x="5681" y="5681"/>
                  </a:lnTo>
                  <a:lnTo>
                    <a:pt x="5557" y="5804"/>
                  </a:lnTo>
                  <a:lnTo>
                    <a:pt x="5409" y="5903"/>
                  </a:lnTo>
                  <a:lnTo>
                    <a:pt x="5236" y="6002"/>
                  </a:lnTo>
                  <a:lnTo>
                    <a:pt x="5088" y="6101"/>
                  </a:lnTo>
                  <a:lnTo>
                    <a:pt x="4915" y="6150"/>
                  </a:lnTo>
                  <a:lnTo>
                    <a:pt x="4717" y="6199"/>
                  </a:lnTo>
                  <a:lnTo>
                    <a:pt x="4544" y="6249"/>
                  </a:lnTo>
                  <a:lnTo>
                    <a:pt x="4174" y="6249"/>
                  </a:lnTo>
                  <a:lnTo>
                    <a:pt x="3976" y="6224"/>
                  </a:lnTo>
                  <a:lnTo>
                    <a:pt x="3804" y="6175"/>
                  </a:lnTo>
                  <a:lnTo>
                    <a:pt x="3606" y="6125"/>
                  </a:lnTo>
                  <a:lnTo>
                    <a:pt x="3433" y="6051"/>
                  </a:lnTo>
                  <a:lnTo>
                    <a:pt x="3260" y="5952"/>
                  </a:lnTo>
                  <a:lnTo>
                    <a:pt x="3112" y="5829"/>
                  </a:lnTo>
                  <a:lnTo>
                    <a:pt x="2964" y="5706"/>
                  </a:lnTo>
                  <a:lnTo>
                    <a:pt x="2840" y="5557"/>
                  </a:lnTo>
                  <a:lnTo>
                    <a:pt x="2717" y="5409"/>
                  </a:lnTo>
                  <a:lnTo>
                    <a:pt x="2618" y="5261"/>
                  </a:lnTo>
                  <a:lnTo>
                    <a:pt x="2544" y="5088"/>
                  </a:lnTo>
                  <a:lnTo>
                    <a:pt x="2470" y="4915"/>
                  </a:lnTo>
                  <a:lnTo>
                    <a:pt x="2421" y="4742"/>
                  </a:lnTo>
                  <a:lnTo>
                    <a:pt x="2396" y="4569"/>
                  </a:lnTo>
                  <a:lnTo>
                    <a:pt x="2371" y="4372"/>
                  </a:lnTo>
                  <a:lnTo>
                    <a:pt x="2396" y="4199"/>
                  </a:lnTo>
                  <a:lnTo>
                    <a:pt x="2421" y="4001"/>
                  </a:lnTo>
                  <a:lnTo>
                    <a:pt x="2445" y="3804"/>
                  </a:lnTo>
                  <a:lnTo>
                    <a:pt x="2519" y="3631"/>
                  </a:lnTo>
                  <a:lnTo>
                    <a:pt x="2593" y="3458"/>
                  </a:lnTo>
                  <a:lnTo>
                    <a:pt x="2692" y="3285"/>
                  </a:lnTo>
                  <a:lnTo>
                    <a:pt x="2791" y="3112"/>
                  </a:lnTo>
                  <a:lnTo>
                    <a:pt x="2939" y="2989"/>
                  </a:lnTo>
                  <a:lnTo>
                    <a:pt x="3063" y="2841"/>
                  </a:lnTo>
                  <a:lnTo>
                    <a:pt x="3211" y="2742"/>
                  </a:lnTo>
                  <a:lnTo>
                    <a:pt x="3384" y="2643"/>
                  </a:lnTo>
                  <a:lnTo>
                    <a:pt x="3532" y="2569"/>
                  </a:lnTo>
                  <a:lnTo>
                    <a:pt x="3705" y="2495"/>
                  </a:lnTo>
                  <a:lnTo>
                    <a:pt x="3902" y="2446"/>
                  </a:lnTo>
                  <a:lnTo>
                    <a:pt x="4075" y="2421"/>
                  </a:lnTo>
                  <a:lnTo>
                    <a:pt x="4248" y="2396"/>
                  </a:lnTo>
                  <a:close/>
                  <a:moveTo>
                    <a:pt x="4199" y="1"/>
                  </a:moveTo>
                  <a:lnTo>
                    <a:pt x="3779" y="50"/>
                  </a:lnTo>
                  <a:lnTo>
                    <a:pt x="3384" y="99"/>
                  </a:lnTo>
                  <a:lnTo>
                    <a:pt x="2964" y="223"/>
                  </a:lnTo>
                  <a:lnTo>
                    <a:pt x="2593" y="371"/>
                  </a:lnTo>
                  <a:lnTo>
                    <a:pt x="2223" y="544"/>
                  </a:lnTo>
                  <a:lnTo>
                    <a:pt x="1853" y="766"/>
                  </a:lnTo>
                  <a:lnTo>
                    <a:pt x="1532" y="1013"/>
                  </a:lnTo>
                  <a:lnTo>
                    <a:pt x="1210" y="1310"/>
                  </a:lnTo>
                  <a:lnTo>
                    <a:pt x="939" y="1631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72" y="2767"/>
                  </a:lnTo>
                  <a:lnTo>
                    <a:pt x="149" y="3186"/>
                  </a:lnTo>
                  <a:lnTo>
                    <a:pt x="50" y="3606"/>
                  </a:lnTo>
                  <a:lnTo>
                    <a:pt x="0" y="4026"/>
                  </a:lnTo>
                  <a:lnTo>
                    <a:pt x="0" y="4446"/>
                  </a:lnTo>
                  <a:lnTo>
                    <a:pt x="25" y="4841"/>
                  </a:lnTo>
                  <a:lnTo>
                    <a:pt x="99" y="5261"/>
                  </a:lnTo>
                  <a:lnTo>
                    <a:pt x="198" y="5656"/>
                  </a:lnTo>
                  <a:lnTo>
                    <a:pt x="346" y="6051"/>
                  </a:lnTo>
                  <a:lnTo>
                    <a:pt x="544" y="6422"/>
                  </a:lnTo>
                  <a:lnTo>
                    <a:pt x="741" y="6767"/>
                  </a:lnTo>
                  <a:lnTo>
                    <a:pt x="1013" y="7113"/>
                  </a:lnTo>
                  <a:lnTo>
                    <a:pt x="1285" y="7410"/>
                  </a:lnTo>
                  <a:lnTo>
                    <a:pt x="1606" y="7706"/>
                  </a:lnTo>
                  <a:lnTo>
                    <a:pt x="1976" y="7953"/>
                  </a:lnTo>
                  <a:lnTo>
                    <a:pt x="2346" y="8175"/>
                  </a:lnTo>
                  <a:lnTo>
                    <a:pt x="2742" y="8348"/>
                  </a:lnTo>
                  <a:lnTo>
                    <a:pt x="3161" y="8496"/>
                  </a:lnTo>
                  <a:lnTo>
                    <a:pt x="3581" y="8570"/>
                  </a:lnTo>
                  <a:lnTo>
                    <a:pt x="4001" y="8620"/>
                  </a:lnTo>
                  <a:lnTo>
                    <a:pt x="4421" y="8644"/>
                  </a:lnTo>
                  <a:lnTo>
                    <a:pt x="4841" y="8620"/>
                  </a:lnTo>
                  <a:lnTo>
                    <a:pt x="5236" y="8546"/>
                  </a:lnTo>
                  <a:lnTo>
                    <a:pt x="5631" y="8422"/>
                  </a:lnTo>
                  <a:lnTo>
                    <a:pt x="6026" y="8274"/>
                  </a:lnTo>
                  <a:lnTo>
                    <a:pt x="6397" y="8101"/>
                  </a:lnTo>
                  <a:lnTo>
                    <a:pt x="6767" y="7879"/>
                  </a:lnTo>
                  <a:lnTo>
                    <a:pt x="7088" y="7632"/>
                  </a:lnTo>
                  <a:lnTo>
                    <a:pt x="7409" y="7335"/>
                  </a:lnTo>
                  <a:lnTo>
                    <a:pt x="7681" y="7014"/>
                  </a:lnTo>
                  <a:lnTo>
                    <a:pt x="7928" y="6669"/>
                  </a:lnTo>
                  <a:lnTo>
                    <a:pt x="8150" y="6274"/>
                  </a:lnTo>
                  <a:lnTo>
                    <a:pt x="8323" y="5878"/>
                  </a:lnTo>
                  <a:lnTo>
                    <a:pt x="8471" y="5459"/>
                  </a:lnTo>
                  <a:lnTo>
                    <a:pt x="8570" y="5039"/>
                  </a:lnTo>
                  <a:lnTo>
                    <a:pt x="8619" y="4644"/>
                  </a:lnTo>
                  <a:lnTo>
                    <a:pt x="8619" y="4224"/>
                  </a:lnTo>
                  <a:lnTo>
                    <a:pt x="8595" y="3804"/>
                  </a:lnTo>
                  <a:lnTo>
                    <a:pt x="8521" y="3384"/>
                  </a:lnTo>
                  <a:lnTo>
                    <a:pt x="8422" y="2989"/>
                  </a:lnTo>
                  <a:lnTo>
                    <a:pt x="8274" y="2594"/>
                  </a:lnTo>
                  <a:lnTo>
                    <a:pt x="8076" y="2223"/>
                  </a:lnTo>
                  <a:lnTo>
                    <a:pt x="7854" y="1878"/>
                  </a:lnTo>
                  <a:lnTo>
                    <a:pt x="7607" y="1532"/>
                  </a:lnTo>
                  <a:lnTo>
                    <a:pt x="7335" y="1235"/>
                  </a:lnTo>
                  <a:lnTo>
                    <a:pt x="7014" y="939"/>
                  </a:lnTo>
                  <a:lnTo>
                    <a:pt x="6644" y="692"/>
                  </a:lnTo>
                  <a:lnTo>
                    <a:pt x="6273" y="470"/>
                  </a:lnTo>
                  <a:lnTo>
                    <a:pt x="5853" y="297"/>
                  </a:lnTo>
                  <a:lnTo>
                    <a:pt x="5458" y="149"/>
                  </a:lnTo>
                  <a:lnTo>
                    <a:pt x="5038" y="75"/>
                  </a:lnTo>
                  <a:lnTo>
                    <a:pt x="4619" y="25"/>
                  </a:lnTo>
                  <a:lnTo>
                    <a:pt x="419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22"/>
          <p:cNvGrpSpPr/>
          <p:nvPr/>
        </p:nvGrpSpPr>
        <p:grpSpPr>
          <a:xfrm>
            <a:off x="244588" y="4482828"/>
            <a:ext cx="468648" cy="503830"/>
            <a:chOff x="6433350" y="2515750"/>
            <a:chExt cx="197600" cy="212425"/>
          </a:xfrm>
        </p:grpSpPr>
        <p:sp>
          <p:nvSpPr>
            <p:cNvPr id="697" name="Google Shape;697;p22"/>
            <p:cNvSpPr/>
            <p:nvPr/>
          </p:nvSpPr>
          <p:spPr>
            <a:xfrm>
              <a:off x="6433350" y="2515750"/>
              <a:ext cx="195125" cy="208700"/>
            </a:xfrm>
            <a:custGeom>
              <a:rect b="b" l="l" r="r" t="t"/>
              <a:pathLst>
                <a:path extrusionOk="0" h="8348" w="7805">
                  <a:moveTo>
                    <a:pt x="1" y="0"/>
                  </a:moveTo>
                  <a:lnTo>
                    <a:pt x="3261" y="8348"/>
                  </a:lnTo>
                  <a:lnTo>
                    <a:pt x="7805" y="44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2"/>
            <p:cNvSpPr/>
            <p:nvPr/>
          </p:nvSpPr>
          <p:spPr>
            <a:xfrm>
              <a:off x="6512375" y="2623175"/>
              <a:ext cx="118575" cy="105000"/>
            </a:xfrm>
            <a:custGeom>
              <a:rect b="b" l="l" r="r" t="t"/>
              <a:pathLst>
                <a:path extrusionOk="0" h="4200" w="4743">
                  <a:moveTo>
                    <a:pt x="4224" y="1"/>
                  </a:moveTo>
                  <a:lnTo>
                    <a:pt x="4076" y="25"/>
                  </a:lnTo>
                  <a:lnTo>
                    <a:pt x="3903" y="50"/>
                  </a:lnTo>
                  <a:lnTo>
                    <a:pt x="3532" y="198"/>
                  </a:lnTo>
                  <a:lnTo>
                    <a:pt x="3113" y="396"/>
                  </a:lnTo>
                  <a:lnTo>
                    <a:pt x="2668" y="667"/>
                  </a:lnTo>
                  <a:lnTo>
                    <a:pt x="2224" y="989"/>
                  </a:lnTo>
                  <a:lnTo>
                    <a:pt x="1730" y="1359"/>
                  </a:lnTo>
                  <a:lnTo>
                    <a:pt x="1285" y="1779"/>
                  </a:lnTo>
                  <a:lnTo>
                    <a:pt x="915" y="2199"/>
                  </a:lnTo>
                  <a:lnTo>
                    <a:pt x="569" y="2594"/>
                  </a:lnTo>
                  <a:lnTo>
                    <a:pt x="322" y="2964"/>
                  </a:lnTo>
                  <a:lnTo>
                    <a:pt x="124" y="3310"/>
                  </a:lnTo>
                  <a:lnTo>
                    <a:pt x="75" y="3483"/>
                  </a:lnTo>
                  <a:lnTo>
                    <a:pt x="26" y="3631"/>
                  </a:lnTo>
                  <a:lnTo>
                    <a:pt x="1" y="3755"/>
                  </a:lnTo>
                  <a:lnTo>
                    <a:pt x="1" y="3878"/>
                  </a:lnTo>
                  <a:lnTo>
                    <a:pt x="50" y="3977"/>
                  </a:lnTo>
                  <a:lnTo>
                    <a:pt x="100" y="4051"/>
                  </a:lnTo>
                  <a:lnTo>
                    <a:pt x="174" y="4125"/>
                  </a:lnTo>
                  <a:lnTo>
                    <a:pt x="272" y="4174"/>
                  </a:lnTo>
                  <a:lnTo>
                    <a:pt x="371" y="4199"/>
                  </a:lnTo>
                  <a:lnTo>
                    <a:pt x="519" y="4199"/>
                  </a:lnTo>
                  <a:lnTo>
                    <a:pt x="668" y="4174"/>
                  </a:lnTo>
                  <a:lnTo>
                    <a:pt x="841" y="4125"/>
                  </a:lnTo>
                  <a:lnTo>
                    <a:pt x="1211" y="4002"/>
                  </a:lnTo>
                  <a:lnTo>
                    <a:pt x="1606" y="3804"/>
                  </a:lnTo>
                  <a:lnTo>
                    <a:pt x="2051" y="3532"/>
                  </a:lnTo>
                  <a:lnTo>
                    <a:pt x="2520" y="3211"/>
                  </a:lnTo>
                  <a:lnTo>
                    <a:pt x="2989" y="2816"/>
                  </a:lnTo>
                  <a:lnTo>
                    <a:pt x="3434" y="2421"/>
                  </a:lnTo>
                  <a:lnTo>
                    <a:pt x="3829" y="2001"/>
                  </a:lnTo>
                  <a:lnTo>
                    <a:pt x="4175" y="1606"/>
                  </a:lnTo>
                  <a:lnTo>
                    <a:pt x="4422" y="1211"/>
                  </a:lnTo>
                  <a:lnTo>
                    <a:pt x="4619" y="865"/>
                  </a:lnTo>
                  <a:lnTo>
                    <a:pt x="4668" y="717"/>
                  </a:lnTo>
                  <a:lnTo>
                    <a:pt x="4718" y="569"/>
                  </a:lnTo>
                  <a:lnTo>
                    <a:pt x="4743" y="445"/>
                  </a:lnTo>
                  <a:lnTo>
                    <a:pt x="4718" y="322"/>
                  </a:lnTo>
                  <a:lnTo>
                    <a:pt x="4693" y="223"/>
                  </a:lnTo>
                  <a:lnTo>
                    <a:pt x="4644" y="124"/>
                  </a:lnTo>
                  <a:lnTo>
                    <a:pt x="4570" y="75"/>
                  </a:lnTo>
                  <a:lnTo>
                    <a:pt x="4471" y="25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Google Shape;699;p22"/>
          <p:cNvGrpSpPr/>
          <p:nvPr/>
        </p:nvGrpSpPr>
        <p:grpSpPr>
          <a:xfrm flipH="1">
            <a:off x="978013" y="4790053"/>
            <a:ext cx="468648" cy="503830"/>
            <a:chOff x="6433350" y="2515750"/>
            <a:chExt cx="197600" cy="212425"/>
          </a:xfrm>
        </p:grpSpPr>
        <p:sp>
          <p:nvSpPr>
            <p:cNvPr id="700" name="Google Shape;700;p22"/>
            <p:cNvSpPr/>
            <p:nvPr/>
          </p:nvSpPr>
          <p:spPr>
            <a:xfrm>
              <a:off x="6433350" y="2515750"/>
              <a:ext cx="195125" cy="208700"/>
            </a:xfrm>
            <a:custGeom>
              <a:rect b="b" l="l" r="r" t="t"/>
              <a:pathLst>
                <a:path extrusionOk="0" h="8348" w="7805">
                  <a:moveTo>
                    <a:pt x="1" y="0"/>
                  </a:moveTo>
                  <a:lnTo>
                    <a:pt x="3261" y="8348"/>
                  </a:lnTo>
                  <a:lnTo>
                    <a:pt x="7805" y="44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2"/>
            <p:cNvSpPr/>
            <p:nvPr/>
          </p:nvSpPr>
          <p:spPr>
            <a:xfrm>
              <a:off x="6512375" y="2623175"/>
              <a:ext cx="118575" cy="105000"/>
            </a:xfrm>
            <a:custGeom>
              <a:rect b="b" l="l" r="r" t="t"/>
              <a:pathLst>
                <a:path extrusionOk="0" h="4200" w="4743">
                  <a:moveTo>
                    <a:pt x="4224" y="1"/>
                  </a:moveTo>
                  <a:lnTo>
                    <a:pt x="4076" y="25"/>
                  </a:lnTo>
                  <a:lnTo>
                    <a:pt x="3903" y="50"/>
                  </a:lnTo>
                  <a:lnTo>
                    <a:pt x="3532" y="198"/>
                  </a:lnTo>
                  <a:lnTo>
                    <a:pt x="3113" y="396"/>
                  </a:lnTo>
                  <a:lnTo>
                    <a:pt x="2668" y="667"/>
                  </a:lnTo>
                  <a:lnTo>
                    <a:pt x="2224" y="989"/>
                  </a:lnTo>
                  <a:lnTo>
                    <a:pt x="1730" y="1359"/>
                  </a:lnTo>
                  <a:lnTo>
                    <a:pt x="1285" y="1779"/>
                  </a:lnTo>
                  <a:lnTo>
                    <a:pt x="915" y="2199"/>
                  </a:lnTo>
                  <a:lnTo>
                    <a:pt x="569" y="2594"/>
                  </a:lnTo>
                  <a:lnTo>
                    <a:pt x="322" y="2964"/>
                  </a:lnTo>
                  <a:lnTo>
                    <a:pt x="124" y="3310"/>
                  </a:lnTo>
                  <a:lnTo>
                    <a:pt x="75" y="3483"/>
                  </a:lnTo>
                  <a:lnTo>
                    <a:pt x="26" y="3631"/>
                  </a:lnTo>
                  <a:lnTo>
                    <a:pt x="1" y="3755"/>
                  </a:lnTo>
                  <a:lnTo>
                    <a:pt x="1" y="3878"/>
                  </a:lnTo>
                  <a:lnTo>
                    <a:pt x="50" y="3977"/>
                  </a:lnTo>
                  <a:lnTo>
                    <a:pt x="100" y="4051"/>
                  </a:lnTo>
                  <a:lnTo>
                    <a:pt x="174" y="4125"/>
                  </a:lnTo>
                  <a:lnTo>
                    <a:pt x="272" y="4174"/>
                  </a:lnTo>
                  <a:lnTo>
                    <a:pt x="371" y="4199"/>
                  </a:lnTo>
                  <a:lnTo>
                    <a:pt x="519" y="4199"/>
                  </a:lnTo>
                  <a:lnTo>
                    <a:pt x="668" y="4174"/>
                  </a:lnTo>
                  <a:lnTo>
                    <a:pt x="841" y="4125"/>
                  </a:lnTo>
                  <a:lnTo>
                    <a:pt x="1211" y="4002"/>
                  </a:lnTo>
                  <a:lnTo>
                    <a:pt x="1606" y="3804"/>
                  </a:lnTo>
                  <a:lnTo>
                    <a:pt x="2051" y="3532"/>
                  </a:lnTo>
                  <a:lnTo>
                    <a:pt x="2520" y="3211"/>
                  </a:lnTo>
                  <a:lnTo>
                    <a:pt x="2989" y="2816"/>
                  </a:lnTo>
                  <a:lnTo>
                    <a:pt x="3434" y="2421"/>
                  </a:lnTo>
                  <a:lnTo>
                    <a:pt x="3829" y="2001"/>
                  </a:lnTo>
                  <a:lnTo>
                    <a:pt x="4175" y="1606"/>
                  </a:lnTo>
                  <a:lnTo>
                    <a:pt x="4422" y="1211"/>
                  </a:lnTo>
                  <a:lnTo>
                    <a:pt x="4619" y="865"/>
                  </a:lnTo>
                  <a:lnTo>
                    <a:pt x="4668" y="717"/>
                  </a:lnTo>
                  <a:lnTo>
                    <a:pt x="4718" y="569"/>
                  </a:lnTo>
                  <a:lnTo>
                    <a:pt x="4743" y="445"/>
                  </a:lnTo>
                  <a:lnTo>
                    <a:pt x="4718" y="322"/>
                  </a:lnTo>
                  <a:lnTo>
                    <a:pt x="4693" y="223"/>
                  </a:lnTo>
                  <a:lnTo>
                    <a:pt x="4644" y="124"/>
                  </a:lnTo>
                  <a:lnTo>
                    <a:pt x="4570" y="75"/>
                  </a:lnTo>
                  <a:lnTo>
                    <a:pt x="4471" y="25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2" name="Google Shape;702;p22"/>
          <p:cNvSpPr/>
          <p:nvPr/>
        </p:nvSpPr>
        <p:spPr>
          <a:xfrm>
            <a:off x="8341427" y="826312"/>
            <a:ext cx="610949" cy="603498"/>
          </a:xfrm>
          <a:custGeom>
            <a:rect b="b" l="l" r="r" t="t"/>
            <a:pathLst>
              <a:path extrusionOk="0" h="15955" w="16152">
                <a:moveTo>
                  <a:pt x="4347" y="0"/>
                </a:moveTo>
                <a:lnTo>
                  <a:pt x="4224" y="50"/>
                </a:lnTo>
                <a:lnTo>
                  <a:pt x="4100" y="149"/>
                </a:lnTo>
                <a:lnTo>
                  <a:pt x="4026" y="272"/>
                </a:lnTo>
                <a:lnTo>
                  <a:pt x="4001" y="396"/>
                </a:lnTo>
                <a:lnTo>
                  <a:pt x="4001" y="494"/>
                </a:lnTo>
                <a:lnTo>
                  <a:pt x="4001" y="568"/>
                </a:lnTo>
                <a:lnTo>
                  <a:pt x="5755" y="5952"/>
                </a:lnTo>
                <a:lnTo>
                  <a:pt x="5779" y="6051"/>
                </a:lnTo>
                <a:lnTo>
                  <a:pt x="5779" y="6125"/>
                </a:lnTo>
                <a:lnTo>
                  <a:pt x="5779" y="6199"/>
                </a:lnTo>
                <a:lnTo>
                  <a:pt x="5730" y="6273"/>
                </a:lnTo>
                <a:lnTo>
                  <a:pt x="5705" y="6347"/>
                </a:lnTo>
                <a:lnTo>
                  <a:pt x="5656" y="6397"/>
                </a:lnTo>
                <a:lnTo>
                  <a:pt x="5582" y="6471"/>
                </a:lnTo>
                <a:lnTo>
                  <a:pt x="5508" y="6496"/>
                </a:lnTo>
                <a:lnTo>
                  <a:pt x="272" y="8644"/>
                </a:lnTo>
                <a:lnTo>
                  <a:pt x="198" y="8694"/>
                </a:lnTo>
                <a:lnTo>
                  <a:pt x="124" y="8743"/>
                </a:lnTo>
                <a:lnTo>
                  <a:pt x="50" y="8866"/>
                </a:lnTo>
                <a:lnTo>
                  <a:pt x="0" y="8990"/>
                </a:lnTo>
                <a:lnTo>
                  <a:pt x="0" y="9138"/>
                </a:lnTo>
                <a:lnTo>
                  <a:pt x="50" y="9286"/>
                </a:lnTo>
                <a:lnTo>
                  <a:pt x="149" y="9385"/>
                </a:lnTo>
                <a:lnTo>
                  <a:pt x="272" y="9459"/>
                </a:lnTo>
                <a:lnTo>
                  <a:pt x="346" y="9484"/>
                </a:lnTo>
                <a:lnTo>
                  <a:pt x="445" y="9509"/>
                </a:lnTo>
                <a:lnTo>
                  <a:pt x="6175" y="9509"/>
                </a:lnTo>
                <a:lnTo>
                  <a:pt x="6273" y="9533"/>
                </a:lnTo>
                <a:lnTo>
                  <a:pt x="6347" y="9583"/>
                </a:lnTo>
                <a:lnTo>
                  <a:pt x="6397" y="9632"/>
                </a:lnTo>
                <a:lnTo>
                  <a:pt x="6446" y="9681"/>
                </a:lnTo>
                <a:lnTo>
                  <a:pt x="6496" y="9756"/>
                </a:lnTo>
                <a:lnTo>
                  <a:pt x="6520" y="9830"/>
                </a:lnTo>
                <a:lnTo>
                  <a:pt x="6545" y="9904"/>
                </a:lnTo>
                <a:lnTo>
                  <a:pt x="6965" y="15559"/>
                </a:lnTo>
                <a:lnTo>
                  <a:pt x="6990" y="15633"/>
                </a:lnTo>
                <a:lnTo>
                  <a:pt x="7014" y="15707"/>
                </a:lnTo>
                <a:lnTo>
                  <a:pt x="7113" y="15831"/>
                </a:lnTo>
                <a:lnTo>
                  <a:pt x="7212" y="15930"/>
                </a:lnTo>
                <a:lnTo>
                  <a:pt x="7360" y="15954"/>
                </a:lnTo>
                <a:lnTo>
                  <a:pt x="7508" y="15954"/>
                </a:lnTo>
                <a:lnTo>
                  <a:pt x="7632" y="15905"/>
                </a:lnTo>
                <a:lnTo>
                  <a:pt x="7755" y="15806"/>
                </a:lnTo>
                <a:lnTo>
                  <a:pt x="7804" y="15732"/>
                </a:lnTo>
                <a:lnTo>
                  <a:pt x="7829" y="15658"/>
                </a:lnTo>
                <a:lnTo>
                  <a:pt x="9583" y="10274"/>
                </a:lnTo>
                <a:lnTo>
                  <a:pt x="9607" y="10200"/>
                </a:lnTo>
                <a:lnTo>
                  <a:pt x="9657" y="10126"/>
                </a:lnTo>
                <a:lnTo>
                  <a:pt x="9731" y="10077"/>
                </a:lnTo>
                <a:lnTo>
                  <a:pt x="9780" y="10027"/>
                </a:lnTo>
                <a:lnTo>
                  <a:pt x="9854" y="10003"/>
                </a:lnTo>
                <a:lnTo>
                  <a:pt x="9928" y="9978"/>
                </a:lnTo>
                <a:lnTo>
                  <a:pt x="10101" y="9978"/>
                </a:lnTo>
                <a:lnTo>
                  <a:pt x="15609" y="11311"/>
                </a:lnTo>
                <a:lnTo>
                  <a:pt x="15683" y="11336"/>
                </a:lnTo>
                <a:lnTo>
                  <a:pt x="15781" y="11336"/>
                </a:lnTo>
                <a:lnTo>
                  <a:pt x="15905" y="11287"/>
                </a:lnTo>
                <a:lnTo>
                  <a:pt x="16028" y="11188"/>
                </a:lnTo>
                <a:lnTo>
                  <a:pt x="16102" y="11064"/>
                </a:lnTo>
                <a:lnTo>
                  <a:pt x="16152" y="10941"/>
                </a:lnTo>
                <a:lnTo>
                  <a:pt x="16152" y="10793"/>
                </a:lnTo>
                <a:lnTo>
                  <a:pt x="16078" y="10645"/>
                </a:lnTo>
                <a:lnTo>
                  <a:pt x="16028" y="10595"/>
                </a:lnTo>
                <a:lnTo>
                  <a:pt x="15954" y="10521"/>
                </a:lnTo>
                <a:lnTo>
                  <a:pt x="11385" y="7212"/>
                </a:lnTo>
                <a:lnTo>
                  <a:pt x="11336" y="7138"/>
                </a:lnTo>
                <a:lnTo>
                  <a:pt x="11287" y="7088"/>
                </a:lnTo>
                <a:lnTo>
                  <a:pt x="11237" y="7014"/>
                </a:lnTo>
                <a:lnTo>
                  <a:pt x="11213" y="6940"/>
                </a:lnTo>
                <a:lnTo>
                  <a:pt x="11213" y="6841"/>
                </a:lnTo>
                <a:lnTo>
                  <a:pt x="11213" y="6767"/>
                </a:lnTo>
                <a:lnTo>
                  <a:pt x="11237" y="6693"/>
                </a:lnTo>
                <a:lnTo>
                  <a:pt x="11262" y="6619"/>
                </a:lnTo>
                <a:lnTo>
                  <a:pt x="14250" y="1803"/>
                </a:lnTo>
                <a:lnTo>
                  <a:pt x="14275" y="1729"/>
                </a:lnTo>
                <a:lnTo>
                  <a:pt x="14300" y="1630"/>
                </a:lnTo>
                <a:lnTo>
                  <a:pt x="14300" y="1482"/>
                </a:lnTo>
                <a:lnTo>
                  <a:pt x="14250" y="1359"/>
                </a:lnTo>
                <a:lnTo>
                  <a:pt x="14176" y="1235"/>
                </a:lnTo>
                <a:lnTo>
                  <a:pt x="14053" y="1161"/>
                </a:lnTo>
                <a:lnTo>
                  <a:pt x="13905" y="1136"/>
                </a:lnTo>
                <a:lnTo>
                  <a:pt x="13756" y="1136"/>
                </a:lnTo>
                <a:lnTo>
                  <a:pt x="13682" y="1161"/>
                </a:lnTo>
                <a:lnTo>
                  <a:pt x="13608" y="1211"/>
                </a:lnTo>
                <a:lnTo>
                  <a:pt x="9015" y="4545"/>
                </a:lnTo>
                <a:lnTo>
                  <a:pt x="8965" y="4569"/>
                </a:lnTo>
                <a:lnTo>
                  <a:pt x="8866" y="4594"/>
                </a:lnTo>
                <a:lnTo>
                  <a:pt x="8792" y="4619"/>
                </a:lnTo>
                <a:lnTo>
                  <a:pt x="8718" y="4619"/>
                </a:lnTo>
                <a:lnTo>
                  <a:pt x="8644" y="4594"/>
                </a:lnTo>
                <a:lnTo>
                  <a:pt x="8570" y="4569"/>
                </a:lnTo>
                <a:lnTo>
                  <a:pt x="8496" y="4520"/>
                </a:lnTo>
                <a:lnTo>
                  <a:pt x="8422" y="4471"/>
                </a:lnTo>
                <a:lnTo>
                  <a:pt x="4767" y="149"/>
                </a:lnTo>
                <a:lnTo>
                  <a:pt x="4693" y="99"/>
                </a:lnTo>
                <a:lnTo>
                  <a:pt x="4643" y="50"/>
                </a:lnTo>
                <a:lnTo>
                  <a:pt x="4495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546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2"/>
          <p:cNvSpPr/>
          <p:nvPr/>
        </p:nvSpPr>
        <p:spPr>
          <a:xfrm flipH="1">
            <a:off x="8462527" y="146612"/>
            <a:ext cx="610949" cy="603498"/>
          </a:xfrm>
          <a:custGeom>
            <a:rect b="b" l="l" r="r" t="t"/>
            <a:pathLst>
              <a:path extrusionOk="0" h="15955" w="16152">
                <a:moveTo>
                  <a:pt x="4347" y="0"/>
                </a:moveTo>
                <a:lnTo>
                  <a:pt x="4224" y="50"/>
                </a:lnTo>
                <a:lnTo>
                  <a:pt x="4100" y="149"/>
                </a:lnTo>
                <a:lnTo>
                  <a:pt x="4026" y="272"/>
                </a:lnTo>
                <a:lnTo>
                  <a:pt x="4001" y="396"/>
                </a:lnTo>
                <a:lnTo>
                  <a:pt x="4001" y="494"/>
                </a:lnTo>
                <a:lnTo>
                  <a:pt x="4001" y="568"/>
                </a:lnTo>
                <a:lnTo>
                  <a:pt x="5755" y="5952"/>
                </a:lnTo>
                <a:lnTo>
                  <a:pt x="5779" y="6051"/>
                </a:lnTo>
                <a:lnTo>
                  <a:pt x="5779" y="6125"/>
                </a:lnTo>
                <a:lnTo>
                  <a:pt x="5779" y="6199"/>
                </a:lnTo>
                <a:lnTo>
                  <a:pt x="5730" y="6273"/>
                </a:lnTo>
                <a:lnTo>
                  <a:pt x="5705" y="6347"/>
                </a:lnTo>
                <a:lnTo>
                  <a:pt x="5656" y="6397"/>
                </a:lnTo>
                <a:lnTo>
                  <a:pt x="5582" y="6471"/>
                </a:lnTo>
                <a:lnTo>
                  <a:pt x="5508" y="6496"/>
                </a:lnTo>
                <a:lnTo>
                  <a:pt x="272" y="8644"/>
                </a:lnTo>
                <a:lnTo>
                  <a:pt x="198" y="8694"/>
                </a:lnTo>
                <a:lnTo>
                  <a:pt x="124" y="8743"/>
                </a:lnTo>
                <a:lnTo>
                  <a:pt x="50" y="8866"/>
                </a:lnTo>
                <a:lnTo>
                  <a:pt x="0" y="8990"/>
                </a:lnTo>
                <a:lnTo>
                  <a:pt x="0" y="9138"/>
                </a:lnTo>
                <a:lnTo>
                  <a:pt x="50" y="9286"/>
                </a:lnTo>
                <a:lnTo>
                  <a:pt x="149" y="9385"/>
                </a:lnTo>
                <a:lnTo>
                  <a:pt x="272" y="9459"/>
                </a:lnTo>
                <a:lnTo>
                  <a:pt x="346" y="9484"/>
                </a:lnTo>
                <a:lnTo>
                  <a:pt x="445" y="9509"/>
                </a:lnTo>
                <a:lnTo>
                  <a:pt x="6175" y="9509"/>
                </a:lnTo>
                <a:lnTo>
                  <a:pt x="6273" y="9533"/>
                </a:lnTo>
                <a:lnTo>
                  <a:pt x="6347" y="9583"/>
                </a:lnTo>
                <a:lnTo>
                  <a:pt x="6397" y="9632"/>
                </a:lnTo>
                <a:lnTo>
                  <a:pt x="6446" y="9681"/>
                </a:lnTo>
                <a:lnTo>
                  <a:pt x="6496" y="9756"/>
                </a:lnTo>
                <a:lnTo>
                  <a:pt x="6520" y="9830"/>
                </a:lnTo>
                <a:lnTo>
                  <a:pt x="6545" y="9904"/>
                </a:lnTo>
                <a:lnTo>
                  <a:pt x="6965" y="15559"/>
                </a:lnTo>
                <a:lnTo>
                  <a:pt x="6990" y="15633"/>
                </a:lnTo>
                <a:lnTo>
                  <a:pt x="7014" y="15707"/>
                </a:lnTo>
                <a:lnTo>
                  <a:pt x="7113" y="15831"/>
                </a:lnTo>
                <a:lnTo>
                  <a:pt x="7212" y="15930"/>
                </a:lnTo>
                <a:lnTo>
                  <a:pt x="7360" y="15954"/>
                </a:lnTo>
                <a:lnTo>
                  <a:pt x="7508" y="15954"/>
                </a:lnTo>
                <a:lnTo>
                  <a:pt x="7632" y="15905"/>
                </a:lnTo>
                <a:lnTo>
                  <a:pt x="7755" y="15806"/>
                </a:lnTo>
                <a:lnTo>
                  <a:pt x="7804" y="15732"/>
                </a:lnTo>
                <a:lnTo>
                  <a:pt x="7829" y="15658"/>
                </a:lnTo>
                <a:lnTo>
                  <a:pt x="9583" y="10274"/>
                </a:lnTo>
                <a:lnTo>
                  <a:pt x="9607" y="10200"/>
                </a:lnTo>
                <a:lnTo>
                  <a:pt x="9657" y="10126"/>
                </a:lnTo>
                <a:lnTo>
                  <a:pt x="9731" y="10077"/>
                </a:lnTo>
                <a:lnTo>
                  <a:pt x="9780" y="10027"/>
                </a:lnTo>
                <a:lnTo>
                  <a:pt x="9854" y="10003"/>
                </a:lnTo>
                <a:lnTo>
                  <a:pt x="9928" y="9978"/>
                </a:lnTo>
                <a:lnTo>
                  <a:pt x="10101" y="9978"/>
                </a:lnTo>
                <a:lnTo>
                  <a:pt x="15609" y="11311"/>
                </a:lnTo>
                <a:lnTo>
                  <a:pt x="15683" y="11336"/>
                </a:lnTo>
                <a:lnTo>
                  <a:pt x="15781" y="11336"/>
                </a:lnTo>
                <a:lnTo>
                  <a:pt x="15905" y="11287"/>
                </a:lnTo>
                <a:lnTo>
                  <a:pt x="16028" y="11188"/>
                </a:lnTo>
                <a:lnTo>
                  <a:pt x="16102" y="11064"/>
                </a:lnTo>
                <a:lnTo>
                  <a:pt x="16152" y="10941"/>
                </a:lnTo>
                <a:lnTo>
                  <a:pt x="16152" y="10793"/>
                </a:lnTo>
                <a:lnTo>
                  <a:pt x="16078" y="10645"/>
                </a:lnTo>
                <a:lnTo>
                  <a:pt x="16028" y="10595"/>
                </a:lnTo>
                <a:lnTo>
                  <a:pt x="15954" y="10521"/>
                </a:lnTo>
                <a:lnTo>
                  <a:pt x="11385" y="7212"/>
                </a:lnTo>
                <a:lnTo>
                  <a:pt x="11336" y="7138"/>
                </a:lnTo>
                <a:lnTo>
                  <a:pt x="11287" y="7088"/>
                </a:lnTo>
                <a:lnTo>
                  <a:pt x="11237" y="7014"/>
                </a:lnTo>
                <a:lnTo>
                  <a:pt x="11213" y="6940"/>
                </a:lnTo>
                <a:lnTo>
                  <a:pt x="11213" y="6841"/>
                </a:lnTo>
                <a:lnTo>
                  <a:pt x="11213" y="6767"/>
                </a:lnTo>
                <a:lnTo>
                  <a:pt x="11237" y="6693"/>
                </a:lnTo>
                <a:lnTo>
                  <a:pt x="11262" y="6619"/>
                </a:lnTo>
                <a:lnTo>
                  <a:pt x="14250" y="1803"/>
                </a:lnTo>
                <a:lnTo>
                  <a:pt x="14275" y="1729"/>
                </a:lnTo>
                <a:lnTo>
                  <a:pt x="14300" y="1630"/>
                </a:lnTo>
                <a:lnTo>
                  <a:pt x="14300" y="1482"/>
                </a:lnTo>
                <a:lnTo>
                  <a:pt x="14250" y="1359"/>
                </a:lnTo>
                <a:lnTo>
                  <a:pt x="14176" y="1235"/>
                </a:lnTo>
                <a:lnTo>
                  <a:pt x="14053" y="1161"/>
                </a:lnTo>
                <a:lnTo>
                  <a:pt x="13905" y="1136"/>
                </a:lnTo>
                <a:lnTo>
                  <a:pt x="13756" y="1136"/>
                </a:lnTo>
                <a:lnTo>
                  <a:pt x="13682" y="1161"/>
                </a:lnTo>
                <a:lnTo>
                  <a:pt x="13608" y="1211"/>
                </a:lnTo>
                <a:lnTo>
                  <a:pt x="9015" y="4545"/>
                </a:lnTo>
                <a:lnTo>
                  <a:pt x="8965" y="4569"/>
                </a:lnTo>
                <a:lnTo>
                  <a:pt x="8866" y="4594"/>
                </a:lnTo>
                <a:lnTo>
                  <a:pt x="8792" y="4619"/>
                </a:lnTo>
                <a:lnTo>
                  <a:pt x="8718" y="4619"/>
                </a:lnTo>
                <a:lnTo>
                  <a:pt x="8644" y="4594"/>
                </a:lnTo>
                <a:lnTo>
                  <a:pt x="8570" y="4569"/>
                </a:lnTo>
                <a:lnTo>
                  <a:pt x="8496" y="4520"/>
                </a:lnTo>
                <a:lnTo>
                  <a:pt x="8422" y="4471"/>
                </a:lnTo>
                <a:lnTo>
                  <a:pt x="4767" y="149"/>
                </a:lnTo>
                <a:lnTo>
                  <a:pt x="4693" y="99"/>
                </a:lnTo>
                <a:lnTo>
                  <a:pt x="4643" y="50"/>
                </a:lnTo>
                <a:lnTo>
                  <a:pt x="4495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546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"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3"/>
          <p:cNvSpPr txBox="1"/>
          <p:nvPr>
            <p:ph idx="1" type="subTitle"/>
          </p:nvPr>
        </p:nvSpPr>
        <p:spPr>
          <a:xfrm>
            <a:off x="6030792" y="3133805"/>
            <a:ext cx="14355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706" name="Google Shape;706;p23"/>
          <p:cNvSpPr txBox="1"/>
          <p:nvPr>
            <p:ph idx="2" type="subTitle"/>
          </p:nvPr>
        </p:nvSpPr>
        <p:spPr>
          <a:xfrm>
            <a:off x="6030792" y="3457505"/>
            <a:ext cx="1828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07" name="Google Shape;707;p23"/>
          <p:cNvSpPr txBox="1"/>
          <p:nvPr>
            <p:ph type="title"/>
          </p:nvPr>
        </p:nvSpPr>
        <p:spPr>
          <a:xfrm>
            <a:off x="713225" y="594360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8" name="Google Shape;708;p23"/>
          <p:cNvSpPr txBox="1"/>
          <p:nvPr>
            <p:ph idx="3" type="subTitle"/>
          </p:nvPr>
        </p:nvSpPr>
        <p:spPr>
          <a:xfrm>
            <a:off x="6030792" y="1686005"/>
            <a:ext cx="14355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709" name="Google Shape;709;p23"/>
          <p:cNvSpPr txBox="1"/>
          <p:nvPr>
            <p:ph idx="4" type="subTitle"/>
          </p:nvPr>
        </p:nvSpPr>
        <p:spPr>
          <a:xfrm>
            <a:off x="6030792" y="2009705"/>
            <a:ext cx="1828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10" name="Google Shape;710;p23"/>
          <p:cNvSpPr txBox="1"/>
          <p:nvPr>
            <p:ph idx="5" type="subTitle"/>
          </p:nvPr>
        </p:nvSpPr>
        <p:spPr>
          <a:xfrm>
            <a:off x="1677708" y="1686005"/>
            <a:ext cx="14355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711" name="Google Shape;711;p23"/>
          <p:cNvSpPr txBox="1"/>
          <p:nvPr>
            <p:ph idx="6" type="subTitle"/>
          </p:nvPr>
        </p:nvSpPr>
        <p:spPr>
          <a:xfrm>
            <a:off x="1284408" y="2009705"/>
            <a:ext cx="1828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12" name="Google Shape;712;p23"/>
          <p:cNvSpPr txBox="1"/>
          <p:nvPr>
            <p:ph idx="7" type="subTitle"/>
          </p:nvPr>
        </p:nvSpPr>
        <p:spPr>
          <a:xfrm>
            <a:off x="1677708" y="3133805"/>
            <a:ext cx="14355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713" name="Google Shape;713;p23"/>
          <p:cNvSpPr txBox="1"/>
          <p:nvPr>
            <p:ph idx="8" type="subTitle"/>
          </p:nvPr>
        </p:nvSpPr>
        <p:spPr>
          <a:xfrm>
            <a:off x="1284408" y="3457505"/>
            <a:ext cx="1828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714" name="Google Shape;714;p23"/>
          <p:cNvGrpSpPr/>
          <p:nvPr/>
        </p:nvGrpSpPr>
        <p:grpSpPr>
          <a:xfrm flipH="1">
            <a:off x="8535425" y="886853"/>
            <a:ext cx="468648" cy="503830"/>
            <a:chOff x="6433350" y="2515750"/>
            <a:chExt cx="197600" cy="212425"/>
          </a:xfrm>
        </p:grpSpPr>
        <p:sp>
          <p:nvSpPr>
            <p:cNvPr id="715" name="Google Shape;715;p23"/>
            <p:cNvSpPr/>
            <p:nvPr/>
          </p:nvSpPr>
          <p:spPr>
            <a:xfrm>
              <a:off x="6433350" y="2515750"/>
              <a:ext cx="195125" cy="208700"/>
            </a:xfrm>
            <a:custGeom>
              <a:rect b="b" l="l" r="r" t="t"/>
              <a:pathLst>
                <a:path extrusionOk="0" h="8348" w="7805">
                  <a:moveTo>
                    <a:pt x="1" y="0"/>
                  </a:moveTo>
                  <a:lnTo>
                    <a:pt x="3261" y="8348"/>
                  </a:lnTo>
                  <a:lnTo>
                    <a:pt x="7805" y="44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3"/>
            <p:cNvSpPr/>
            <p:nvPr/>
          </p:nvSpPr>
          <p:spPr>
            <a:xfrm>
              <a:off x="6512375" y="2623175"/>
              <a:ext cx="118575" cy="105000"/>
            </a:xfrm>
            <a:custGeom>
              <a:rect b="b" l="l" r="r" t="t"/>
              <a:pathLst>
                <a:path extrusionOk="0" h="4200" w="4743">
                  <a:moveTo>
                    <a:pt x="4224" y="1"/>
                  </a:moveTo>
                  <a:lnTo>
                    <a:pt x="4076" y="25"/>
                  </a:lnTo>
                  <a:lnTo>
                    <a:pt x="3903" y="50"/>
                  </a:lnTo>
                  <a:lnTo>
                    <a:pt x="3532" y="198"/>
                  </a:lnTo>
                  <a:lnTo>
                    <a:pt x="3113" y="396"/>
                  </a:lnTo>
                  <a:lnTo>
                    <a:pt x="2668" y="667"/>
                  </a:lnTo>
                  <a:lnTo>
                    <a:pt x="2224" y="989"/>
                  </a:lnTo>
                  <a:lnTo>
                    <a:pt x="1730" y="1359"/>
                  </a:lnTo>
                  <a:lnTo>
                    <a:pt x="1285" y="1779"/>
                  </a:lnTo>
                  <a:lnTo>
                    <a:pt x="915" y="2199"/>
                  </a:lnTo>
                  <a:lnTo>
                    <a:pt x="569" y="2594"/>
                  </a:lnTo>
                  <a:lnTo>
                    <a:pt x="322" y="2964"/>
                  </a:lnTo>
                  <a:lnTo>
                    <a:pt x="124" y="3310"/>
                  </a:lnTo>
                  <a:lnTo>
                    <a:pt x="75" y="3483"/>
                  </a:lnTo>
                  <a:lnTo>
                    <a:pt x="26" y="3631"/>
                  </a:lnTo>
                  <a:lnTo>
                    <a:pt x="1" y="3755"/>
                  </a:lnTo>
                  <a:lnTo>
                    <a:pt x="1" y="3878"/>
                  </a:lnTo>
                  <a:lnTo>
                    <a:pt x="50" y="3977"/>
                  </a:lnTo>
                  <a:lnTo>
                    <a:pt x="100" y="4051"/>
                  </a:lnTo>
                  <a:lnTo>
                    <a:pt x="174" y="4125"/>
                  </a:lnTo>
                  <a:lnTo>
                    <a:pt x="272" y="4174"/>
                  </a:lnTo>
                  <a:lnTo>
                    <a:pt x="371" y="4199"/>
                  </a:lnTo>
                  <a:lnTo>
                    <a:pt x="519" y="4199"/>
                  </a:lnTo>
                  <a:lnTo>
                    <a:pt x="668" y="4174"/>
                  </a:lnTo>
                  <a:lnTo>
                    <a:pt x="841" y="4125"/>
                  </a:lnTo>
                  <a:lnTo>
                    <a:pt x="1211" y="4002"/>
                  </a:lnTo>
                  <a:lnTo>
                    <a:pt x="1606" y="3804"/>
                  </a:lnTo>
                  <a:lnTo>
                    <a:pt x="2051" y="3532"/>
                  </a:lnTo>
                  <a:lnTo>
                    <a:pt x="2520" y="3211"/>
                  </a:lnTo>
                  <a:lnTo>
                    <a:pt x="2989" y="2816"/>
                  </a:lnTo>
                  <a:lnTo>
                    <a:pt x="3434" y="2421"/>
                  </a:lnTo>
                  <a:lnTo>
                    <a:pt x="3829" y="2001"/>
                  </a:lnTo>
                  <a:lnTo>
                    <a:pt x="4175" y="1606"/>
                  </a:lnTo>
                  <a:lnTo>
                    <a:pt x="4422" y="1211"/>
                  </a:lnTo>
                  <a:lnTo>
                    <a:pt x="4619" y="865"/>
                  </a:lnTo>
                  <a:lnTo>
                    <a:pt x="4668" y="717"/>
                  </a:lnTo>
                  <a:lnTo>
                    <a:pt x="4718" y="569"/>
                  </a:lnTo>
                  <a:lnTo>
                    <a:pt x="4743" y="445"/>
                  </a:lnTo>
                  <a:lnTo>
                    <a:pt x="4718" y="322"/>
                  </a:lnTo>
                  <a:lnTo>
                    <a:pt x="4693" y="223"/>
                  </a:lnTo>
                  <a:lnTo>
                    <a:pt x="4644" y="124"/>
                  </a:lnTo>
                  <a:lnTo>
                    <a:pt x="4570" y="75"/>
                  </a:lnTo>
                  <a:lnTo>
                    <a:pt x="4471" y="25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23"/>
          <p:cNvGrpSpPr/>
          <p:nvPr/>
        </p:nvGrpSpPr>
        <p:grpSpPr>
          <a:xfrm>
            <a:off x="8414375" y="1843728"/>
            <a:ext cx="468648" cy="503830"/>
            <a:chOff x="6433350" y="2515750"/>
            <a:chExt cx="197600" cy="212425"/>
          </a:xfrm>
        </p:grpSpPr>
        <p:sp>
          <p:nvSpPr>
            <p:cNvPr id="718" name="Google Shape;718;p23"/>
            <p:cNvSpPr/>
            <p:nvPr/>
          </p:nvSpPr>
          <p:spPr>
            <a:xfrm>
              <a:off x="6433350" y="2515750"/>
              <a:ext cx="195125" cy="208700"/>
            </a:xfrm>
            <a:custGeom>
              <a:rect b="b" l="l" r="r" t="t"/>
              <a:pathLst>
                <a:path extrusionOk="0" h="8348" w="7805">
                  <a:moveTo>
                    <a:pt x="1" y="0"/>
                  </a:moveTo>
                  <a:lnTo>
                    <a:pt x="3261" y="8348"/>
                  </a:lnTo>
                  <a:lnTo>
                    <a:pt x="7805" y="44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3"/>
            <p:cNvSpPr/>
            <p:nvPr/>
          </p:nvSpPr>
          <p:spPr>
            <a:xfrm>
              <a:off x="6512375" y="2623175"/>
              <a:ext cx="118575" cy="105000"/>
            </a:xfrm>
            <a:custGeom>
              <a:rect b="b" l="l" r="r" t="t"/>
              <a:pathLst>
                <a:path extrusionOk="0" h="4200" w="4743">
                  <a:moveTo>
                    <a:pt x="4224" y="1"/>
                  </a:moveTo>
                  <a:lnTo>
                    <a:pt x="4076" y="25"/>
                  </a:lnTo>
                  <a:lnTo>
                    <a:pt x="3903" y="50"/>
                  </a:lnTo>
                  <a:lnTo>
                    <a:pt x="3532" y="198"/>
                  </a:lnTo>
                  <a:lnTo>
                    <a:pt x="3113" y="396"/>
                  </a:lnTo>
                  <a:lnTo>
                    <a:pt x="2668" y="667"/>
                  </a:lnTo>
                  <a:lnTo>
                    <a:pt x="2224" y="989"/>
                  </a:lnTo>
                  <a:lnTo>
                    <a:pt x="1730" y="1359"/>
                  </a:lnTo>
                  <a:lnTo>
                    <a:pt x="1285" y="1779"/>
                  </a:lnTo>
                  <a:lnTo>
                    <a:pt x="915" y="2199"/>
                  </a:lnTo>
                  <a:lnTo>
                    <a:pt x="569" y="2594"/>
                  </a:lnTo>
                  <a:lnTo>
                    <a:pt x="322" y="2964"/>
                  </a:lnTo>
                  <a:lnTo>
                    <a:pt x="124" y="3310"/>
                  </a:lnTo>
                  <a:lnTo>
                    <a:pt x="75" y="3483"/>
                  </a:lnTo>
                  <a:lnTo>
                    <a:pt x="26" y="3631"/>
                  </a:lnTo>
                  <a:lnTo>
                    <a:pt x="1" y="3755"/>
                  </a:lnTo>
                  <a:lnTo>
                    <a:pt x="1" y="3878"/>
                  </a:lnTo>
                  <a:lnTo>
                    <a:pt x="50" y="3977"/>
                  </a:lnTo>
                  <a:lnTo>
                    <a:pt x="100" y="4051"/>
                  </a:lnTo>
                  <a:lnTo>
                    <a:pt x="174" y="4125"/>
                  </a:lnTo>
                  <a:lnTo>
                    <a:pt x="272" y="4174"/>
                  </a:lnTo>
                  <a:lnTo>
                    <a:pt x="371" y="4199"/>
                  </a:lnTo>
                  <a:lnTo>
                    <a:pt x="519" y="4199"/>
                  </a:lnTo>
                  <a:lnTo>
                    <a:pt x="668" y="4174"/>
                  </a:lnTo>
                  <a:lnTo>
                    <a:pt x="841" y="4125"/>
                  </a:lnTo>
                  <a:lnTo>
                    <a:pt x="1211" y="4002"/>
                  </a:lnTo>
                  <a:lnTo>
                    <a:pt x="1606" y="3804"/>
                  </a:lnTo>
                  <a:lnTo>
                    <a:pt x="2051" y="3532"/>
                  </a:lnTo>
                  <a:lnTo>
                    <a:pt x="2520" y="3211"/>
                  </a:lnTo>
                  <a:lnTo>
                    <a:pt x="2989" y="2816"/>
                  </a:lnTo>
                  <a:lnTo>
                    <a:pt x="3434" y="2421"/>
                  </a:lnTo>
                  <a:lnTo>
                    <a:pt x="3829" y="2001"/>
                  </a:lnTo>
                  <a:lnTo>
                    <a:pt x="4175" y="1606"/>
                  </a:lnTo>
                  <a:lnTo>
                    <a:pt x="4422" y="1211"/>
                  </a:lnTo>
                  <a:lnTo>
                    <a:pt x="4619" y="865"/>
                  </a:lnTo>
                  <a:lnTo>
                    <a:pt x="4668" y="717"/>
                  </a:lnTo>
                  <a:lnTo>
                    <a:pt x="4718" y="569"/>
                  </a:lnTo>
                  <a:lnTo>
                    <a:pt x="4743" y="445"/>
                  </a:lnTo>
                  <a:lnTo>
                    <a:pt x="4718" y="322"/>
                  </a:lnTo>
                  <a:lnTo>
                    <a:pt x="4693" y="223"/>
                  </a:lnTo>
                  <a:lnTo>
                    <a:pt x="4644" y="124"/>
                  </a:lnTo>
                  <a:lnTo>
                    <a:pt x="4570" y="75"/>
                  </a:lnTo>
                  <a:lnTo>
                    <a:pt x="4471" y="25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23"/>
          <p:cNvGrpSpPr/>
          <p:nvPr/>
        </p:nvGrpSpPr>
        <p:grpSpPr>
          <a:xfrm>
            <a:off x="8202110" y="4216122"/>
            <a:ext cx="893182" cy="1325705"/>
            <a:chOff x="4430210" y="3758172"/>
            <a:chExt cx="893182" cy="1325705"/>
          </a:xfrm>
        </p:grpSpPr>
        <p:sp>
          <p:nvSpPr>
            <p:cNvPr id="721" name="Google Shape;721;p23"/>
            <p:cNvSpPr/>
            <p:nvPr/>
          </p:nvSpPr>
          <p:spPr>
            <a:xfrm>
              <a:off x="4430210" y="4120000"/>
              <a:ext cx="560232" cy="963878"/>
            </a:xfrm>
            <a:custGeom>
              <a:rect b="b" l="l" r="r" t="t"/>
              <a:pathLst>
                <a:path extrusionOk="0" h="23882" w="13880">
                  <a:moveTo>
                    <a:pt x="4792" y="0"/>
                  </a:moveTo>
                  <a:lnTo>
                    <a:pt x="4520" y="50"/>
                  </a:lnTo>
                  <a:lnTo>
                    <a:pt x="4224" y="99"/>
                  </a:lnTo>
                  <a:lnTo>
                    <a:pt x="3952" y="198"/>
                  </a:lnTo>
                  <a:lnTo>
                    <a:pt x="3483" y="371"/>
                  </a:lnTo>
                  <a:lnTo>
                    <a:pt x="3087" y="568"/>
                  </a:lnTo>
                  <a:lnTo>
                    <a:pt x="2692" y="791"/>
                  </a:lnTo>
                  <a:lnTo>
                    <a:pt x="2347" y="1038"/>
                  </a:lnTo>
                  <a:lnTo>
                    <a:pt x="2001" y="1285"/>
                  </a:lnTo>
                  <a:lnTo>
                    <a:pt x="1704" y="1556"/>
                  </a:lnTo>
                  <a:lnTo>
                    <a:pt x="1433" y="1828"/>
                  </a:lnTo>
                  <a:lnTo>
                    <a:pt x="1186" y="2124"/>
                  </a:lnTo>
                  <a:lnTo>
                    <a:pt x="964" y="2445"/>
                  </a:lnTo>
                  <a:lnTo>
                    <a:pt x="766" y="2766"/>
                  </a:lnTo>
                  <a:lnTo>
                    <a:pt x="618" y="3112"/>
                  </a:lnTo>
                  <a:lnTo>
                    <a:pt x="470" y="3433"/>
                  </a:lnTo>
                  <a:lnTo>
                    <a:pt x="321" y="3779"/>
                  </a:lnTo>
                  <a:lnTo>
                    <a:pt x="223" y="4149"/>
                  </a:lnTo>
                  <a:lnTo>
                    <a:pt x="149" y="4495"/>
                  </a:lnTo>
                  <a:lnTo>
                    <a:pt x="75" y="4866"/>
                  </a:lnTo>
                  <a:lnTo>
                    <a:pt x="25" y="5211"/>
                  </a:lnTo>
                  <a:lnTo>
                    <a:pt x="0" y="5582"/>
                  </a:lnTo>
                  <a:lnTo>
                    <a:pt x="0" y="5952"/>
                  </a:lnTo>
                  <a:lnTo>
                    <a:pt x="0" y="6298"/>
                  </a:lnTo>
                  <a:lnTo>
                    <a:pt x="25" y="6668"/>
                  </a:lnTo>
                  <a:lnTo>
                    <a:pt x="75" y="7014"/>
                  </a:lnTo>
                  <a:lnTo>
                    <a:pt x="173" y="7706"/>
                  </a:lnTo>
                  <a:lnTo>
                    <a:pt x="346" y="8348"/>
                  </a:lnTo>
                  <a:lnTo>
                    <a:pt x="544" y="8940"/>
                  </a:lnTo>
                  <a:lnTo>
                    <a:pt x="791" y="9508"/>
                  </a:lnTo>
                  <a:lnTo>
                    <a:pt x="1062" y="10002"/>
                  </a:lnTo>
                  <a:lnTo>
                    <a:pt x="1680" y="10966"/>
                  </a:lnTo>
                  <a:lnTo>
                    <a:pt x="2322" y="12052"/>
                  </a:lnTo>
                  <a:lnTo>
                    <a:pt x="3013" y="13238"/>
                  </a:lnTo>
                  <a:lnTo>
                    <a:pt x="3730" y="14497"/>
                  </a:lnTo>
                  <a:lnTo>
                    <a:pt x="4421" y="15831"/>
                  </a:lnTo>
                  <a:lnTo>
                    <a:pt x="5088" y="17214"/>
                  </a:lnTo>
                  <a:lnTo>
                    <a:pt x="5730" y="18597"/>
                  </a:lnTo>
                  <a:lnTo>
                    <a:pt x="6026" y="19313"/>
                  </a:lnTo>
                  <a:lnTo>
                    <a:pt x="6298" y="20004"/>
                  </a:lnTo>
                  <a:lnTo>
                    <a:pt x="6594" y="20671"/>
                  </a:lnTo>
                  <a:lnTo>
                    <a:pt x="6891" y="21239"/>
                  </a:lnTo>
                  <a:lnTo>
                    <a:pt x="7236" y="21783"/>
                  </a:lnTo>
                  <a:lnTo>
                    <a:pt x="7582" y="22227"/>
                  </a:lnTo>
                  <a:lnTo>
                    <a:pt x="7953" y="22622"/>
                  </a:lnTo>
                  <a:lnTo>
                    <a:pt x="8348" y="22968"/>
                  </a:lnTo>
                  <a:lnTo>
                    <a:pt x="8743" y="23264"/>
                  </a:lnTo>
                  <a:lnTo>
                    <a:pt x="9138" y="23487"/>
                  </a:lnTo>
                  <a:lnTo>
                    <a:pt x="9533" y="23660"/>
                  </a:lnTo>
                  <a:lnTo>
                    <a:pt x="9904" y="23783"/>
                  </a:lnTo>
                  <a:lnTo>
                    <a:pt x="10299" y="23857"/>
                  </a:lnTo>
                  <a:lnTo>
                    <a:pt x="10669" y="23882"/>
                  </a:lnTo>
                  <a:lnTo>
                    <a:pt x="11040" y="23882"/>
                  </a:lnTo>
                  <a:lnTo>
                    <a:pt x="11385" y="23832"/>
                  </a:lnTo>
                  <a:lnTo>
                    <a:pt x="11707" y="23758"/>
                  </a:lnTo>
                  <a:lnTo>
                    <a:pt x="12028" y="23635"/>
                  </a:lnTo>
                  <a:lnTo>
                    <a:pt x="12299" y="23462"/>
                  </a:lnTo>
                  <a:lnTo>
                    <a:pt x="12571" y="23264"/>
                  </a:lnTo>
                  <a:lnTo>
                    <a:pt x="12843" y="23017"/>
                  </a:lnTo>
                  <a:lnTo>
                    <a:pt x="13090" y="22721"/>
                  </a:lnTo>
                  <a:lnTo>
                    <a:pt x="13312" y="22400"/>
                  </a:lnTo>
                  <a:lnTo>
                    <a:pt x="13509" y="22054"/>
                  </a:lnTo>
                  <a:lnTo>
                    <a:pt x="13658" y="21659"/>
                  </a:lnTo>
                  <a:lnTo>
                    <a:pt x="13781" y="21264"/>
                  </a:lnTo>
                  <a:lnTo>
                    <a:pt x="13855" y="20819"/>
                  </a:lnTo>
                  <a:lnTo>
                    <a:pt x="13880" y="20350"/>
                  </a:lnTo>
                  <a:lnTo>
                    <a:pt x="13855" y="19881"/>
                  </a:lnTo>
                  <a:lnTo>
                    <a:pt x="13830" y="19634"/>
                  </a:lnTo>
                  <a:lnTo>
                    <a:pt x="13781" y="19362"/>
                  </a:lnTo>
                  <a:lnTo>
                    <a:pt x="13707" y="19115"/>
                  </a:lnTo>
                  <a:lnTo>
                    <a:pt x="13608" y="18844"/>
                  </a:lnTo>
                  <a:lnTo>
                    <a:pt x="13509" y="18597"/>
                  </a:lnTo>
                  <a:lnTo>
                    <a:pt x="13386" y="18325"/>
                  </a:lnTo>
                  <a:lnTo>
                    <a:pt x="13262" y="18053"/>
                  </a:lnTo>
                  <a:lnTo>
                    <a:pt x="13090" y="17782"/>
                  </a:lnTo>
                  <a:lnTo>
                    <a:pt x="12917" y="17510"/>
                  </a:lnTo>
                  <a:lnTo>
                    <a:pt x="12719" y="17238"/>
                  </a:lnTo>
                  <a:lnTo>
                    <a:pt x="12497" y="16967"/>
                  </a:lnTo>
                  <a:lnTo>
                    <a:pt x="12299" y="16670"/>
                  </a:lnTo>
                  <a:lnTo>
                    <a:pt x="11929" y="16053"/>
                  </a:lnTo>
                  <a:lnTo>
                    <a:pt x="11608" y="15386"/>
                  </a:lnTo>
                  <a:lnTo>
                    <a:pt x="11287" y="14695"/>
                  </a:lnTo>
                  <a:lnTo>
                    <a:pt x="11015" y="13979"/>
                  </a:lnTo>
                  <a:lnTo>
                    <a:pt x="10768" y="13238"/>
                  </a:lnTo>
                  <a:lnTo>
                    <a:pt x="10546" y="12472"/>
                  </a:lnTo>
                  <a:lnTo>
                    <a:pt x="10348" y="11706"/>
                  </a:lnTo>
                  <a:lnTo>
                    <a:pt x="10175" y="10941"/>
                  </a:lnTo>
                  <a:lnTo>
                    <a:pt x="10027" y="10200"/>
                  </a:lnTo>
                  <a:lnTo>
                    <a:pt x="9756" y="8718"/>
                  </a:lnTo>
                  <a:lnTo>
                    <a:pt x="9558" y="7335"/>
                  </a:lnTo>
                  <a:lnTo>
                    <a:pt x="9410" y="6076"/>
                  </a:lnTo>
                  <a:lnTo>
                    <a:pt x="9311" y="5508"/>
                  </a:lnTo>
                  <a:lnTo>
                    <a:pt x="9187" y="4915"/>
                  </a:lnTo>
                  <a:lnTo>
                    <a:pt x="9015" y="4297"/>
                  </a:lnTo>
                  <a:lnTo>
                    <a:pt x="8817" y="3705"/>
                  </a:lnTo>
                  <a:lnTo>
                    <a:pt x="8570" y="3137"/>
                  </a:lnTo>
                  <a:lnTo>
                    <a:pt x="8323" y="2569"/>
                  </a:lnTo>
                  <a:lnTo>
                    <a:pt x="8027" y="2050"/>
                  </a:lnTo>
                  <a:lnTo>
                    <a:pt x="7681" y="1581"/>
                  </a:lnTo>
                  <a:lnTo>
                    <a:pt x="7311" y="1136"/>
                  </a:lnTo>
                  <a:lnTo>
                    <a:pt x="7138" y="939"/>
                  </a:lnTo>
                  <a:lnTo>
                    <a:pt x="6915" y="766"/>
                  </a:lnTo>
                  <a:lnTo>
                    <a:pt x="6718" y="593"/>
                  </a:lnTo>
                  <a:lnTo>
                    <a:pt x="6496" y="445"/>
                  </a:lnTo>
                  <a:lnTo>
                    <a:pt x="6273" y="321"/>
                  </a:lnTo>
                  <a:lnTo>
                    <a:pt x="6051" y="198"/>
                  </a:lnTo>
                  <a:lnTo>
                    <a:pt x="5804" y="124"/>
                  </a:lnTo>
                  <a:lnTo>
                    <a:pt x="5557" y="50"/>
                  </a:lnTo>
                  <a:lnTo>
                    <a:pt x="5310" y="25"/>
                  </a:lnTo>
                  <a:lnTo>
                    <a:pt x="5038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3"/>
            <p:cNvSpPr/>
            <p:nvPr/>
          </p:nvSpPr>
          <p:spPr>
            <a:xfrm>
              <a:off x="4510935" y="4646294"/>
              <a:ext cx="240278" cy="228276"/>
            </a:xfrm>
            <a:custGeom>
              <a:rect b="b" l="l" r="r" t="t"/>
              <a:pathLst>
                <a:path extrusionOk="0" h="5656" w="5953">
                  <a:moveTo>
                    <a:pt x="1" y="0"/>
                  </a:moveTo>
                  <a:lnTo>
                    <a:pt x="1" y="99"/>
                  </a:lnTo>
                  <a:lnTo>
                    <a:pt x="1" y="371"/>
                  </a:lnTo>
                  <a:lnTo>
                    <a:pt x="26" y="593"/>
                  </a:lnTo>
                  <a:lnTo>
                    <a:pt x="75" y="840"/>
                  </a:lnTo>
                  <a:lnTo>
                    <a:pt x="149" y="1136"/>
                  </a:lnTo>
                  <a:lnTo>
                    <a:pt x="297" y="1482"/>
                  </a:lnTo>
                  <a:lnTo>
                    <a:pt x="445" y="1704"/>
                  </a:lnTo>
                  <a:lnTo>
                    <a:pt x="841" y="2272"/>
                  </a:lnTo>
                  <a:lnTo>
                    <a:pt x="1458" y="3062"/>
                  </a:lnTo>
                  <a:lnTo>
                    <a:pt x="1828" y="3507"/>
                  </a:lnTo>
                  <a:lnTo>
                    <a:pt x="2224" y="3927"/>
                  </a:lnTo>
                  <a:lnTo>
                    <a:pt x="2643" y="4371"/>
                  </a:lnTo>
                  <a:lnTo>
                    <a:pt x="3088" y="4742"/>
                  </a:lnTo>
                  <a:lnTo>
                    <a:pt x="3532" y="5088"/>
                  </a:lnTo>
                  <a:lnTo>
                    <a:pt x="3755" y="5236"/>
                  </a:lnTo>
                  <a:lnTo>
                    <a:pt x="3977" y="5359"/>
                  </a:lnTo>
                  <a:lnTo>
                    <a:pt x="4199" y="5458"/>
                  </a:lnTo>
                  <a:lnTo>
                    <a:pt x="4421" y="5557"/>
                  </a:lnTo>
                  <a:lnTo>
                    <a:pt x="4644" y="5606"/>
                  </a:lnTo>
                  <a:lnTo>
                    <a:pt x="4841" y="5631"/>
                  </a:lnTo>
                  <a:lnTo>
                    <a:pt x="5039" y="5656"/>
                  </a:lnTo>
                  <a:lnTo>
                    <a:pt x="5261" y="5606"/>
                  </a:lnTo>
                  <a:lnTo>
                    <a:pt x="5434" y="5557"/>
                  </a:lnTo>
                  <a:lnTo>
                    <a:pt x="5632" y="5458"/>
                  </a:lnTo>
                  <a:lnTo>
                    <a:pt x="5780" y="5335"/>
                  </a:lnTo>
                  <a:lnTo>
                    <a:pt x="5879" y="5211"/>
                  </a:lnTo>
                  <a:lnTo>
                    <a:pt x="5953" y="5088"/>
                  </a:lnTo>
                  <a:lnTo>
                    <a:pt x="5953" y="4964"/>
                  </a:lnTo>
                  <a:lnTo>
                    <a:pt x="5928" y="4841"/>
                  </a:lnTo>
                  <a:lnTo>
                    <a:pt x="5854" y="4717"/>
                  </a:lnTo>
                  <a:lnTo>
                    <a:pt x="5730" y="4594"/>
                  </a:lnTo>
                  <a:lnTo>
                    <a:pt x="5582" y="4445"/>
                  </a:lnTo>
                  <a:lnTo>
                    <a:pt x="5212" y="4174"/>
                  </a:lnTo>
                  <a:lnTo>
                    <a:pt x="4743" y="3902"/>
                  </a:lnTo>
                  <a:lnTo>
                    <a:pt x="3607" y="3285"/>
                  </a:lnTo>
                  <a:lnTo>
                    <a:pt x="2989" y="2964"/>
                  </a:lnTo>
                  <a:lnTo>
                    <a:pt x="2372" y="2618"/>
                  </a:lnTo>
                  <a:lnTo>
                    <a:pt x="1779" y="2247"/>
                  </a:lnTo>
                  <a:lnTo>
                    <a:pt x="1236" y="1852"/>
                  </a:lnTo>
                  <a:lnTo>
                    <a:pt x="964" y="1630"/>
                  </a:lnTo>
                  <a:lnTo>
                    <a:pt x="742" y="1432"/>
                  </a:lnTo>
                  <a:lnTo>
                    <a:pt x="544" y="1210"/>
                  </a:lnTo>
                  <a:lnTo>
                    <a:pt x="371" y="963"/>
                  </a:lnTo>
                  <a:lnTo>
                    <a:pt x="223" y="741"/>
                  </a:lnTo>
                  <a:lnTo>
                    <a:pt x="124" y="494"/>
                  </a:lnTo>
                  <a:lnTo>
                    <a:pt x="50" y="2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3"/>
            <p:cNvSpPr/>
            <p:nvPr/>
          </p:nvSpPr>
          <p:spPr>
            <a:xfrm>
              <a:off x="4855833" y="4493774"/>
              <a:ext cx="80806" cy="308028"/>
            </a:xfrm>
            <a:custGeom>
              <a:rect b="b" l="l" r="r" t="t"/>
              <a:pathLst>
                <a:path extrusionOk="0" h="7632" w="2002">
                  <a:moveTo>
                    <a:pt x="1" y="0"/>
                  </a:moveTo>
                  <a:lnTo>
                    <a:pt x="198" y="173"/>
                  </a:lnTo>
                  <a:lnTo>
                    <a:pt x="347" y="396"/>
                  </a:lnTo>
                  <a:lnTo>
                    <a:pt x="470" y="618"/>
                  </a:lnTo>
                  <a:lnTo>
                    <a:pt x="569" y="865"/>
                  </a:lnTo>
                  <a:lnTo>
                    <a:pt x="643" y="1137"/>
                  </a:lnTo>
                  <a:lnTo>
                    <a:pt x="717" y="1408"/>
                  </a:lnTo>
                  <a:lnTo>
                    <a:pt x="742" y="1705"/>
                  </a:lnTo>
                  <a:lnTo>
                    <a:pt x="766" y="2026"/>
                  </a:lnTo>
                  <a:lnTo>
                    <a:pt x="766" y="2692"/>
                  </a:lnTo>
                  <a:lnTo>
                    <a:pt x="717" y="3359"/>
                  </a:lnTo>
                  <a:lnTo>
                    <a:pt x="643" y="4051"/>
                  </a:lnTo>
                  <a:lnTo>
                    <a:pt x="544" y="4742"/>
                  </a:lnTo>
                  <a:lnTo>
                    <a:pt x="371" y="5977"/>
                  </a:lnTo>
                  <a:lnTo>
                    <a:pt x="322" y="6520"/>
                  </a:lnTo>
                  <a:lnTo>
                    <a:pt x="322" y="6965"/>
                  </a:lnTo>
                  <a:lnTo>
                    <a:pt x="347" y="7162"/>
                  </a:lnTo>
                  <a:lnTo>
                    <a:pt x="371" y="7311"/>
                  </a:lnTo>
                  <a:lnTo>
                    <a:pt x="445" y="7459"/>
                  </a:lnTo>
                  <a:lnTo>
                    <a:pt x="519" y="7558"/>
                  </a:lnTo>
                  <a:lnTo>
                    <a:pt x="618" y="7607"/>
                  </a:lnTo>
                  <a:lnTo>
                    <a:pt x="742" y="7632"/>
                  </a:lnTo>
                  <a:lnTo>
                    <a:pt x="915" y="7632"/>
                  </a:lnTo>
                  <a:lnTo>
                    <a:pt x="1087" y="7582"/>
                  </a:lnTo>
                  <a:lnTo>
                    <a:pt x="1260" y="7484"/>
                  </a:lnTo>
                  <a:lnTo>
                    <a:pt x="1433" y="7360"/>
                  </a:lnTo>
                  <a:lnTo>
                    <a:pt x="1581" y="7212"/>
                  </a:lnTo>
                  <a:lnTo>
                    <a:pt x="1680" y="7064"/>
                  </a:lnTo>
                  <a:lnTo>
                    <a:pt x="1779" y="6866"/>
                  </a:lnTo>
                  <a:lnTo>
                    <a:pt x="1853" y="6669"/>
                  </a:lnTo>
                  <a:lnTo>
                    <a:pt x="1927" y="6446"/>
                  </a:lnTo>
                  <a:lnTo>
                    <a:pt x="1977" y="6224"/>
                  </a:lnTo>
                  <a:lnTo>
                    <a:pt x="2001" y="5952"/>
                  </a:lnTo>
                  <a:lnTo>
                    <a:pt x="2001" y="5705"/>
                  </a:lnTo>
                  <a:lnTo>
                    <a:pt x="2001" y="5162"/>
                  </a:lnTo>
                  <a:lnTo>
                    <a:pt x="1927" y="4594"/>
                  </a:lnTo>
                  <a:lnTo>
                    <a:pt x="1853" y="4026"/>
                  </a:lnTo>
                  <a:lnTo>
                    <a:pt x="1730" y="3458"/>
                  </a:lnTo>
                  <a:lnTo>
                    <a:pt x="1606" y="2915"/>
                  </a:lnTo>
                  <a:lnTo>
                    <a:pt x="1334" y="1976"/>
                  </a:lnTo>
                  <a:lnTo>
                    <a:pt x="1112" y="1334"/>
                  </a:lnTo>
                  <a:lnTo>
                    <a:pt x="1013" y="1087"/>
                  </a:lnTo>
                  <a:lnTo>
                    <a:pt x="816" y="791"/>
                  </a:lnTo>
                  <a:lnTo>
                    <a:pt x="643" y="544"/>
                  </a:lnTo>
                  <a:lnTo>
                    <a:pt x="470" y="346"/>
                  </a:lnTo>
                  <a:lnTo>
                    <a:pt x="322" y="223"/>
                  </a:lnTo>
                  <a:lnTo>
                    <a:pt x="100" y="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3"/>
            <p:cNvSpPr/>
            <p:nvPr/>
          </p:nvSpPr>
          <p:spPr>
            <a:xfrm>
              <a:off x="4497979" y="4311387"/>
              <a:ext cx="410729" cy="394721"/>
            </a:xfrm>
            <a:custGeom>
              <a:rect b="b" l="l" r="r" t="t"/>
              <a:pathLst>
                <a:path extrusionOk="0" h="9780" w="10176">
                  <a:moveTo>
                    <a:pt x="2890" y="0"/>
                  </a:moveTo>
                  <a:lnTo>
                    <a:pt x="2791" y="25"/>
                  </a:lnTo>
                  <a:lnTo>
                    <a:pt x="2717" y="49"/>
                  </a:lnTo>
                  <a:lnTo>
                    <a:pt x="2619" y="74"/>
                  </a:lnTo>
                  <a:lnTo>
                    <a:pt x="2569" y="148"/>
                  </a:lnTo>
                  <a:lnTo>
                    <a:pt x="2520" y="198"/>
                  </a:lnTo>
                  <a:lnTo>
                    <a:pt x="2470" y="272"/>
                  </a:lnTo>
                  <a:lnTo>
                    <a:pt x="2446" y="370"/>
                  </a:lnTo>
                  <a:lnTo>
                    <a:pt x="2421" y="445"/>
                  </a:lnTo>
                  <a:lnTo>
                    <a:pt x="2446" y="543"/>
                  </a:lnTo>
                  <a:lnTo>
                    <a:pt x="2495" y="692"/>
                  </a:lnTo>
                  <a:lnTo>
                    <a:pt x="2594" y="790"/>
                  </a:lnTo>
                  <a:lnTo>
                    <a:pt x="2149" y="1383"/>
                  </a:lnTo>
                  <a:lnTo>
                    <a:pt x="1902" y="1753"/>
                  </a:lnTo>
                  <a:lnTo>
                    <a:pt x="1606" y="2198"/>
                  </a:lnTo>
                  <a:lnTo>
                    <a:pt x="1334" y="2667"/>
                  </a:lnTo>
                  <a:lnTo>
                    <a:pt x="1063" y="3186"/>
                  </a:lnTo>
                  <a:lnTo>
                    <a:pt x="791" y="3754"/>
                  </a:lnTo>
                  <a:lnTo>
                    <a:pt x="544" y="4371"/>
                  </a:lnTo>
                  <a:lnTo>
                    <a:pt x="322" y="4989"/>
                  </a:lnTo>
                  <a:lnTo>
                    <a:pt x="149" y="5656"/>
                  </a:lnTo>
                  <a:lnTo>
                    <a:pt x="100" y="5977"/>
                  </a:lnTo>
                  <a:lnTo>
                    <a:pt x="50" y="6322"/>
                  </a:lnTo>
                  <a:lnTo>
                    <a:pt x="1" y="6668"/>
                  </a:lnTo>
                  <a:lnTo>
                    <a:pt x="1" y="6989"/>
                  </a:lnTo>
                  <a:lnTo>
                    <a:pt x="1" y="7335"/>
                  </a:lnTo>
                  <a:lnTo>
                    <a:pt x="1" y="7705"/>
                  </a:lnTo>
                  <a:lnTo>
                    <a:pt x="50" y="8051"/>
                  </a:lnTo>
                  <a:lnTo>
                    <a:pt x="124" y="8397"/>
                  </a:lnTo>
                  <a:lnTo>
                    <a:pt x="198" y="8743"/>
                  </a:lnTo>
                  <a:lnTo>
                    <a:pt x="322" y="9088"/>
                  </a:lnTo>
                  <a:lnTo>
                    <a:pt x="445" y="9434"/>
                  </a:lnTo>
                  <a:lnTo>
                    <a:pt x="618" y="9780"/>
                  </a:lnTo>
                  <a:lnTo>
                    <a:pt x="593" y="9656"/>
                  </a:lnTo>
                  <a:lnTo>
                    <a:pt x="544" y="9286"/>
                  </a:lnTo>
                  <a:lnTo>
                    <a:pt x="544" y="9014"/>
                  </a:lnTo>
                  <a:lnTo>
                    <a:pt x="569" y="8693"/>
                  </a:lnTo>
                  <a:lnTo>
                    <a:pt x="593" y="8298"/>
                  </a:lnTo>
                  <a:lnTo>
                    <a:pt x="692" y="7854"/>
                  </a:lnTo>
                  <a:lnTo>
                    <a:pt x="816" y="7335"/>
                  </a:lnTo>
                  <a:lnTo>
                    <a:pt x="989" y="6792"/>
                  </a:lnTo>
                  <a:lnTo>
                    <a:pt x="1211" y="6174"/>
                  </a:lnTo>
                  <a:lnTo>
                    <a:pt x="1507" y="5507"/>
                  </a:lnTo>
                  <a:lnTo>
                    <a:pt x="1878" y="4766"/>
                  </a:lnTo>
                  <a:lnTo>
                    <a:pt x="2347" y="4001"/>
                  </a:lnTo>
                  <a:lnTo>
                    <a:pt x="2890" y="3161"/>
                  </a:lnTo>
                  <a:lnTo>
                    <a:pt x="3532" y="2272"/>
                  </a:lnTo>
                  <a:lnTo>
                    <a:pt x="3779" y="2371"/>
                  </a:lnTo>
                  <a:lnTo>
                    <a:pt x="4446" y="2618"/>
                  </a:lnTo>
                  <a:lnTo>
                    <a:pt x="5409" y="3013"/>
                  </a:lnTo>
                  <a:lnTo>
                    <a:pt x="5953" y="3260"/>
                  </a:lnTo>
                  <a:lnTo>
                    <a:pt x="6521" y="3532"/>
                  </a:lnTo>
                  <a:lnTo>
                    <a:pt x="7113" y="3828"/>
                  </a:lnTo>
                  <a:lnTo>
                    <a:pt x="7681" y="4149"/>
                  </a:lnTo>
                  <a:lnTo>
                    <a:pt x="8249" y="4495"/>
                  </a:lnTo>
                  <a:lnTo>
                    <a:pt x="8768" y="4865"/>
                  </a:lnTo>
                  <a:lnTo>
                    <a:pt x="9237" y="5236"/>
                  </a:lnTo>
                  <a:lnTo>
                    <a:pt x="9435" y="5433"/>
                  </a:lnTo>
                  <a:lnTo>
                    <a:pt x="9632" y="5631"/>
                  </a:lnTo>
                  <a:lnTo>
                    <a:pt x="9805" y="5828"/>
                  </a:lnTo>
                  <a:lnTo>
                    <a:pt x="9953" y="6026"/>
                  </a:lnTo>
                  <a:lnTo>
                    <a:pt x="10077" y="6224"/>
                  </a:lnTo>
                  <a:lnTo>
                    <a:pt x="10176" y="6446"/>
                  </a:lnTo>
                  <a:lnTo>
                    <a:pt x="10102" y="6224"/>
                  </a:lnTo>
                  <a:lnTo>
                    <a:pt x="10003" y="5977"/>
                  </a:lnTo>
                  <a:lnTo>
                    <a:pt x="9879" y="5631"/>
                  </a:lnTo>
                  <a:lnTo>
                    <a:pt x="9682" y="5236"/>
                  </a:lnTo>
                  <a:lnTo>
                    <a:pt x="9435" y="4766"/>
                  </a:lnTo>
                  <a:lnTo>
                    <a:pt x="9163" y="4297"/>
                  </a:lnTo>
                  <a:lnTo>
                    <a:pt x="8793" y="3779"/>
                  </a:lnTo>
                  <a:lnTo>
                    <a:pt x="8373" y="3260"/>
                  </a:lnTo>
                  <a:lnTo>
                    <a:pt x="8151" y="2988"/>
                  </a:lnTo>
                  <a:lnTo>
                    <a:pt x="7904" y="2741"/>
                  </a:lnTo>
                  <a:lnTo>
                    <a:pt x="7632" y="2494"/>
                  </a:lnTo>
                  <a:lnTo>
                    <a:pt x="7336" y="2247"/>
                  </a:lnTo>
                  <a:lnTo>
                    <a:pt x="7039" y="2000"/>
                  </a:lnTo>
                  <a:lnTo>
                    <a:pt x="6694" y="1778"/>
                  </a:lnTo>
                  <a:lnTo>
                    <a:pt x="6348" y="1556"/>
                  </a:lnTo>
                  <a:lnTo>
                    <a:pt x="5977" y="1358"/>
                  </a:lnTo>
                  <a:lnTo>
                    <a:pt x="5607" y="1161"/>
                  </a:lnTo>
                  <a:lnTo>
                    <a:pt x="5187" y="988"/>
                  </a:lnTo>
                  <a:lnTo>
                    <a:pt x="4742" y="840"/>
                  </a:lnTo>
                  <a:lnTo>
                    <a:pt x="4298" y="716"/>
                  </a:lnTo>
                  <a:lnTo>
                    <a:pt x="3804" y="593"/>
                  </a:lnTo>
                  <a:lnTo>
                    <a:pt x="3310" y="519"/>
                  </a:lnTo>
                  <a:lnTo>
                    <a:pt x="3310" y="370"/>
                  </a:lnTo>
                  <a:lnTo>
                    <a:pt x="3285" y="296"/>
                  </a:lnTo>
                  <a:lnTo>
                    <a:pt x="3236" y="198"/>
                  </a:lnTo>
                  <a:lnTo>
                    <a:pt x="3187" y="148"/>
                  </a:lnTo>
                  <a:lnTo>
                    <a:pt x="3113" y="99"/>
                  </a:lnTo>
                  <a:lnTo>
                    <a:pt x="3038" y="49"/>
                  </a:lnTo>
                  <a:lnTo>
                    <a:pt x="2964" y="25"/>
                  </a:lnTo>
                  <a:lnTo>
                    <a:pt x="289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3"/>
            <p:cNvSpPr/>
            <p:nvPr/>
          </p:nvSpPr>
          <p:spPr>
            <a:xfrm>
              <a:off x="5204726" y="4132955"/>
              <a:ext cx="98727" cy="313032"/>
            </a:xfrm>
            <a:custGeom>
              <a:rect b="b" l="l" r="r" t="t"/>
              <a:pathLst>
                <a:path extrusionOk="0" h="7756" w="2446">
                  <a:moveTo>
                    <a:pt x="1705" y="0"/>
                  </a:moveTo>
                  <a:lnTo>
                    <a:pt x="1853" y="223"/>
                  </a:lnTo>
                  <a:lnTo>
                    <a:pt x="1927" y="470"/>
                  </a:lnTo>
                  <a:lnTo>
                    <a:pt x="2001" y="741"/>
                  </a:lnTo>
                  <a:lnTo>
                    <a:pt x="2026" y="1013"/>
                  </a:lnTo>
                  <a:lnTo>
                    <a:pt x="2026" y="1285"/>
                  </a:lnTo>
                  <a:lnTo>
                    <a:pt x="2001" y="1581"/>
                  </a:lnTo>
                  <a:lnTo>
                    <a:pt x="1952" y="1902"/>
                  </a:lnTo>
                  <a:lnTo>
                    <a:pt x="1902" y="2198"/>
                  </a:lnTo>
                  <a:lnTo>
                    <a:pt x="1705" y="2865"/>
                  </a:lnTo>
                  <a:lnTo>
                    <a:pt x="1458" y="3507"/>
                  </a:lnTo>
                  <a:lnTo>
                    <a:pt x="1186" y="4174"/>
                  </a:lnTo>
                  <a:lnTo>
                    <a:pt x="890" y="4816"/>
                  </a:lnTo>
                  <a:lnTo>
                    <a:pt x="371" y="6002"/>
                  </a:lnTo>
                  <a:lnTo>
                    <a:pt x="173" y="6520"/>
                  </a:lnTo>
                  <a:lnTo>
                    <a:pt x="50" y="6940"/>
                  </a:lnTo>
                  <a:lnTo>
                    <a:pt x="1" y="7138"/>
                  </a:lnTo>
                  <a:lnTo>
                    <a:pt x="1" y="7311"/>
                  </a:lnTo>
                  <a:lnTo>
                    <a:pt x="25" y="7459"/>
                  </a:lnTo>
                  <a:lnTo>
                    <a:pt x="75" y="7582"/>
                  </a:lnTo>
                  <a:lnTo>
                    <a:pt x="149" y="7656"/>
                  </a:lnTo>
                  <a:lnTo>
                    <a:pt x="272" y="7730"/>
                  </a:lnTo>
                  <a:lnTo>
                    <a:pt x="420" y="7755"/>
                  </a:lnTo>
                  <a:lnTo>
                    <a:pt x="618" y="7755"/>
                  </a:lnTo>
                  <a:lnTo>
                    <a:pt x="840" y="7730"/>
                  </a:lnTo>
                  <a:lnTo>
                    <a:pt x="1013" y="7656"/>
                  </a:lnTo>
                  <a:lnTo>
                    <a:pt x="1211" y="7557"/>
                  </a:lnTo>
                  <a:lnTo>
                    <a:pt x="1359" y="7434"/>
                  </a:lnTo>
                  <a:lnTo>
                    <a:pt x="1507" y="7286"/>
                  </a:lnTo>
                  <a:lnTo>
                    <a:pt x="1655" y="7088"/>
                  </a:lnTo>
                  <a:lnTo>
                    <a:pt x="1754" y="6891"/>
                  </a:lnTo>
                  <a:lnTo>
                    <a:pt x="1877" y="6668"/>
                  </a:lnTo>
                  <a:lnTo>
                    <a:pt x="1976" y="6446"/>
                  </a:lnTo>
                  <a:lnTo>
                    <a:pt x="2050" y="6199"/>
                  </a:lnTo>
                  <a:lnTo>
                    <a:pt x="2199" y="5656"/>
                  </a:lnTo>
                  <a:lnTo>
                    <a:pt x="2297" y="5063"/>
                  </a:lnTo>
                  <a:lnTo>
                    <a:pt x="2371" y="4495"/>
                  </a:lnTo>
                  <a:lnTo>
                    <a:pt x="2421" y="3902"/>
                  </a:lnTo>
                  <a:lnTo>
                    <a:pt x="2445" y="3334"/>
                  </a:lnTo>
                  <a:lnTo>
                    <a:pt x="2445" y="2322"/>
                  </a:lnTo>
                  <a:lnTo>
                    <a:pt x="2421" y="1630"/>
                  </a:lnTo>
                  <a:lnTo>
                    <a:pt x="2396" y="1359"/>
                  </a:lnTo>
                  <a:lnTo>
                    <a:pt x="2297" y="988"/>
                  </a:lnTo>
                  <a:lnTo>
                    <a:pt x="2174" y="717"/>
                  </a:lnTo>
                  <a:lnTo>
                    <a:pt x="2075" y="470"/>
                  </a:lnTo>
                  <a:lnTo>
                    <a:pt x="1952" y="297"/>
                  </a:lnTo>
                  <a:lnTo>
                    <a:pt x="1779" y="74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3"/>
            <p:cNvSpPr/>
            <p:nvPr/>
          </p:nvSpPr>
          <p:spPr>
            <a:xfrm>
              <a:off x="4901685" y="4224653"/>
              <a:ext cx="177474" cy="270170"/>
            </a:xfrm>
            <a:custGeom>
              <a:rect b="b" l="l" r="r" t="t"/>
              <a:pathLst>
                <a:path extrusionOk="0" h="6694" w="4397">
                  <a:moveTo>
                    <a:pt x="174" y="0"/>
                  </a:moveTo>
                  <a:lnTo>
                    <a:pt x="124" y="75"/>
                  </a:lnTo>
                  <a:lnTo>
                    <a:pt x="50" y="346"/>
                  </a:lnTo>
                  <a:lnTo>
                    <a:pt x="26" y="544"/>
                  </a:lnTo>
                  <a:lnTo>
                    <a:pt x="1" y="815"/>
                  </a:lnTo>
                  <a:lnTo>
                    <a:pt x="1" y="1112"/>
                  </a:lnTo>
                  <a:lnTo>
                    <a:pt x="26" y="1458"/>
                  </a:lnTo>
                  <a:lnTo>
                    <a:pt x="100" y="1704"/>
                  </a:lnTo>
                  <a:lnTo>
                    <a:pt x="347" y="2371"/>
                  </a:lnTo>
                  <a:lnTo>
                    <a:pt x="692" y="3260"/>
                  </a:lnTo>
                  <a:lnTo>
                    <a:pt x="915" y="3779"/>
                  </a:lnTo>
                  <a:lnTo>
                    <a:pt x="1186" y="4298"/>
                  </a:lnTo>
                  <a:lnTo>
                    <a:pt x="1458" y="4792"/>
                  </a:lnTo>
                  <a:lnTo>
                    <a:pt x="1754" y="5285"/>
                  </a:lnTo>
                  <a:lnTo>
                    <a:pt x="2075" y="5730"/>
                  </a:lnTo>
                  <a:lnTo>
                    <a:pt x="2248" y="5928"/>
                  </a:lnTo>
                  <a:lnTo>
                    <a:pt x="2421" y="6100"/>
                  </a:lnTo>
                  <a:lnTo>
                    <a:pt x="2594" y="6249"/>
                  </a:lnTo>
                  <a:lnTo>
                    <a:pt x="2792" y="6397"/>
                  </a:lnTo>
                  <a:lnTo>
                    <a:pt x="2964" y="6520"/>
                  </a:lnTo>
                  <a:lnTo>
                    <a:pt x="3162" y="6594"/>
                  </a:lnTo>
                  <a:lnTo>
                    <a:pt x="3360" y="6644"/>
                  </a:lnTo>
                  <a:lnTo>
                    <a:pt x="3557" y="6693"/>
                  </a:lnTo>
                  <a:lnTo>
                    <a:pt x="3755" y="6668"/>
                  </a:lnTo>
                  <a:lnTo>
                    <a:pt x="3952" y="6644"/>
                  </a:lnTo>
                  <a:lnTo>
                    <a:pt x="4125" y="6570"/>
                  </a:lnTo>
                  <a:lnTo>
                    <a:pt x="4273" y="6471"/>
                  </a:lnTo>
                  <a:lnTo>
                    <a:pt x="4347" y="6372"/>
                  </a:lnTo>
                  <a:lnTo>
                    <a:pt x="4397" y="6273"/>
                  </a:lnTo>
                  <a:lnTo>
                    <a:pt x="4397" y="6150"/>
                  </a:lnTo>
                  <a:lnTo>
                    <a:pt x="4347" y="6002"/>
                  </a:lnTo>
                  <a:lnTo>
                    <a:pt x="4298" y="5854"/>
                  </a:lnTo>
                  <a:lnTo>
                    <a:pt x="4199" y="5681"/>
                  </a:lnTo>
                  <a:lnTo>
                    <a:pt x="3903" y="5335"/>
                  </a:lnTo>
                  <a:lnTo>
                    <a:pt x="3557" y="4940"/>
                  </a:lnTo>
                  <a:lnTo>
                    <a:pt x="2643" y="4051"/>
                  </a:lnTo>
                  <a:lnTo>
                    <a:pt x="2149" y="3581"/>
                  </a:lnTo>
                  <a:lnTo>
                    <a:pt x="1655" y="3087"/>
                  </a:lnTo>
                  <a:lnTo>
                    <a:pt x="1211" y="2569"/>
                  </a:lnTo>
                  <a:lnTo>
                    <a:pt x="791" y="2050"/>
                  </a:lnTo>
                  <a:lnTo>
                    <a:pt x="618" y="1803"/>
                  </a:lnTo>
                  <a:lnTo>
                    <a:pt x="470" y="1532"/>
                  </a:lnTo>
                  <a:lnTo>
                    <a:pt x="347" y="1285"/>
                  </a:lnTo>
                  <a:lnTo>
                    <a:pt x="248" y="1013"/>
                  </a:lnTo>
                  <a:lnTo>
                    <a:pt x="174" y="766"/>
                  </a:lnTo>
                  <a:lnTo>
                    <a:pt x="124" y="494"/>
                  </a:lnTo>
                  <a:lnTo>
                    <a:pt x="124" y="247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3"/>
            <p:cNvSpPr/>
            <p:nvPr/>
          </p:nvSpPr>
          <p:spPr>
            <a:xfrm>
              <a:off x="4809012" y="3758172"/>
              <a:ext cx="514380" cy="962909"/>
            </a:xfrm>
            <a:custGeom>
              <a:rect b="b" l="l" r="r" t="t"/>
              <a:pathLst>
                <a:path extrusionOk="0" h="23858" w="12744">
                  <a:moveTo>
                    <a:pt x="3902" y="0"/>
                  </a:moveTo>
                  <a:lnTo>
                    <a:pt x="3482" y="25"/>
                  </a:lnTo>
                  <a:lnTo>
                    <a:pt x="3038" y="99"/>
                  </a:lnTo>
                  <a:lnTo>
                    <a:pt x="2593" y="198"/>
                  </a:lnTo>
                  <a:lnTo>
                    <a:pt x="2124" y="322"/>
                  </a:lnTo>
                  <a:lnTo>
                    <a:pt x="1828" y="445"/>
                  </a:lnTo>
                  <a:lnTo>
                    <a:pt x="1581" y="568"/>
                  </a:lnTo>
                  <a:lnTo>
                    <a:pt x="1334" y="692"/>
                  </a:lnTo>
                  <a:lnTo>
                    <a:pt x="1136" y="865"/>
                  </a:lnTo>
                  <a:lnTo>
                    <a:pt x="939" y="1038"/>
                  </a:lnTo>
                  <a:lnTo>
                    <a:pt x="766" y="1211"/>
                  </a:lnTo>
                  <a:lnTo>
                    <a:pt x="593" y="1433"/>
                  </a:lnTo>
                  <a:lnTo>
                    <a:pt x="469" y="1630"/>
                  </a:lnTo>
                  <a:lnTo>
                    <a:pt x="346" y="1853"/>
                  </a:lnTo>
                  <a:lnTo>
                    <a:pt x="247" y="2100"/>
                  </a:lnTo>
                  <a:lnTo>
                    <a:pt x="173" y="2347"/>
                  </a:lnTo>
                  <a:lnTo>
                    <a:pt x="99" y="2618"/>
                  </a:lnTo>
                  <a:lnTo>
                    <a:pt x="49" y="2865"/>
                  </a:lnTo>
                  <a:lnTo>
                    <a:pt x="25" y="3137"/>
                  </a:lnTo>
                  <a:lnTo>
                    <a:pt x="0" y="3705"/>
                  </a:lnTo>
                  <a:lnTo>
                    <a:pt x="49" y="4298"/>
                  </a:lnTo>
                  <a:lnTo>
                    <a:pt x="124" y="4890"/>
                  </a:lnTo>
                  <a:lnTo>
                    <a:pt x="247" y="5508"/>
                  </a:lnTo>
                  <a:lnTo>
                    <a:pt x="420" y="6101"/>
                  </a:lnTo>
                  <a:lnTo>
                    <a:pt x="642" y="6693"/>
                  </a:lnTo>
                  <a:lnTo>
                    <a:pt x="864" y="7261"/>
                  </a:lnTo>
                  <a:lnTo>
                    <a:pt x="1136" y="7829"/>
                  </a:lnTo>
                  <a:lnTo>
                    <a:pt x="1432" y="8348"/>
                  </a:lnTo>
                  <a:lnTo>
                    <a:pt x="2050" y="9410"/>
                  </a:lnTo>
                  <a:lnTo>
                    <a:pt x="2741" y="10645"/>
                  </a:lnTo>
                  <a:lnTo>
                    <a:pt x="3433" y="11954"/>
                  </a:lnTo>
                  <a:lnTo>
                    <a:pt x="3779" y="12645"/>
                  </a:lnTo>
                  <a:lnTo>
                    <a:pt x="4124" y="13361"/>
                  </a:lnTo>
                  <a:lnTo>
                    <a:pt x="4421" y="14077"/>
                  </a:lnTo>
                  <a:lnTo>
                    <a:pt x="4717" y="14818"/>
                  </a:lnTo>
                  <a:lnTo>
                    <a:pt x="4989" y="15559"/>
                  </a:lnTo>
                  <a:lnTo>
                    <a:pt x="5211" y="16300"/>
                  </a:lnTo>
                  <a:lnTo>
                    <a:pt x="5384" y="17016"/>
                  </a:lnTo>
                  <a:lnTo>
                    <a:pt x="5532" y="17757"/>
                  </a:lnTo>
                  <a:lnTo>
                    <a:pt x="5606" y="18473"/>
                  </a:lnTo>
                  <a:lnTo>
                    <a:pt x="5631" y="18819"/>
                  </a:lnTo>
                  <a:lnTo>
                    <a:pt x="5656" y="19165"/>
                  </a:lnTo>
                  <a:lnTo>
                    <a:pt x="5656" y="19511"/>
                  </a:lnTo>
                  <a:lnTo>
                    <a:pt x="5680" y="19832"/>
                  </a:lnTo>
                  <a:lnTo>
                    <a:pt x="5730" y="20153"/>
                  </a:lnTo>
                  <a:lnTo>
                    <a:pt x="5779" y="20449"/>
                  </a:lnTo>
                  <a:lnTo>
                    <a:pt x="5853" y="20746"/>
                  </a:lnTo>
                  <a:lnTo>
                    <a:pt x="5927" y="21017"/>
                  </a:lnTo>
                  <a:lnTo>
                    <a:pt x="6001" y="21264"/>
                  </a:lnTo>
                  <a:lnTo>
                    <a:pt x="6125" y="21511"/>
                  </a:lnTo>
                  <a:lnTo>
                    <a:pt x="6224" y="21733"/>
                  </a:lnTo>
                  <a:lnTo>
                    <a:pt x="6347" y="21956"/>
                  </a:lnTo>
                  <a:lnTo>
                    <a:pt x="6619" y="22351"/>
                  </a:lnTo>
                  <a:lnTo>
                    <a:pt x="6940" y="22697"/>
                  </a:lnTo>
                  <a:lnTo>
                    <a:pt x="7261" y="23018"/>
                  </a:lnTo>
                  <a:lnTo>
                    <a:pt x="7607" y="23265"/>
                  </a:lnTo>
                  <a:lnTo>
                    <a:pt x="7977" y="23462"/>
                  </a:lnTo>
                  <a:lnTo>
                    <a:pt x="8347" y="23635"/>
                  </a:lnTo>
                  <a:lnTo>
                    <a:pt x="8718" y="23734"/>
                  </a:lnTo>
                  <a:lnTo>
                    <a:pt x="9088" y="23808"/>
                  </a:lnTo>
                  <a:lnTo>
                    <a:pt x="9434" y="23857"/>
                  </a:lnTo>
                  <a:lnTo>
                    <a:pt x="9780" y="23833"/>
                  </a:lnTo>
                  <a:lnTo>
                    <a:pt x="10101" y="23783"/>
                  </a:lnTo>
                  <a:lnTo>
                    <a:pt x="10422" y="23709"/>
                  </a:lnTo>
                  <a:lnTo>
                    <a:pt x="10743" y="23586"/>
                  </a:lnTo>
                  <a:lnTo>
                    <a:pt x="11039" y="23413"/>
                  </a:lnTo>
                  <a:lnTo>
                    <a:pt x="11336" y="23190"/>
                  </a:lnTo>
                  <a:lnTo>
                    <a:pt x="11607" y="22919"/>
                  </a:lnTo>
                  <a:lnTo>
                    <a:pt x="11879" y="22622"/>
                  </a:lnTo>
                  <a:lnTo>
                    <a:pt x="12101" y="22277"/>
                  </a:lnTo>
                  <a:lnTo>
                    <a:pt x="12299" y="21906"/>
                  </a:lnTo>
                  <a:lnTo>
                    <a:pt x="12472" y="21486"/>
                  </a:lnTo>
                  <a:lnTo>
                    <a:pt x="12620" y="21017"/>
                  </a:lnTo>
                  <a:lnTo>
                    <a:pt x="12719" y="20523"/>
                  </a:lnTo>
                  <a:lnTo>
                    <a:pt x="12743" y="19980"/>
                  </a:lnTo>
                  <a:lnTo>
                    <a:pt x="12743" y="19412"/>
                  </a:lnTo>
                  <a:lnTo>
                    <a:pt x="12694" y="18770"/>
                  </a:lnTo>
                  <a:lnTo>
                    <a:pt x="12571" y="18128"/>
                  </a:lnTo>
                  <a:lnTo>
                    <a:pt x="12398" y="17436"/>
                  </a:lnTo>
                  <a:lnTo>
                    <a:pt x="12200" y="16695"/>
                  </a:lnTo>
                  <a:lnTo>
                    <a:pt x="12003" y="15979"/>
                  </a:lnTo>
                  <a:lnTo>
                    <a:pt x="11657" y="14473"/>
                  </a:lnTo>
                  <a:lnTo>
                    <a:pt x="11336" y="12991"/>
                  </a:lnTo>
                  <a:lnTo>
                    <a:pt x="11064" y="11509"/>
                  </a:lnTo>
                  <a:lnTo>
                    <a:pt x="10842" y="10077"/>
                  </a:lnTo>
                  <a:lnTo>
                    <a:pt x="10669" y="8718"/>
                  </a:lnTo>
                  <a:lnTo>
                    <a:pt x="10521" y="7459"/>
                  </a:lnTo>
                  <a:lnTo>
                    <a:pt x="10397" y="6323"/>
                  </a:lnTo>
                  <a:lnTo>
                    <a:pt x="10323" y="5755"/>
                  </a:lnTo>
                  <a:lnTo>
                    <a:pt x="10175" y="5162"/>
                  </a:lnTo>
                  <a:lnTo>
                    <a:pt x="9953" y="4569"/>
                  </a:lnTo>
                  <a:lnTo>
                    <a:pt x="9681" y="3952"/>
                  </a:lnTo>
                  <a:lnTo>
                    <a:pt x="9360" y="3334"/>
                  </a:lnTo>
                  <a:lnTo>
                    <a:pt x="9162" y="3038"/>
                  </a:lnTo>
                  <a:lnTo>
                    <a:pt x="8965" y="2742"/>
                  </a:lnTo>
                  <a:lnTo>
                    <a:pt x="8767" y="2445"/>
                  </a:lnTo>
                  <a:lnTo>
                    <a:pt x="8520" y="2174"/>
                  </a:lnTo>
                  <a:lnTo>
                    <a:pt x="8298" y="1902"/>
                  </a:lnTo>
                  <a:lnTo>
                    <a:pt x="8026" y="1655"/>
                  </a:lnTo>
                  <a:lnTo>
                    <a:pt x="7755" y="1408"/>
                  </a:lnTo>
                  <a:lnTo>
                    <a:pt x="7483" y="1161"/>
                  </a:lnTo>
                  <a:lnTo>
                    <a:pt x="7162" y="964"/>
                  </a:lnTo>
                  <a:lnTo>
                    <a:pt x="6866" y="766"/>
                  </a:lnTo>
                  <a:lnTo>
                    <a:pt x="6545" y="593"/>
                  </a:lnTo>
                  <a:lnTo>
                    <a:pt x="6199" y="420"/>
                  </a:lnTo>
                  <a:lnTo>
                    <a:pt x="5853" y="297"/>
                  </a:lnTo>
                  <a:lnTo>
                    <a:pt x="5483" y="173"/>
                  </a:lnTo>
                  <a:lnTo>
                    <a:pt x="5112" y="99"/>
                  </a:lnTo>
                  <a:lnTo>
                    <a:pt x="4717" y="25"/>
                  </a:lnTo>
                  <a:lnTo>
                    <a:pt x="4322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3"/>
            <p:cNvSpPr/>
            <p:nvPr/>
          </p:nvSpPr>
          <p:spPr>
            <a:xfrm>
              <a:off x="4891715" y="3928613"/>
              <a:ext cx="409760" cy="388788"/>
            </a:xfrm>
            <a:custGeom>
              <a:rect b="b" l="l" r="r" t="t"/>
              <a:pathLst>
                <a:path extrusionOk="0" h="9633" w="10152">
                  <a:moveTo>
                    <a:pt x="2545" y="1"/>
                  </a:moveTo>
                  <a:lnTo>
                    <a:pt x="2446" y="50"/>
                  </a:lnTo>
                  <a:lnTo>
                    <a:pt x="2372" y="99"/>
                  </a:lnTo>
                  <a:lnTo>
                    <a:pt x="2322" y="149"/>
                  </a:lnTo>
                  <a:lnTo>
                    <a:pt x="2273" y="223"/>
                  </a:lnTo>
                  <a:lnTo>
                    <a:pt x="2224" y="297"/>
                  </a:lnTo>
                  <a:lnTo>
                    <a:pt x="2224" y="396"/>
                  </a:lnTo>
                  <a:lnTo>
                    <a:pt x="2224" y="470"/>
                  </a:lnTo>
                  <a:lnTo>
                    <a:pt x="2224" y="544"/>
                  </a:lnTo>
                  <a:lnTo>
                    <a:pt x="2273" y="643"/>
                  </a:lnTo>
                  <a:lnTo>
                    <a:pt x="2347" y="741"/>
                  </a:lnTo>
                  <a:lnTo>
                    <a:pt x="2001" y="1137"/>
                  </a:lnTo>
                  <a:lnTo>
                    <a:pt x="1680" y="1507"/>
                  </a:lnTo>
                  <a:lnTo>
                    <a:pt x="1409" y="1902"/>
                  </a:lnTo>
                  <a:lnTo>
                    <a:pt x="1162" y="2273"/>
                  </a:lnTo>
                  <a:lnTo>
                    <a:pt x="939" y="2668"/>
                  </a:lnTo>
                  <a:lnTo>
                    <a:pt x="742" y="3063"/>
                  </a:lnTo>
                  <a:lnTo>
                    <a:pt x="594" y="3433"/>
                  </a:lnTo>
                  <a:lnTo>
                    <a:pt x="445" y="3829"/>
                  </a:lnTo>
                  <a:lnTo>
                    <a:pt x="322" y="4199"/>
                  </a:lnTo>
                  <a:lnTo>
                    <a:pt x="223" y="4594"/>
                  </a:lnTo>
                  <a:lnTo>
                    <a:pt x="149" y="4965"/>
                  </a:lnTo>
                  <a:lnTo>
                    <a:pt x="100" y="5310"/>
                  </a:lnTo>
                  <a:lnTo>
                    <a:pt x="50" y="5681"/>
                  </a:lnTo>
                  <a:lnTo>
                    <a:pt x="26" y="6027"/>
                  </a:lnTo>
                  <a:lnTo>
                    <a:pt x="1" y="6693"/>
                  </a:lnTo>
                  <a:lnTo>
                    <a:pt x="50" y="7311"/>
                  </a:lnTo>
                  <a:lnTo>
                    <a:pt x="124" y="7879"/>
                  </a:lnTo>
                  <a:lnTo>
                    <a:pt x="198" y="8373"/>
                  </a:lnTo>
                  <a:lnTo>
                    <a:pt x="297" y="8817"/>
                  </a:lnTo>
                  <a:lnTo>
                    <a:pt x="396" y="9163"/>
                  </a:lnTo>
                  <a:lnTo>
                    <a:pt x="495" y="9410"/>
                  </a:lnTo>
                  <a:lnTo>
                    <a:pt x="569" y="9632"/>
                  </a:lnTo>
                  <a:lnTo>
                    <a:pt x="519" y="9410"/>
                  </a:lnTo>
                  <a:lnTo>
                    <a:pt x="495" y="9188"/>
                  </a:lnTo>
                  <a:lnTo>
                    <a:pt x="470" y="8941"/>
                  </a:lnTo>
                  <a:lnTo>
                    <a:pt x="495" y="8669"/>
                  </a:lnTo>
                  <a:lnTo>
                    <a:pt x="519" y="8397"/>
                  </a:lnTo>
                  <a:lnTo>
                    <a:pt x="569" y="8101"/>
                  </a:lnTo>
                  <a:lnTo>
                    <a:pt x="692" y="7533"/>
                  </a:lnTo>
                  <a:lnTo>
                    <a:pt x="890" y="6916"/>
                  </a:lnTo>
                  <a:lnTo>
                    <a:pt x="1112" y="6298"/>
                  </a:lnTo>
                  <a:lnTo>
                    <a:pt x="1384" y="5705"/>
                  </a:lnTo>
                  <a:lnTo>
                    <a:pt x="1656" y="5113"/>
                  </a:lnTo>
                  <a:lnTo>
                    <a:pt x="1927" y="4545"/>
                  </a:lnTo>
                  <a:lnTo>
                    <a:pt x="2224" y="4001"/>
                  </a:lnTo>
                  <a:lnTo>
                    <a:pt x="2742" y="3112"/>
                  </a:lnTo>
                  <a:lnTo>
                    <a:pt x="3113" y="2495"/>
                  </a:lnTo>
                  <a:lnTo>
                    <a:pt x="3261" y="2273"/>
                  </a:lnTo>
                  <a:lnTo>
                    <a:pt x="4298" y="2594"/>
                  </a:lnTo>
                  <a:lnTo>
                    <a:pt x="5237" y="2915"/>
                  </a:lnTo>
                  <a:lnTo>
                    <a:pt x="6076" y="3236"/>
                  </a:lnTo>
                  <a:lnTo>
                    <a:pt x="6817" y="3582"/>
                  </a:lnTo>
                  <a:lnTo>
                    <a:pt x="7459" y="3927"/>
                  </a:lnTo>
                  <a:lnTo>
                    <a:pt x="8027" y="4273"/>
                  </a:lnTo>
                  <a:lnTo>
                    <a:pt x="8521" y="4619"/>
                  </a:lnTo>
                  <a:lnTo>
                    <a:pt x="8916" y="4940"/>
                  </a:lnTo>
                  <a:lnTo>
                    <a:pt x="9262" y="5236"/>
                  </a:lnTo>
                  <a:lnTo>
                    <a:pt x="9534" y="5508"/>
                  </a:lnTo>
                  <a:lnTo>
                    <a:pt x="9756" y="5780"/>
                  </a:lnTo>
                  <a:lnTo>
                    <a:pt x="9904" y="5977"/>
                  </a:lnTo>
                  <a:lnTo>
                    <a:pt x="10102" y="6298"/>
                  </a:lnTo>
                  <a:lnTo>
                    <a:pt x="10151" y="6422"/>
                  </a:lnTo>
                  <a:lnTo>
                    <a:pt x="10077" y="6051"/>
                  </a:lnTo>
                  <a:lnTo>
                    <a:pt x="9978" y="5681"/>
                  </a:lnTo>
                  <a:lnTo>
                    <a:pt x="9855" y="5335"/>
                  </a:lnTo>
                  <a:lnTo>
                    <a:pt x="9707" y="5014"/>
                  </a:lnTo>
                  <a:lnTo>
                    <a:pt x="9534" y="4693"/>
                  </a:lnTo>
                  <a:lnTo>
                    <a:pt x="9361" y="4397"/>
                  </a:lnTo>
                  <a:lnTo>
                    <a:pt x="9163" y="4125"/>
                  </a:lnTo>
                  <a:lnTo>
                    <a:pt x="8941" y="3829"/>
                  </a:lnTo>
                  <a:lnTo>
                    <a:pt x="8719" y="3582"/>
                  </a:lnTo>
                  <a:lnTo>
                    <a:pt x="8496" y="3335"/>
                  </a:lnTo>
                  <a:lnTo>
                    <a:pt x="8249" y="3088"/>
                  </a:lnTo>
                  <a:lnTo>
                    <a:pt x="7978" y="2865"/>
                  </a:lnTo>
                  <a:lnTo>
                    <a:pt x="7459" y="2470"/>
                  </a:lnTo>
                  <a:lnTo>
                    <a:pt x="6891" y="2100"/>
                  </a:lnTo>
                  <a:lnTo>
                    <a:pt x="6348" y="1779"/>
                  </a:lnTo>
                  <a:lnTo>
                    <a:pt x="5780" y="1482"/>
                  </a:lnTo>
                  <a:lnTo>
                    <a:pt x="5237" y="1235"/>
                  </a:lnTo>
                  <a:lnTo>
                    <a:pt x="4718" y="1038"/>
                  </a:lnTo>
                  <a:lnTo>
                    <a:pt x="4224" y="865"/>
                  </a:lnTo>
                  <a:lnTo>
                    <a:pt x="3779" y="717"/>
                  </a:lnTo>
                  <a:lnTo>
                    <a:pt x="3088" y="544"/>
                  </a:lnTo>
                  <a:lnTo>
                    <a:pt x="3088" y="371"/>
                  </a:lnTo>
                  <a:lnTo>
                    <a:pt x="3039" y="223"/>
                  </a:lnTo>
                  <a:lnTo>
                    <a:pt x="2989" y="149"/>
                  </a:lnTo>
                  <a:lnTo>
                    <a:pt x="2940" y="99"/>
                  </a:lnTo>
                  <a:lnTo>
                    <a:pt x="2866" y="50"/>
                  </a:lnTo>
                  <a:lnTo>
                    <a:pt x="2792" y="25"/>
                  </a:lnTo>
                  <a:lnTo>
                    <a:pt x="271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9" name="Google Shape;729;p23"/>
          <p:cNvGrpSpPr/>
          <p:nvPr/>
        </p:nvGrpSpPr>
        <p:grpSpPr>
          <a:xfrm flipH="1">
            <a:off x="180265" y="4026199"/>
            <a:ext cx="1065909" cy="1348007"/>
            <a:chOff x="4025100" y="-1112800"/>
            <a:chExt cx="704500" cy="890950"/>
          </a:xfrm>
        </p:grpSpPr>
        <p:sp>
          <p:nvSpPr>
            <p:cNvPr id="730" name="Google Shape;730;p23"/>
            <p:cNvSpPr/>
            <p:nvPr/>
          </p:nvSpPr>
          <p:spPr>
            <a:xfrm>
              <a:off x="4047325" y="-1109100"/>
              <a:ext cx="682275" cy="887250"/>
            </a:xfrm>
            <a:custGeom>
              <a:rect b="b" l="l" r="r" t="t"/>
              <a:pathLst>
                <a:path extrusionOk="0" h="35490" w="27291">
                  <a:moveTo>
                    <a:pt x="17041" y="1"/>
                  </a:moveTo>
                  <a:lnTo>
                    <a:pt x="15065" y="3878"/>
                  </a:lnTo>
                  <a:lnTo>
                    <a:pt x="15707" y="4249"/>
                  </a:lnTo>
                  <a:lnTo>
                    <a:pt x="16350" y="4619"/>
                  </a:lnTo>
                  <a:lnTo>
                    <a:pt x="16942" y="5039"/>
                  </a:lnTo>
                  <a:lnTo>
                    <a:pt x="17510" y="5459"/>
                  </a:lnTo>
                  <a:lnTo>
                    <a:pt x="18078" y="5928"/>
                  </a:lnTo>
                  <a:lnTo>
                    <a:pt x="18597" y="6422"/>
                  </a:lnTo>
                  <a:lnTo>
                    <a:pt x="19091" y="6916"/>
                  </a:lnTo>
                  <a:lnTo>
                    <a:pt x="19560" y="7434"/>
                  </a:lnTo>
                  <a:lnTo>
                    <a:pt x="19980" y="7978"/>
                  </a:lnTo>
                  <a:lnTo>
                    <a:pt x="20400" y="8546"/>
                  </a:lnTo>
                  <a:lnTo>
                    <a:pt x="20770" y="9138"/>
                  </a:lnTo>
                  <a:lnTo>
                    <a:pt x="21141" y="9731"/>
                  </a:lnTo>
                  <a:lnTo>
                    <a:pt x="21462" y="10349"/>
                  </a:lnTo>
                  <a:lnTo>
                    <a:pt x="21733" y="10991"/>
                  </a:lnTo>
                  <a:lnTo>
                    <a:pt x="22005" y="11633"/>
                  </a:lnTo>
                  <a:lnTo>
                    <a:pt x="22227" y="12275"/>
                  </a:lnTo>
                  <a:lnTo>
                    <a:pt x="22425" y="12942"/>
                  </a:lnTo>
                  <a:lnTo>
                    <a:pt x="22598" y="13609"/>
                  </a:lnTo>
                  <a:lnTo>
                    <a:pt x="22721" y="14300"/>
                  </a:lnTo>
                  <a:lnTo>
                    <a:pt x="22845" y="14967"/>
                  </a:lnTo>
                  <a:lnTo>
                    <a:pt x="22894" y="15658"/>
                  </a:lnTo>
                  <a:lnTo>
                    <a:pt x="22944" y="16350"/>
                  </a:lnTo>
                  <a:lnTo>
                    <a:pt x="22944" y="17066"/>
                  </a:lnTo>
                  <a:lnTo>
                    <a:pt x="22919" y="17758"/>
                  </a:lnTo>
                  <a:lnTo>
                    <a:pt x="22845" y="18449"/>
                  </a:lnTo>
                  <a:lnTo>
                    <a:pt x="22746" y="19165"/>
                  </a:lnTo>
                  <a:lnTo>
                    <a:pt x="22598" y="19857"/>
                  </a:lnTo>
                  <a:lnTo>
                    <a:pt x="22425" y="20548"/>
                  </a:lnTo>
                  <a:lnTo>
                    <a:pt x="22227" y="21240"/>
                  </a:lnTo>
                  <a:lnTo>
                    <a:pt x="21980" y="21931"/>
                  </a:lnTo>
                  <a:lnTo>
                    <a:pt x="21684" y="22598"/>
                  </a:lnTo>
                  <a:lnTo>
                    <a:pt x="21363" y="23265"/>
                  </a:lnTo>
                  <a:lnTo>
                    <a:pt x="21017" y="23932"/>
                  </a:lnTo>
                  <a:lnTo>
                    <a:pt x="20647" y="24549"/>
                  </a:lnTo>
                  <a:lnTo>
                    <a:pt x="20227" y="25166"/>
                  </a:lnTo>
                  <a:lnTo>
                    <a:pt x="19782" y="25735"/>
                  </a:lnTo>
                  <a:lnTo>
                    <a:pt x="19338" y="26278"/>
                  </a:lnTo>
                  <a:lnTo>
                    <a:pt x="18844" y="26796"/>
                  </a:lnTo>
                  <a:lnTo>
                    <a:pt x="18350" y="27290"/>
                  </a:lnTo>
                  <a:lnTo>
                    <a:pt x="17807" y="27760"/>
                  </a:lnTo>
                  <a:lnTo>
                    <a:pt x="17263" y="28204"/>
                  </a:lnTo>
                  <a:lnTo>
                    <a:pt x="16695" y="28599"/>
                  </a:lnTo>
                  <a:lnTo>
                    <a:pt x="16127" y="28994"/>
                  </a:lnTo>
                  <a:lnTo>
                    <a:pt x="15510" y="29340"/>
                  </a:lnTo>
                  <a:lnTo>
                    <a:pt x="14892" y="29661"/>
                  </a:lnTo>
                  <a:lnTo>
                    <a:pt x="14275" y="29958"/>
                  </a:lnTo>
                  <a:lnTo>
                    <a:pt x="13633" y="30205"/>
                  </a:lnTo>
                  <a:lnTo>
                    <a:pt x="12991" y="30452"/>
                  </a:lnTo>
                  <a:lnTo>
                    <a:pt x="12324" y="30649"/>
                  </a:lnTo>
                  <a:lnTo>
                    <a:pt x="11657" y="30797"/>
                  </a:lnTo>
                  <a:lnTo>
                    <a:pt x="10966" y="30945"/>
                  </a:lnTo>
                  <a:lnTo>
                    <a:pt x="10274" y="31044"/>
                  </a:lnTo>
                  <a:lnTo>
                    <a:pt x="9583" y="31118"/>
                  </a:lnTo>
                  <a:lnTo>
                    <a:pt x="8891" y="31143"/>
                  </a:lnTo>
                  <a:lnTo>
                    <a:pt x="8200" y="31143"/>
                  </a:lnTo>
                  <a:lnTo>
                    <a:pt x="7508" y="31118"/>
                  </a:lnTo>
                  <a:lnTo>
                    <a:pt x="6792" y="31044"/>
                  </a:lnTo>
                  <a:lnTo>
                    <a:pt x="6101" y="30945"/>
                  </a:lnTo>
                  <a:lnTo>
                    <a:pt x="5409" y="30797"/>
                  </a:lnTo>
                  <a:lnTo>
                    <a:pt x="4718" y="30624"/>
                  </a:lnTo>
                  <a:lnTo>
                    <a:pt x="4026" y="30427"/>
                  </a:lnTo>
                  <a:lnTo>
                    <a:pt x="3335" y="30180"/>
                  </a:lnTo>
                  <a:lnTo>
                    <a:pt x="2643" y="29908"/>
                  </a:lnTo>
                  <a:lnTo>
                    <a:pt x="1976" y="29587"/>
                  </a:lnTo>
                  <a:lnTo>
                    <a:pt x="1" y="33465"/>
                  </a:lnTo>
                  <a:lnTo>
                    <a:pt x="890" y="33860"/>
                  </a:lnTo>
                  <a:lnTo>
                    <a:pt x="1754" y="34230"/>
                  </a:lnTo>
                  <a:lnTo>
                    <a:pt x="2643" y="34551"/>
                  </a:lnTo>
                  <a:lnTo>
                    <a:pt x="3557" y="34823"/>
                  </a:lnTo>
                  <a:lnTo>
                    <a:pt x="4446" y="35045"/>
                  </a:lnTo>
                  <a:lnTo>
                    <a:pt x="5360" y="35243"/>
                  </a:lnTo>
                  <a:lnTo>
                    <a:pt x="6273" y="35366"/>
                  </a:lnTo>
                  <a:lnTo>
                    <a:pt x="7187" y="35465"/>
                  </a:lnTo>
                  <a:lnTo>
                    <a:pt x="8101" y="35490"/>
                  </a:lnTo>
                  <a:lnTo>
                    <a:pt x="9015" y="35490"/>
                  </a:lnTo>
                  <a:lnTo>
                    <a:pt x="9904" y="35440"/>
                  </a:lnTo>
                  <a:lnTo>
                    <a:pt x="10818" y="35366"/>
                  </a:lnTo>
                  <a:lnTo>
                    <a:pt x="11707" y="35218"/>
                  </a:lnTo>
                  <a:lnTo>
                    <a:pt x="12596" y="35045"/>
                  </a:lnTo>
                  <a:lnTo>
                    <a:pt x="13460" y="34848"/>
                  </a:lnTo>
                  <a:lnTo>
                    <a:pt x="14324" y="34576"/>
                  </a:lnTo>
                  <a:lnTo>
                    <a:pt x="15189" y="34280"/>
                  </a:lnTo>
                  <a:lnTo>
                    <a:pt x="16004" y="33934"/>
                  </a:lnTo>
                  <a:lnTo>
                    <a:pt x="16819" y="33563"/>
                  </a:lnTo>
                  <a:lnTo>
                    <a:pt x="17634" y="33143"/>
                  </a:lnTo>
                  <a:lnTo>
                    <a:pt x="18399" y="32674"/>
                  </a:lnTo>
                  <a:lnTo>
                    <a:pt x="19165" y="32180"/>
                  </a:lnTo>
                  <a:lnTo>
                    <a:pt x="19906" y="31662"/>
                  </a:lnTo>
                  <a:lnTo>
                    <a:pt x="20622" y="31094"/>
                  </a:lnTo>
                  <a:lnTo>
                    <a:pt x="21314" y="30476"/>
                  </a:lnTo>
                  <a:lnTo>
                    <a:pt x="21956" y="29834"/>
                  </a:lnTo>
                  <a:lnTo>
                    <a:pt x="22598" y="29167"/>
                  </a:lnTo>
                  <a:lnTo>
                    <a:pt x="23190" y="28451"/>
                  </a:lnTo>
                  <a:lnTo>
                    <a:pt x="23759" y="27686"/>
                  </a:lnTo>
                  <a:lnTo>
                    <a:pt x="24302" y="26920"/>
                  </a:lnTo>
                  <a:lnTo>
                    <a:pt x="24796" y="26105"/>
                  </a:lnTo>
                  <a:lnTo>
                    <a:pt x="25240" y="25241"/>
                  </a:lnTo>
                  <a:lnTo>
                    <a:pt x="25660" y="24376"/>
                  </a:lnTo>
                  <a:lnTo>
                    <a:pt x="26031" y="23487"/>
                  </a:lnTo>
                  <a:lnTo>
                    <a:pt x="26352" y="22598"/>
                  </a:lnTo>
                  <a:lnTo>
                    <a:pt x="26623" y="21709"/>
                  </a:lnTo>
                  <a:lnTo>
                    <a:pt x="26846" y="20795"/>
                  </a:lnTo>
                  <a:lnTo>
                    <a:pt x="27018" y="19881"/>
                  </a:lnTo>
                  <a:lnTo>
                    <a:pt x="27167" y="18992"/>
                  </a:lnTo>
                  <a:lnTo>
                    <a:pt x="27241" y="18079"/>
                  </a:lnTo>
                  <a:lnTo>
                    <a:pt x="27290" y="17165"/>
                  </a:lnTo>
                  <a:lnTo>
                    <a:pt x="27290" y="16251"/>
                  </a:lnTo>
                  <a:lnTo>
                    <a:pt x="27241" y="15337"/>
                  </a:lnTo>
                  <a:lnTo>
                    <a:pt x="27142" y="14448"/>
                  </a:lnTo>
                  <a:lnTo>
                    <a:pt x="27018" y="13559"/>
                  </a:lnTo>
                  <a:lnTo>
                    <a:pt x="26846" y="12670"/>
                  </a:lnTo>
                  <a:lnTo>
                    <a:pt x="26623" y="11781"/>
                  </a:lnTo>
                  <a:lnTo>
                    <a:pt x="26376" y="10941"/>
                  </a:lnTo>
                  <a:lnTo>
                    <a:pt x="26080" y="10077"/>
                  </a:lnTo>
                  <a:lnTo>
                    <a:pt x="25734" y="9237"/>
                  </a:lnTo>
                  <a:lnTo>
                    <a:pt x="25364" y="8422"/>
                  </a:lnTo>
                  <a:lnTo>
                    <a:pt x="24944" y="7632"/>
                  </a:lnTo>
                  <a:lnTo>
                    <a:pt x="24475" y="6842"/>
                  </a:lnTo>
                  <a:lnTo>
                    <a:pt x="23981" y="6101"/>
                  </a:lnTo>
                  <a:lnTo>
                    <a:pt x="23462" y="5360"/>
                  </a:lnTo>
                  <a:lnTo>
                    <a:pt x="22869" y="4644"/>
                  </a:lnTo>
                  <a:lnTo>
                    <a:pt x="22277" y="3952"/>
                  </a:lnTo>
                  <a:lnTo>
                    <a:pt x="21635" y="3285"/>
                  </a:lnTo>
                  <a:lnTo>
                    <a:pt x="20943" y="2668"/>
                  </a:lnTo>
                  <a:lnTo>
                    <a:pt x="20227" y="2075"/>
                  </a:lnTo>
                  <a:lnTo>
                    <a:pt x="19486" y="1507"/>
                  </a:lnTo>
                  <a:lnTo>
                    <a:pt x="18696" y="964"/>
                  </a:lnTo>
                  <a:lnTo>
                    <a:pt x="17881" y="470"/>
                  </a:lnTo>
                  <a:lnTo>
                    <a:pt x="17041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3"/>
            <p:cNvSpPr/>
            <p:nvPr/>
          </p:nvSpPr>
          <p:spPr>
            <a:xfrm>
              <a:off x="4025100" y="-373750"/>
              <a:ext cx="93875" cy="104975"/>
            </a:xfrm>
            <a:custGeom>
              <a:rect b="b" l="l" r="r" t="t"/>
              <a:pathLst>
                <a:path extrusionOk="0" h="4199" w="3755">
                  <a:moveTo>
                    <a:pt x="2001" y="0"/>
                  </a:moveTo>
                  <a:lnTo>
                    <a:pt x="1803" y="50"/>
                  </a:lnTo>
                  <a:lnTo>
                    <a:pt x="1630" y="99"/>
                  </a:lnTo>
                  <a:lnTo>
                    <a:pt x="1458" y="148"/>
                  </a:lnTo>
                  <a:lnTo>
                    <a:pt x="1285" y="247"/>
                  </a:lnTo>
                  <a:lnTo>
                    <a:pt x="1112" y="346"/>
                  </a:lnTo>
                  <a:lnTo>
                    <a:pt x="964" y="470"/>
                  </a:lnTo>
                  <a:lnTo>
                    <a:pt x="791" y="593"/>
                  </a:lnTo>
                  <a:lnTo>
                    <a:pt x="643" y="741"/>
                  </a:lnTo>
                  <a:lnTo>
                    <a:pt x="519" y="914"/>
                  </a:lnTo>
                  <a:lnTo>
                    <a:pt x="396" y="1087"/>
                  </a:lnTo>
                  <a:lnTo>
                    <a:pt x="297" y="1285"/>
                  </a:lnTo>
                  <a:lnTo>
                    <a:pt x="198" y="1482"/>
                  </a:lnTo>
                  <a:lnTo>
                    <a:pt x="124" y="1704"/>
                  </a:lnTo>
                  <a:lnTo>
                    <a:pt x="75" y="1902"/>
                  </a:lnTo>
                  <a:lnTo>
                    <a:pt x="25" y="2100"/>
                  </a:lnTo>
                  <a:lnTo>
                    <a:pt x="0" y="2322"/>
                  </a:lnTo>
                  <a:lnTo>
                    <a:pt x="0" y="2519"/>
                  </a:lnTo>
                  <a:lnTo>
                    <a:pt x="25" y="2717"/>
                  </a:lnTo>
                  <a:lnTo>
                    <a:pt x="50" y="2890"/>
                  </a:lnTo>
                  <a:lnTo>
                    <a:pt x="99" y="3087"/>
                  </a:lnTo>
                  <a:lnTo>
                    <a:pt x="173" y="3260"/>
                  </a:lnTo>
                  <a:lnTo>
                    <a:pt x="247" y="3408"/>
                  </a:lnTo>
                  <a:lnTo>
                    <a:pt x="346" y="3581"/>
                  </a:lnTo>
                  <a:lnTo>
                    <a:pt x="470" y="3705"/>
                  </a:lnTo>
                  <a:lnTo>
                    <a:pt x="593" y="3828"/>
                  </a:lnTo>
                  <a:lnTo>
                    <a:pt x="741" y="3952"/>
                  </a:lnTo>
                  <a:lnTo>
                    <a:pt x="890" y="4051"/>
                  </a:lnTo>
                  <a:lnTo>
                    <a:pt x="1062" y="4125"/>
                  </a:lnTo>
                  <a:lnTo>
                    <a:pt x="1235" y="4174"/>
                  </a:lnTo>
                  <a:lnTo>
                    <a:pt x="1408" y="4199"/>
                  </a:lnTo>
                  <a:lnTo>
                    <a:pt x="1779" y="4199"/>
                  </a:lnTo>
                  <a:lnTo>
                    <a:pt x="1951" y="4174"/>
                  </a:lnTo>
                  <a:lnTo>
                    <a:pt x="2149" y="4125"/>
                  </a:lnTo>
                  <a:lnTo>
                    <a:pt x="2322" y="4051"/>
                  </a:lnTo>
                  <a:lnTo>
                    <a:pt x="2495" y="3952"/>
                  </a:lnTo>
                  <a:lnTo>
                    <a:pt x="2668" y="3853"/>
                  </a:lnTo>
                  <a:lnTo>
                    <a:pt x="2816" y="3729"/>
                  </a:lnTo>
                  <a:lnTo>
                    <a:pt x="2964" y="3606"/>
                  </a:lnTo>
                  <a:lnTo>
                    <a:pt x="3112" y="3458"/>
                  </a:lnTo>
                  <a:lnTo>
                    <a:pt x="3260" y="3285"/>
                  </a:lnTo>
                  <a:lnTo>
                    <a:pt x="3384" y="3112"/>
                  </a:lnTo>
                  <a:lnTo>
                    <a:pt x="3483" y="2914"/>
                  </a:lnTo>
                  <a:lnTo>
                    <a:pt x="3581" y="2717"/>
                  </a:lnTo>
                  <a:lnTo>
                    <a:pt x="3656" y="2519"/>
                  </a:lnTo>
                  <a:lnTo>
                    <a:pt x="3705" y="2297"/>
                  </a:lnTo>
                  <a:lnTo>
                    <a:pt x="3730" y="2100"/>
                  </a:lnTo>
                  <a:lnTo>
                    <a:pt x="3754" y="1902"/>
                  </a:lnTo>
                  <a:lnTo>
                    <a:pt x="3754" y="1680"/>
                  </a:lnTo>
                  <a:lnTo>
                    <a:pt x="3754" y="1507"/>
                  </a:lnTo>
                  <a:lnTo>
                    <a:pt x="3705" y="1309"/>
                  </a:lnTo>
                  <a:lnTo>
                    <a:pt x="3656" y="1112"/>
                  </a:lnTo>
                  <a:lnTo>
                    <a:pt x="3606" y="939"/>
                  </a:lnTo>
                  <a:lnTo>
                    <a:pt x="3507" y="791"/>
                  </a:lnTo>
                  <a:lnTo>
                    <a:pt x="3409" y="642"/>
                  </a:lnTo>
                  <a:lnTo>
                    <a:pt x="3310" y="494"/>
                  </a:lnTo>
                  <a:lnTo>
                    <a:pt x="3186" y="371"/>
                  </a:lnTo>
                  <a:lnTo>
                    <a:pt x="3038" y="247"/>
                  </a:lnTo>
                  <a:lnTo>
                    <a:pt x="2865" y="173"/>
                  </a:lnTo>
                  <a:lnTo>
                    <a:pt x="2692" y="99"/>
                  </a:lnTo>
                  <a:lnTo>
                    <a:pt x="2519" y="50"/>
                  </a:lnTo>
                  <a:lnTo>
                    <a:pt x="234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3"/>
            <p:cNvSpPr/>
            <p:nvPr/>
          </p:nvSpPr>
          <p:spPr>
            <a:xfrm>
              <a:off x="4401725" y="-1112800"/>
              <a:ext cx="93875" cy="104975"/>
            </a:xfrm>
            <a:custGeom>
              <a:rect b="b" l="l" r="r" t="t"/>
              <a:pathLst>
                <a:path extrusionOk="0" h="4199" w="3755">
                  <a:moveTo>
                    <a:pt x="1976" y="1"/>
                  </a:moveTo>
                  <a:lnTo>
                    <a:pt x="1803" y="25"/>
                  </a:lnTo>
                  <a:lnTo>
                    <a:pt x="1630" y="75"/>
                  </a:lnTo>
                  <a:lnTo>
                    <a:pt x="1457" y="149"/>
                  </a:lnTo>
                  <a:lnTo>
                    <a:pt x="1284" y="248"/>
                  </a:lnTo>
                  <a:lnTo>
                    <a:pt x="1112" y="346"/>
                  </a:lnTo>
                  <a:lnTo>
                    <a:pt x="939" y="470"/>
                  </a:lnTo>
                  <a:lnTo>
                    <a:pt x="791" y="593"/>
                  </a:lnTo>
                  <a:lnTo>
                    <a:pt x="642" y="741"/>
                  </a:lnTo>
                  <a:lnTo>
                    <a:pt x="519" y="914"/>
                  </a:lnTo>
                  <a:lnTo>
                    <a:pt x="395" y="1087"/>
                  </a:lnTo>
                  <a:lnTo>
                    <a:pt x="272" y="1285"/>
                  </a:lnTo>
                  <a:lnTo>
                    <a:pt x="198" y="1482"/>
                  </a:lnTo>
                  <a:lnTo>
                    <a:pt x="124" y="1705"/>
                  </a:lnTo>
                  <a:lnTo>
                    <a:pt x="50" y="1902"/>
                  </a:lnTo>
                  <a:lnTo>
                    <a:pt x="25" y="2100"/>
                  </a:lnTo>
                  <a:lnTo>
                    <a:pt x="0" y="2297"/>
                  </a:lnTo>
                  <a:lnTo>
                    <a:pt x="0" y="2520"/>
                  </a:lnTo>
                  <a:lnTo>
                    <a:pt x="25" y="2692"/>
                  </a:lnTo>
                  <a:lnTo>
                    <a:pt x="50" y="2890"/>
                  </a:lnTo>
                  <a:lnTo>
                    <a:pt x="99" y="3088"/>
                  </a:lnTo>
                  <a:lnTo>
                    <a:pt x="173" y="3261"/>
                  </a:lnTo>
                  <a:lnTo>
                    <a:pt x="247" y="3409"/>
                  </a:lnTo>
                  <a:lnTo>
                    <a:pt x="346" y="3557"/>
                  </a:lnTo>
                  <a:lnTo>
                    <a:pt x="470" y="3705"/>
                  </a:lnTo>
                  <a:lnTo>
                    <a:pt x="593" y="3829"/>
                  </a:lnTo>
                  <a:lnTo>
                    <a:pt x="741" y="3952"/>
                  </a:lnTo>
                  <a:lnTo>
                    <a:pt x="889" y="4026"/>
                  </a:lnTo>
                  <a:lnTo>
                    <a:pt x="1062" y="4100"/>
                  </a:lnTo>
                  <a:lnTo>
                    <a:pt x="1235" y="4150"/>
                  </a:lnTo>
                  <a:lnTo>
                    <a:pt x="1408" y="4199"/>
                  </a:lnTo>
                  <a:lnTo>
                    <a:pt x="1778" y="4199"/>
                  </a:lnTo>
                  <a:lnTo>
                    <a:pt x="1951" y="4150"/>
                  </a:lnTo>
                  <a:lnTo>
                    <a:pt x="2124" y="4100"/>
                  </a:lnTo>
                  <a:lnTo>
                    <a:pt x="2297" y="4051"/>
                  </a:lnTo>
                  <a:lnTo>
                    <a:pt x="2470" y="3952"/>
                  </a:lnTo>
                  <a:lnTo>
                    <a:pt x="2643" y="3853"/>
                  </a:lnTo>
                  <a:lnTo>
                    <a:pt x="2816" y="3730"/>
                  </a:lnTo>
                  <a:lnTo>
                    <a:pt x="2964" y="3606"/>
                  </a:lnTo>
                  <a:lnTo>
                    <a:pt x="3112" y="3458"/>
                  </a:lnTo>
                  <a:lnTo>
                    <a:pt x="3236" y="3285"/>
                  </a:lnTo>
                  <a:lnTo>
                    <a:pt x="3359" y="3112"/>
                  </a:lnTo>
                  <a:lnTo>
                    <a:pt x="3482" y="2915"/>
                  </a:lnTo>
                  <a:lnTo>
                    <a:pt x="3557" y="2717"/>
                  </a:lnTo>
                  <a:lnTo>
                    <a:pt x="3631" y="2495"/>
                  </a:lnTo>
                  <a:lnTo>
                    <a:pt x="3705" y="2297"/>
                  </a:lnTo>
                  <a:lnTo>
                    <a:pt x="3729" y="2100"/>
                  </a:lnTo>
                  <a:lnTo>
                    <a:pt x="3754" y="1877"/>
                  </a:lnTo>
                  <a:lnTo>
                    <a:pt x="3754" y="1680"/>
                  </a:lnTo>
                  <a:lnTo>
                    <a:pt x="3729" y="1482"/>
                  </a:lnTo>
                  <a:lnTo>
                    <a:pt x="3705" y="1309"/>
                  </a:lnTo>
                  <a:lnTo>
                    <a:pt x="3655" y="1112"/>
                  </a:lnTo>
                  <a:lnTo>
                    <a:pt x="3581" y="939"/>
                  </a:lnTo>
                  <a:lnTo>
                    <a:pt x="3507" y="791"/>
                  </a:lnTo>
                  <a:lnTo>
                    <a:pt x="3408" y="618"/>
                  </a:lnTo>
                  <a:lnTo>
                    <a:pt x="3285" y="494"/>
                  </a:lnTo>
                  <a:lnTo>
                    <a:pt x="3161" y="371"/>
                  </a:lnTo>
                  <a:lnTo>
                    <a:pt x="3013" y="248"/>
                  </a:lnTo>
                  <a:lnTo>
                    <a:pt x="2865" y="149"/>
                  </a:lnTo>
                  <a:lnTo>
                    <a:pt x="2692" y="75"/>
                  </a:lnTo>
                  <a:lnTo>
                    <a:pt x="2519" y="25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23"/>
          <p:cNvGrpSpPr/>
          <p:nvPr/>
        </p:nvGrpSpPr>
        <p:grpSpPr>
          <a:xfrm>
            <a:off x="167799" y="3129603"/>
            <a:ext cx="468648" cy="503830"/>
            <a:chOff x="6433350" y="2515750"/>
            <a:chExt cx="197600" cy="212425"/>
          </a:xfrm>
        </p:grpSpPr>
        <p:sp>
          <p:nvSpPr>
            <p:cNvPr id="734" name="Google Shape;734;p23"/>
            <p:cNvSpPr/>
            <p:nvPr/>
          </p:nvSpPr>
          <p:spPr>
            <a:xfrm>
              <a:off x="6433350" y="2515750"/>
              <a:ext cx="195125" cy="208700"/>
            </a:xfrm>
            <a:custGeom>
              <a:rect b="b" l="l" r="r" t="t"/>
              <a:pathLst>
                <a:path extrusionOk="0" h="8348" w="7805">
                  <a:moveTo>
                    <a:pt x="1" y="0"/>
                  </a:moveTo>
                  <a:lnTo>
                    <a:pt x="3261" y="8348"/>
                  </a:lnTo>
                  <a:lnTo>
                    <a:pt x="7805" y="44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34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3"/>
            <p:cNvSpPr/>
            <p:nvPr/>
          </p:nvSpPr>
          <p:spPr>
            <a:xfrm>
              <a:off x="6512375" y="2623175"/>
              <a:ext cx="118575" cy="105000"/>
            </a:xfrm>
            <a:custGeom>
              <a:rect b="b" l="l" r="r" t="t"/>
              <a:pathLst>
                <a:path extrusionOk="0" h="4200" w="4743">
                  <a:moveTo>
                    <a:pt x="4224" y="1"/>
                  </a:moveTo>
                  <a:lnTo>
                    <a:pt x="4076" y="25"/>
                  </a:lnTo>
                  <a:lnTo>
                    <a:pt x="3903" y="50"/>
                  </a:lnTo>
                  <a:lnTo>
                    <a:pt x="3532" y="198"/>
                  </a:lnTo>
                  <a:lnTo>
                    <a:pt x="3113" y="396"/>
                  </a:lnTo>
                  <a:lnTo>
                    <a:pt x="2668" y="667"/>
                  </a:lnTo>
                  <a:lnTo>
                    <a:pt x="2224" y="989"/>
                  </a:lnTo>
                  <a:lnTo>
                    <a:pt x="1730" y="1359"/>
                  </a:lnTo>
                  <a:lnTo>
                    <a:pt x="1285" y="1779"/>
                  </a:lnTo>
                  <a:lnTo>
                    <a:pt x="915" y="2199"/>
                  </a:lnTo>
                  <a:lnTo>
                    <a:pt x="569" y="2594"/>
                  </a:lnTo>
                  <a:lnTo>
                    <a:pt x="322" y="2964"/>
                  </a:lnTo>
                  <a:lnTo>
                    <a:pt x="124" y="3310"/>
                  </a:lnTo>
                  <a:lnTo>
                    <a:pt x="75" y="3483"/>
                  </a:lnTo>
                  <a:lnTo>
                    <a:pt x="26" y="3631"/>
                  </a:lnTo>
                  <a:lnTo>
                    <a:pt x="1" y="3755"/>
                  </a:lnTo>
                  <a:lnTo>
                    <a:pt x="1" y="3878"/>
                  </a:lnTo>
                  <a:lnTo>
                    <a:pt x="50" y="3977"/>
                  </a:lnTo>
                  <a:lnTo>
                    <a:pt x="100" y="4051"/>
                  </a:lnTo>
                  <a:lnTo>
                    <a:pt x="174" y="4125"/>
                  </a:lnTo>
                  <a:lnTo>
                    <a:pt x="272" y="4174"/>
                  </a:lnTo>
                  <a:lnTo>
                    <a:pt x="371" y="4199"/>
                  </a:lnTo>
                  <a:lnTo>
                    <a:pt x="519" y="4199"/>
                  </a:lnTo>
                  <a:lnTo>
                    <a:pt x="668" y="4174"/>
                  </a:lnTo>
                  <a:lnTo>
                    <a:pt x="841" y="4125"/>
                  </a:lnTo>
                  <a:lnTo>
                    <a:pt x="1211" y="4002"/>
                  </a:lnTo>
                  <a:lnTo>
                    <a:pt x="1606" y="3804"/>
                  </a:lnTo>
                  <a:lnTo>
                    <a:pt x="2051" y="3532"/>
                  </a:lnTo>
                  <a:lnTo>
                    <a:pt x="2520" y="3211"/>
                  </a:lnTo>
                  <a:lnTo>
                    <a:pt x="2989" y="2816"/>
                  </a:lnTo>
                  <a:lnTo>
                    <a:pt x="3434" y="2421"/>
                  </a:lnTo>
                  <a:lnTo>
                    <a:pt x="3829" y="2001"/>
                  </a:lnTo>
                  <a:lnTo>
                    <a:pt x="4175" y="1606"/>
                  </a:lnTo>
                  <a:lnTo>
                    <a:pt x="4422" y="1211"/>
                  </a:lnTo>
                  <a:lnTo>
                    <a:pt x="4619" y="865"/>
                  </a:lnTo>
                  <a:lnTo>
                    <a:pt x="4668" y="717"/>
                  </a:lnTo>
                  <a:lnTo>
                    <a:pt x="4718" y="569"/>
                  </a:lnTo>
                  <a:lnTo>
                    <a:pt x="4743" y="445"/>
                  </a:lnTo>
                  <a:lnTo>
                    <a:pt x="4718" y="322"/>
                  </a:lnTo>
                  <a:lnTo>
                    <a:pt x="4693" y="223"/>
                  </a:lnTo>
                  <a:lnTo>
                    <a:pt x="4644" y="124"/>
                  </a:lnTo>
                  <a:lnTo>
                    <a:pt x="4570" y="75"/>
                  </a:lnTo>
                  <a:lnTo>
                    <a:pt x="4471" y="25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34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6" name="Google Shape;736;p23"/>
          <p:cNvSpPr/>
          <p:nvPr/>
        </p:nvSpPr>
        <p:spPr>
          <a:xfrm>
            <a:off x="96659" y="222812"/>
            <a:ext cx="610949" cy="603498"/>
          </a:xfrm>
          <a:custGeom>
            <a:rect b="b" l="l" r="r" t="t"/>
            <a:pathLst>
              <a:path extrusionOk="0" h="15955" w="16152">
                <a:moveTo>
                  <a:pt x="4347" y="0"/>
                </a:moveTo>
                <a:lnTo>
                  <a:pt x="4224" y="50"/>
                </a:lnTo>
                <a:lnTo>
                  <a:pt x="4100" y="149"/>
                </a:lnTo>
                <a:lnTo>
                  <a:pt x="4026" y="272"/>
                </a:lnTo>
                <a:lnTo>
                  <a:pt x="4001" y="396"/>
                </a:lnTo>
                <a:lnTo>
                  <a:pt x="4001" y="494"/>
                </a:lnTo>
                <a:lnTo>
                  <a:pt x="4001" y="568"/>
                </a:lnTo>
                <a:lnTo>
                  <a:pt x="5755" y="5952"/>
                </a:lnTo>
                <a:lnTo>
                  <a:pt x="5779" y="6051"/>
                </a:lnTo>
                <a:lnTo>
                  <a:pt x="5779" y="6125"/>
                </a:lnTo>
                <a:lnTo>
                  <a:pt x="5779" y="6199"/>
                </a:lnTo>
                <a:lnTo>
                  <a:pt x="5730" y="6273"/>
                </a:lnTo>
                <a:lnTo>
                  <a:pt x="5705" y="6347"/>
                </a:lnTo>
                <a:lnTo>
                  <a:pt x="5656" y="6397"/>
                </a:lnTo>
                <a:lnTo>
                  <a:pt x="5582" y="6471"/>
                </a:lnTo>
                <a:lnTo>
                  <a:pt x="5508" y="6496"/>
                </a:lnTo>
                <a:lnTo>
                  <a:pt x="272" y="8644"/>
                </a:lnTo>
                <a:lnTo>
                  <a:pt x="198" y="8694"/>
                </a:lnTo>
                <a:lnTo>
                  <a:pt x="124" y="8743"/>
                </a:lnTo>
                <a:lnTo>
                  <a:pt x="50" y="8866"/>
                </a:lnTo>
                <a:lnTo>
                  <a:pt x="0" y="8990"/>
                </a:lnTo>
                <a:lnTo>
                  <a:pt x="0" y="9138"/>
                </a:lnTo>
                <a:lnTo>
                  <a:pt x="50" y="9286"/>
                </a:lnTo>
                <a:lnTo>
                  <a:pt x="149" y="9385"/>
                </a:lnTo>
                <a:lnTo>
                  <a:pt x="272" y="9459"/>
                </a:lnTo>
                <a:lnTo>
                  <a:pt x="346" y="9484"/>
                </a:lnTo>
                <a:lnTo>
                  <a:pt x="445" y="9509"/>
                </a:lnTo>
                <a:lnTo>
                  <a:pt x="6175" y="9509"/>
                </a:lnTo>
                <a:lnTo>
                  <a:pt x="6273" y="9533"/>
                </a:lnTo>
                <a:lnTo>
                  <a:pt x="6347" y="9583"/>
                </a:lnTo>
                <a:lnTo>
                  <a:pt x="6397" y="9632"/>
                </a:lnTo>
                <a:lnTo>
                  <a:pt x="6446" y="9681"/>
                </a:lnTo>
                <a:lnTo>
                  <a:pt x="6496" y="9756"/>
                </a:lnTo>
                <a:lnTo>
                  <a:pt x="6520" y="9830"/>
                </a:lnTo>
                <a:lnTo>
                  <a:pt x="6545" y="9904"/>
                </a:lnTo>
                <a:lnTo>
                  <a:pt x="6965" y="15559"/>
                </a:lnTo>
                <a:lnTo>
                  <a:pt x="6990" y="15633"/>
                </a:lnTo>
                <a:lnTo>
                  <a:pt x="7014" y="15707"/>
                </a:lnTo>
                <a:lnTo>
                  <a:pt x="7113" y="15831"/>
                </a:lnTo>
                <a:lnTo>
                  <a:pt x="7212" y="15930"/>
                </a:lnTo>
                <a:lnTo>
                  <a:pt x="7360" y="15954"/>
                </a:lnTo>
                <a:lnTo>
                  <a:pt x="7508" y="15954"/>
                </a:lnTo>
                <a:lnTo>
                  <a:pt x="7632" y="15905"/>
                </a:lnTo>
                <a:lnTo>
                  <a:pt x="7755" y="15806"/>
                </a:lnTo>
                <a:lnTo>
                  <a:pt x="7804" y="15732"/>
                </a:lnTo>
                <a:lnTo>
                  <a:pt x="7829" y="15658"/>
                </a:lnTo>
                <a:lnTo>
                  <a:pt x="9583" y="10274"/>
                </a:lnTo>
                <a:lnTo>
                  <a:pt x="9607" y="10200"/>
                </a:lnTo>
                <a:lnTo>
                  <a:pt x="9657" y="10126"/>
                </a:lnTo>
                <a:lnTo>
                  <a:pt x="9731" y="10077"/>
                </a:lnTo>
                <a:lnTo>
                  <a:pt x="9780" y="10027"/>
                </a:lnTo>
                <a:lnTo>
                  <a:pt x="9854" y="10003"/>
                </a:lnTo>
                <a:lnTo>
                  <a:pt x="9928" y="9978"/>
                </a:lnTo>
                <a:lnTo>
                  <a:pt x="10101" y="9978"/>
                </a:lnTo>
                <a:lnTo>
                  <a:pt x="15609" y="11311"/>
                </a:lnTo>
                <a:lnTo>
                  <a:pt x="15683" y="11336"/>
                </a:lnTo>
                <a:lnTo>
                  <a:pt x="15781" y="11336"/>
                </a:lnTo>
                <a:lnTo>
                  <a:pt x="15905" y="11287"/>
                </a:lnTo>
                <a:lnTo>
                  <a:pt x="16028" y="11188"/>
                </a:lnTo>
                <a:lnTo>
                  <a:pt x="16102" y="11064"/>
                </a:lnTo>
                <a:lnTo>
                  <a:pt x="16152" y="10941"/>
                </a:lnTo>
                <a:lnTo>
                  <a:pt x="16152" y="10793"/>
                </a:lnTo>
                <a:lnTo>
                  <a:pt x="16078" y="10645"/>
                </a:lnTo>
                <a:lnTo>
                  <a:pt x="16028" y="10595"/>
                </a:lnTo>
                <a:lnTo>
                  <a:pt x="15954" y="10521"/>
                </a:lnTo>
                <a:lnTo>
                  <a:pt x="11385" y="7212"/>
                </a:lnTo>
                <a:lnTo>
                  <a:pt x="11336" y="7138"/>
                </a:lnTo>
                <a:lnTo>
                  <a:pt x="11287" y="7088"/>
                </a:lnTo>
                <a:lnTo>
                  <a:pt x="11237" y="7014"/>
                </a:lnTo>
                <a:lnTo>
                  <a:pt x="11213" y="6940"/>
                </a:lnTo>
                <a:lnTo>
                  <a:pt x="11213" y="6841"/>
                </a:lnTo>
                <a:lnTo>
                  <a:pt x="11213" y="6767"/>
                </a:lnTo>
                <a:lnTo>
                  <a:pt x="11237" y="6693"/>
                </a:lnTo>
                <a:lnTo>
                  <a:pt x="11262" y="6619"/>
                </a:lnTo>
                <a:lnTo>
                  <a:pt x="14250" y="1803"/>
                </a:lnTo>
                <a:lnTo>
                  <a:pt x="14275" y="1729"/>
                </a:lnTo>
                <a:lnTo>
                  <a:pt x="14300" y="1630"/>
                </a:lnTo>
                <a:lnTo>
                  <a:pt x="14300" y="1482"/>
                </a:lnTo>
                <a:lnTo>
                  <a:pt x="14250" y="1359"/>
                </a:lnTo>
                <a:lnTo>
                  <a:pt x="14176" y="1235"/>
                </a:lnTo>
                <a:lnTo>
                  <a:pt x="14053" y="1161"/>
                </a:lnTo>
                <a:lnTo>
                  <a:pt x="13905" y="1136"/>
                </a:lnTo>
                <a:lnTo>
                  <a:pt x="13756" y="1136"/>
                </a:lnTo>
                <a:lnTo>
                  <a:pt x="13682" y="1161"/>
                </a:lnTo>
                <a:lnTo>
                  <a:pt x="13608" y="1211"/>
                </a:lnTo>
                <a:lnTo>
                  <a:pt x="9015" y="4545"/>
                </a:lnTo>
                <a:lnTo>
                  <a:pt x="8965" y="4569"/>
                </a:lnTo>
                <a:lnTo>
                  <a:pt x="8866" y="4594"/>
                </a:lnTo>
                <a:lnTo>
                  <a:pt x="8792" y="4619"/>
                </a:lnTo>
                <a:lnTo>
                  <a:pt x="8718" y="4619"/>
                </a:lnTo>
                <a:lnTo>
                  <a:pt x="8644" y="4594"/>
                </a:lnTo>
                <a:lnTo>
                  <a:pt x="8570" y="4569"/>
                </a:lnTo>
                <a:lnTo>
                  <a:pt x="8496" y="4520"/>
                </a:lnTo>
                <a:lnTo>
                  <a:pt x="8422" y="4471"/>
                </a:lnTo>
                <a:lnTo>
                  <a:pt x="4767" y="149"/>
                </a:lnTo>
                <a:lnTo>
                  <a:pt x="4693" y="99"/>
                </a:lnTo>
                <a:lnTo>
                  <a:pt x="4643" y="50"/>
                </a:lnTo>
                <a:lnTo>
                  <a:pt x="4495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546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7" name="Google Shape;737;p23"/>
          <p:cNvGrpSpPr/>
          <p:nvPr/>
        </p:nvGrpSpPr>
        <p:grpSpPr>
          <a:xfrm>
            <a:off x="8090635" y="-166831"/>
            <a:ext cx="340085" cy="353135"/>
            <a:chOff x="-489340" y="-2627756"/>
            <a:chExt cx="340085" cy="353135"/>
          </a:xfrm>
        </p:grpSpPr>
        <p:sp>
          <p:nvSpPr>
            <p:cNvPr id="738" name="Google Shape;738;p23"/>
            <p:cNvSpPr/>
            <p:nvPr/>
          </p:nvSpPr>
          <p:spPr>
            <a:xfrm>
              <a:off x="-489340" y="-2601581"/>
              <a:ext cx="326997" cy="326959"/>
            </a:xfrm>
            <a:custGeom>
              <a:rect b="b" l="l" r="r" t="t"/>
              <a:pathLst>
                <a:path extrusionOk="0" h="8644" w="8645">
                  <a:moveTo>
                    <a:pt x="4471" y="2396"/>
                  </a:moveTo>
                  <a:lnTo>
                    <a:pt x="4644" y="2420"/>
                  </a:lnTo>
                  <a:lnTo>
                    <a:pt x="4841" y="2470"/>
                  </a:lnTo>
                  <a:lnTo>
                    <a:pt x="5014" y="2519"/>
                  </a:lnTo>
                  <a:lnTo>
                    <a:pt x="5212" y="2618"/>
                  </a:lnTo>
                  <a:lnTo>
                    <a:pt x="5385" y="2717"/>
                  </a:lnTo>
                  <a:lnTo>
                    <a:pt x="5533" y="2816"/>
                  </a:lnTo>
                  <a:lnTo>
                    <a:pt x="5681" y="2939"/>
                  </a:lnTo>
                  <a:lnTo>
                    <a:pt x="5805" y="3087"/>
                  </a:lnTo>
                  <a:lnTo>
                    <a:pt x="5903" y="3235"/>
                  </a:lnTo>
                  <a:lnTo>
                    <a:pt x="6002" y="3384"/>
                  </a:lnTo>
                  <a:lnTo>
                    <a:pt x="6101" y="3556"/>
                  </a:lnTo>
                  <a:lnTo>
                    <a:pt x="6150" y="3729"/>
                  </a:lnTo>
                  <a:lnTo>
                    <a:pt x="6200" y="3902"/>
                  </a:lnTo>
                  <a:lnTo>
                    <a:pt x="6249" y="4100"/>
                  </a:lnTo>
                  <a:lnTo>
                    <a:pt x="6249" y="4273"/>
                  </a:lnTo>
                  <a:lnTo>
                    <a:pt x="6249" y="4470"/>
                  </a:lnTo>
                  <a:lnTo>
                    <a:pt x="6224" y="4643"/>
                  </a:lnTo>
                  <a:lnTo>
                    <a:pt x="6175" y="4841"/>
                  </a:lnTo>
                  <a:lnTo>
                    <a:pt x="6126" y="5014"/>
                  </a:lnTo>
                  <a:lnTo>
                    <a:pt x="6052" y="5186"/>
                  </a:lnTo>
                  <a:lnTo>
                    <a:pt x="5953" y="5359"/>
                  </a:lnTo>
                  <a:lnTo>
                    <a:pt x="5829" y="5532"/>
                  </a:lnTo>
                  <a:lnTo>
                    <a:pt x="5706" y="5680"/>
                  </a:lnTo>
                  <a:lnTo>
                    <a:pt x="5558" y="5804"/>
                  </a:lnTo>
                  <a:lnTo>
                    <a:pt x="5409" y="5903"/>
                  </a:lnTo>
                  <a:lnTo>
                    <a:pt x="5261" y="6001"/>
                  </a:lnTo>
                  <a:lnTo>
                    <a:pt x="5088" y="6100"/>
                  </a:lnTo>
                  <a:lnTo>
                    <a:pt x="4915" y="6150"/>
                  </a:lnTo>
                  <a:lnTo>
                    <a:pt x="4743" y="6199"/>
                  </a:lnTo>
                  <a:lnTo>
                    <a:pt x="4570" y="6224"/>
                  </a:lnTo>
                  <a:lnTo>
                    <a:pt x="4372" y="6248"/>
                  </a:lnTo>
                  <a:lnTo>
                    <a:pt x="4199" y="6248"/>
                  </a:lnTo>
                  <a:lnTo>
                    <a:pt x="4002" y="6224"/>
                  </a:lnTo>
                  <a:lnTo>
                    <a:pt x="3829" y="6174"/>
                  </a:lnTo>
                  <a:lnTo>
                    <a:pt x="3631" y="6125"/>
                  </a:lnTo>
                  <a:lnTo>
                    <a:pt x="3458" y="6051"/>
                  </a:lnTo>
                  <a:lnTo>
                    <a:pt x="3286" y="5952"/>
                  </a:lnTo>
                  <a:lnTo>
                    <a:pt x="3113" y="5828"/>
                  </a:lnTo>
                  <a:lnTo>
                    <a:pt x="2989" y="5705"/>
                  </a:lnTo>
                  <a:lnTo>
                    <a:pt x="2866" y="5557"/>
                  </a:lnTo>
                  <a:lnTo>
                    <a:pt x="2742" y="5409"/>
                  </a:lnTo>
                  <a:lnTo>
                    <a:pt x="2643" y="5260"/>
                  </a:lnTo>
                  <a:lnTo>
                    <a:pt x="2569" y="5088"/>
                  </a:lnTo>
                  <a:lnTo>
                    <a:pt x="2495" y="4915"/>
                  </a:lnTo>
                  <a:lnTo>
                    <a:pt x="2446" y="4742"/>
                  </a:lnTo>
                  <a:lnTo>
                    <a:pt x="2421" y="4569"/>
                  </a:lnTo>
                  <a:lnTo>
                    <a:pt x="2396" y="4371"/>
                  </a:lnTo>
                  <a:lnTo>
                    <a:pt x="2396" y="4174"/>
                  </a:lnTo>
                  <a:lnTo>
                    <a:pt x="2421" y="4001"/>
                  </a:lnTo>
                  <a:lnTo>
                    <a:pt x="2471" y="3803"/>
                  </a:lnTo>
                  <a:lnTo>
                    <a:pt x="2520" y="3631"/>
                  </a:lnTo>
                  <a:lnTo>
                    <a:pt x="2619" y="3458"/>
                  </a:lnTo>
                  <a:lnTo>
                    <a:pt x="2717" y="3285"/>
                  </a:lnTo>
                  <a:lnTo>
                    <a:pt x="2816" y="3112"/>
                  </a:lnTo>
                  <a:lnTo>
                    <a:pt x="2940" y="2988"/>
                  </a:lnTo>
                  <a:lnTo>
                    <a:pt x="3088" y="2840"/>
                  </a:lnTo>
                  <a:lnTo>
                    <a:pt x="3236" y="2741"/>
                  </a:lnTo>
                  <a:lnTo>
                    <a:pt x="3384" y="2643"/>
                  </a:lnTo>
                  <a:lnTo>
                    <a:pt x="3557" y="2569"/>
                  </a:lnTo>
                  <a:lnTo>
                    <a:pt x="3730" y="2494"/>
                  </a:lnTo>
                  <a:lnTo>
                    <a:pt x="3903" y="2445"/>
                  </a:lnTo>
                  <a:lnTo>
                    <a:pt x="4100" y="2420"/>
                  </a:lnTo>
                  <a:lnTo>
                    <a:pt x="4273" y="2396"/>
                  </a:lnTo>
                  <a:close/>
                  <a:moveTo>
                    <a:pt x="4224" y="0"/>
                  </a:moveTo>
                  <a:lnTo>
                    <a:pt x="3804" y="50"/>
                  </a:lnTo>
                  <a:lnTo>
                    <a:pt x="3384" y="99"/>
                  </a:lnTo>
                  <a:lnTo>
                    <a:pt x="2989" y="222"/>
                  </a:lnTo>
                  <a:lnTo>
                    <a:pt x="2594" y="371"/>
                  </a:lnTo>
                  <a:lnTo>
                    <a:pt x="2224" y="543"/>
                  </a:lnTo>
                  <a:lnTo>
                    <a:pt x="1878" y="766"/>
                  </a:lnTo>
                  <a:lnTo>
                    <a:pt x="1557" y="1013"/>
                  </a:lnTo>
                  <a:lnTo>
                    <a:pt x="1236" y="1309"/>
                  </a:lnTo>
                  <a:lnTo>
                    <a:pt x="964" y="1630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97" y="2766"/>
                  </a:lnTo>
                  <a:lnTo>
                    <a:pt x="174" y="3186"/>
                  </a:lnTo>
                  <a:lnTo>
                    <a:pt x="75" y="3606"/>
                  </a:lnTo>
                  <a:lnTo>
                    <a:pt x="26" y="4026"/>
                  </a:lnTo>
                  <a:lnTo>
                    <a:pt x="1" y="4445"/>
                  </a:lnTo>
                  <a:lnTo>
                    <a:pt x="50" y="4841"/>
                  </a:lnTo>
                  <a:lnTo>
                    <a:pt x="100" y="5260"/>
                  </a:lnTo>
                  <a:lnTo>
                    <a:pt x="223" y="5656"/>
                  </a:lnTo>
                  <a:lnTo>
                    <a:pt x="371" y="6051"/>
                  </a:lnTo>
                  <a:lnTo>
                    <a:pt x="544" y="6421"/>
                  </a:lnTo>
                  <a:lnTo>
                    <a:pt x="766" y="6767"/>
                  </a:lnTo>
                  <a:lnTo>
                    <a:pt x="1013" y="7113"/>
                  </a:lnTo>
                  <a:lnTo>
                    <a:pt x="1310" y="7409"/>
                  </a:lnTo>
                  <a:lnTo>
                    <a:pt x="1631" y="7705"/>
                  </a:lnTo>
                  <a:lnTo>
                    <a:pt x="1977" y="7952"/>
                  </a:lnTo>
                  <a:lnTo>
                    <a:pt x="2372" y="8175"/>
                  </a:lnTo>
                  <a:lnTo>
                    <a:pt x="2767" y="8348"/>
                  </a:lnTo>
                  <a:lnTo>
                    <a:pt x="3187" y="8496"/>
                  </a:lnTo>
                  <a:lnTo>
                    <a:pt x="3607" y="8570"/>
                  </a:lnTo>
                  <a:lnTo>
                    <a:pt x="4026" y="8619"/>
                  </a:lnTo>
                  <a:lnTo>
                    <a:pt x="4446" y="8644"/>
                  </a:lnTo>
                  <a:lnTo>
                    <a:pt x="4841" y="8619"/>
                  </a:lnTo>
                  <a:lnTo>
                    <a:pt x="5261" y="8545"/>
                  </a:lnTo>
                  <a:lnTo>
                    <a:pt x="5656" y="8422"/>
                  </a:lnTo>
                  <a:lnTo>
                    <a:pt x="6052" y="8273"/>
                  </a:lnTo>
                  <a:lnTo>
                    <a:pt x="6422" y="8101"/>
                  </a:lnTo>
                  <a:lnTo>
                    <a:pt x="6768" y="7878"/>
                  </a:lnTo>
                  <a:lnTo>
                    <a:pt x="7113" y="7631"/>
                  </a:lnTo>
                  <a:lnTo>
                    <a:pt x="7410" y="7335"/>
                  </a:lnTo>
                  <a:lnTo>
                    <a:pt x="7706" y="7014"/>
                  </a:lnTo>
                  <a:lnTo>
                    <a:pt x="7953" y="6668"/>
                  </a:lnTo>
                  <a:lnTo>
                    <a:pt x="8175" y="6273"/>
                  </a:lnTo>
                  <a:lnTo>
                    <a:pt x="8348" y="5878"/>
                  </a:lnTo>
                  <a:lnTo>
                    <a:pt x="8496" y="5458"/>
                  </a:lnTo>
                  <a:lnTo>
                    <a:pt x="8571" y="5038"/>
                  </a:lnTo>
                  <a:lnTo>
                    <a:pt x="8645" y="4618"/>
                  </a:lnTo>
                  <a:lnTo>
                    <a:pt x="8645" y="4223"/>
                  </a:lnTo>
                  <a:lnTo>
                    <a:pt x="8620" y="3803"/>
                  </a:lnTo>
                  <a:lnTo>
                    <a:pt x="8546" y="3384"/>
                  </a:lnTo>
                  <a:lnTo>
                    <a:pt x="8422" y="2988"/>
                  </a:lnTo>
                  <a:lnTo>
                    <a:pt x="8274" y="2593"/>
                  </a:lnTo>
                  <a:lnTo>
                    <a:pt x="8101" y="2223"/>
                  </a:lnTo>
                  <a:lnTo>
                    <a:pt x="7879" y="1877"/>
                  </a:lnTo>
                  <a:lnTo>
                    <a:pt x="7632" y="1531"/>
                  </a:lnTo>
                  <a:lnTo>
                    <a:pt x="7336" y="1235"/>
                  </a:lnTo>
                  <a:lnTo>
                    <a:pt x="7015" y="939"/>
                  </a:lnTo>
                  <a:lnTo>
                    <a:pt x="6669" y="692"/>
                  </a:lnTo>
                  <a:lnTo>
                    <a:pt x="6298" y="469"/>
                  </a:lnTo>
                  <a:lnTo>
                    <a:pt x="5879" y="296"/>
                  </a:lnTo>
                  <a:lnTo>
                    <a:pt x="5483" y="148"/>
                  </a:lnTo>
                  <a:lnTo>
                    <a:pt x="5064" y="74"/>
                  </a:lnTo>
                  <a:lnTo>
                    <a:pt x="4644" y="25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3"/>
            <p:cNvSpPr/>
            <p:nvPr/>
          </p:nvSpPr>
          <p:spPr>
            <a:xfrm>
              <a:off x="-475307" y="-2627756"/>
              <a:ext cx="326052" cy="326997"/>
            </a:xfrm>
            <a:custGeom>
              <a:rect b="b" l="l" r="r" t="t"/>
              <a:pathLst>
                <a:path extrusionOk="0" h="8645" w="8620">
                  <a:moveTo>
                    <a:pt x="4446" y="2396"/>
                  </a:moveTo>
                  <a:lnTo>
                    <a:pt x="4643" y="2421"/>
                  </a:lnTo>
                  <a:lnTo>
                    <a:pt x="4816" y="2470"/>
                  </a:lnTo>
                  <a:lnTo>
                    <a:pt x="5014" y="2520"/>
                  </a:lnTo>
                  <a:lnTo>
                    <a:pt x="5187" y="2618"/>
                  </a:lnTo>
                  <a:lnTo>
                    <a:pt x="5359" y="2717"/>
                  </a:lnTo>
                  <a:lnTo>
                    <a:pt x="5508" y="2816"/>
                  </a:lnTo>
                  <a:lnTo>
                    <a:pt x="5656" y="2940"/>
                  </a:lnTo>
                  <a:lnTo>
                    <a:pt x="5779" y="3088"/>
                  </a:lnTo>
                  <a:lnTo>
                    <a:pt x="5903" y="3236"/>
                  </a:lnTo>
                  <a:lnTo>
                    <a:pt x="6002" y="3384"/>
                  </a:lnTo>
                  <a:lnTo>
                    <a:pt x="6076" y="3557"/>
                  </a:lnTo>
                  <a:lnTo>
                    <a:pt x="6150" y="3730"/>
                  </a:lnTo>
                  <a:lnTo>
                    <a:pt x="6199" y="3903"/>
                  </a:lnTo>
                  <a:lnTo>
                    <a:pt x="6224" y="4100"/>
                  </a:lnTo>
                  <a:lnTo>
                    <a:pt x="6224" y="4273"/>
                  </a:lnTo>
                  <a:lnTo>
                    <a:pt x="6224" y="4471"/>
                  </a:lnTo>
                  <a:lnTo>
                    <a:pt x="6199" y="4644"/>
                  </a:lnTo>
                  <a:lnTo>
                    <a:pt x="6174" y="4841"/>
                  </a:lnTo>
                  <a:lnTo>
                    <a:pt x="6100" y="5014"/>
                  </a:lnTo>
                  <a:lnTo>
                    <a:pt x="6026" y="5187"/>
                  </a:lnTo>
                  <a:lnTo>
                    <a:pt x="5927" y="5360"/>
                  </a:lnTo>
                  <a:lnTo>
                    <a:pt x="5804" y="5533"/>
                  </a:lnTo>
                  <a:lnTo>
                    <a:pt x="5681" y="5681"/>
                  </a:lnTo>
                  <a:lnTo>
                    <a:pt x="5557" y="5804"/>
                  </a:lnTo>
                  <a:lnTo>
                    <a:pt x="5409" y="5903"/>
                  </a:lnTo>
                  <a:lnTo>
                    <a:pt x="5236" y="6002"/>
                  </a:lnTo>
                  <a:lnTo>
                    <a:pt x="5088" y="6101"/>
                  </a:lnTo>
                  <a:lnTo>
                    <a:pt x="4915" y="6150"/>
                  </a:lnTo>
                  <a:lnTo>
                    <a:pt x="4717" y="6199"/>
                  </a:lnTo>
                  <a:lnTo>
                    <a:pt x="4544" y="6249"/>
                  </a:lnTo>
                  <a:lnTo>
                    <a:pt x="4174" y="6249"/>
                  </a:lnTo>
                  <a:lnTo>
                    <a:pt x="3976" y="6224"/>
                  </a:lnTo>
                  <a:lnTo>
                    <a:pt x="3804" y="6175"/>
                  </a:lnTo>
                  <a:lnTo>
                    <a:pt x="3606" y="6125"/>
                  </a:lnTo>
                  <a:lnTo>
                    <a:pt x="3433" y="6051"/>
                  </a:lnTo>
                  <a:lnTo>
                    <a:pt x="3260" y="5952"/>
                  </a:lnTo>
                  <a:lnTo>
                    <a:pt x="3112" y="5829"/>
                  </a:lnTo>
                  <a:lnTo>
                    <a:pt x="2964" y="5706"/>
                  </a:lnTo>
                  <a:lnTo>
                    <a:pt x="2840" y="5557"/>
                  </a:lnTo>
                  <a:lnTo>
                    <a:pt x="2717" y="5409"/>
                  </a:lnTo>
                  <a:lnTo>
                    <a:pt x="2618" y="5261"/>
                  </a:lnTo>
                  <a:lnTo>
                    <a:pt x="2544" y="5088"/>
                  </a:lnTo>
                  <a:lnTo>
                    <a:pt x="2470" y="4915"/>
                  </a:lnTo>
                  <a:lnTo>
                    <a:pt x="2421" y="4742"/>
                  </a:lnTo>
                  <a:lnTo>
                    <a:pt x="2396" y="4569"/>
                  </a:lnTo>
                  <a:lnTo>
                    <a:pt x="2371" y="4372"/>
                  </a:lnTo>
                  <a:lnTo>
                    <a:pt x="2396" y="4199"/>
                  </a:lnTo>
                  <a:lnTo>
                    <a:pt x="2421" y="4001"/>
                  </a:lnTo>
                  <a:lnTo>
                    <a:pt x="2445" y="3804"/>
                  </a:lnTo>
                  <a:lnTo>
                    <a:pt x="2519" y="3631"/>
                  </a:lnTo>
                  <a:lnTo>
                    <a:pt x="2593" y="3458"/>
                  </a:lnTo>
                  <a:lnTo>
                    <a:pt x="2692" y="3285"/>
                  </a:lnTo>
                  <a:lnTo>
                    <a:pt x="2791" y="3112"/>
                  </a:lnTo>
                  <a:lnTo>
                    <a:pt x="2939" y="2989"/>
                  </a:lnTo>
                  <a:lnTo>
                    <a:pt x="3063" y="2841"/>
                  </a:lnTo>
                  <a:lnTo>
                    <a:pt x="3211" y="2742"/>
                  </a:lnTo>
                  <a:lnTo>
                    <a:pt x="3384" y="2643"/>
                  </a:lnTo>
                  <a:lnTo>
                    <a:pt x="3532" y="2569"/>
                  </a:lnTo>
                  <a:lnTo>
                    <a:pt x="3705" y="2495"/>
                  </a:lnTo>
                  <a:lnTo>
                    <a:pt x="3902" y="2446"/>
                  </a:lnTo>
                  <a:lnTo>
                    <a:pt x="4075" y="2421"/>
                  </a:lnTo>
                  <a:lnTo>
                    <a:pt x="4248" y="2396"/>
                  </a:lnTo>
                  <a:close/>
                  <a:moveTo>
                    <a:pt x="4199" y="1"/>
                  </a:moveTo>
                  <a:lnTo>
                    <a:pt x="3779" y="50"/>
                  </a:lnTo>
                  <a:lnTo>
                    <a:pt x="3384" y="99"/>
                  </a:lnTo>
                  <a:lnTo>
                    <a:pt x="2964" y="223"/>
                  </a:lnTo>
                  <a:lnTo>
                    <a:pt x="2593" y="371"/>
                  </a:lnTo>
                  <a:lnTo>
                    <a:pt x="2223" y="544"/>
                  </a:lnTo>
                  <a:lnTo>
                    <a:pt x="1853" y="766"/>
                  </a:lnTo>
                  <a:lnTo>
                    <a:pt x="1532" y="1013"/>
                  </a:lnTo>
                  <a:lnTo>
                    <a:pt x="1210" y="1310"/>
                  </a:lnTo>
                  <a:lnTo>
                    <a:pt x="939" y="1631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72" y="2767"/>
                  </a:lnTo>
                  <a:lnTo>
                    <a:pt x="149" y="3186"/>
                  </a:lnTo>
                  <a:lnTo>
                    <a:pt x="50" y="3606"/>
                  </a:lnTo>
                  <a:lnTo>
                    <a:pt x="0" y="4026"/>
                  </a:lnTo>
                  <a:lnTo>
                    <a:pt x="0" y="4446"/>
                  </a:lnTo>
                  <a:lnTo>
                    <a:pt x="25" y="4841"/>
                  </a:lnTo>
                  <a:lnTo>
                    <a:pt x="99" y="5261"/>
                  </a:lnTo>
                  <a:lnTo>
                    <a:pt x="198" y="5656"/>
                  </a:lnTo>
                  <a:lnTo>
                    <a:pt x="346" y="6051"/>
                  </a:lnTo>
                  <a:lnTo>
                    <a:pt x="544" y="6422"/>
                  </a:lnTo>
                  <a:lnTo>
                    <a:pt x="741" y="6767"/>
                  </a:lnTo>
                  <a:lnTo>
                    <a:pt x="1013" y="7113"/>
                  </a:lnTo>
                  <a:lnTo>
                    <a:pt x="1285" y="7410"/>
                  </a:lnTo>
                  <a:lnTo>
                    <a:pt x="1606" y="7706"/>
                  </a:lnTo>
                  <a:lnTo>
                    <a:pt x="1976" y="7953"/>
                  </a:lnTo>
                  <a:lnTo>
                    <a:pt x="2346" y="8175"/>
                  </a:lnTo>
                  <a:lnTo>
                    <a:pt x="2742" y="8348"/>
                  </a:lnTo>
                  <a:lnTo>
                    <a:pt x="3161" y="8496"/>
                  </a:lnTo>
                  <a:lnTo>
                    <a:pt x="3581" y="8570"/>
                  </a:lnTo>
                  <a:lnTo>
                    <a:pt x="4001" y="8620"/>
                  </a:lnTo>
                  <a:lnTo>
                    <a:pt x="4421" y="8644"/>
                  </a:lnTo>
                  <a:lnTo>
                    <a:pt x="4841" y="8620"/>
                  </a:lnTo>
                  <a:lnTo>
                    <a:pt x="5236" y="8546"/>
                  </a:lnTo>
                  <a:lnTo>
                    <a:pt x="5631" y="8422"/>
                  </a:lnTo>
                  <a:lnTo>
                    <a:pt x="6026" y="8274"/>
                  </a:lnTo>
                  <a:lnTo>
                    <a:pt x="6397" y="8101"/>
                  </a:lnTo>
                  <a:lnTo>
                    <a:pt x="6767" y="7879"/>
                  </a:lnTo>
                  <a:lnTo>
                    <a:pt x="7088" y="7632"/>
                  </a:lnTo>
                  <a:lnTo>
                    <a:pt x="7409" y="7335"/>
                  </a:lnTo>
                  <a:lnTo>
                    <a:pt x="7681" y="7014"/>
                  </a:lnTo>
                  <a:lnTo>
                    <a:pt x="7928" y="6669"/>
                  </a:lnTo>
                  <a:lnTo>
                    <a:pt x="8150" y="6274"/>
                  </a:lnTo>
                  <a:lnTo>
                    <a:pt x="8323" y="5878"/>
                  </a:lnTo>
                  <a:lnTo>
                    <a:pt x="8471" y="5459"/>
                  </a:lnTo>
                  <a:lnTo>
                    <a:pt x="8570" y="5039"/>
                  </a:lnTo>
                  <a:lnTo>
                    <a:pt x="8619" y="4644"/>
                  </a:lnTo>
                  <a:lnTo>
                    <a:pt x="8619" y="4224"/>
                  </a:lnTo>
                  <a:lnTo>
                    <a:pt x="8595" y="3804"/>
                  </a:lnTo>
                  <a:lnTo>
                    <a:pt x="8521" y="3384"/>
                  </a:lnTo>
                  <a:lnTo>
                    <a:pt x="8422" y="2989"/>
                  </a:lnTo>
                  <a:lnTo>
                    <a:pt x="8274" y="2594"/>
                  </a:lnTo>
                  <a:lnTo>
                    <a:pt x="8076" y="2223"/>
                  </a:lnTo>
                  <a:lnTo>
                    <a:pt x="7854" y="1878"/>
                  </a:lnTo>
                  <a:lnTo>
                    <a:pt x="7607" y="1532"/>
                  </a:lnTo>
                  <a:lnTo>
                    <a:pt x="7335" y="1235"/>
                  </a:lnTo>
                  <a:lnTo>
                    <a:pt x="7014" y="939"/>
                  </a:lnTo>
                  <a:lnTo>
                    <a:pt x="6644" y="692"/>
                  </a:lnTo>
                  <a:lnTo>
                    <a:pt x="6273" y="470"/>
                  </a:lnTo>
                  <a:lnTo>
                    <a:pt x="5853" y="297"/>
                  </a:lnTo>
                  <a:lnTo>
                    <a:pt x="5458" y="149"/>
                  </a:lnTo>
                  <a:lnTo>
                    <a:pt x="5038" y="75"/>
                  </a:lnTo>
                  <a:lnTo>
                    <a:pt x="4619" y="25"/>
                  </a:lnTo>
                  <a:lnTo>
                    <a:pt x="419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0" name="Google Shape;740;p23"/>
          <p:cNvGrpSpPr/>
          <p:nvPr/>
        </p:nvGrpSpPr>
        <p:grpSpPr>
          <a:xfrm>
            <a:off x="8546485" y="90344"/>
            <a:ext cx="340085" cy="353135"/>
            <a:chOff x="-489340" y="-2627756"/>
            <a:chExt cx="340085" cy="353135"/>
          </a:xfrm>
        </p:grpSpPr>
        <p:sp>
          <p:nvSpPr>
            <p:cNvPr id="741" name="Google Shape;741;p23"/>
            <p:cNvSpPr/>
            <p:nvPr/>
          </p:nvSpPr>
          <p:spPr>
            <a:xfrm>
              <a:off x="-489340" y="-2601581"/>
              <a:ext cx="326997" cy="326959"/>
            </a:xfrm>
            <a:custGeom>
              <a:rect b="b" l="l" r="r" t="t"/>
              <a:pathLst>
                <a:path extrusionOk="0" h="8644" w="8645">
                  <a:moveTo>
                    <a:pt x="4471" y="2396"/>
                  </a:moveTo>
                  <a:lnTo>
                    <a:pt x="4644" y="2420"/>
                  </a:lnTo>
                  <a:lnTo>
                    <a:pt x="4841" y="2470"/>
                  </a:lnTo>
                  <a:lnTo>
                    <a:pt x="5014" y="2519"/>
                  </a:lnTo>
                  <a:lnTo>
                    <a:pt x="5212" y="2618"/>
                  </a:lnTo>
                  <a:lnTo>
                    <a:pt x="5385" y="2717"/>
                  </a:lnTo>
                  <a:lnTo>
                    <a:pt x="5533" y="2816"/>
                  </a:lnTo>
                  <a:lnTo>
                    <a:pt x="5681" y="2939"/>
                  </a:lnTo>
                  <a:lnTo>
                    <a:pt x="5805" y="3087"/>
                  </a:lnTo>
                  <a:lnTo>
                    <a:pt x="5903" y="3235"/>
                  </a:lnTo>
                  <a:lnTo>
                    <a:pt x="6002" y="3384"/>
                  </a:lnTo>
                  <a:lnTo>
                    <a:pt x="6101" y="3556"/>
                  </a:lnTo>
                  <a:lnTo>
                    <a:pt x="6150" y="3729"/>
                  </a:lnTo>
                  <a:lnTo>
                    <a:pt x="6200" y="3902"/>
                  </a:lnTo>
                  <a:lnTo>
                    <a:pt x="6249" y="4100"/>
                  </a:lnTo>
                  <a:lnTo>
                    <a:pt x="6249" y="4273"/>
                  </a:lnTo>
                  <a:lnTo>
                    <a:pt x="6249" y="4470"/>
                  </a:lnTo>
                  <a:lnTo>
                    <a:pt x="6224" y="4643"/>
                  </a:lnTo>
                  <a:lnTo>
                    <a:pt x="6175" y="4841"/>
                  </a:lnTo>
                  <a:lnTo>
                    <a:pt x="6126" y="5014"/>
                  </a:lnTo>
                  <a:lnTo>
                    <a:pt x="6052" y="5186"/>
                  </a:lnTo>
                  <a:lnTo>
                    <a:pt x="5953" y="5359"/>
                  </a:lnTo>
                  <a:lnTo>
                    <a:pt x="5829" y="5532"/>
                  </a:lnTo>
                  <a:lnTo>
                    <a:pt x="5706" y="5680"/>
                  </a:lnTo>
                  <a:lnTo>
                    <a:pt x="5558" y="5804"/>
                  </a:lnTo>
                  <a:lnTo>
                    <a:pt x="5409" y="5903"/>
                  </a:lnTo>
                  <a:lnTo>
                    <a:pt x="5261" y="6001"/>
                  </a:lnTo>
                  <a:lnTo>
                    <a:pt x="5088" y="6100"/>
                  </a:lnTo>
                  <a:lnTo>
                    <a:pt x="4915" y="6150"/>
                  </a:lnTo>
                  <a:lnTo>
                    <a:pt x="4743" y="6199"/>
                  </a:lnTo>
                  <a:lnTo>
                    <a:pt x="4570" y="6224"/>
                  </a:lnTo>
                  <a:lnTo>
                    <a:pt x="4372" y="6248"/>
                  </a:lnTo>
                  <a:lnTo>
                    <a:pt x="4199" y="6248"/>
                  </a:lnTo>
                  <a:lnTo>
                    <a:pt x="4002" y="6224"/>
                  </a:lnTo>
                  <a:lnTo>
                    <a:pt x="3829" y="6174"/>
                  </a:lnTo>
                  <a:lnTo>
                    <a:pt x="3631" y="6125"/>
                  </a:lnTo>
                  <a:lnTo>
                    <a:pt x="3458" y="6051"/>
                  </a:lnTo>
                  <a:lnTo>
                    <a:pt x="3286" y="5952"/>
                  </a:lnTo>
                  <a:lnTo>
                    <a:pt x="3113" y="5828"/>
                  </a:lnTo>
                  <a:lnTo>
                    <a:pt x="2989" y="5705"/>
                  </a:lnTo>
                  <a:lnTo>
                    <a:pt x="2866" y="5557"/>
                  </a:lnTo>
                  <a:lnTo>
                    <a:pt x="2742" y="5409"/>
                  </a:lnTo>
                  <a:lnTo>
                    <a:pt x="2643" y="5260"/>
                  </a:lnTo>
                  <a:lnTo>
                    <a:pt x="2569" y="5088"/>
                  </a:lnTo>
                  <a:lnTo>
                    <a:pt x="2495" y="4915"/>
                  </a:lnTo>
                  <a:lnTo>
                    <a:pt x="2446" y="4742"/>
                  </a:lnTo>
                  <a:lnTo>
                    <a:pt x="2421" y="4569"/>
                  </a:lnTo>
                  <a:lnTo>
                    <a:pt x="2396" y="4371"/>
                  </a:lnTo>
                  <a:lnTo>
                    <a:pt x="2396" y="4174"/>
                  </a:lnTo>
                  <a:lnTo>
                    <a:pt x="2421" y="4001"/>
                  </a:lnTo>
                  <a:lnTo>
                    <a:pt x="2471" y="3803"/>
                  </a:lnTo>
                  <a:lnTo>
                    <a:pt x="2520" y="3631"/>
                  </a:lnTo>
                  <a:lnTo>
                    <a:pt x="2619" y="3458"/>
                  </a:lnTo>
                  <a:lnTo>
                    <a:pt x="2717" y="3285"/>
                  </a:lnTo>
                  <a:lnTo>
                    <a:pt x="2816" y="3112"/>
                  </a:lnTo>
                  <a:lnTo>
                    <a:pt x="2940" y="2988"/>
                  </a:lnTo>
                  <a:lnTo>
                    <a:pt x="3088" y="2840"/>
                  </a:lnTo>
                  <a:lnTo>
                    <a:pt x="3236" y="2741"/>
                  </a:lnTo>
                  <a:lnTo>
                    <a:pt x="3384" y="2643"/>
                  </a:lnTo>
                  <a:lnTo>
                    <a:pt x="3557" y="2569"/>
                  </a:lnTo>
                  <a:lnTo>
                    <a:pt x="3730" y="2494"/>
                  </a:lnTo>
                  <a:lnTo>
                    <a:pt x="3903" y="2445"/>
                  </a:lnTo>
                  <a:lnTo>
                    <a:pt x="4100" y="2420"/>
                  </a:lnTo>
                  <a:lnTo>
                    <a:pt x="4273" y="2396"/>
                  </a:lnTo>
                  <a:close/>
                  <a:moveTo>
                    <a:pt x="4224" y="0"/>
                  </a:moveTo>
                  <a:lnTo>
                    <a:pt x="3804" y="50"/>
                  </a:lnTo>
                  <a:lnTo>
                    <a:pt x="3384" y="99"/>
                  </a:lnTo>
                  <a:lnTo>
                    <a:pt x="2989" y="222"/>
                  </a:lnTo>
                  <a:lnTo>
                    <a:pt x="2594" y="371"/>
                  </a:lnTo>
                  <a:lnTo>
                    <a:pt x="2224" y="543"/>
                  </a:lnTo>
                  <a:lnTo>
                    <a:pt x="1878" y="766"/>
                  </a:lnTo>
                  <a:lnTo>
                    <a:pt x="1557" y="1013"/>
                  </a:lnTo>
                  <a:lnTo>
                    <a:pt x="1236" y="1309"/>
                  </a:lnTo>
                  <a:lnTo>
                    <a:pt x="964" y="1630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97" y="2766"/>
                  </a:lnTo>
                  <a:lnTo>
                    <a:pt x="174" y="3186"/>
                  </a:lnTo>
                  <a:lnTo>
                    <a:pt x="75" y="3606"/>
                  </a:lnTo>
                  <a:lnTo>
                    <a:pt x="26" y="4026"/>
                  </a:lnTo>
                  <a:lnTo>
                    <a:pt x="1" y="4445"/>
                  </a:lnTo>
                  <a:lnTo>
                    <a:pt x="50" y="4841"/>
                  </a:lnTo>
                  <a:lnTo>
                    <a:pt x="100" y="5260"/>
                  </a:lnTo>
                  <a:lnTo>
                    <a:pt x="223" y="5656"/>
                  </a:lnTo>
                  <a:lnTo>
                    <a:pt x="371" y="6051"/>
                  </a:lnTo>
                  <a:lnTo>
                    <a:pt x="544" y="6421"/>
                  </a:lnTo>
                  <a:lnTo>
                    <a:pt x="766" y="6767"/>
                  </a:lnTo>
                  <a:lnTo>
                    <a:pt x="1013" y="7113"/>
                  </a:lnTo>
                  <a:lnTo>
                    <a:pt x="1310" y="7409"/>
                  </a:lnTo>
                  <a:lnTo>
                    <a:pt x="1631" y="7705"/>
                  </a:lnTo>
                  <a:lnTo>
                    <a:pt x="1977" y="7952"/>
                  </a:lnTo>
                  <a:lnTo>
                    <a:pt x="2372" y="8175"/>
                  </a:lnTo>
                  <a:lnTo>
                    <a:pt x="2767" y="8348"/>
                  </a:lnTo>
                  <a:lnTo>
                    <a:pt x="3187" y="8496"/>
                  </a:lnTo>
                  <a:lnTo>
                    <a:pt x="3607" y="8570"/>
                  </a:lnTo>
                  <a:lnTo>
                    <a:pt x="4026" y="8619"/>
                  </a:lnTo>
                  <a:lnTo>
                    <a:pt x="4446" y="8644"/>
                  </a:lnTo>
                  <a:lnTo>
                    <a:pt x="4841" y="8619"/>
                  </a:lnTo>
                  <a:lnTo>
                    <a:pt x="5261" y="8545"/>
                  </a:lnTo>
                  <a:lnTo>
                    <a:pt x="5656" y="8422"/>
                  </a:lnTo>
                  <a:lnTo>
                    <a:pt x="6052" y="8273"/>
                  </a:lnTo>
                  <a:lnTo>
                    <a:pt x="6422" y="8101"/>
                  </a:lnTo>
                  <a:lnTo>
                    <a:pt x="6768" y="7878"/>
                  </a:lnTo>
                  <a:lnTo>
                    <a:pt x="7113" y="7631"/>
                  </a:lnTo>
                  <a:lnTo>
                    <a:pt x="7410" y="7335"/>
                  </a:lnTo>
                  <a:lnTo>
                    <a:pt x="7706" y="7014"/>
                  </a:lnTo>
                  <a:lnTo>
                    <a:pt x="7953" y="6668"/>
                  </a:lnTo>
                  <a:lnTo>
                    <a:pt x="8175" y="6273"/>
                  </a:lnTo>
                  <a:lnTo>
                    <a:pt x="8348" y="5878"/>
                  </a:lnTo>
                  <a:lnTo>
                    <a:pt x="8496" y="5458"/>
                  </a:lnTo>
                  <a:lnTo>
                    <a:pt x="8571" y="5038"/>
                  </a:lnTo>
                  <a:lnTo>
                    <a:pt x="8645" y="4618"/>
                  </a:lnTo>
                  <a:lnTo>
                    <a:pt x="8645" y="4223"/>
                  </a:lnTo>
                  <a:lnTo>
                    <a:pt x="8620" y="3803"/>
                  </a:lnTo>
                  <a:lnTo>
                    <a:pt x="8546" y="3384"/>
                  </a:lnTo>
                  <a:lnTo>
                    <a:pt x="8422" y="2988"/>
                  </a:lnTo>
                  <a:lnTo>
                    <a:pt x="8274" y="2593"/>
                  </a:lnTo>
                  <a:lnTo>
                    <a:pt x="8101" y="2223"/>
                  </a:lnTo>
                  <a:lnTo>
                    <a:pt x="7879" y="1877"/>
                  </a:lnTo>
                  <a:lnTo>
                    <a:pt x="7632" y="1531"/>
                  </a:lnTo>
                  <a:lnTo>
                    <a:pt x="7336" y="1235"/>
                  </a:lnTo>
                  <a:lnTo>
                    <a:pt x="7015" y="939"/>
                  </a:lnTo>
                  <a:lnTo>
                    <a:pt x="6669" y="692"/>
                  </a:lnTo>
                  <a:lnTo>
                    <a:pt x="6298" y="469"/>
                  </a:lnTo>
                  <a:lnTo>
                    <a:pt x="5879" y="296"/>
                  </a:lnTo>
                  <a:lnTo>
                    <a:pt x="5483" y="148"/>
                  </a:lnTo>
                  <a:lnTo>
                    <a:pt x="5064" y="74"/>
                  </a:lnTo>
                  <a:lnTo>
                    <a:pt x="4644" y="25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3"/>
            <p:cNvSpPr/>
            <p:nvPr/>
          </p:nvSpPr>
          <p:spPr>
            <a:xfrm>
              <a:off x="-475307" y="-2627756"/>
              <a:ext cx="326052" cy="326997"/>
            </a:xfrm>
            <a:custGeom>
              <a:rect b="b" l="l" r="r" t="t"/>
              <a:pathLst>
                <a:path extrusionOk="0" h="8645" w="8620">
                  <a:moveTo>
                    <a:pt x="4446" y="2396"/>
                  </a:moveTo>
                  <a:lnTo>
                    <a:pt x="4643" y="2421"/>
                  </a:lnTo>
                  <a:lnTo>
                    <a:pt x="4816" y="2470"/>
                  </a:lnTo>
                  <a:lnTo>
                    <a:pt x="5014" y="2520"/>
                  </a:lnTo>
                  <a:lnTo>
                    <a:pt x="5187" y="2618"/>
                  </a:lnTo>
                  <a:lnTo>
                    <a:pt x="5359" y="2717"/>
                  </a:lnTo>
                  <a:lnTo>
                    <a:pt x="5508" y="2816"/>
                  </a:lnTo>
                  <a:lnTo>
                    <a:pt x="5656" y="2940"/>
                  </a:lnTo>
                  <a:lnTo>
                    <a:pt x="5779" y="3088"/>
                  </a:lnTo>
                  <a:lnTo>
                    <a:pt x="5903" y="3236"/>
                  </a:lnTo>
                  <a:lnTo>
                    <a:pt x="6002" y="3384"/>
                  </a:lnTo>
                  <a:lnTo>
                    <a:pt x="6076" y="3557"/>
                  </a:lnTo>
                  <a:lnTo>
                    <a:pt x="6150" y="3730"/>
                  </a:lnTo>
                  <a:lnTo>
                    <a:pt x="6199" y="3903"/>
                  </a:lnTo>
                  <a:lnTo>
                    <a:pt x="6224" y="4100"/>
                  </a:lnTo>
                  <a:lnTo>
                    <a:pt x="6224" y="4273"/>
                  </a:lnTo>
                  <a:lnTo>
                    <a:pt x="6224" y="4471"/>
                  </a:lnTo>
                  <a:lnTo>
                    <a:pt x="6199" y="4644"/>
                  </a:lnTo>
                  <a:lnTo>
                    <a:pt x="6174" y="4841"/>
                  </a:lnTo>
                  <a:lnTo>
                    <a:pt x="6100" y="5014"/>
                  </a:lnTo>
                  <a:lnTo>
                    <a:pt x="6026" y="5187"/>
                  </a:lnTo>
                  <a:lnTo>
                    <a:pt x="5927" y="5360"/>
                  </a:lnTo>
                  <a:lnTo>
                    <a:pt x="5804" y="5533"/>
                  </a:lnTo>
                  <a:lnTo>
                    <a:pt x="5681" y="5681"/>
                  </a:lnTo>
                  <a:lnTo>
                    <a:pt x="5557" y="5804"/>
                  </a:lnTo>
                  <a:lnTo>
                    <a:pt x="5409" y="5903"/>
                  </a:lnTo>
                  <a:lnTo>
                    <a:pt x="5236" y="6002"/>
                  </a:lnTo>
                  <a:lnTo>
                    <a:pt x="5088" y="6101"/>
                  </a:lnTo>
                  <a:lnTo>
                    <a:pt x="4915" y="6150"/>
                  </a:lnTo>
                  <a:lnTo>
                    <a:pt x="4717" y="6199"/>
                  </a:lnTo>
                  <a:lnTo>
                    <a:pt x="4544" y="6249"/>
                  </a:lnTo>
                  <a:lnTo>
                    <a:pt x="4174" y="6249"/>
                  </a:lnTo>
                  <a:lnTo>
                    <a:pt x="3976" y="6224"/>
                  </a:lnTo>
                  <a:lnTo>
                    <a:pt x="3804" y="6175"/>
                  </a:lnTo>
                  <a:lnTo>
                    <a:pt x="3606" y="6125"/>
                  </a:lnTo>
                  <a:lnTo>
                    <a:pt x="3433" y="6051"/>
                  </a:lnTo>
                  <a:lnTo>
                    <a:pt x="3260" y="5952"/>
                  </a:lnTo>
                  <a:lnTo>
                    <a:pt x="3112" y="5829"/>
                  </a:lnTo>
                  <a:lnTo>
                    <a:pt x="2964" y="5706"/>
                  </a:lnTo>
                  <a:lnTo>
                    <a:pt x="2840" y="5557"/>
                  </a:lnTo>
                  <a:lnTo>
                    <a:pt x="2717" y="5409"/>
                  </a:lnTo>
                  <a:lnTo>
                    <a:pt x="2618" y="5261"/>
                  </a:lnTo>
                  <a:lnTo>
                    <a:pt x="2544" y="5088"/>
                  </a:lnTo>
                  <a:lnTo>
                    <a:pt x="2470" y="4915"/>
                  </a:lnTo>
                  <a:lnTo>
                    <a:pt x="2421" y="4742"/>
                  </a:lnTo>
                  <a:lnTo>
                    <a:pt x="2396" y="4569"/>
                  </a:lnTo>
                  <a:lnTo>
                    <a:pt x="2371" y="4372"/>
                  </a:lnTo>
                  <a:lnTo>
                    <a:pt x="2396" y="4199"/>
                  </a:lnTo>
                  <a:lnTo>
                    <a:pt x="2421" y="4001"/>
                  </a:lnTo>
                  <a:lnTo>
                    <a:pt x="2445" y="3804"/>
                  </a:lnTo>
                  <a:lnTo>
                    <a:pt x="2519" y="3631"/>
                  </a:lnTo>
                  <a:lnTo>
                    <a:pt x="2593" y="3458"/>
                  </a:lnTo>
                  <a:lnTo>
                    <a:pt x="2692" y="3285"/>
                  </a:lnTo>
                  <a:lnTo>
                    <a:pt x="2791" y="3112"/>
                  </a:lnTo>
                  <a:lnTo>
                    <a:pt x="2939" y="2989"/>
                  </a:lnTo>
                  <a:lnTo>
                    <a:pt x="3063" y="2841"/>
                  </a:lnTo>
                  <a:lnTo>
                    <a:pt x="3211" y="2742"/>
                  </a:lnTo>
                  <a:lnTo>
                    <a:pt x="3384" y="2643"/>
                  </a:lnTo>
                  <a:lnTo>
                    <a:pt x="3532" y="2569"/>
                  </a:lnTo>
                  <a:lnTo>
                    <a:pt x="3705" y="2495"/>
                  </a:lnTo>
                  <a:lnTo>
                    <a:pt x="3902" y="2446"/>
                  </a:lnTo>
                  <a:lnTo>
                    <a:pt x="4075" y="2421"/>
                  </a:lnTo>
                  <a:lnTo>
                    <a:pt x="4248" y="2396"/>
                  </a:lnTo>
                  <a:close/>
                  <a:moveTo>
                    <a:pt x="4199" y="1"/>
                  </a:moveTo>
                  <a:lnTo>
                    <a:pt x="3779" y="50"/>
                  </a:lnTo>
                  <a:lnTo>
                    <a:pt x="3384" y="99"/>
                  </a:lnTo>
                  <a:lnTo>
                    <a:pt x="2964" y="223"/>
                  </a:lnTo>
                  <a:lnTo>
                    <a:pt x="2593" y="371"/>
                  </a:lnTo>
                  <a:lnTo>
                    <a:pt x="2223" y="544"/>
                  </a:lnTo>
                  <a:lnTo>
                    <a:pt x="1853" y="766"/>
                  </a:lnTo>
                  <a:lnTo>
                    <a:pt x="1532" y="1013"/>
                  </a:lnTo>
                  <a:lnTo>
                    <a:pt x="1210" y="1310"/>
                  </a:lnTo>
                  <a:lnTo>
                    <a:pt x="939" y="1631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72" y="2767"/>
                  </a:lnTo>
                  <a:lnTo>
                    <a:pt x="149" y="3186"/>
                  </a:lnTo>
                  <a:lnTo>
                    <a:pt x="50" y="3606"/>
                  </a:lnTo>
                  <a:lnTo>
                    <a:pt x="0" y="4026"/>
                  </a:lnTo>
                  <a:lnTo>
                    <a:pt x="0" y="4446"/>
                  </a:lnTo>
                  <a:lnTo>
                    <a:pt x="25" y="4841"/>
                  </a:lnTo>
                  <a:lnTo>
                    <a:pt x="99" y="5261"/>
                  </a:lnTo>
                  <a:lnTo>
                    <a:pt x="198" y="5656"/>
                  </a:lnTo>
                  <a:lnTo>
                    <a:pt x="346" y="6051"/>
                  </a:lnTo>
                  <a:lnTo>
                    <a:pt x="544" y="6422"/>
                  </a:lnTo>
                  <a:lnTo>
                    <a:pt x="741" y="6767"/>
                  </a:lnTo>
                  <a:lnTo>
                    <a:pt x="1013" y="7113"/>
                  </a:lnTo>
                  <a:lnTo>
                    <a:pt x="1285" y="7410"/>
                  </a:lnTo>
                  <a:lnTo>
                    <a:pt x="1606" y="7706"/>
                  </a:lnTo>
                  <a:lnTo>
                    <a:pt x="1976" y="7953"/>
                  </a:lnTo>
                  <a:lnTo>
                    <a:pt x="2346" y="8175"/>
                  </a:lnTo>
                  <a:lnTo>
                    <a:pt x="2742" y="8348"/>
                  </a:lnTo>
                  <a:lnTo>
                    <a:pt x="3161" y="8496"/>
                  </a:lnTo>
                  <a:lnTo>
                    <a:pt x="3581" y="8570"/>
                  </a:lnTo>
                  <a:lnTo>
                    <a:pt x="4001" y="8620"/>
                  </a:lnTo>
                  <a:lnTo>
                    <a:pt x="4421" y="8644"/>
                  </a:lnTo>
                  <a:lnTo>
                    <a:pt x="4841" y="8620"/>
                  </a:lnTo>
                  <a:lnTo>
                    <a:pt x="5236" y="8546"/>
                  </a:lnTo>
                  <a:lnTo>
                    <a:pt x="5631" y="8422"/>
                  </a:lnTo>
                  <a:lnTo>
                    <a:pt x="6026" y="8274"/>
                  </a:lnTo>
                  <a:lnTo>
                    <a:pt x="6397" y="8101"/>
                  </a:lnTo>
                  <a:lnTo>
                    <a:pt x="6767" y="7879"/>
                  </a:lnTo>
                  <a:lnTo>
                    <a:pt x="7088" y="7632"/>
                  </a:lnTo>
                  <a:lnTo>
                    <a:pt x="7409" y="7335"/>
                  </a:lnTo>
                  <a:lnTo>
                    <a:pt x="7681" y="7014"/>
                  </a:lnTo>
                  <a:lnTo>
                    <a:pt x="7928" y="6669"/>
                  </a:lnTo>
                  <a:lnTo>
                    <a:pt x="8150" y="6274"/>
                  </a:lnTo>
                  <a:lnTo>
                    <a:pt x="8323" y="5878"/>
                  </a:lnTo>
                  <a:lnTo>
                    <a:pt x="8471" y="5459"/>
                  </a:lnTo>
                  <a:lnTo>
                    <a:pt x="8570" y="5039"/>
                  </a:lnTo>
                  <a:lnTo>
                    <a:pt x="8619" y="4644"/>
                  </a:lnTo>
                  <a:lnTo>
                    <a:pt x="8619" y="4224"/>
                  </a:lnTo>
                  <a:lnTo>
                    <a:pt x="8595" y="3804"/>
                  </a:lnTo>
                  <a:lnTo>
                    <a:pt x="8521" y="3384"/>
                  </a:lnTo>
                  <a:lnTo>
                    <a:pt x="8422" y="2989"/>
                  </a:lnTo>
                  <a:lnTo>
                    <a:pt x="8274" y="2594"/>
                  </a:lnTo>
                  <a:lnTo>
                    <a:pt x="8076" y="2223"/>
                  </a:lnTo>
                  <a:lnTo>
                    <a:pt x="7854" y="1878"/>
                  </a:lnTo>
                  <a:lnTo>
                    <a:pt x="7607" y="1532"/>
                  </a:lnTo>
                  <a:lnTo>
                    <a:pt x="7335" y="1235"/>
                  </a:lnTo>
                  <a:lnTo>
                    <a:pt x="7014" y="939"/>
                  </a:lnTo>
                  <a:lnTo>
                    <a:pt x="6644" y="692"/>
                  </a:lnTo>
                  <a:lnTo>
                    <a:pt x="6273" y="470"/>
                  </a:lnTo>
                  <a:lnTo>
                    <a:pt x="5853" y="297"/>
                  </a:lnTo>
                  <a:lnTo>
                    <a:pt x="5458" y="149"/>
                  </a:lnTo>
                  <a:lnTo>
                    <a:pt x="5038" y="75"/>
                  </a:lnTo>
                  <a:lnTo>
                    <a:pt x="4619" y="25"/>
                  </a:lnTo>
                  <a:lnTo>
                    <a:pt x="419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4"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4"/>
          <p:cNvSpPr txBox="1"/>
          <p:nvPr>
            <p:ph idx="1" type="subTitle"/>
          </p:nvPr>
        </p:nvSpPr>
        <p:spPr>
          <a:xfrm>
            <a:off x="851857" y="2888772"/>
            <a:ext cx="16458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745" name="Google Shape;745;p24"/>
          <p:cNvSpPr txBox="1"/>
          <p:nvPr>
            <p:ph idx="2" type="subTitle"/>
          </p:nvPr>
        </p:nvSpPr>
        <p:spPr>
          <a:xfrm>
            <a:off x="851857" y="3281964"/>
            <a:ext cx="1645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46" name="Google Shape;746;p24"/>
          <p:cNvSpPr txBox="1"/>
          <p:nvPr>
            <p:ph type="title"/>
          </p:nvPr>
        </p:nvSpPr>
        <p:spPr>
          <a:xfrm>
            <a:off x="713225" y="594360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7" name="Google Shape;747;p24"/>
          <p:cNvSpPr txBox="1"/>
          <p:nvPr>
            <p:ph idx="3" type="subTitle"/>
          </p:nvPr>
        </p:nvSpPr>
        <p:spPr>
          <a:xfrm>
            <a:off x="2783352" y="2888772"/>
            <a:ext cx="16458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748" name="Google Shape;748;p24"/>
          <p:cNvSpPr txBox="1"/>
          <p:nvPr>
            <p:ph idx="4" type="subTitle"/>
          </p:nvPr>
        </p:nvSpPr>
        <p:spPr>
          <a:xfrm>
            <a:off x="4714848" y="2888772"/>
            <a:ext cx="16458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749" name="Google Shape;749;p24"/>
          <p:cNvSpPr txBox="1"/>
          <p:nvPr>
            <p:ph idx="5" type="subTitle"/>
          </p:nvPr>
        </p:nvSpPr>
        <p:spPr>
          <a:xfrm>
            <a:off x="4717743" y="3281964"/>
            <a:ext cx="1645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50" name="Google Shape;750;p24"/>
          <p:cNvSpPr txBox="1"/>
          <p:nvPr>
            <p:ph idx="6" type="subTitle"/>
          </p:nvPr>
        </p:nvSpPr>
        <p:spPr>
          <a:xfrm>
            <a:off x="2790795" y="3281964"/>
            <a:ext cx="1645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51" name="Google Shape;751;p24"/>
          <p:cNvSpPr txBox="1"/>
          <p:nvPr>
            <p:ph idx="7" type="subTitle"/>
          </p:nvPr>
        </p:nvSpPr>
        <p:spPr>
          <a:xfrm>
            <a:off x="6646343" y="2888772"/>
            <a:ext cx="16458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752" name="Google Shape;752;p24"/>
          <p:cNvSpPr txBox="1"/>
          <p:nvPr>
            <p:ph idx="8" type="subTitle"/>
          </p:nvPr>
        </p:nvSpPr>
        <p:spPr>
          <a:xfrm>
            <a:off x="6646343" y="3281964"/>
            <a:ext cx="1645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753" name="Google Shape;753;p24"/>
          <p:cNvGrpSpPr/>
          <p:nvPr/>
        </p:nvGrpSpPr>
        <p:grpSpPr>
          <a:xfrm flipH="1">
            <a:off x="-114310" y="238049"/>
            <a:ext cx="1065909" cy="1348007"/>
            <a:chOff x="4025100" y="-1112800"/>
            <a:chExt cx="704500" cy="890950"/>
          </a:xfrm>
        </p:grpSpPr>
        <p:sp>
          <p:nvSpPr>
            <p:cNvPr id="754" name="Google Shape;754;p24"/>
            <p:cNvSpPr/>
            <p:nvPr/>
          </p:nvSpPr>
          <p:spPr>
            <a:xfrm>
              <a:off x="4047325" y="-1109100"/>
              <a:ext cx="682275" cy="887250"/>
            </a:xfrm>
            <a:custGeom>
              <a:rect b="b" l="l" r="r" t="t"/>
              <a:pathLst>
                <a:path extrusionOk="0" h="35490" w="27291">
                  <a:moveTo>
                    <a:pt x="17041" y="1"/>
                  </a:moveTo>
                  <a:lnTo>
                    <a:pt x="15065" y="3878"/>
                  </a:lnTo>
                  <a:lnTo>
                    <a:pt x="15707" y="4249"/>
                  </a:lnTo>
                  <a:lnTo>
                    <a:pt x="16350" y="4619"/>
                  </a:lnTo>
                  <a:lnTo>
                    <a:pt x="16942" y="5039"/>
                  </a:lnTo>
                  <a:lnTo>
                    <a:pt x="17510" y="5459"/>
                  </a:lnTo>
                  <a:lnTo>
                    <a:pt x="18078" y="5928"/>
                  </a:lnTo>
                  <a:lnTo>
                    <a:pt x="18597" y="6422"/>
                  </a:lnTo>
                  <a:lnTo>
                    <a:pt x="19091" y="6916"/>
                  </a:lnTo>
                  <a:lnTo>
                    <a:pt x="19560" y="7434"/>
                  </a:lnTo>
                  <a:lnTo>
                    <a:pt x="19980" y="7978"/>
                  </a:lnTo>
                  <a:lnTo>
                    <a:pt x="20400" y="8546"/>
                  </a:lnTo>
                  <a:lnTo>
                    <a:pt x="20770" y="9138"/>
                  </a:lnTo>
                  <a:lnTo>
                    <a:pt x="21141" y="9731"/>
                  </a:lnTo>
                  <a:lnTo>
                    <a:pt x="21462" y="10349"/>
                  </a:lnTo>
                  <a:lnTo>
                    <a:pt x="21733" y="10991"/>
                  </a:lnTo>
                  <a:lnTo>
                    <a:pt x="22005" y="11633"/>
                  </a:lnTo>
                  <a:lnTo>
                    <a:pt x="22227" y="12275"/>
                  </a:lnTo>
                  <a:lnTo>
                    <a:pt x="22425" y="12942"/>
                  </a:lnTo>
                  <a:lnTo>
                    <a:pt x="22598" y="13609"/>
                  </a:lnTo>
                  <a:lnTo>
                    <a:pt x="22721" y="14300"/>
                  </a:lnTo>
                  <a:lnTo>
                    <a:pt x="22845" y="14967"/>
                  </a:lnTo>
                  <a:lnTo>
                    <a:pt x="22894" y="15658"/>
                  </a:lnTo>
                  <a:lnTo>
                    <a:pt x="22944" y="16350"/>
                  </a:lnTo>
                  <a:lnTo>
                    <a:pt x="22944" y="17066"/>
                  </a:lnTo>
                  <a:lnTo>
                    <a:pt x="22919" y="17758"/>
                  </a:lnTo>
                  <a:lnTo>
                    <a:pt x="22845" y="18449"/>
                  </a:lnTo>
                  <a:lnTo>
                    <a:pt x="22746" y="19165"/>
                  </a:lnTo>
                  <a:lnTo>
                    <a:pt x="22598" y="19857"/>
                  </a:lnTo>
                  <a:lnTo>
                    <a:pt x="22425" y="20548"/>
                  </a:lnTo>
                  <a:lnTo>
                    <a:pt x="22227" y="21240"/>
                  </a:lnTo>
                  <a:lnTo>
                    <a:pt x="21980" y="21931"/>
                  </a:lnTo>
                  <a:lnTo>
                    <a:pt x="21684" y="22598"/>
                  </a:lnTo>
                  <a:lnTo>
                    <a:pt x="21363" y="23265"/>
                  </a:lnTo>
                  <a:lnTo>
                    <a:pt x="21017" y="23932"/>
                  </a:lnTo>
                  <a:lnTo>
                    <a:pt x="20647" y="24549"/>
                  </a:lnTo>
                  <a:lnTo>
                    <a:pt x="20227" y="25166"/>
                  </a:lnTo>
                  <a:lnTo>
                    <a:pt x="19782" y="25735"/>
                  </a:lnTo>
                  <a:lnTo>
                    <a:pt x="19338" y="26278"/>
                  </a:lnTo>
                  <a:lnTo>
                    <a:pt x="18844" y="26796"/>
                  </a:lnTo>
                  <a:lnTo>
                    <a:pt x="18350" y="27290"/>
                  </a:lnTo>
                  <a:lnTo>
                    <a:pt x="17807" y="27760"/>
                  </a:lnTo>
                  <a:lnTo>
                    <a:pt x="17263" y="28204"/>
                  </a:lnTo>
                  <a:lnTo>
                    <a:pt x="16695" y="28599"/>
                  </a:lnTo>
                  <a:lnTo>
                    <a:pt x="16127" y="28994"/>
                  </a:lnTo>
                  <a:lnTo>
                    <a:pt x="15510" y="29340"/>
                  </a:lnTo>
                  <a:lnTo>
                    <a:pt x="14892" y="29661"/>
                  </a:lnTo>
                  <a:lnTo>
                    <a:pt x="14275" y="29958"/>
                  </a:lnTo>
                  <a:lnTo>
                    <a:pt x="13633" y="30205"/>
                  </a:lnTo>
                  <a:lnTo>
                    <a:pt x="12991" y="30452"/>
                  </a:lnTo>
                  <a:lnTo>
                    <a:pt x="12324" y="30649"/>
                  </a:lnTo>
                  <a:lnTo>
                    <a:pt x="11657" y="30797"/>
                  </a:lnTo>
                  <a:lnTo>
                    <a:pt x="10966" y="30945"/>
                  </a:lnTo>
                  <a:lnTo>
                    <a:pt x="10274" y="31044"/>
                  </a:lnTo>
                  <a:lnTo>
                    <a:pt x="9583" y="31118"/>
                  </a:lnTo>
                  <a:lnTo>
                    <a:pt x="8891" y="31143"/>
                  </a:lnTo>
                  <a:lnTo>
                    <a:pt x="8200" y="31143"/>
                  </a:lnTo>
                  <a:lnTo>
                    <a:pt x="7508" y="31118"/>
                  </a:lnTo>
                  <a:lnTo>
                    <a:pt x="6792" y="31044"/>
                  </a:lnTo>
                  <a:lnTo>
                    <a:pt x="6101" y="30945"/>
                  </a:lnTo>
                  <a:lnTo>
                    <a:pt x="5409" y="30797"/>
                  </a:lnTo>
                  <a:lnTo>
                    <a:pt x="4718" y="30624"/>
                  </a:lnTo>
                  <a:lnTo>
                    <a:pt x="4026" y="30427"/>
                  </a:lnTo>
                  <a:lnTo>
                    <a:pt x="3335" y="30180"/>
                  </a:lnTo>
                  <a:lnTo>
                    <a:pt x="2643" y="29908"/>
                  </a:lnTo>
                  <a:lnTo>
                    <a:pt x="1976" y="29587"/>
                  </a:lnTo>
                  <a:lnTo>
                    <a:pt x="1" y="33465"/>
                  </a:lnTo>
                  <a:lnTo>
                    <a:pt x="890" y="33860"/>
                  </a:lnTo>
                  <a:lnTo>
                    <a:pt x="1754" y="34230"/>
                  </a:lnTo>
                  <a:lnTo>
                    <a:pt x="2643" y="34551"/>
                  </a:lnTo>
                  <a:lnTo>
                    <a:pt x="3557" y="34823"/>
                  </a:lnTo>
                  <a:lnTo>
                    <a:pt x="4446" y="35045"/>
                  </a:lnTo>
                  <a:lnTo>
                    <a:pt x="5360" y="35243"/>
                  </a:lnTo>
                  <a:lnTo>
                    <a:pt x="6273" y="35366"/>
                  </a:lnTo>
                  <a:lnTo>
                    <a:pt x="7187" y="35465"/>
                  </a:lnTo>
                  <a:lnTo>
                    <a:pt x="8101" y="35490"/>
                  </a:lnTo>
                  <a:lnTo>
                    <a:pt x="9015" y="35490"/>
                  </a:lnTo>
                  <a:lnTo>
                    <a:pt x="9904" y="35440"/>
                  </a:lnTo>
                  <a:lnTo>
                    <a:pt x="10818" y="35366"/>
                  </a:lnTo>
                  <a:lnTo>
                    <a:pt x="11707" y="35218"/>
                  </a:lnTo>
                  <a:lnTo>
                    <a:pt x="12596" y="35045"/>
                  </a:lnTo>
                  <a:lnTo>
                    <a:pt x="13460" y="34848"/>
                  </a:lnTo>
                  <a:lnTo>
                    <a:pt x="14324" y="34576"/>
                  </a:lnTo>
                  <a:lnTo>
                    <a:pt x="15189" y="34280"/>
                  </a:lnTo>
                  <a:lnTo>
                    <a:pt x="16004" y="33934"/>
                  </a:lnTo>
                  <a:lnTo>
                    <a:pt x="16819" y="33563"/>
                  </a:lnTo>
                  <a:lnTo>
                    <a:pt x="17634" y="33143"/>
                  </a:lnTo>
                  <a:lnTo>
                    <a:pt x="18399" y="32674"/>
                  </a:lnTo>
                  <a:lnTo>
                    <a:pt x="19165" y="32180"/>
                  </a:lnTo>
                  <a:lnTo>
                    <a:pt x="19906" y="31662"/>
                  </a:lnTo>
                  <a:lnTo>
                    <a:pt x="20622" y="31094"/>
                  </a:lnTo>
                  <a:lnTo>
                    <a:pt x="21314" y="30476"/>
                  </a:lnTo>
                  <a:lnTo>
                    <a:pt x="21956" y="29834"/>
                  </a:lnTo>
                  <a:lnTo>
                    <a:pt x="22598" y="29167"/>
                  </a:lnTo>
                  <a:lnTo>
                    <a:pt x="23190" y="28451"/>
                  </a:lnTo>
                  <a:lnTo>
                    <a:pt x="23759" y="27686"/>
                  </a:lnTo>
                  <a:lnTo>
                    <a:pt x="24302" y="26920"/>
                  </a:lnTo>
                  <a:lnTo>
                    <a:pt x="24796" y="26105"/>
                  </a:lnTo>
                  <a:lnTo>
                    <a:pt x="25240" y="25241"/>
                  </a:lnTo>
                  <a:lnTo>
                    <a:pt x="25660" y="24376"/>
                  </a:lnTo>
                  <a:lnTo>
                    <a:pt x="26031" y="23487"/>
                  </a:lnTo>
                  <a:lnTo>
                    <a:pt x="26352" y="22598"/>
                  </a:lnTo>
                  <a:lnTo>
                    <a:pt x="26623" y="21709"/>
                  </a:lnTo>
                  <a:lnTo>
                    <a:pt x="26846" y="20795"/>
                  </a:lnTo>
                  <a:lnTo>
                    <a:pt x="27018" y="19881"/>
                  </a:lnTo>
                  <a:lnTo>
                    <a:pt x="27167" y="18992"/>
                  </a:lnTo>
                  <a:lnTo>
                    <a:pt x="27241" y="18079"/>
                  </a:lnTo>
                  <a:lnTo>
                    <a:pt x="27290" y="17165"/>
                  </a:lnTo>
                  <a:lnTo>
                    <a:pt x="27290" y="16251"/>
                  </a:lnTo>
                  <a:lnTo>
                    <a:pt x="27241" y="15337"/>
                  </a:lnTo>
                  <a:lnTo>
                    <a:pt x="27142" y="14448"/>
                  </a:lnTo>
                  <a:lnTo>
                    <a:pt x="27018" y="13559"/>
                  </a:lnTo>
                  <a:lnTo>
                    <a:pt x="26846" y="12670"/>
                  </a:lnTo>
                  <a:lnTo>
                    <a:pt x="26623" y="11781"/>
                  </a:lnTo>
                  <a:lnTo>
                    <a:pt x="26376" y="10941"/>
                  </a:lnTo>
                  <a:lnTo>
                    <a:pt x="26080" y="10077"/>
                  </a:lnTo>
                  <a:lnTo>
                    <a:pt x="25734" y="9237"/>
                  </a:lnTo>
                  <a:lnTo>
                    <a:pt x="25364" y="8422"/>
                  </a:lnTo>
                  <a:lnTo>
                    <a:pt x="24944" y="7632"/>
                  </a:lnTo>
                  <a:lnTo>
                    <a:pt x="24475" y="6842"/>
                  </a:lnTo>
                  <a:lnTo>
                    <a:pt x="23981" y="6101"/>
                  </a:lnTo>
                  <a:lnTo>
                    <a:pt x="23462" y="5360"/>
                  </a:lnTo>
                  <a:lnTo>
                    <a:pt x="22869" y="4644"/>
                  </a:lnTo>
                  <a:lnTo>
                    <a:pt x="22277" y="3952"/>
                  </a:lnTo>
                  <a:lnTo>
                    <a:pt x="21635" y="3285"/>
                  </a:lnTo>
                  <a:lnTo>
                    <a:pt x="20943" y="2668"/>
                  </a:lnTo>
                  <a:lnTo>
                    <a:pt x="20227" y="2075"/>
                  </a:lnTo>
                  <a:lnTo>
                    <a:pt x="19486" y="1507"/>
                  </a:lnTo>
                  <a:lnTo>
                    <a:pt x="18696" y="964"/>
                  </a:lnTo>
                  <a:lnTo>
                    <a:pt x="17881" y="470"/>
                  </a:lnTo>
                  <a:lnTo>
                    <a:pt x="17041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4"/>
            <p:cNvSpPr/>
            <p:nvPr/>
          </p:nvSpPr>
          <p:spPr>
            <a:xfrm>
              <a:off x="4025100" y="-373750"/>
              <a:ext cx="93875" cy="104975"/>
            </a:xfrm>
            <a:custGeom>
              <a:rect b="b" l="l" r="r" t="t"/>
              <a:pathLst>
                <a:path extrusionOk="0" h="4199" w="3755">
                  <a:moveTo>
                    <a:pt x="2001" y="0"/>
                  </a:moveTo>
                  <a:lnTo>
                    <a:pt x="1803" y="50"/>
                  </a:lnTo>
                  <a:lnTo>
                    <a:pt x="1630" y="99"/>
                  </a:lnTo>
                  <a:lnTo>
                    <a:pt x="1458" y="148"/>
                  </a:lnTo>
                  <a:lnTo>
                    <a:pt x="1285" y="247"/>
                  </a:lnTo>
                  <a:lnTo>
                    <a:pt x="1112" y="346"/>
                  </a:lnTo>
                  <a:lnTo>
                    <a:pt x="964" y="470"/>
                  </a:lnTo>
                  <a:lnTo>
                    <a:pt x="791" y="593"/>
                  </a:lnTo>
                  <a:lnTo>
                    <a:pt x="643" y="741"/>
                  </a:lnTo>
                  <a:lnTo>
                    <a:pt x="519" y="914"/>
                  </a:lnTo>
                  <a:lnTo>
                    <a:pt x="396" y="1087"/>
                  </a:lnTo>
                  <a:lnTo>
                    <a:pt x="297" y="1285"/>
                  </a:lnTo>
                  <a:lnTo>
                    <a:pt x="198" y="1482"/>
                  </a:lnTo>
                  <a:lnTo>
                    <a:pt x="124" y="1704"/>
                  </a:lnTo>
                  <a:lnTo>
                    <a:pt x="75" y="1902"/>
                  </a:lnTo>
                  <a:lnTo>
                    <a:pt x="25" y="2100"/>
                  </a:lnTo>
                  <a:lnTo>
                    <a:pt x="0" y="2322"/>
                  </a:lnTo>
                  <a:lnTo>
                    <a:pt x="0" y="2519"/>
                  </a:lnTo>
                  <a:lnTo>
                    <a:pt x="25" y="2717"/>
                  </a:lnTo>
                  <a:lnTo>
                    <a:pt x="50" y="2890"/>
                  </a:lnTo>
                  <a:lnTo>
                    <a:pt x="99" y="3087"/>
                  </a:lnTo>
                  <a:lnTo>
                    <a:pt x="173" y="3260"/>
                  </a:lnTo>
                  <a:lnTo>
                    <a:pt x="247" y="3408"/>
                  </a:lnTo>
                  <a:lnTo>
                    <a:pt x="346" y="3581"/>
                  </a:lnTo>
                  <a:lnTo>
                    <a:pt x="470" y="3705"/>
                  </a:lnTo>
                  <a:lnTo>
                    <a:pt x="593" y="3828"/>
                  </a:lnTo>
                  <a:lnTo>
                    <a:pt x="741" y="3952"/>
                  </a:lnTo>
                  <a:lnTo>
                    <a:pt x="890" y="4051"/>
                  </a:lnTo>
                  <a:lnTo>
                    <a:pt x="1062" y="4125"/>
                  </a:lnTo>
                  <a:lnTo>
                    <a:pt x="1235" y="4174"/>
                  </a:lnTo>
                  <a:lnTo>
                    <a:pt x="1408" y="4199"/>
                  </a:lnTo>
                  <a:lnTo>
                    <a:pt x="1779" y="4199"/>
                  </a:lnTo>
                  <a:lnTo>
                    <a:pt x="1951" y="4174"/>
                  </a:lnTo>
                  <a:lnTo>
                    <a:pt x="2149" y="4125"/>
                  </a:lnTo>
                  <a:lnTo>
                    <a:pt x="2322" y="4051"/>
                  </a:lnTo>
                  <a:lnTo>
                    <a:pt x="2495" y="3952"/>
                  </a:lnTo>
                  <a:lnTo>
                    <a:pt x="2668" y="3853"/>
                  </a:lnTo>
                  <a:lnTo>
                    <a:pt x="2816" y="3729"/>
                  </a:lnTo>
                  <a:lnTo>
                    <a:pt x="2964" y="3606"/>
                  </a:lnTo>
                  <a:lnTo>
                    <a:pt x="3112" y="3458"/>
                  </a:lnTo>
                  <a:lnTo>
                    <a:pt x="3260" y="3285"/>
                  </a:lnTo>
                  <a:lnTo>
                    <a:pt x="3384" y="3112"/>
                  </a:lnTo>
                  <a:lnTo>
                    <a:pt x="3483" y="2914"/>
                  </a:lnTo>
                  <a:lnTo>
                    <a:pt x="3581" y="2717"/>
                  </a:lnTo>
                  <a:lnTo>
                    <a:pt x="3656" y="2519"/>
                  </a:lnTo>
                  <a:lnTo>
                    <a:pt x="3705" y="2297"/>
                  </a:lnTo>
                  <a:lnTo>
                    <a:pt x="3730" y="2100"/>
                  </a:lnTo>
                  <a:lnTo>
                    <a:pt x="3754" y="1902"/>
                  </a:lnTo>
                  <a:lnTo>
                    <a:pt x="3754" y="1680"/>
                  </a:lnTo>
                  <a:lnTo>
                    <a:pt x="3754" y="1507"/>
                  </a:lnTo>
                  <a:lnTo>
                    <a:pt x="3705" y="1309"/>
                  </a:lnTo>
                  <a:lnTo>
                    <a:pt x="3656" y="1112"/>
                  </a:lnTo>
                  <a:lnTo>
                    <a:pt x="3606" y="939"/>
                  </a:lnTo>
                  <a:lnTo>
                    <a:pt x="3507" y="791"/>
                  </a:lnTo>
                  <a:lnTo>
                    <a:pt x="3409" y="642"/>
                  </a:lnTo>
                  <a:lnTo>
                    <a:pt x="3310" y="494"/>
                  </a:lnTo>
                  <a:lnTo>
                    <a:pt x="3186" y="371"/>
                  </a:lnTo>
                  <a:lnTo>
                    <a:pt x="3038" y="247"/>
                  </a:lnTo>
                  <a:lnTo>
                    <a:pt x="2865" y="173"/>
                  </a:lnTo>
                  <a:lnTo>
                    <a:pt x="2692" y="99"/>
                  </a:lnTo>
                  <a:lnTo>
                    <a:pt x="2519" y="50"/>
                  </a:lnTo>
                  <a:lnTo>
                    <a:pt x="234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4"/>
            <p:cNvSpPr/>
            <p:nvPr/>
          </p:nvSpPr>
          <p:spPr>
            <a:xfrm>
              <a:off x="4401725" y="-1112800"/>
              <a:ext cx="93875" cy="104975"/>
            </a:xfrm>
            <a:custGeom>
              <a:rect b="b" l="l" r="r" t="t"/>
              <a:pathLst>
                <a:path extrusionOk="0" h="4199" w="3755">
                  <a:moveTo>
                    <a:pt x="1976" y="1"/>
                  </a:moveTo>
                  <a:lnTo>
                    <a:pt x="1803" y="25"/>
                  </a:lnTo>
                  <a:lnTo>
                    <a:pt x="1630" y="75"/>
                  </a:lnTo>
                  <a:lnTo>
                    <a:pt x="1457" y="149"/>
                  </a:lnTo>
                  <a:lnTo>
                    <a:pt x="1284" y="248"/>
                  </a:lnTo>
                  <a:lnTo>
                    <a:pt x="1112" y="346"/>
                  </a:lnTo>
                  <a:lnTo>
                    <a:pt x="939" y="470"/>
                  </a:lnTo>
                  <a:lnTo>
                    <a:pt x="791" y="593"/>
                  </a:lnTo>
                  <a:lnTo>
                    <a:pt x="642" y="741"/>
                  </a:lnTo>
                  <a:lnTo>
                    <a:pt x="519" y="914"/>
                  </a:lnTo>
                  <a:lnTo>
                    <a:pt x="395" y="1087"/>
                  </a:lnTo>
                  <a:lnTo>
                    <a:pt x="272" y="1285"/>
                  </a:lnTo>
                  <a:lnTo>
                    <a:pt x="198" y="1482"/>
                  </a:lnTo>
                  <a:lnTo>
                    <a:pt x="124" y="1705"/>
                  </a:lnTo>
                  <a:lnTo>
                    <a:pt x="50" y="1902"/>
                  </a:lnTo>
                  <a:lnTo>
                    <a:pt x="25" y="2100"/>
                  </a:lnTo>
                  <a:lnTo>
                    <a:pt x="0" y="2297"/>
                  </a:lnTo>
                  <a:lnTo>
                    <a:pt x="0" y="2520"/>
                  </a:lnTo>
                  <a:lnTo>
                    <a:pt x="25" y="2692"/>
                  </a:lnTo>
                  <a:lnTo>
                    <a:pt x="50" y="2890"/>
                  </a:lnTo>
                  <a:lnTo>
                    <a:pt x="99" y="3088"/>
                  </a:lnTo>
                  <a:lnTo>
                    <a:pt x="173" y="3261"/>
                  </a:lnTo>
                  <a:lnTo>
                    <a:pt x="247" y="3409"/>
                  </a:lnTo>
                  <a:lnTo>
                    <a:pt x="346" y="3557"/>
                  </a:lnTo>
                  <a:lnTo>
                    <a:pt x="470" y="3705"/>
                  </a:lnTo>
                  <a:lnTo>
                    <a:pt x="593" y="3829"/>
                  </a:lnTo>
                  <a:lnTo>
                    <a:pt x="741" y="3952"/>
                  </a:lnTo>
                  <a:lnTo>
                    <a:pt x="889" y="4026"/>
                  </a:lnTo>
                  <a:lnTo>
                    <a:pt x="1062" y="4100"/>
                  </a:lnTo>
                  <a:lnTo>
                    <a:pt x="1235" y="4150"/>
                  </a:lnTo>
                  <a:lnTo>
                    <a:pt x="1408" y="4199"/>
                  </a:lnTo>
                  <a:lnTo>
                    <a:pt x="1778" y="4199"/>
                  </a:lnTo>
                  <a:lnTo>
                    <a:pt x="1951" y="4150"/>
                  </a:lnTo>
                  <a:lnTo>
                    <a:pt x="2124" y="4100"/>
                  </a:lnTo>
                  <a:lnTo>
                    <a:pt x="2297" y="4051"/>
                  </a:lnTo>
                  <a:lnTo>
                    <a:pt x="2470" y="3952"/>
                  </a:lnTo>
                  <a:lnTo>
                    <a:pt x="2643" y="3853"/>
                  </a:lnTo>
                  <a:lnTo>
                    <a:pt x="2816" y="3730"/>
                  </a:lnTo>
                  <a:lnTo>
                    <a:pt x="2964" y="3606"/>
                  </a:lnTo>
                  <a:lnTo>
                    <a:pt x="3112" y="3458"/>
                  </a:lnTo>
                  <a:lnTo>
                    <a:pt x="3236" y="3285"/>
                  </a:lnTo>
                  <a:lnTo>
                    <a:pt x="3359" y="3112"/>
                  </a:lnTo>
                  <a:lnTo>
                    <a:pt x="3482" y="2915"/>
                  </a:lnTo>
                  <a:lnTo>
                    <a:pt x="3557" y="2717"/>
                  </a:lnTo>
                  <a:lnTo>
                    <a:pt x="3631" y="2495"/>
                  </a:lnTo>
                  <a:lnTo>
                    <a:pt x="3705" y="2297"/>
                  </a:lnTo>
                  <a:lnTo>
                    <a:pt x="3729" y="2100"/>
                  </a:lnTo>
                  <a:lnTo>
                    <a:pt x="3754" y="1877"/>
                  </a:lnTo>
                  <a:lnTo>
                    <a:pt x="3754" y="1680"/>
                  </a:lnTo>
                  <a:lnTo>
                    <a:pt x="3729" y="1482"/>
                  </a:lnTo>
                  <a:lnTo>
                    <a:pt x="3705" y="1309"/>
                  </a:lnTo>
                  <a:lnTo>
                    <a:pt x="3655" y="1112"/>
                  </a:lnTo>
                  <a:lnTo>
                    <a:pt x="3581" y="939"/>
                  </a:lnTo>
                  <a:lnTo>
                    <a:pt x="3507" y="791"/>
                  </a:lnTo>
                  <a:lnTo>
                    <a:pt x="3408" y="618"/>
                  </a:lnTo>
                  <a:lnTo>
                    <a:pt x="3285" y="494"/>
                  </a:lnTo>
                  <a:lnTo>
                    <a:pt x="3161" y="371"/>
                  </a:lnTo>
                  <a:lnTo>
                    <a:pt x="3013" y="248"/>
                  </a:lnTo>
                  <a:lnTo>
                    <a:pt x="2865" y="149"/>
                  </a:lnTo>
                  <a:lnTo>
                    <a:pt x="2692" y="75"/>
                  </a:lnTo>
                  <a:lnTo>
                    <a:pt x="2519" y="25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Google Shape;757;p24"/>
          <p:cNvGrpSpPr/>
          <p:nvPr/>
        </p:nvGrpSpPr>
        <p:grpSpPr>
          <a:xfrm>
            <a:off x="160205" y="4314132"/>
            <a:ext cx="1106041" cy="705323"/>
            <a:chOff x="1171550" y="-1476575"/>
            <a:chExt cx="731025" cy="466175"/>
          </a:xfrm>
        </p:grpSpPr>
        <p:sp>
          <p:nvSpPr>
            <p:cNvPr id="758" name="Google Shape;758;p24"/>
            <p:cNvSpPr/>
            <p:nvPr/>
          </p:nvSpPr>
          <p:spPr>
            <a:xfrm>
              <a:off x="1171550" y="-1476575"/>
              <a:ext cx="731025" cy="466175"/>
            </a:xfrm>
            <a:custGeom>
              <a:rect b="b" l="l" r="r" t="t"/>
              <a:pathLst>
                <a:path extrusionOk="0" h="18647" w="29241">
                  <a:moveTo>
                    <a:pt x="667" y="0"/>
                  </a:moveTo>
                  <a:lnTo>
                    <a:pt x="469" y="667"/>
                  </a:lnTo>
                  <a:lnTo>
                    <a:pt x="297" y="1334"/>
                  </a:lnTo>
                  <a:lnTo>
                    <a:pt x="173" y="2026"/>
                  </a:lnTo>
                  <a:lnTo>
                    <a:pt x="74" y="2692"/>
                  </a:lnTo>
                  <a:lnTo>
                    <a:pt x="25" y="3384"/>
                  </a:lnTo>
                  <a:lnTo>
                    <a:pt x="0" y="4051"/>
                  </a:lnTo>
                  <a:lnTo>
                    <a:pt x="25" y="4717"/>
                  </a:lnTo>
                  <a:lnTo>
                    <a:pt x="74" y="5409"/>
                  </a:lnTo>
                  <a:lnTo>
                    <a:pt x="173" y="6076"/>
                  </a:lnTo>
                  <a:lnTo>
                    <a:pt x="297" y="6743"/>
                  </a:lnTo>
                  <a:lnTo>
                    <a:pt x="469" y="7385"/>
                  </a:lnTo>
                  <a:lnTo>
                    <a:pt x="642" y="8051"/>
                  </a:lnTo>
                  <a:lnTo>
                    <a:pt x="889" y="8694"/>
                  </a:lnTo>
                  <a:lnTo>
                    <a:pt x="1136" y="9311"/>
                  </a:lnTo>
                  <a:lnTo>
                    <a:pt x="1433" y="9928"/>
                  </a:lnTo>
                  <a:lnTo>
                    <a:pt x="1754" y="10546"/>
                  </a:lnTo>
                  <a:lnTo>
                    <a:pt x="2099" y="11139"/>
                  </a:lnTo>
                  <a:lnTo>
                    <a:pt x="2494" y="11731"/>
                  </a:lnTo>
                  <a:lnTo>
                    <a:pt x="2890" y="12299"/>
                  </a:lnTo>
                  <a:lnTo>
                    <a:pt x="3334" y="12843"/>
                  </a:lnTo>
                  <a:lnTo>
                    <a:pt x="3803" y="13386"/>
                  </a:lnTo>
                  <a:lnTo>
                    <a:pt x="4297" y="13880"/>
                  </a:lnTo>
                  <a:lnTo>
                    <a:pt x="4816" y="14374"/>
                  </a:lnTo>
                  <a:lnTo>
                    <a:pt x="5359" y="14868"/>
                  </a:lnTo>
                  <a:lnTo>
                    <a:pt x="5927" y="15312"/>
                  </a:lnTo>
                  <a:lnTo>
                    <a:pt x="6520" y="15732"/>
                  </a:lnTo>
                  <a:lnTo>
                    <a:pt x="7137" y="16152"/>
                  </a:lnTo>
                  <a:lnTo>
                    <a:pt x="7780" y="16522"/>
                  </a:lnTo>
                  <a:lnTo>
                    <a:pt x="8446" y="16868"/>
                  </a:lnTo>
                  <a:lnTo>
                    <a:pt x="9138" y="17189"/>
                  </a:lnTo>
                  <a:lnTo>
                    <a:pt x="9854" y="17486"/>
                  </a:lnTo>
                  <a:lnTo>
                    <a:pt x="10570" y="17757"/>
                  </a:lnTo>
                  <a:lnTo>
                    <a:pt x="11311" y="18004"/>
                  </a:lnTo>
                  <a:lnTo>
                    <a:pt x="12052" y="18202"/>
                  </a:lnTo>
                  <a:lnTo>
                    <a:pt x="12793" y="18350"/>
                  </a:lnTo>
                  <a:lnTo>
                    <a:pt x="13534" y="18473"/>
                  </a:lnTo>
                  <a:lnTo>
                    <a:pt x="14275" y="18572"/>
                  </a:lnTo>
                  <a:lnTo>
                    <a:pt x="15016" y="18622"/>
                  </a:lnTo>
                  <a:lnTo>
                    <a:pt x="15756" y="18646"/>
                  </a:lnTo>
                  <a:lnTo>
                    <a:pt x="16473" y="18646"/>
                  </a:lnTo>
                  <a:lnTo>
                    <a:pt x="17189" y="18597"/>
                  </a:lnTo>
                  <a:lnTo>
                    <a:pt x="17905" y="18523"/>
                  </a:lnTo>
                  <a:lnTo>
                    <a:pt x="18621" y="18399"/>
                  </a:lnTo>
                  <a:lnTo>
                    <a:pt x="19313" y="18276"/>
                  </a:lnTo>
                  <a:lnTo>
                    <a:pt x="20004" y="18103"/>
                  </a:lnTo>
                  <a:lnTo>
                    <a:pt x="20671" y="17905"/>
                  </a:lnTo>
                  <a:lnTo>
                    <a:pt x="21313" y="17683"/>
                  </a:lnTo>
                  <a:lnTo>
                    <a:pt x="21955" y="17411"/>
                  </a:lnTo>
                  <a:lnTo>
                    <a:pt x="22597" y="17115"/>
                  </a:lnTo>
                  <a:lnTo>
                    <a:pt x="23190" y="16819"/>
                  </a:lnTo>
                  <a:lnTo>
                    <a:pt x="23783" y="16473"/>
                  </a:lnTo>
                  <a:lnTo>
                    <a:pt x="24351" y="16103"/>
                  </a:lnTo>
                  <a:lnTo>
                    <a:pt x="24919" y="15707"/>
                  </a:lnTo>
                  <a:lnTo>
                    <a:pt x="25437" y="15263"/>
                  </a:lnTo>
                  <a:lnTo>
                    <a:pt x="25931" y="14818"/>
                  </a:lnTo>
                  <a:lnTo>
                    <a:pt x="26425" y="14349"/>
                  </a:lnTo>
                  <a:lnTo>
                    <a:pt x="26870" y="13855"/>
                  </a:lnTo>
                  <a:lnTo>
                    <a:pt x="27314" y="13337"/>
                  </a:lnTo>
                  <a:lnTo>
                    <a:pt x="27710" y="12769"/>
                  </a:lnTo>
                  <a:lnTo>
                    <a:pt x="28080" y="12201"/>
                  </a:lnTo>
                  <a:lnTo>
                    <a:pt x="28426" y="11608"/>
                  </a:lnTo>
                  <a:lnTo>
                    <a:pt x="28722" y="10990"/>
                  </a:lnTo>
                  <a:lnTo>
                    <a:pt x="29018" y="10373"/>
                  </a:lnTo>
                  <a:lnTo>
                    <a:pt x="29241" y="9706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408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4"/>
            <p:cNvSpPr/>
            <p:nvPr/>
          </p:nvSpPr>
          <p:spPr>
            <a:xfrm>
              <a:off x="1176475" y="-1476575"/>
              <a:ext cx="726100" cy="420475"/>
            </a:xfrm>
            <a:custGeom>
              <a:rect b="b" l="l" r="r" t="t"/>
              <a:pathLst>
                <a:path extrusionOk="0" h="16819" w="29044">
                  <a:moveTo>
                    <a:pt x="470" y="0"/>
                  </a:moveTo>
                  <a:lnTo>
                    <a:pt x="297" y="568"/>
                  </a:lnTo>
                  <a:lnTo>
                    <a:pt x="174" y="1136"/>
                  </a:lnTo>
                  <a:lnTo>
                    <a:pt x="75" y="1729"/>
                  </a:lnTo>
                  <a:lnTo>
                    <a:pt x="1" y="2297"/>
                  </a:lnTo>
                  <a:lnTo>
                    <a:pt x="1" y="2890"/>
                  </a:lnTo>
                  <a:lnTo>
                    <a:pt x="1" y="3458"/>
                  </a:lnTo>
                  <a:lnTo>
                    <a:pt x="50" y="4051"/>
                  </a:lnTo>
                  <a:lnTo>
                    <a:pt x="149" y="4643"/>
                  </a:lnTo>
                  <a:lnTo>
                    <a:pt x="272" y="5211"/>
                  </a:lnTo>
                  <a:lnTo>
                    <a:pt x="421" y="5804"/>
                  </a:lnTo>
                  <a:lnTo>
                    <a:pt x="618" y="6372"/>
                  </a:lnTo>
                  <a:lnTo>
                    <a:pt x="840" y="6940"/>
                  </a:lnTo>
                  <a:lnTo>
                    <a:pt x="1087" y="7508"/>
                  </a:lnTo>
                  <a:lnTo>
                    <a:pt x="1359" y="8076"/>
                  </a:lnTo>
                  <a:lnTo>
                    <a:pt x="1680" y="8620"/>
                  </a:lnTo>
                  <a:lnTo>
                    <a:pt x="2026" y="9163"/>
                  </a:lnTo>
                  <a:lnTo>
                    <a:pt x="2396" y="9681"/>
                  </a:lnTo>
                  <a:lnTo>
                    <a:pt x="2791" y="10200"/>
                  </a:lnTo>
                  <a:lnTo>
                    <a:pt x="3236" y="10719"/>
                  </a:lnTo>
                  <a:lnTo>
                    <a:pt x="3680" y="11213"/>
                  </a:lnTo>
                  <a:lnTo>
                    <a:pt x="4174" y="11707"/>
                  </a:lnTo>
                  <a:lnTo>
                    <a:pt x="4668" y="12151"/>
                  </a:lnTo>
                  <a:lnTo>
                    <a:pt x="5212" y="12620"/>
                  </a:lnTo>
                  <a:lnTo>
                    <a:pt x="5780" y="13040"/>
                  </a:lnTo>
                  <a:lnTo>
                    <a:pt x="6348" y="13460"/>
                  </a:lnTo>
                  <a:lnTo>
                    <a:pt x="6965" y="13855"/>
                  </a:lnTo>
                  <a:lnTo>
                    <a:pt x="7583" y="14250"/>
                  </a:lnTo>
                  <a:lnTo>
                    <a:pt x="8249" y="14596"/>
                  </a:lnTo>
                  <a:lnTo>
                    <a:pt x="8916" y="14942"/>
                  </a:lnTo>
                  <a:lnTo>
                    <a:pt x="9608" y="15238"/>
                  </a:lnTo>
                  <a:lnTo>
                    <a:pt x="10299" y="15535"/>
                  </a:lnTo>
                  <a:lnTo>
                    <a:pt x="11040" y="15806"/>
                  </a:lnTo>
                  <a:lnTo>
                    <a:pt x="11781" y="16028"/>
                  </a:lnTo>
                  <a:lnTo>
                    <a:pt x="12522" y="16226"/>
                  </a:lnTo>
                  <a:lnTo>
                    <a:pt x="13263" y="16424"/>
                  </a:lnTo>
                  <a:lnTo>
                    <a:pt x="14004" y="16547"/>
                  </a:lnTo>
                  <a:lnTo>
                    <a:pt x="14720" y="16671"/>
                  </a:lnTo>
                  <a:lnTo>
                    <a:pt x="15461" y="16745"/>
                  </a:lnTo>
                  <a:lnTo>
                    <a:pt x="16177" y="16794"/>
                  </a:lnTo>
                  <a:lnTo>
                    <a:pt x="16893" y="16819"/>
                  </a:lnTo>
                  <a:lnTo>
                    <a:pt x="17609" y="16819"/>
                  </a:lnTo>
                  <a:lnTo>
                    <a:pt x="18301" y="16794"/>
                  </a:lnTo>
                  <a:lnTo>
                    <a:pt x="18992" y="16720"/>
                  </a:lnTo>
                  <a:lnTo>
                    <a:pt x="19659" y="16646"/>
                  </a:lnTo>
                  <a:lnTo>
                    <a:pt x="20326" y="16522"/>
                  </a:lnTo>
                  <a:lnTo>
                    <a:pt x="20993" y="16399"/>
                  </a:lnTo>
                  <a:lnTo>
                    <a:pt x="21610" y="16226"/>
                  </a:lnTo>
                  <a:lnTo>
                    <a:pt x="22228" y="16028"/>
                  </a:lnTo>
                  <a:lnTo>
                    <a:pt x="22845" y="15806"/>
                  </a:lnTo>
                  <a:lnTo>
                    <a:pt x="23413" y="15559"/>
                  </a:lnTo>
                  <a:lnTo>
                    <a:pt x="23981" y="15288"/>
                  </a:lnTo>
                  <a:lnTo>
                    <a:pt x="24524" y="14991"/>
                  </a:lnTo>
                  <a:lnTo>
                    <a:pt x="25068" y="14670"/>
                  </a:lnTo>
                  <a:lnTo>
                    <a:pt x="25562" y="14349"/>
                  </a:lnTo>
                  <a:lnTo>
                    <a:pt x="26031" y="13979"/>
                  </a:lnTo>
                  <a:lnTo>
                    <a:pt x="26475" y="13584"/>
                  </a:lnTo>
                  <a:lnTo>
                    <a:pt x="26920" y="13188"/>
                  </a:lnTo>
                  <a:lnTo>
                    <a:pt x="27315" y="12744"/>
                  </a:lnTo>
                  <a:lnTo>
                    <a:pt x="27685" y="12299"/>
                  </a:lnTo>
                  <a:lnTo>
                    <a:pt x="28006" y="11805"/>
                  </a:lnTo>
                  <a:lnTo>
                    <a:pt x="28328" y="11311"/>
                  </a:lnTo>
                  <a:lnTo>
                    <a:pt x="28599" y="10793"/>
                  </a:lnTo>
                  <a:lnTo>
                    <a:pt x="28846" y="10274"/>
                  </a:lnTo>
                  <a:lnTo>
                    <a:pt x="29044" y="9706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4"/>
            <p:cNvSpPr/>
            <p:nvPr/>
          </p:nvSpPr>
          <p:spPr>
            <a:xfrm>
              <a:off x="1220925" y="-1461750"/>
              <a:ext cx="638425" cy="369850"/>
            </a:xfrm>
            <a:custGeom>
              <a:rect b="b" l="l" r="r" t="t"/>
              <a:pathLst>
                <a:path extrusionOk="0" h="14794" w="25537">
                  <a:moveTo>
                    <a:pt x="421" y="0"/>
                  </a:moveTo>
                  <a:lnTo>
                    <a:pt x="273" y="494"/>
                  </a:lnTo>
                  <a:lnTo>
                    <a:pt x="149" y="988"/>
                  </a:lnTo>
                  <a:lnTo>
                    <a:pt x="75" y="1507"/>
                  </a:lnTo>
                  <a:lnTo>
                    <a:pt x="26" y="2025"/>
                  </a:lnTo>
                  <a:lnTo>
                    <a:pt x="1" y="2519"/>
                  </a:lnTo>
                  <a:lnTo>
                    <a:pt x="1" y="3038"/>
                  </a:lnTo>
                  <a:lnTo>
                    <a:pt x="50" y="3556"/>
                  </a:lnTo>
                  <a:lnTo>
                    <a:pt x="124" y="4075"/>
                  </a:lnTo>
                  <a:lnTo>
                    <a:pt x="248" y="4594"/>
                  </a:lnTo>
                  <a:lnTo>
                    <a:pt x="371" y="5088"/>
                  </a:lnTo>
                  <a:lnTo>
                    <a:pt x="544" y="5606"/>
                  </a:lnTo>
                  <a:lnTo>
                    <a:pt x="742" y="6100"/>
                  </a:lnTo>
                  <a:lnTo>
                    <a:pt x="964" y="6594"/>
                  </a:lnTo>
                  <a:lnTo>
                    <a:pt x="1211" y="7088"/>
                  </a:lnTo>
                  <a:lnTo>
                    <a:pt x="1483" y="7557"/>
                  </a:lnTo>
                  <a:lnTo>
                    <a:pt x="1779" y="8051"/>
                  </a:lnTo>
                  <a:lnTo>
                    <a:pt x="2125" y="8520"/>
                  </a:lnTo>
                  <a:lnTo>
                    <a:pt x="2471" y="8965"/>
                  </a:lnTo>
                  <a:lnTo>
                    <a:pt x="2841" y="9410"/>
                  </a:lnTo>
                  <a:lnTo>
                    <a:pt x="3236" y="9854"/>
                  </a:lnTo>
                  <a:lnTo>
                    <a:pt x="3681" y="10274"/>
                  </a:lnTo>
                  <a:lnTo>
                    <a:pt x="4125" y="10694"/>
                  </a:lnTo>
                  <a:lnTo>
                    <a:pt x="4594" y="11089"/>
                  </a:lnTo>
                  <a:lnTo>
                    <a:pt x="5088" y="11459"/>
                  </a:lnTo>
                  <a:lnTo>
                    <a:pt x="5582" y="11830"/>
                  </a:lnTo>
                  <a:lnTo>
                    <a:pt x="6126" y="12176"/>
                  </a:lnTo>
                  <a:lnTo>
                    <a:pt x="6669" y="12521"/>
                  </a:lnTo>
                  <a:lnTo>
                    <a:pt x="7237" y="12818"/>
                  </a:lnTo>
                  <a:lnTo>
                    <a:pt x="7830" y="13114"/>
                  </a:lnTo>
                  <a:lnTo>
                    <a:pt x="8447" y="13386"/>
                  </a:lnTo>
                  <a:lnTo>
                    <a:pt x="9064" y="13657"/>
                  </a:lnTo>
                  <a:lnTo>
                    <a:pt x="9707" y="13880"/>
                  </a:lnTo>
                  <a:lnTo>
                    <a:pt x="10373" y="14077"/>
                  </a:lnTo>
                  <a:lnTo>
                    <a:pt x="11015" y="14275"/>
                  </a:lnTo>
                  <a:lnTo>
                    <a:pt x="11658" y="14423"/>
                  </a:lnTo>
                  <a:lnTo>
                    <a:pt x="12324" y="14546"/>
                  </a:lnTo>
                  <a:lnTo>
                    <a:pt x="12966" y="14645"/>
                  </a:lnTo>
                  <a:lnTo>
                    <a:pt x="13609" y="14719"/>
                  </a:lnTo>
                  <a:lnTo>
                    <a:pt x="14226" y="14769"/>
                  </a:lnTo>
                  <a:lnTo>
                    <a:pt x="14868" y="14793"/>
                  </a:lnTo>
                  <a:lnTo>
                    <a:pt x="15486" y="14793"/>
                  </a:lnTo>
                  <a:lnTo>
                    <a:pt x="16103" y="14744"/>
                  </a:lnTo>
                  <a:lnTo>
                    <a:pt x="16696" y="14695"/>
                  </a:lnTo>
                  <a:lnTo>
                    <a:pt x="17288" y="14620"/>
                  </a:lnTo>
                  <a:lnTo>
                    <a:pt x="17881" y="14522"/>
                  </a:lnTo>
                  <a:lnTo>
                    <a:pt x="18449" y="14398"/>
                  </a:lnTo>
                  <a:lnTo>
                    <a:pt x="19017" y="14250"/>
                  </a:lnTo>
                  <a:lnTo>
                    <a:pt x="19560" y="14077"/>
                  </a:lnTo>
                  <a:lnTo>
                    <a:pt x="20079" y="13880"/>
                  </a:lnTo>
                  <a:lnTo>
                    <a:pt x="20598" y="13682"/>
                  </a:lnTo>
                  <a:lnTo>
                    <a:pt x="21092" y="13435"/>
                  </a:lnTo>
                  <a:lnTo>
                    <a:pt x="21586" y="13188"/>
                  </a:lnTo>
                  <a:lnTo>
                    <a:pt x="22030" y="12892"/>
                  </a:lnTo>
                  <a:lnTo>
                    <a:pt x="22475" y="12595"/>
                  </a:lnTo>
                  <a:lnTo>
                    <a:pt x="22894" y="12274"/>
                  </a:lnTo>
                  <a:lnTo>
                    <a:pt x="23290" y="11929"/>
                  </a:lnTo>
                  <a:lnTo>
                    <a:pt x="23660" y="11583"/>
                  </a:lnTo>
                  <a:lnTo>
                    <a:pt x="24006" y="11188"/>
                  </a:lnTo>
                  <a:lnTo>
                    <a:pt x="24327" y="10793"/>
                  </a:lnTo>
                  <a:lnTo>
                    <a:pt x="24623" y="10373"/>
                  </a:lnTo>
                  <a:lnTo>
                    <a:pt x="24895" y="9953"/>
                  </a:lnTo>
                  <a:lnTo>
                    <a:pt x="25142" y="9484"/>
                  </a:lnTo>
                  <a:lnTo>
                    <a:pt x="25364" y="9014"/>
                  </a:lnTo>
                  <a:lnTo>
                    <a:pt x="25537" y="8520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4"/>
            <p:cNvSpPr/>
            <p:nvPr/>
          </p:nvSpPr>
          <p:spPr>
            <a:xfrm>
              <a:off x="1475300" y="-1232700"/>
              <a:ext cx="37700" cy="57450"/>
            </a:xfrm>
            <a:custGeom>
              <a:rect b="b" l="l" r="r" t="t"/>
              <a:pathLst>
                <a:path extrusionOk="0" h="2298" w="1508">
                  <a:moveTo>
                    <a:pt x="989" y="1"/>
                  </a:moveTo>
                  <a:lnTo>
                    <a:pt x="865" y="25"/>
                  </a:lnTo>
                  <a:lnTo>
                    <a:pt x="717" y="99"/>
                  </a:lnTo>
                  <a:lnTo>
                    <a:pt x="569" y="198"/>
                  </a:lnTo>
                  <a:lnTo>
                    <a:pt x="421" y="346"/>
                  </a:lnTo>
                  <a:lnTo>
                    <a:pt x="297" y="519"/>
                  </a:lnTo>
                  <a:lnTo>
                    <a:pt x="198" y="717"/>
                  </a:lnTo>
                  <a:lnTo>
                    <a:pt x="100" y="939"/>
                  </a:lnTo>
                  <a:lnTo>
                    <a:pt x="50" y="1161"/>
                  </a:lnTo>
                  <a:lnTo>
                    <a:pt x="1" y="1384"/>
                  </a:lnTo>
                  <a:lnTo>
                    <a:pt x="1" y="1606"/>
                  </a:lnTo>
                  <a:lnTo>
                    <a:pt x="25" y="1803"/>
                  </a:lnTo>
                  <a:lnTo>
                    <a:pt x="75" y="1976"/>
                  </a:lnTo>
                  <a:lnTo>
                    <a:pt x="149" y="2100"/>
                  </a:lnTo>
                  <a:lnTo>
                    <a:pt x="248" y="2223"/>
                  </a:lnTo>
                  <a:lnTo>
                    <a:pt x="371" y="2273"/>
                  </a:lnTo>
                  <a:lnTo>
                    <a:pt x="495" y="2297"/>
                  </a:lnTo>
                  <a:lnTo>
                    <a:pt x="643" y="2273"/>
                  </a:lnTo>
                  <a:lnTo>
                    <a:pt x="791" y="2223"/>
                  </a:lnTo>
                  <a:lnTo>
                    <a:pt x="939" y="2100"/>
                  </a:lnTo>
                  <a:lnTo>
                    <a:pt x="1063" y="1976"/>
                  </a:lnTo>
                  <a:lnTo>
                    <a:pt x="1186" y="1803"/>
                  </a:lnTo>
                  <a:lnTo>
                    <a:pt x="1310" y="1606"/>
                  </a:lnTo>
                  <a:lnTo>
                    <a:pt x="1384" y="1384"/>
                  </a:lnTo>
                  <a:lnTo>
                    <a:pt x="1458" y="1137"/>
                  </a:lnTo>
                  <a:lnTo>
                    <a:pt x="1483" y="914"/>
                  </a:lnTo>
                  <a:lnTo>
                    <a:pt x="1507" y="692"/>
                  </a:lnTo>
                  <a:lnTo>
                    <a:pt x="1483" y="519"/>
                  </a:lnTo>
                  <a:lnTo>
                    <a:pt x="1433" y="346"/>
                  </a:lnTo>
                  <a:lnTo>
                    <a:pt x="1359" y="198"/>
                  </a:lnTo>
                  <a:lnTo>
                    <a:pt x="1260" y="99"/>
                  </a:lnTo>
                  <a:lnTo>
                    <a:pt x="1137" y="25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4"/>
            <p:cNvSpPr/>
            <p:nvPr/>
          </p:nvSpPr>
          <p:spPr>
            <a:xfrm>
              <a:off x="1579650" y="-1233325"/>
              <a:ext cx="33975" cy="59300"/>
            </a:xfrm>
            <a:custGeom>
              <a:rect b="b" l="l" r="r" t="t"/>
              <a:pathLst>
                <a:path extrusionOk="0" h="2372" w="1359">
                  <a:moveTo>
                    <a:pt x="643" y="1"/>
                  </a:moveTo>
                  <a:lnTo>
                    <a:pt x="494" y="26"/>
                  </a:lnTo>
                  <a:lnTo>
                    <a:pt x="371" y="100"/>
                  </a:lnTo>
                  <a:lnTo>
                    <a:pt x="272" y="198"/>
                  </a:lnTo>
                  <a:lnTo>
                    <a:pt x="173" y="347"/>
                  </a:lnTo>
                  <a:lnTo>
                    <a:pt x="99" y="544"/>
                  </a:lnTo>
                  <a:lnTo>
                    <a:pt x="50" y="742"/>
                  </a:lnTo>
                  <a:lnTo>
                    <a:pt x="0" y="964"/>
                  </a:lnTo>
                  <a:lnTo>
                    <a:pt x="0" y="1211"/>
                  </a:lnTo>
                  <a:lnTo>
                    <a:pt x="25" y="1433"/>
                  </a:lnTo>
                  <a:lnTo>
                    <a:pt x="75" y="1656"/>
                  </a:lnTo>
                  <a:lnTo>
                    <a:pt x="149" y="1878"/>
                  </a:lnTo>
                  <a:lnTo>
                    <a:pt x="223" y="2051"/>
                  </a:lnTo>
                  <a:lnTo>
                    <a:pt x="322" y="2174"/>
                  </a:lnTo>
                  <a:lnTo>
                    <a:pt x="445" y="2298"/>
                  </a:lnTo>
                  <a:lnTo>
                    <a:pt x="593" y="2347"/>
                  </a:lnTo>
                  <a:lnTo>
                    <a:pt x="717" y="2372"/>
                  </a:lnTo>
                  <a:lnTo>
                    <a:pt x="865" y="2347"/>
                  </a:lnTo>
                  <a:lnTo>
                    <a:pt x="988" y="2273"/>
                  </a:lnTo>
                  <a:lnTo>
                    <a:pt x="1087" y="2149"/>
                  </a:lnTo>
                  <a:lnTo>
                    <a:pt x="1186" y="2001"/>
                  </a:lnTo>
                  <a:lnTo>
                    <a:pt x="1260" y="1828"/>
                  </a:lnTo>
                  <a:lnTo>
                    <a:pt x="1309" y="1631"/>
                  </a:lnTo>
                  <a:lnTo>
                    <a:pt x="1359" y="1409"/>
                  </a:lnTo>
                  <a:lnTo>
                    <a:pt x="1359" y="1162"/>
                  </a:lnTo>
                  <a:lnTo>
                    <a:pt x="1334" y="915"/>
                  </a:lnTo>
                  <a:lnTo>
                    <a:pt x="1285" y="692"/>
                  </a:lnTo>
                  <a:lnTo>
                    <a:pt x="1211" y="495"/>
                  </a:lnTo>
                  <a:lnTo>
                    <a:pt x="1137" y="322"/>
                  </a:lnTo>
                  <a:lnTo>
                    <a:pt x="1013" y="174"/>
                  </a:lnTo>
                  <a:lnTo>
                    <a:pt x="914" y="75"/>
                  </a:lnTo>
                  <a:lnTo>
                    <a:pt x="766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4"/>
            <p:cNvSpPr/>
            <p:nvPr/>
          </p:nvSpPr>
          <p:spPr>
            <a:xfrm>
              <a:off x="1659925" y="-1263575"/>
              <a:ext cx="35825" cy="58075"/>
            </a:xfrm>
            <a:custGeom>
              <a:rect b="b" l="l" r="r" t="t"/>
              <a:pathLst>
                <a:path extrusionOk="0" h="2323" w="1433">
                  <a:moveTo>
                    <a:pt x="543" y="1"/>
                  </a:moveTo>
                  <a:lnTo>
                    <a:pt x="395" y="25"/>
                  </a:lnTo>
                  <a:lnTo>
                    <a:pt x="272" y="75"/>
                  </a:lnTo>
                  <a:lnTo>
                    <a:pt x="173" y="174"/>
                  </a:lnTo>
                  <a:lnTo>
                    <a:pt x="74" y="322"/>
                  </a:lnTo>
                  <a:lnTo>
                    <a:pt x="25" y="495"/>
                  </a:lnTo>
                  <a:lnTo>
                    <a:pt x="0" y="692"/>
                  </a:lnTo>
                  <a:lnTo>
                    <a:pt x="0" y="890"/>
                  </a:lnTo>
                  <a:lnTo>
                    <a:pt x="25" y="1112"/>
                  </a:lnTo>
                  <a:lnTo>
                    <a:pt x="74" y="1359"/>
                  </a:lnTo>
                  <a:lnTo>
                    <a:pt x="148" y="1581"/>
                  </a:lnTo>
                  <a:lnTo>
                    <a:pt x="247" y="1779"/>
                  </a:lnTo>
                  <a:lnTo>
                    <a:pt x="346" y="1952"/>
                  </a:lnTo>
                  <a:lnTo>
                    <a:pt x="494" y="2100"/>
                  </a:lnTo>
                  <a:lnTo>
                    <a:pt x="617" y="2223"/>
                  </a:lnTo>
                  <a:lnTo>
                    <a:pt x="766" y="2297"/>
                  </a:lnTo>
                  <a:lnTo>
                    <a:pt x="914" y="2322"/>
                  </a:lnTo>
                  <a:lnTo>
                    <a:pt x="1037" y="2322"/>
                  </a:lnTo>
                  <a:lnTo>
                    <a:pt x="1161" y="2248"/>
                  </a:lnTo>
                  <a:lnTo>
                    <a:pt x="1260" y="2149"/>
                  </a:lnTo>
                  <a:lnTo>
                    <a:pt x="1358" y="2026"/>
                  </a:lnTo>
                  <a:lnTo>
                    <a:pt x="1408" y="1853"/>
                  </a:lnTo>
                  <a:lnTo>
                    <a:pt x="1432" y="1655"/>
                  </a:lnTo>
                  <a:lnTo>
                    <a:pt x="1432" y="1458"/>
                  </a:lnTo>
                  <a:lnTo>
                    <a:pt x="1432" y="1211"/>
                  </a:lnTo>
                  <a:lnTo>
                    <a:pt x="1358" y="989"/>
                  </a:lnTo>
                  <a:lnTo>
                    <a:pt x="1284" y="766"/>
                  </a:lnTo>
                  <a:lnTo>
                    <a:pt x="1185" y="544"/>
                  </a:lnTo>
                  <a:lnTo>
                    <a:pt x="1087" y="371"/>
                  </a:lnTo>
                  <a:lnTo>
                    <a:pt x="938" y="223"/>
                  </a:lnTo>
                  <a:lnTo>
                    <a:pt x="815" y="124"/>
                  </a:lnTo>
                  <a:lnTo>
                    <a:pt x="667" y="50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4"/>
            <p:cNvSpPr/>
            <p:nvPr/>
          </p:nvSpPr>
          <p:spPr>
            <a:xfrm>
              <a:off x="1389475" y="-1291975"/>
              <a:ext cx="46350" cy="51275"/>
            </a:xfrm>
            <a:custGeom>
              <a:rect b="b" l="l" r="r" t="t"/>
              <a:pathLst>
                <a:path extrusionOk="0" h="2051" w="1854">
                  <a:moveTo>
                    <a:pt x="1433" y="1"/>
                  </a:moveTo>
                  <a:lnTo>
                    <a:pt x="1261" y="25"/>
                  </a:lnTo>
                  <a:lnTo>
                    <a:pt x="1088" y="75"/>
                  </a:lnTo>
                  <a:lnTo>
                    <a:pt x="915" y="149"/>
                  </a:lnTo>
                  <a:lnTo>
                    <a:pt x="742" y="272"/>
                  </a:lnTo>
                  <a:lnTo>
                    <a:pt x="569" y="421"/>
                  </a:lnTo>
                  <a:lnTo>
                    <a:pt x="396" y="593"/>
                  </a:lnTo>
                  <a:lnTo>
                    <a:pt x="273" y="791"/>
                  </a:lnTo>
                  <a:lnTo>
                    <a:pt x="149" y="989"/>
                  </a:lnTo>
                  <a:lnTo>
                    <a:pt x="75" y="1186"/>
                  </a:lnTo>
                  <a:lnTo>
                    <a:pt x="26" y="1384"/>
                  </a:lnTo>
                  <a:lnTo>
                    <a:pt x="1" y="1557"/>
                  </a:lnTo>
                  <a:lnTo>
                    <a:pt x="26" y="1705"/>
                  </a:lnTo>
                  <a:lnTo>
                    <a:pt x="75" y="1853"/>
                  </a:lnTo>
                  <a:lnTo>
                    <a:pt x="174" y="1952"/>
                  </a:lnTo>
                  <a:lnTo>
                    <a:pt x="297" y="2026"/>
                  </a:lnTo>
                  <a:lnTo>
                    <a:pt x="421" y="2050"/>
                  </a:lnTo>
                  <a:lnTo>
                    <a:pt x="594" y="2026"/>
                  </a:lnTo>
                  <a:lnTo>
                    <a:pt x="767" y="1976"/>
                  </a:lnTo>
                  <a:lnTo>
                    <a:pt x="939" y="1902"/>
                  </a:lnTo>
                  <a:lnTo>
                    <a:pt x="1112" y="1779"/>
                  </a:lnTo>
                  <a:lnTo>
                    <a:pt x="1285" y="1631"/>
                  </a:lnTo>
                  <a:lnTo>
                    <a:pt x="1458" y="1458"/>
                  </a:lnTo>
                  <a:lnTo>
                    <a:pt x="1582" y="1260"/>
                  </a:lnTo>
                  <a:lnTo>
                    <a:pt x="1705" y="1063"/>
                  </a:lnTo>
                  <a:lnTo>
                    <a:pt x="1779" y="865"/>
                  </a:lnTo>
                  <a:lnTo>
                    <a:pt x="1829" y="692"/>
                  </a:lnTo>
                  <a:lnTo>
                    <a:pt x="1853" y="495"/>
                  </a:lnTo>
                  <a:lnTo>
                    <a:pt x="1829" y="346"/>
                  </a:lnTo>
                  <a:lnTo>
                    <a:pt x="1779" y="223"/>
                  </a:lnTo>
                  <a:lnTo>
                    <a:pt x="1680" y="99"/>
                  </a:lnTo>
                  <a:lnTo>
                    <a:pt x="1557" y="50"/>
                  </a:lnTo>
                  <a:lnTo>
                    <a:pt x="1433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4"/>
            <p:cNvSpPr/>
            <p:nvPr/>
          </p:nvSpPr>
          <p:spPr>
            <a:xfrm>
              <a:off x="1340700" y="-1362350"/>
              <a:ext cx="51900" cy="44475"/>
            </a:xfrm>
            <a:custGeom>
              <a:rect b="b" l="l" r="r" t="t"/>
              <a:pathLst>
                <a:path extrusionOk="0" h="1779" w="2076">
                  <a:moveTo>
                    <a:pt x="1433" y="0"/>
                  </a:moveTo>
                  <a:lnTo>
                    <a:pt x="1236" y="50"/>
                  </a:lnTo>
                  <a:lnTo>
                    <a:pt x="1038" y="124"/>
                  </a:lnTo>
                  <a:lnTo>
                    <a:pt x="841" y="223"/>
                  </a:lnTo>
                  <a:lnTo>
                    <a:pt x="643" y="346"/>
                  </a:lnTo>
                  <a:lnTo>
                    <a:pt x="446" y="519"/>
                  </a:lnTo>
                  <a:lnTo>
                    <a:pt x="297" y="667"/>
                  </a:lnTo>
                  <a:lnTo>
                    <a:pt x="174" y="840"/>
                  </a:lnTo>
                  <a:lnTo>
                    <a:pt x="75" y="1013"/>
                  </a:lnTo>
                  <a:lnTo>
                    <a:pt x="26" y="1186"/>
                  </a:lnTo>
                  <a:lnTo>
                    <a:pt x="1" y="1334"/>
                  </a:lnTo>
                  <a:lnTo>
                    <a:pt x="26" y="1482"/>
                  </a:lnTo>
                  <a:lnTo>
                    <a:pt x="100" y="1606"/>
                  </a:lnTo>
                  <a:lnTo>
                    <a:pt x="199" y="1704"/>
                  </a:lnTo>
                  <a:lnTo>
                    <a:pt x="322" y="1754"/>
                  </a:lnTo>
                  <a:lnTo>
                    <a:pt x="470" y="1778"/>
                  </a:lnTo>
                  <a:lnTo>
                    <a:pt x="668" y="1778"/>
                  </a:lnTo>
                  <a:lnTo>
                    <a:pt x="841" y="1754"/>
                  </a:lnTo>
                  <a:lnTo>
                    <a:pt x="1038" y="1680"/>
                  </a:lnTo>
                  <a:lnTo>
                    <a:pt x="1260" y="1581"/>
                  </a:lnTo>
                  <a:lnTo>
                    <a:pt x="1458" y="1433"/>
                  </a:lnTo>
                  <a:lnTo>
                    <a:pt x="1631" y="1284"/>
                  </a:lnTo>
                  <a:lnTo>
                    <a:pt x="1804" y="1112"/>
                  </a:lnTo>
                  <a:lnTo>
                    <a:pt x="1927" y="939"/>
                  </a:lnTo>
                  <a:lnTo>
                    <a:pt x="2001" y="766"/>
                  </a:lnTo>
                  <a:lnTo>
                    <a:pt x="2075" y="618"/>
                  </a:lnTo>
                  <a:lnTo>
                    <a:pt x="2075" y="445"/>
                  </a:lnTo>
                  <a:lnTo>
                    <a:pt x="2075" y="297"/>
                  </a:lnTo>
                  <a:lnTo>
                    <a:pt x="2001" y="173"/>
                  </a:lnTo>
                  <a:lnTo>
                    <a:pt x="1903" y="74"/>
                  </a:lnTo>
                  <a:lnTo>
                    <a:pt x="1779" y="2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24"/>
          <p:cNvGrpSpPr/>
          <p:nvPr/>
        </p:nvGrpSpPr>
        <p:grpSpPr>
          <a:xfrm>
            <a:off x="7994473" y="4103348"/>
            <a:ext cx="1355497" cy="1270466"/>
            <a:chOff x="8195600" y="-957775"/>
            <a:chExt cx="895900" cy="839700"/>
          </a:xfrm>
        </p:grpSpPr>
        <p:sp>
          <p:nvSpPr>
            <p:cNvPr id="767" name="Google Shape;767;p24"/>
            <p:cNvSpPr/>
            <p:nvPr/>
          </p:nvSpPr>
          <p:spPr>
            <a:xfrm>
              <a:off x="8195600" y="-957775"/>
              <a:ext cx="895900" cy="839700"/>
            </a:xfrm>
            <a:custGeom>
              <a:rect b="b" l="l" r="r" t="t"/>
              <a:pathLst>
                <a:path extrusionOk="0" h="33588" w="35836">
                  <a:moveTo>
                    <a:pt x="21882" y="1334"/>
                  </a:moveTo>
                  <a:lnTo>
                    <a:pt x="22524" y="1358"/>
                  </a:lnTo>
                  <a:lnTo>
                    <a:pt x="23141" y="1433"/>
                  </a:lnTo>
                  <a:lnTo>
                    <a:pt x="23758" y="1531"/>
                  </a:lnTo>
                  <a:lnTo>
                    <a:pt x="24351" y="1704"/>
                  </a:lnTo>
                  <a:lnTo>
                    <a:pt x="24944" y="1902"/>
                  </a:lnTo>
                  <a:lnTo>
                    <a:pt x="25512" y="2173"/>
                  </a:lnTo>
                  <a:lnTo>
                    <a:pt x="26055" y="2470"/>
                  </a:lnTo>
                  <a:lnTo>
                    <a:pt x="26574" y="2816"/>
                  </a:lnTo>
                  <a:lnTo>
                    <a:pt x="27092" y="3211"/>
                  </a:lnTo>
                  <a:lnTo>
                    <a:pt x="27562" y="3655"/>
                  </a:lnTo>
                  <a:lnTo>
                    <a:pt x="27982" y="4124"/>
                  </a:lnTo>
                  <a:lnTo>
                    <a:pt x="28377" y="4668"/>
                  </a:lnTo>
                  <a:lnTo>
                    <a:pt x="28747" y="5211"/>
                  </a:lnTo>
                  <a:lnTo>
                    <a:pt x="28920" y="5557"/>
                  </a:lnTo>
                  <a:lnTo>
                    <a:pt x="29093" y="5903"/>
                  </a:lnTo>
                  <a:lnTo>
                    <a:pt x="29241" y="6273"/>
                  </a:lnTo>
                  <a:lnTo>
                    <a:pt x="29365" y="6619"/>
                  </a:lnTo>
                  <a:lnTo>
                    <a:pt x="29439" y="6792"/>
                  </a:lnTo>
                  <a:lnTo>
                    <a:pt x="29537" y="7162"/>
                  </a:lnTo>
                  <a:lnTo>
                    <a:pt x="29612" y="7508"/>
                  </a:lnTo>
                  <a:lnTo>
                    <a:pt x="29686" y="7878"/>
                  </a:lnTo>
                  <a:lnTo>
                    <a:pt x="29735" y="8249"/>
                  </a:lnTo>
                  <a:lnTo>
                    <a:pt x="29241" y="8076"/>
                  </a:lnTo>
                  <a:lnTo>
                    <a:pt x="28722" y="7952"/>
                  </a:lnTo>
                  <a:lnTo>
                    <a:pt x="28229" y="7854"/>
                  </a:lnTo>
                  <a:lnTo>
                    <a:pt x="27710" y="7780"/>
                  </a:lnTo>
                  <a:lnTo>
                    <a:pt x="27043" y="7730"/>
                  </a:lnTo>
                  <a:lnTo>
                    <a:pt x="26376" y="7730"/>
                  </a:lnTo>
                  <a:lnTo>
                    <a:pt x="25734" y="7780"/>
                  </a:lnTo>
                  <a:lnTo>
                    <a:pt x="25067" y="7878"/>
                  </a:lnTo>
                  <a:lnTo>
                    <a:pt x="24425" y="8027"/>
                  </a:lnTo>
                  <a:lnTo>
                    <a:pt x="23783" y="8224"/>
                  </a:lnTo>
                  <a:lnTo>
                    <a:pt x="23166" y="8446"/>
                  </a:lnTo>
                  <a:lnTo>
                    <a:pt x="22573" y="8743"/>
                  </a:lnTo>
                  <a:lnTo>
                    <a:pt x="22499" y="8051"/>
                  </a:lnTo>
                  <a:lnTo>
                    <a:pt x="22400" y="7360"/>
                  </a:lnTo>
                  <a:lnTo>
                    <a:pt x="22252" y="6718"/>
                  </a:lnTo>
                  <a:lnTo>
                    <a:pt x="22054" y="6075"/>
                  </a:lnTo>
                  <a:lnTo>
                    <a:pt x="21807" y="5433"/>
                  </a:lnTo>
                  <a:lnTo>
                    <a:pt x="21511" y="4841"/>
                  </a:lnTo>
                  <a:lnTo>
                    <a:pt x="21190" y="4273"/>
                  </a:lnTo>
                  <a:lnTo>
                    <a:pt x="20820" y="3729"/>
                  </a:lnTo>
                  <a:lnTo>
                    <a:pt x="20424" y="3235"/>
                  </a:lnTo>
                  <a:lnTo>
                    <a:pt x="20005" y="2766"/>
                  </a:lnTo>
                  <a:lnTo>
                    <a:pt x="19535" y="2346"/>
                  </a:lnTo>
                  <a:lnTo>
                    <a:pt x="19041" y="1926"/>
                  </a:lnTo>
                  <a:lnTo>
                    <a:pt x="19535" y="1754"/>
                  </a:lnTo>
                  <a:lnTo>
                    <a:pt x="20005" y="1605"/>
                  </a:lnTo>
                  <a:lnTo>
                    <a:pt x="20622" y="1457"/>
                  </a:lnTo>
                  <a:lnTo>
                    <a:pt x="21264" y="1383"/>
                  </a:lnTo>
                  <a:lnTo>
                    <a:pt x="21882" y="1334"/>
                  </a:lnTo>
                  <a:close/>
                  <a:moveTo>
                    <a:pt x="13460" y="1358"/>
                  </a:moveTo>
                  <a:lnTo>
                    <a:pt x="14003" y="1383"/>
                  </a:lnTo>
                  <a:lnTo>
                    <a:pt x="14547" y="1433"/>
                  </a:lnTo>
                  <a:lnTo>
                    <a:pt x="15065" y="1531"/>
                  </a:lnTo>
                  <a:lnTo>
                    <a:pt x="15584" y="1655"/>
                  </a:lnTo>
                  <a:lnTo>
                    <a:pt x="15979" y="1778"/>
                  </a:lnTo>
                  <a:lnTo>
                    <a:pt x="16399" y="1926"/>
                  </a:lnTo>
                  <a:lnTo>
                    <a:pt x="16053" y="2223"/>
                  </a:lnTo>
                  <a:lnTo>
                    <a:pt x="15732" y="2519"/>
                  </a:lnTo>
                  <a:lnTo>
                    <a:pt x="15411" y="2816"/>
                  </a:lnTo>
                  <a:lnTo>
                    <a:pt x="15115" y="3137"/>
                  </a:lnTo>
                  <a:lnTo>
                    <a:pt x="14868" y="3458"/>
                  </a:lnTo>
                  <a:lnTo>
                    <a:pt x="14645" y="3754"/>
                  </a:lnTo>
                  <a:lnTo>
                    <a:pt x="14423" y="4075"/>
                  </a:lnTo>
                  <a:lnTo>
                    <a:pt x="14201" y="4396"/>
                  </a:lnTo>
                  <a:lnTo>
                    <a:pt x="14003" y="4742"/>
                  </a:lnTo>
                  <a:lnTo>
                    <a:pt x="13830" y="5088"/>
                  </a:lnTo>
                  <a:lnTo>
                    <a:pt x="13682" y="5433"/>
                  </a:lnTo>
                  <a:lnTo>
                    <a:pt x="13534" y="5779"/>
                  </a:lnTo>
                  <a:lnTo>
                    <a:pt x="13386" y="6150"/>
                  </a:lnTo>
                  <a:lnTo>
                    <a:pt x="13287" y="6520"/>
                  </a:lnTo>
                  <a:lnTo>
                    <a:pt x="13188" y="6890"/>
                  </a:lnTo>
                  <a:lnTo>
                    <a:pt x="13090" y="7261"/>
                  </a:lnTo>
                  <a:lnTo>
                    <a:pt x="13016" y="7631"/>
                  </a:lnTo>
                  <a:lnTo>
                    <a:pt x="12966" y="8027"/>
                  </a:lnTo>
                  <a:lnTo>
                    <a:pt x="12941" y="8397"/>
                  </a:lnTo>
                  <a:lnTo>
                    <a:pt x="12917" y="8792"/>
                  </a:lnTo>
                  <a:lnTo>
                    <a:pt x="12373" y="8570"/>
                  </a:lnTo>
                  <a:lnTo>
                    <a:pt x="11830" y="8372"/>
                  </a:lnTo>
                  <a:lnTo>
                    <a:pt x="11287" y="8224"/>
                  </a:lnTo>
                  <a:lnTo>
                    <a:pt x="10743" y="8101"/>
                  </a:lnTo>
                  <a:lnTo>
                    <a:pt x="10200" y="8027"/>
                  </a:lnTo>
                  <a:lnTo>
                    <a:pt x="9657" y="7977"/>
                  </a:lnTo>
                  <a:lnTo>
                    <a:pt x="9089" y="7952"/>
                  </a:lnTo>
                  <a:lnTo>
                    <a:pt x="8545" y="7977"/>
                  </a:lnTo>
                  <a:lnTo>
                    <a:pt x="7829" y="8051"/>
                  </a:lnTo>
                  <a:lnTo>
                    <a:pt x="7113" y="8199"/>
                  </a:lnTo>
                  <a:lnTo>
                    <a:pt x="6397" y="8372"/>
                  </a:lnTo>
                  <a:lnTo>
                    <a:pt x="5705" y="8619"/>
                  </a:lnTo>
                  <a:lnTo>
                    <a:pt x="5779" y="8027"/>
                  </a:lnTo>
                  <a:lnTo>
                    <a:pt x="5878" y="7434"/>
                  </a:lnTo>
                  <a:lnTo>
                    <a:pt x="6051" y="6792"/>
                  </a:lnTo>
                  <a:lnTo>
                    <a:pt x="6273" y="6174"/>
                  </a:lnTo>
                  <a:lnTo>
                    <a:pt x="6545" y="5582"/>
                  </a:lnTo>
                  <a:lnTo>
                    <a:pt x="6866" y="5038"/>
                  </a:lnTo>
                  <a:lnTo>
                    <a:pt x="7237" y="4495"/>
                  </a:lnTo>
                  <a:lnTo>
                    <a:pt x="7632" y="4001"/>
                  </a:lnTo>
                  <a:lnTo>
                    <a:pt x="8076" y="3532"/>
                  </a:lnTo>
                  <a:lnTo>
                    <a:pt x="8570" y="3087"/>
                  </a:lnTo>
                  <a:lnTo>
                    <a:pt x="9089" y="2717"/>
                  </a:lnTo>
                  <a:lnTo>
                    <a:pt x="9632" y="2371"/>
                  </a:lnTo>
                  <a:lnTo>
                    <a:pt x="10225" y="2075"/>
                  </a:lnTo>
                  <a:lnTo>
                    <a:pt x="10818" y="1828"/>
                  </a:lnTo>
                  <a:lnTo>
                    <a:pt x="11460" y="1630"/>
                  </a:lnTo>
                  <a:lnTo>
                    <a:pt x="12102" y="1482"/>
                  </a:lnTo>
                  <a:lnTo>
                    <a:pt x="12423" y="1433"/>
                  </a:lnTo>
                  <a:lnTo>
                    <a:pt x="12769" y="1383"/>
                  </a:lnTo>
                  <a:lnTo>
                    <a:pt x="13114" y="1358"/>
                  </a:lnTo>
                  <a:close/>
                  <a:moveTo>
                    <a:pt x="31044" y="10397"/>
                  </a:moveTo>
                  <a:lnTo>
                    <a:pt x="31365" y="10620"/>
                  </a:lnTo>
                  <a:lnTo>
                    <a:pt x="31661" y="10842"/>
                  </a:lnTo>
                  <a:lnTo>
                    <a:pt x="31958" y="11089"/>
                  </a:lnTo>
                  <a:lnTo>
                    <a:pt x="32229" y="11361"/>
                  </a:lnTo>
                  <a:lnTo>
                    <a:pt x="32649" y="11830"/>
                  </a:lnTo>
                  <a:lnTo>
                    <a:pt x="33044" y="12324"/>
                  </a:lnTo>
                  <a:lnTo>
                    <a:pt x="33390" y="12867"/>
                  </a:lnTo>
                  <a:lnTo>
                    <a:pt x="33686" y="13410"/>
                  </a:lnTo>
                  <a:lnTo>
                    <a:pt x="33958" y="13978"/>
                  </a:lnTo>
                  <a:lnTo>
                    <a:pt x="34156" y="14571"/>
                  </a:lnTo>
                  <a:lnTo>
                    <a:pt x="34304" y="15164"/>
                  </a:lnTo>
                  <a:lnTo>
                    <a:pt x="34427" y="15781"/>
                  </a:lnTo>
                  <a:lnTo>
                    <a:pt x="34477" y="16399"/>
                  </a:lnTo>
                  <a:lnTo>
                    <a:pt x="34501" y="17041"/>
                  </a:lnTo>
                  <a:lnTo>
                    <a:pt x="34452" y="17658"/>
                  </a:lnTo>
                  <a:lnTo>
                    <a:pt x="34353" y="18300"/>
                  </a:lnTo>
                  <a:lnTo>
                    <a:pt x="34205" y="18918"/>
                  </a:lnTo>
                  <a:lnTo>
                    <a:pt x="34007" y="19535"/>
                  </a:lnTo>
                  <a:lnTo>
                    <a:pt x="33761" y="20128"/>
                  </a:lnTo>
                  <a:lnTo>
                    <a:pt x="33464" y="20721"/>
                  </a:lnTo>
                  <a:lnTo>
                    <a:pt x="33143" y="21214"/>
                  </a:lnTo>
                  <a:lnTo>
                    <a:pt x="32797" y="21684"/>
                  </a:lnTo>
                  <a:lnTo>
                    <a:pt x="32427" y="22128"/>
                  </a:lnTo>
                  <a:lnTo>
                    <a:pt x="32032" y="22523"/>
                  </a:lnTo>
                  <a:lnTo>
                    <a:pt x="31760" y="22746"/>
                  </a:lnTo>
                  <a:lnTo>
                    <a:pt x="31488" y="22968"/>
                  </a:lnTo>
                  <a:lnTo>
                    <a:pt x="31414" y="22449"/>
                  </a:lnTo>
                  <a:lnTo>
                    <a:pt x="31291" y="21931"/>
                  </a:lnTo>
                  <a:lnTo>
                    <a:pt x="31118" y="21412"/>
                  </a:lnTo>
                  <a:lnTo>
                    <a:pt x="30945" y="20918"/>
                  </a:lnTo>
                  <a:lnTo>
                    <a:pt x="30649" y="20251"/>
                  </a:lnTo>
                  <a:lnTo>
                    <a:pt x="30303" y="19609"/>
                  </a:lnTo>
                  <a:lnTo>
                    <a:pt x="29908" y="18992"/>
                  </a:lnTo>
                  <a:lnTo>
                    <a:pt x="29463" y="18424"/>
                  </a:lnTo>
                  <a:lnTo>
                    <a:pt x="28994" y="17880"/>
                  </a:lnTo>
                  <a:lnTo>
                    <a:pt x="28451" y="17387"/>
                  </a:lnTo>
                  <a:lnTo>
                    <a:pt x="27907" y="16942"/>
                  </a:lnTo>
                  <a:lnTo>
                    <a:pt x="27290" y="16547"/>
                  </a:lnTo>
                  <a:lnTo>
                    <a:pt x="27784" y="16152"/>
                  </a:lnTo>
                  <a:lnTo>
                    <a:pt x="28253" y="15757"/>
                  </a:lnTo>
                  <a:lnTo>
                    <a:pt x="28698" y="15312"/>
                  </a:lnTo>
                  <a:lnTo>
                    <a:pt x="29093" y="14867"/>
                  </a:lnTo>
                  <a:lnTo>
                    <a:pt x="29439" y="14398"/>
                  </a:lnTo>
                  <a:lnTo>
                    <a:pt x="29784" y="13880"/>
                  </a:lnTo>
                  <a:lnTo>
                    <a:pt x="30081" y="13386"/>
                  </a:lnTo>
                  <a:lnTo>
                    <a:pt x="30328" y="12842"/>
                  </a:lnTo>
                  <a:lnTo>
                    <a:pt x="30575" y="12250"/>
                  </a:lnTo>
                  <a:lnTo>
                    <a:pt x="30772" y="11632"/>
                  </a:lnTo>
                  <a:lnTo>
                    <a:pt x="30920" y="11015"/>
                  </a:lnTo>
                  <a:lnTo>
                    <a:pt x="31044" y="10397"/>
                  </a:lnTo>
                  <a:close/>
                  <a:moveTo>
                    <a:pt x="4495" y="10842"/>
                  </a:moveTo>
                  <a:lnTo>
                    <a:pt x="4594" y="11262"/>
                  </a:lnTo>
                  <a:lnTo>
                    <a:pt x="4718" y="11682"/>
                  </a:lnTo>
                  <a:lnTo>
                    <a:pt x="4841" y="12077"/>
                  </a:lnTo>
                  <a:lnTo>
                    <a:pt x="4989" y="12497"/>
                  </a:lnTo>
                  <a:lnTo>
                    <a:pt x="5286" y="13139"/>
                  </a:lnTo>
                  <a:lnTo>
                    <a:pt x="5607" y="13756"/>
                  </a:lnTo>
                  <a:lnTo>
                    <a:pt x="6002" y="14349"/>
                  </a:lnTo>
                  <a:lnTo>
                    <a:pt x="6422" y="14917"/>
                  </a:lnTo>
                  <a:lnTo>
                    <a:pt x="6891" y="15435"/>
                  </a:lnTo>
                  <a:lnTo>
                    <a:pt x="7385" y="15929"/>
                  </a:lnTo>
                  <a:lnTo>
                    <a:pt x="7953" y="16374"/>
                  </a:lnTo>
                  <a:lnTo>
                    <a:pt x="8521" y="16794"/>
                  </a:lnTo>
                  <a:lnTo>
                    <a:pt x="7928" y="17189"/>
                  </a:lnTo>
                  <a:lnTo>
                    <a:pt x="7409" y="17633"/>
                  </a:lnTo>
                  <a:lnTo>
                    <a:pt x="6891" y="18103"/>
                  </a:lnTo>
                  <a:lnTo>
                    <a:pt x="6446" y="18597"/>
                  </a:lnTo>
                  <a:lnTo>
                    <a:pt x="6026" y="19140"/>
                  </a:lnTo>
                  <a:lnTo>
                    <a:pt x="5656" y="19683"/>
                  </a:lnTo>
                  <a:lnTo>
                    <a:pt x="5335" y="20276"/>
                  </a:lnTo>
                  <a:lnTo>
                    <a:pt x="5039" y="20869"/>
                  </a:lnTo>
                  <a:lnTo>
                    <a:pt x="4816" y="21437"/>
                  </a:lnTo>
                  <a:lnTo>
                    <a:pt x="4643" y="22029"/>
                  </a:lnTo>
                  <a:lnTo>
                    <a:pt x="4495" y="22622"/>
                  </a:lnTo>
                  <a:lnTo>
                    <a:pt x="4372" y="23240"/>
                  </a:lnTo>
                  <a:lnTo>
                    <a:pt x="4100" y="23017"/>
                  </a:lnTo>
                  <a:lnTo>
                    <a:pt x="3853" y="22795"/>
                  </a:lnTo>
                  <a:lnTo>
                    <a:pt x="3606" y="22548"/>
                  </a:lnTo>
                  <a:lnTo>
                    <a:pt x="3359" y="22301"/>
                  </a:lnTo>
                  <a:lnTo>
                    <a:pt x="3137" y="22054"/>
                  </a:lnTo>
                  <a:lnTo>
                    <a:pt x="2742" y="21511"/>
                  </a:lnTo>
                  <a:lnTo>
                    <a:pt x="2371" y="20943"/>
                  </a:lnTo>
                  <a:lnTo>
                    <a:pt x="2075" y="20350"/>
                  </a:lnTo>
                  <a:lnTo>
                    <a:pt x="1828" y="19733"/>
                  </a:lnTo>
                  <a:lnTo>
                    <a:pt x="1630" y="19115"/>
                  </a:lnTo>
                  <a:lnTo>
                    <a:pt x="1482" y="18448"/>
                  </a:lnTo>
                  <a:lnTo>
                    <a:pt x="1383" y="17806"/>
                  </a:lnTo>
                  <a:lnTo>
                    <a:pt x="1359" y="17140"/>
                  </a:lnTo>
                  <a:lnTo>
                    <a:pt x="1383" y="16473"/>
                  </a:lnTo>
                  <a:lnTo>
                    <a:pt x="1458" y="15781"/>
                  </a:lnTo>
                  <a:lnTo>
                    <a:pt x="1507" y="15460"/>
                  </a:lnTo>
                  <a:lnTo>
                    <a:pt x="1606" y="15139"/>
                  </a:lnTo>
                  <a:lnTo>
                    <a:pt x="1680" y="14793"/>
                  </a:lnTo>
                  <a:lnTo>
                    <a:pt x="1803" y="14472"/>
                  </a:lnTo>
                  <a:lnTo>
                    <a:pt x="1927" y="14151"/>
                  </a:lnTo>
                  <a:lnTo>
                    <a:pt x="2050" y="13830"/>
                  </a:lnTo>
                  <a:lnTo>
                    <a:pt x="2223" y="13509"/>
                  </a:lnTo>
                  <a:lnTo>
                    <a:pt x="2396" y="13188"/>
                  </a:lnTo>
                  <a:lnTo>
                    <a:pt x="2668" y="12744"/>
                  </a:lnTo>
                  <a:lnTo>
                    <a:pt x="2964" y="12348"/>
                  </a:lnTo>
                  <a:lnTo>
                    <a:pt x="3285" y="11953"/>
                  </a:lnTo>
                  <a:lnTo>
                    <a:pt x="3631" y="11583"/>
                  </a:lnTo>
                  <a:lnTo>
                    <a:pt x="4051" y="11188"/>
                  </a:lnTo>
                  <a:lnTo>
                    <a:pt x="4495" y="10842"/>
                  </a:lnTo>
                  <a:close/>
                  <a:moveTo>
                    <a:pt x="17733" y="2643"/>
                  </a:moveTo>
                  <a:lnTo>
                    <a:pt x="18251" y="3013"/>
                  </a:lnTo>
                  <a:lnTo>
                    <a:pt x="18720" y="3433"/>
                  </a:lnTo>
                  <a:lnTo>
                    <a:pt x="19165" y="3878"/>
                  </a:lnTo>
                  <a:lnTo>
                    <a:pt x="19585" y="4371"/>
                  </a:lnTo>
                  <a:lnTo>
                    <a:pt x="19955" y="4890"/>
                  </a:lnTo>
                  <a:lnTo>
                    <a:pt x="20301" y="5433"/>
                  </a:lnTo>
                  <a:lnTo>
                    <a:pt x="20573" y="6001"/>
                  </a:lnTo>
                  <a:lnTo>
                    <a:pt x="20820" y="6619"/>
                  </a:lnTo>
                  <a:lnTo>
                    <a:pt x="20992" y="7212"/>
                  </a:lnTo>
                  <a:lnTo>
                    <a:pt x="21116" y="7829"/>
                  </a:lnTo>
                  <a:lnTo>
                    <a:pt x="21190" y="8471"/>
                  </a:lnTo>
                  <a:lnTo>
                    <a:pt x="21215" y="9138"/>
                  </a:lnTo>
                  <a:lnTo>
                    <a:pt x="21215" y="9459"/>
                  </a:lnTo>
                  <a:lnTo>
                    <a:pt x="21585" y="9632"/>
                  </a:lnTo>
                  <a:lnTo>
                    <a:pt x="21931" y="9829"/>
                  </a:lnTo>
                  <a:lnTo>
                    <a:pt x="22277" y="10027"/>
                  </a:lnTo>
                  <a:lnTo>
                    <a:pt x="22622" y="10249"/>
                  </a:lnTo>
                  <a:lnTo>
                    <a:pt x="22919" y="10076"/>
                  </a:lnTo>
                  <a:lnTo>
                    <a:pt x="23240" y="9903"/>
                  </a:lnTo>
                  <a:lnTo>
                    <a:pt x="23536" y="9755"/>
                  </a:lnTo>
                  <a:lnTo>
                    <a:pt x="23857" y="9632"/>
                  </a:lnTo>
                  <a:lnTo>
                    <a:pt x="24203" y="9508"/>
                  </a:lnTo>
                  <a:lnTo>
                    <a:pt x="24524" y="9410"/>
                  </a:lnTo>
                  <a:lnTo>
                    <a:pt x="24870" y="9311"/>
                  </a:lnTo>
                  <a:lnTo>
                    <a:pt x="25216" y="9237"/>
                  </a:lnTo>
                  <a:lnTo>
                    <a:pt x="25759" y="9138"/>
                  </a:lnTo>
                  <a:lnTo>
                    <a:pt x="26352" y="9088"/>
                  </a:lnTo>
                  <a:lnTo>
                    <a:pt x="26920" y="9088"/>
                  </a:lnTo>
                  <a:lnTo>
                    <a:pt x="27488" y="9113"/>
                  </a:lnTo>
                  <a:lnTo>
                    <a:pt x="28056" y="9187"/>
                  </a:lnTo>
                  <a:lnTo>
                    <a:pt x="28648" y="9311"/>
                  </a:lnTo>
                  <a:lnTo>
                    <a:pt x="29192" y="9484"/>
                  </a:lnTo>
                  <a:lnTo>
                    <a:pt x="29760" y="9706"/>
                  </a:lnTo>
                  <a:lnTo>
                    <a:pt x="29686" y="10323"/>
                  </a:lnTo>
                  <a:lnTo>
                    <a:pt x="29562" y="10965"/>
                  </a:lnTo>
                  <a:lnTo>
                    <a:pt x="29389" y="11558"/>
                  </a:lnTo>
                  <a:lnTo>
                    <a:pt x="29167" y="12151"/>
                  </a:lnTo>
                  <a:lnTo>
                    <a:pt x="28895" y="12744"/>
                  </a:lnTo>
                  <a:lnTo>
                    <a:pt x="28550" y="13287"/>
                  </a:lnTo>
                  <a:lnTo>
                    <a:pt x="28204" y="13806"/>
                  </a:lnTo>
                  <a:lnTo>
                    <a:pt x="27784" y="14324"/>
                  </a:lnTo>
                  <a:lnTo>
                    <a:pt x="27364" y="14744"/>
                  </a:lnTo>
                  <a:lnTo>
                    <a:pt x="26920" y="15139"/>
                  </a:lnTo>
                  <a:lnTo>
                    <a:pt x="26426" y="15485"/>
                  </a:lnTo>
                  <a:lnTo>
                    <a:pt x="25907" y="15831"/>
                  </a:lnTo>
                  <a:lnTo>
                    <a:pt x="25858" y="15806"/>
                  </a:lnTo>
                  <a:lnTo>
                    <a:pt x="25907" y="16250"/>
                  </a:lnTo>
                  <a:lnTo>
                    <a:pt x="25907" y="16695"/>
                  </a:lnTo>
                  <a:lnTo>
                    <a:pt x="25882" y="17362"/>
                  </a:lnTo>
                  <a:lnTo>
                    <a:pt x="25956" y="17337"/>
                  </a:lnTo>
                  <a:lnTo>
                    <a:pt x="26352" y="17535"/>
                  </a:lnTo>
                  <a:lnTo>
                    <a:pt x="26722" y="17782"/>
                  </a:lnTo>
                  <a:lnTo>
                    <a:pt x="27092" y="18029"/>
                  </a:lnTo>
                  <a:lnTo>
                    <a:pt x="27438" y="18300"/>
                  </a:lnTo>
                  <a:lnTo>
                    <a:pt x="27784" y="18597"/>
                  </a:lnTo>
                  <a:lnTo>
                    <a:pt x="28105" y="18918"/>
                  </a:lnTo>
                  <a:lnTo>
                    <a:pt x="28401" y="19239"/>
                  </a:lnTo>
                  <a:lnTo>
                    <a:pt x="28673" y="19584"/>
                  </a:lnTo>
                  <a:lnTo>
                    <a:pt x="28994" y="20054"/>
                  </a:lnTo>
                  <a:lnTo>
                    <a:pt x="29266" y="20523"/>
                  </a:lnTo>
                  <a:lnTo>
                    <a:pt x="29513" y="21017"/>
                  </a:lnTo>
                  <a:lnTo>
                    <a:pt x="29735" y="21536"/>
                  </a:lnTo>
                  <a:lnTo>
                    <a:pt x="29908" y="22079"/>
                  </a:lnTo>
                  <a:lnTo>
                    <a:pt x="30056" y="22622"/>
                  </a:lnTo>
                  <a:lnTo>
                    <a:pt x="30155" y="23190"/>
                  </a:lnTo>
                  <a:lnTo>
                    <a:pt x="30229" y="23783"/>
                  </a:lnTo>
                  <a:lnTo>
                    <a:pt x="29710" y="24005"/>
                  </a:lnTo>
                  <a:lnTo>
                    <a:pt x="29192" y="24203"/>
                  </a:lnTo>
                  <a:lnTo>
                    <a:pt x="28673" y="24376"/>
                  </a:lnTo>
                  <a:lnTo>
                    <a:pt x="28130" y="24474"/>
                  </a:lnTo>
                  <a:lnTo>
                    <a:pt x="27586" y="24573"/>
                  </a:lnTo>
                  <a:lnTo>
                    <a:pt x="27018" y="24598"/>
                  </a:lnTo>
                  <a:lnTo>
                    <a:pt x="26475" y="24598"/>
                  </a:lnTo>
                  <a:lnTo>
                    <a:pt x="25907" y="24573"/>
                  </a:lnTo>
                  <a:lnTo>
                    <a:pt x="25512" y="24524"/>
                  </a:lnTo>
                  <a:lnTo>
                    <a:pt x="25117" y="24450"/>
                  </a:lnTo>
                  <a:lnTo>
                    <a:pt x="24746" y="24351"/>
                  </a:lnTo>
                  <a:lnTo>
                    <a:pt x="24351" y="24227"/>
                  </a:lnTo>
                  <a:lnTo>
                    <a:pt x="23956" y="24104"/>
                  </a:lnTo>
                  <a:lnTo>
                    <a:pt x="23586" y="23956"/>
                  </a:lnTo>
                  <a:lnTo>
                    <a:pt x="23215" y="23783"/>
                  </a:lnTo>
                  <a:lnTo>
                    <a:pt x="22845" y="23561"/>
                  </a:lnTo>
                  <a:lnTo>
                    <a:pt x="22450" y="23338"/>
                  </a:lnTo>
                  <a:lnTo>
                    <a:pt x="22450" y="23264"/>
                  </a:lnTo>
                  <a:lnTo>
                    <a:pt x="22129" y="23462"/>
                  </a:lnTo>
                  <a:lnTo>
                    <a:pt x="21783" y="23659"/>
                  </a:lnTo>
                  <a:lnTo>
                    <a:pt x="21437" y="23832"/>
                  </a:lnTo>
                  <a:lnTo>
                    <a:pt x="21091" y="24005"/>
                  </a:lnTo>
                  <a:lnTo>
                    <a:pt x="21165" y="24055"/>
                  </a:lnTo>
                  <a:lnTo>
                    <a:pt x="21165" y="24425"/>
                  </a:lnTo>
                  <a:lnTo>
                    <a:pt x="21165" y="24771"/>
                  </a:lnTo>
                  <a:lnTo>
                    <a:pt x="21141" y="25117"/>
                  </a:lnTo>
                  <a:lnTo>
                    <a:pt x="21116" y="25462"/>
                  </a:lnTo>
                  <a:lnTo>
                    <a:pt x="21067" y="25808"/>
                  </a:lnTo>
                  <a:lnTo>
                    <a:pt x="20992" y="26154"/>
                  </a:lnTo>
                  <a:lnTo>
                    <a:pt x="20918" y="26500"/>
                  </a:lnTo>
                  <a:lnTo>
                    <a:pt x="20820" y="26821"/>
                  </a:lnTo>
                  <a:lnTo>
                    <a:pt x="20622" y="27389"/>
                  </a:lnTo>
                  <a:lnTo>
                    <a:pt x="20375" y="27932"/>
                  </a:lnTo>
                  <a:lnTo>
                    <a:pt x="20079" y="28451"/>
                  </a:lnTo>
                  <a:lnTo>
                    <a:pt x="19758" y="28944"/>
                  </a:lnTo>
                  <a:lnTo>
                    <a:pt x="19412" y="29414"/>
                  </a:lnTo>
                  <a:lnTo>
                    <a:pt x="18992" y="29858"/>
                  </a:lnTo>
                  <a:lnTo>
                    <a:pt x="18572" y="30278"/>
                  </a:lnTo>
                  <a:lnTo>
                    <a:pt x="18078" y="30673"/>
                  </a:lnTo>
                  <a:lnTo>
                    <a:pt x="17584" y="30303"/>
                  </a:lnTo>
                  <a:lnTo>
                    <a:pt x="17115" y="29908"/>
                  </a:lnTo>
                  <a:lnTo>
                    <a:pt x="16695" y="29463"/>
                  </a:lnTo>
                  <a:lnTo>
                    <a:pt x="16300" y="28969"/>
                  </a:lnTo>
                  <a:lnTo>
                    <a:pt x="15930" y="28475"/>
                  </a:lnTo>
                  <a:lnTo>
                    <a:pt x="15609" y="27932"/>
                  </a:lnTo>
                  <a:lnTo>
                    <a:pt x="15337" y="27364"/>
                  </a:lnTo>
                  <a:lnTo>
                    <a:pt x="15115" y="26771"/>
                  </a:lnTo>
                  <a:lnTo>
                    <a:pt x="14942" y="26178"/>
                  </a:lnTo>
                  <a:lnTo>
                    <a:pt x="14818" y="25561"/>
                  </a:lnTo>
                  <a:lnTo>
                    <a:pt x="14744" y="24919"/>
                  </a:lnTo>
                  <a:lnTo>
                    <a:pt x="14695" y="24277"/>
                  </a:lnTo>
                  <a:lnTo>
                    <a:pt x="14967" y="24055"/>
                  </a:lnTo>
                  <a:lnTo>
                    <a:pt x="14571" y="23882"/>
                  </a:lnTo>
                  <a:lnTo>
                    <a:pt x="14176" y="23684"/>
                  </a:lnTo>
                  <a:lnTo>
                    <a:pt x="13781" y="23462"/>
                  </a:lnTo>
                  <a:lnTo>
                    <a:pt x="13411" y="23215"/>
                  </a:lnTo>
                  <a:lnTo>
                    <a:pt x="13386" y="23561"/>
                  </a:lnTo>
                  <a:lnTo>
                    <a:pt x="12941" y="23832"/>
                  </a:lnTo>
                  <a:lnTo>
                    <a:pt x="12497" y="24079"/>
                  </a:lnTo>
                  <a:lnTo>
                    <a:pt x="12028" y="24277"/>
                  </a:lnTo>
                  <a:lnTo>
                    <a:pt x="11558" y="24450"/>
                  </a:lnTo>
                  <a:lnTo>
                    <a:pt x="11064" y="24598"/>
                  </a:lnTo>
                  <a:lnTo>
                    <a:pt x="10571" y="24697"/>
                  </a:lnTo>
                  <a:lnTo>
                    <a:pt x="10077" y="24771"/>
                  </a:lnTo>
                  <a:lnTo>
                    <a:pt x="9583" y="24820"/>
                  </a:lnTo>
                  <a:lnTo>
                    <a:pt x="9089" y="24845"/>
                  </a:lnTo>
                  <a:lnTo>
                    <a:pt x="8570" y="24820"/>
                  </a:lnTo>
                  <a:lnTo>
                    <a:pt x="8076" y="24771"/>
                  </a:lnTo>
                  <a:lnTo>
                    <a:pt x="7582" y="24697"/>
                  </a:lnTo>
                  <a:lnTo>
                    <a:pt x="7088" y="24573"/>
                  </a:lnTo>
                  <a:lnTo>
                    <a:pt x="6619" y="24425"/>
                  </a:lnTo>
                  <a:lnTo>
                    <a:pt x="6125" y="24252"/>
                  </a:lnTo>
                  <a:lnTo>
                    <a:pt x="5656" y="24030"/>
                  </a:lnTo>
                  <a:lnTo>
                    <a:pt x="5730" y="23412"/>
                  </a:lnTo>
                  <a:lnTo>
                    <a:pt x="5829" y="22795"/>
                  </a:lnTo>
                  <a:lnTo>
                    <a:pt x="5977" y="22202"/>
                  </a:lnTo>
                  <a:lnTo>
                    <a:pt x="6199" y="21610"/>
                  </a:lnTo>
                  <a:lnTo>
                    <a:pt x="6446" y="21042"/>
                  </a:lnTo>
                  <a:lnTo>
                    <a:pt x="6743" y="20498"/>
                  </a:lnTo>
                  <a:lnTo>
                    <a:pt x="7088" y="19980"/>
                  </a:lnTo>
                  <a:lnTo>
                    <a:pt x="7484" y="19461"/>
                  </a:lnTo>
                  <a:lnTo>
                    <a:pt x="7928" y="18992"/>
                  </a:lnTo>
                  <a:lnTo>
                    <a:pt x="8422" y="18547"/>
                  </a:lnTo>
                  <a:lnTo>
                    <a:pt x="8669" y="18325"/>
                  </a:lnTo>
                  <a:lnTo>
                    <a:pt x="8941" y="18127"/>
                  </a:lnTo>
                  <a:lnTo>
                    <a:pt x="9237" y="17930"/>
                  </a:lnTo>
                  <a:lnTo>
                    <a:pt x="9533" y="17757"/>
                  </a:lnTo>
                  <a:lnTo>
                    <a:pt x="9928" y="17535"/>
                  </a:lnTo>
                  <a:lnTo>
                    <a:pt x="10077" y="17584"/>
                  </a:lnTo>
                  <a:lnTo>
                    <a:pt x="10027" y="17140"/>
                  </a:lnTo>
                  <a:lnTo>
                    <a:pt x="10027" y="16695"/>
                  </a:lnTo>
                  <a:lnTo>
                    <a:pt x="10027" y="16349"/>
                  </a:lnTo>
                  <a:lnTo>
                    <a:pt x="10052" y="16004"/>
                  </a:lnTo>
                  <a:lnTo>
                    <a:pt x="9953" y="16053"/>
                  </a:lnTo>
                  <a:lnTo>
                    <a:pt x="9558" y="15831"/>
                  </a:lnTo>
                  <a:lnTo>
                    <a:pt x="9188" y="15608"/>
                  </a:lnTo>
                  <a:lnTo>
                    <a:pt x="8817" y="15361"/>
                  </a:lnTo>
                  <a:lnTo>
                    <a:pt x="8471" y="15065"/>
                  </a:lnTo>
                  <a:lnTo>
                    <a:pt x="8150" y="14793"/>
                  </a:lnTo>
                  <a:lnTo>
                    <a:pt x="7829" y="14472"/>
                  </a:lnTo>
                  <a:lnTo>
                    <a:pt x="7533" y="14151"/>
                  </a:lnTo>
                  <a:lnTo>
                    <a:pt x="7261" y="13806"/>
                  </a:lnTo>
                  <a:lnTo>
                    <a:pt x="6965" y="13386"/>
                  </a:lnTo>
                  <a:lnTo>
                    <a:pt x="6718" y="12966"/>
                  </a:lnTo>
                  <a:lnTo>
                    <a:pt x="6471" y="12521"/>
                  </a:lnTo>
                  <a:lnTo>
                    <a:pt x="6273" y="12052"/>
                  </a:lnTo>
                  <a:lnTo>
                    <a:pt x="6101" y="11583"/>
                  </a:lnTo>
                  <a:lnTo>
                    <a:pt x="5952" y="11089"/>
                  </a:lnTo>
                  <a:lnTo>
                    <a:pt x="5829" y="10595"/>
                  </a:lnTo>
                  <a:lnTo>
                    <a:pt x="5755" y="10076"/>
                  </a:lnTo>
                  <a:lnTo>
                    <a:pt x="6101" y="9928"/>
                  </a:lnTo>
                  <a:lnTo>
                    <a:pt x="6422" y="9780"/>
                  </a:lnTo>
                  <a:lnTo>
                    <a:pt x="6792" y="9681"/>
                  </a:lnTo>
                  <a:lnTo>
                    <a:pt x="7138" y="9558"/>
                  </a:lnTo>
                  <a:lnTo>
                    <a:pt x="7484" y="9484"/>
                  </a:lnTo>
                  <a:lnTo>
                    <a:pt x="7854" y="9410"/>
                  </a:lnTo>
                  <a:lnTo>
                    <a:pt x="8224" y="9360"/>
                  </a:lnTo>
                  <a:lnTo>
                    <a:pt x="8570" y="9335"/>
                  </a:lnTo>
                  <a:lnTo>
                    <a:pt x="8941" y="9311"/>
                  </a:lnTo>
                  <a:lnTo>
                    <a:pt x="9311" y="9311"/>
                  </a:lnTo>
                  <a:lnTo>
                    <a:pt x="9681" y="9335"/>
                  </a:lnTo>
                  <a:lnTo>
                    <a:pt x="10052" y="9360"/>
                  </a:lnTo>
                  <a:lnTo>
                    <a:pt x="10422" y="9434"/>
                  </a:lnTo>
                  <a:lnTo>
                    <a:pt x="10793" y="9508"/>
                  </a:lnTo>
                  <a:lnTo>
                    <a:pt x="11163" y="9582"/>
                  </a:lnTo>
                  <a:lnTo>
                    <a:pt x="11534" y="9706"/>
                  </a:lnTo>
                  <a:lnTo>
                    <a:pt x="11904" y="9829"/>
                  </a:lnTo>
                  <a:lnTo>
                    <a:pt x="12275" y="9978"/>
                  </a:lnTo>
                  <a:lnTo>
                    <a:pt x="12620" y="10150"/>
                  </a:lnTo>
                  <a:lnTo>
                    <a:pt x="12991" y="10348"/>
                  </a:lnTo>
                  <a:lnTo>
                    <a:pt x="13016" y="10496"/>
                  </a:lnTo>
                  <a:lnTo>
                    <a:pt x="13337" y="10249"/>
                  </a:lnTo>
                  <a:lnTo>
                    <a:pt x="13658" y="10027"/>
                  </a:lnTo>
                  <a:lnTo>
                    <a:pt x="14003" y="9805"/>
                  </a:lnTo>
                  <a:lnTo>
                    <a:pt x="14349" y="9632"/>
                  </a:lnTo>
                  <a:lnTo>
                    <a:pt x="14275" y="9558"/>
                  </a:lnTo>
                  <a:lnTo>
                    <a:pt x="14250" y="9039"/>
                  </a:lnTo>
                  <a:lnTo>
                    <a:pt x="14275" y="8520"/>
                  </a:lnTo>
                  <a:lnTo>
                    <a:pt x="14324" y="8002"/>
                  </a:lnTo>
                  <a:lnTo>
                    <a:pt x="14423" y="7483"/>
                  </a:lnTo>
                  <a:lnTo>
                    <a:pt x="14547" y="6989"/>
                  </a:lnTo>
                  <a:lnTo>
                    <a:pt x="14695" y="6495"/>
                  </a:lnTo>
                  <a:lnTo>
                    <a:pt x="14892" y="6026"/>
                  </a:lnTo>
                  <a:lnTo>
                    <a:pt x="15115" y="5557"/>
                  </a:lnTo>
                  <a:lnTo>
                    <a:pt x="15362" y="5112"/>
                  </a:lnTo>
                  <a:lnTo>
                    <a:pt x="15609" y="4717"/>
                  </a:lnTo>
                  <a:lnTo>
                    <a:pt x="15905" y="4322"/>
                  </a:lnTo>
                  <a:lnTo>
                    <a:pt x="16226" y="3952"/>
                  </a:lnTo>
                  <a:lnTo>
                    <a:pt x="16547" y="3581"/>
                  </a:lnTo>
                  <a:lnTo>
                    <a:pt x="16918" y="3260"/>
                  </a:lnTo>
                  <a:lnTo>
                    <a:pt x="17313" y="2939"/>
                  </a:lnTo>
                  <a:lnTo>
                    <a:pt x="17733" y="2643"/>
                  </a:lnTo>
                  <a:close/>
                  <a:moveTo>
                    <a:pt x="22524" y="24919"/>
                  </a:moveTo>
                  <a:lnTo>
                    <a:pt x="22845" y="25092"/>
                  </a:lnTo>
                  <a:lnTo>
                    <a:pt x="23190" y="25240"/>
                  </a:lnTo>
                  <a:lnTo>
                    <a:pt x="23536" y="25388"/>
                  </a:lnTo>
                  <a:lnTo>
                    <a:pt x="23882" y="25512"/>
                  </a:lnTo>
                  <a:lnTo>
                    <a:pt x="24573" y="25709"/>
                  </a:lnTo>
                  <a:lnTo>
                    <a:pt x="25290" y="25857"/>
                  </a:lnTo>
                  <a:lnTo>
                    <a:pt x="26006" y="25932"/>
                  </a:lnTo>
                  <a:lnTo>
                    <a:pt x="26722" y="25956"/>
                  </a:lnTo>
                  <a:lnTo>
                    <a:pt x="27414" y="25932"/>
                  </a:lnTo>
                  <a:lnTo>
                    <a:pt x="28130" y="25857"/>
                  </a:lnTo>
                  <a:lnTo>
                    <a:pt x="28648" y="25759"/>
                  </a:lnTo>
                  <a:lnTo>
                    <a:pt x="29167" y="25635"/>
                  </a:lnTo>
                  <a:lnTo>
                    <a:pt x="29661" y="25462"/>
                  </a:lnTo>
                  <a:lnTo>
                    <a:pt x="30155" y="25289"/>
                  </a:lnTo>
                  <a:lnTo>
                    <a:pt x="30105" y="25635"/>
                  </a:lnTo>
                  <a:lnTo>
                    <a:pt x="30056" y="25956"/>
                  </a:lnTo>
                  <a:lnTo>
                    <a:pt x="29883" y="26598"/>
                  </a:lnTo>
                  <a:lnTo>
                    <a:pt x="29661" y="27216"/>
                  </a:lnTo>
                  <a:lnTo>
                    <a:pt x="29389" y="27808"/>
                  </a:lnTo>
                  <a:lnTo>
                    <a:pt x="29068" y="28376"/>
                  </a:lnTo>
                  <a:lnTo>
                    <a:pt x="28698" y="28895"/>
                  </a:lnTo>
                  <a:lnTo>
                    <a:pt x="28278" y="29414"/>
                  </a:lnTo>
                  <a:lnTo>
                    <a:pt x="27833" y="29883"/>
                  </a:lnTo>
                  <a:lnTo>
                    <a:pt x="27364" y="30303"/>
                  </a:lnTo>
                  <a:lnTo>
                    <a:pt x="26846" y="30673"/>
                  </a:lnTo>
                  <a:lnTo>
                    <a:pt x="26302" y="31019"/>
                  </a:lnTo>
                  <a:lnTo>
                    <a:pt x="25709" y="31315"/>
                  </a:lnTo>
                  <a:lnTo>
                    <a:pt x="25117" y="31562"/>
                  </a:lnTo>
                  <a:lnTo>
                    <a:pt x="24475" y="31760"/>
                  </a:lnTo>
                  <a:lnTo>
                    <a:pt x="23833" y="31908"/>
                  </a:lnTo>
                  <a:lnTo>
                    <a:pt x="23487" y="31957"/>
                  </a:lnTo>
                  <a:lnTo>
                    <a:pt x="23166" y="32007"/>
                  </a:lnTo>
                  <a:lnTo>
                    <a:pt x="22820" y="32032"/>
                  </a:lnTo>
                  <a:lnTo>
                    <a:pt x="22474" y="32032"/>
                  </a:lnTo>
                  <a:lnTo>
                    <a:pt x="21931" y="32007"/>
                  </a:lnTo>
                  <a:lnTo>
                    <a:pt x="21388" y="31957"/>
                  </a:lnTo>
                  <a:lnTo>
                    <a:pt x="20844" y="31859"/>
                  </a:lnTo>
                  <a:lnTo>
                    <a:pt x="20350" y="31735"/>
                  </a:lnTo>
                  <a:lnTo>
                    <a:pt x="19856" y="31587"/>
                  </a:lnTo>
                  <a:lnTo>
                    <a:pt x="19362" y="31389"/>
                  </a:lnTo>
                  <a:lnTo>
                    <a:pt x="19758" y="31019"/>
                  </a:lnTo>
                  <a:lnTo>
                    <a:pt x="20128" y="30624"/>
                  </a:lnTo>
                  <a:lnTo>
                    <a:pt x="20499" y="30229"/>
                  </a:lnTo>
                  <a:lnTo>
                    <a:pt x="20820" y="29809"/>
                  </a:lnTo>
                  <a:lnTo>
                    <a:pt x="21165" y="29266"/>
                  </a:lnTo>
                  <a:lnTo>
                    <a:pt x="21486" y="28698"/>
                  </a:lnTo>
                  <a:lnTo>
                    <a:pt x="21783" y="28105"/>
                  </a:lnTo>
                  <a:lnTo>
                    <a:pt x="22005" y="27487"/>
                  </a:lnTo>
                  <a:lnTo>
                    <a:pt x="22203" y="26870"/>
                  </a:lnTo>
                  <a:lnTo>
                    <a:pt x="22351" y="26228"/>
                  </a:lnTo>
                  <a:lnTo>
                    <a:pt x="22450" y="25586"/>
                  </a:lnTo>
                  <a:lnTo>
                    <a:pt x="22524" y="24919"/>
                  </a:lnTo>
                  <a:close/>
                  <a:moveTo>
                    <a:pt x="13386" y="25117"/>
                  </a:moveTo>
                  <a:lnTo>
                    <a:pt x="13485" y="25759"/>
                  </a:lnTo>
                  <a:lnTo>
                    <a:pt x="13608" y="26351"/>
                  </a:lnTo>
                  <a:lnTo>
                    <a:pt x="13756" y="26969"/>
                  </a:lnTo>
                  <a:lnTo>
                    <a:pt x="13954" y="27537"/>
                  </a:lnTo>
                  <a:lnTo>
                    <a:pt x="14201" y="28105"/>
                  </a:lnTo>
                  <a:lnTo>
                    <a:pt x="14473" y="28623"/>
                  </a:lnTo>
                  <a:lnTo>
                    <a:pt x="14769" y="29142"/>
                  </a:lnTo>
                  <a:lnTo>
                    <a:pt x="15115" y="29661"/>
                  </a:lnTo>
                  <a:lnTo>
                    <a:pt x="15510" y="30130"/>
                  </a:lnTo>
                  <a:lnTo>
                    <a:pt x="15930" y="30599"/>
                  </a:lnTo>
                  <a:lnTo>
                    <a:pt x="16374" y="31044"/>
                  </a:lnTo>
                  <a:lnTo>
                    <a:pt x="16843" y="31439"/>
                  </a:lnTo>
                  <a:lnTo>
                    <a:pt x="16424" y="31636"/>
                  </a:lnTo>
                  <a:lnTo>
                    <a:pt x="16004" y="31785"/>
                  </a:lnTo>
                  <a:lnTo>
                    <a:pt x="15683" y="31908"/>
                  </a:lnTo>
                  <a:lnTo>
                    <a:pt x="15362" y="32007"/>
                  </a:lnTo>
                  <a:lnTo>
                    <a:pt x="15016" y="32081"/>
                  </a:lnTo>
                  <a:lnTo>
                    <a:pt x="14695" y="32130"/>
                  </a:lnTo>
                  <a:lnTo>
                    <a:pt x="14028" y="32229"/>
                  </a:lnTo>
                  <a:lnTo>
                    <a:pt x="13361" y="32254"/>
                  </a:lnTo>
                  <a:lnTo>
                    <a:pt x="12694" y="32204"/>
                  </a:lnTo>
                  <a:lnTo>
                    <a:pt x="12028" y="32130"/>
                  </a:lnTo>
                  <a:lnTo>
                    <a:pt x="11386" y="31982"/>
                  </a:lnTo>
                  <a:lnTo>
                    <a:pt x="10768" y="31785"/>
                  </a:lnTo>
                  <a:lnTo>
                    <a:pt x="10151" y="31538"/>
                  </a:lnTo>
                  <a:lnTo>
                    <a:pt x="9558" y="31217"/>
                  </a:lnTo>
                  <a:lnTo>
                    <a:pt x="8990" y="30871"/>
                  </a:lnTo>
                  <a:lnTo>
                    <a:pt x="8471" y="30451"/>
                  </a:lnTo>
                  <a:lnTo>
                    <a:pt x="8200" y="30253"/>
                  </a:lnTo>
                  <a:lnTo>
                    <a:pt x="7953" y="30006"/>
                  </a:lnTo>
                  <a:lnTo>
                    <a:pt x="7730" y="29759"/>
                  </a:lnTo>
                  <a:lnTo>
                    <a:pt x="7484" y="29512"/>
                  </a:lnTo>
                  <a:lnTo>
                    <a:pt x="7286" y="29241"/>
                  </a:lnTo>
                  <a:lnTo>
                    <a:pt x="7064" y="28944"/>
                  </a:lnTo>
                  <a:lnTo>
                    <a:pt x="6866" y="28673"/>
                  </a:lnTo>
                  <a:lnTo>
                    <a:pt x="6693" y="28352"/>
                  </a:lnTo>
                  <a:lnTo>
                    <a:pt x="6520" y="28055"/>
                  </a:lnTo>
                  <a:lnTo>
                    <a:pt x="6372" y="27734"/>
                  </a:lnTo>
                  <a:lnTo>
                    <a:pt x="6224" y="27413"/>
                  </a:lnTo>
                  <a:lnTo>
                    <a:pt x="6101" y="27092"/>
                  </a:lnTo>
                  <a:lnTo>
                    <a:pt x="6002" y="26771"/>
                  </a:lnTo>
                  <a:lnTo>
                    <a:pt x="5903" y="26450"/>
                  </a:lnTo>
                  <a:lnTo>
                    <a:pt x="5755" y="25783"/>
                  </a:lnTo>
                  <a:lnTo>
                    <a:pt x="5730" y="25536"/>
                  </a:lnTo>
                  <a:lnTo>
                    <a:pt x="6150" y="25709"/>
                  </a:lnTo>
                  <a:lnTo>
                    <a:pt x="6594" y="25833"/>
                  </a:lnTo>
                  <a:lnTo>
                    <a:pt x="7014" y="25956"/>
                  </a:lnTo>
                  <a:lnTo>
                    <a:pt x="7459" y="26055"/>
                  </a:lnTo>
                  <a:lnTo>
                    <a:pt x="7854" y="26104"/>
                  </a:lnTo>
                  <a:lnTo>
                    <a:pt x="8224" y="26154"/>
                  </a:lnTo>
                  <a:lnTo>
                    <a:pt x="8620" y="26178"/>
                  </a:lnTo>
                  <a:lnTo>
                    <a:pt x="8990" y="26203"/>
                  </a:lnTo>
                  <a:lnTo>
                    <a:pt x="9385" y="26178"/>
                  </a:lnTo>
                  <a:lnTo>
                    <a:pt x="9756" y="26178"/>
                  </a:lnTo>
                  <a:lnTo>
                    <a:pt x="10151" y="26129"/>
                  </a:lnTo>
                  <a:lnTo>
                    <a:pt x="10521" y="26080"/>
                  </a:lnTo>
                  <a:lnTo>
                    <a:pt x="10892" y="26006"/>
                  </a:lnTo>
                  <a:lnTo>
                    <a:pt x="11262" y="25932"/>
                  </a:lnTo>
                  <a:lnTo>
                    <a:pt x="11633" y="25833"/>
                  </a:lnTo>
                  <a:lnTo>
                    <a:pt x="12003" y="25734"/>
                  </a:lnTo>
                  <a:lnTo>
                    <a:pt x="12349" y="25586"/>
                  </a:lnTo>
                  <a:lnTo>
                    <a:pt x="12694" y="25462"/>
                  </a:lnTo>
                  <a:lnTo>
                    <a:pt x="13065" y="25289"/>
                  </a:lnTo>
                  <a:lnTo>
                    <a:pt x="13386" y="25117"/>
                  </a:lnTo>
                  <a:close/>
                  <a:moveTo>
                    <a:pt x="21536" y="0"/>
                  </a:moveTo>
                  <a:lnTo>
                    <a:pt x="21091" y="25"/>
                  </a:lnTo>
                  <a:lnTo>
                    <a:pt x="20671" y="99"/>
                  </a:lnTo>
                  <a:lnTo>
                    <a:pt x="20227" y="173"/>
                  </a:lnTo>
                  <a:lnTo>
                    <a:pt x="19807" y="272"/>
                  </a:lnTo>
                  <a:lnTo>
                    <a:pt x="19387" y="371"/>
                  </a:lnTo>
                  <a:lnTo>
                    <a:pt x="18967" y="519"/>
                  </a:lnTo>
                  <a:lnTo>
                    <a:pt x="18548" y="667"/>
                  </a:lnTo>
                  <a:lnTo>
                    <a:pt x="18128" y="865"/>
                  </a:lnTo>
                  <a:lnTo>
                    <a:pt x="17708" y="1062"/>
                  </a:lnTo>
                  <a:lnTo>
                    <a:pt x="17239" y="840"/>
                  </a:lnTo>
                  <a:lnTo>
                    <a:pt x="16745" y="618"/>
                  </a:lnTo>
                  <a:lnTo>
                    <a:pt x="16226" y="445"/>
                  </a:lnTo>
                  <a:lnTo>
                    <a:pt x="15683" y="297"/>
                  </a:lnTo>
                  <a:lnTo>
                    <a:pt x="15139" y="173"/>
                  </a:lnTo>
                  <a:lnTo>
                    <a:pt x="14596" y="74"/>
                  </a:lnTo>
                  <a:lnTo>
                    <a:pt x="14028" y="25"/>
                  </a:lnTo>
                  <a:lnTo>
                    <a:pt x="12991" y="25"/>
                  </a:lnTo>
                  <a:lnTo>
                    <a:pt x="12522" y="50"/>
                  </a:lnTo>
                  <a:lnTo>
                    <a:pt x="12077" y="124"/>
                  </a:lnTo>
                  <a:lnTo>
                    <a:pt x="11633" y="198"/>
                  </a:lnTo>
                  <a:lnTo>
                    <a:pt x="11188" y="297"/>
                  </a:lnTo>
                  <a:lnTo>
                    <a:pt x="10743" y="420"/>
                  </a:lnTo>
                  <a:lnTo>
                    <a:pt x="10324" y="568"/>
                  </a:lnTo>
                  <a:lnTo>
                    <a:pt x="9904" y="741"/>
                  </a:lnTo>
                  <a:lnTo>
                    <a:pt x="9509" y="914"/>
                  </a:lnTo>
                  <a:lnTo>
                    <a:pt x="9113" y="1111"/>
                  </a:lnTo>
                  <a:lnTo>
                    <a:pt x="8743" y="1334"/>
                  </a:lnTo>
                  <a:lnTo>
                    <a:pt x="8373" y="1581"/>
                  </a:lnTo>
                  <a:lnTo>
                    <a:pt x="8002" y="1828"/>
                  </a:lnTo>
                  <a:lnTo>
                    <a:pt x="7656" y="2099"/>
                  </a:lnTo>
                  <a:lnTo>
                    <a:pt x="7335" y="2371"/>
                  </a:lnTo>
                  <a:lnTo>
                    <a:pt x="7014" y="2692"/>
                  </a:lnTo>
                  <a:lnTo>
                    <a:pt x="6718" y="2988"/>
                  </a:lnTo>
                  <a:lnTo>
                    <a:pt x="6422" y="3334"/>
                  </a:lnTo>
                  <a:lnTo>
                    <a:pt x="6150" y="3680"/>
                  </a:lnTo>
                  <a:lnTo>
                    <a:pt x="5903" y="4026"/>
                  </a:lnTo>
                  <a:lnTo>
                    <a:pt x="5656" y="4396"/>
                  </a:lnTo>
                  <a:lnTo>
                    <a:pt x="5434" y="4791"/>
                  </a:lnTo>
                  <a:lnTo>
                    <a:pt x="5236" y="5186"/>
                  </a:lnTo>
                  <a:lnTo>
                    <a:pt x="5063" y="5582"/>
                  </a:lnTo>
                  <a:lnTo>
                    <a:pt x="4890" y="6001"/>
                  </a:lnTo>
                  <a:lnTo>
                    <a:pt x="4742" y="6421"/>
                  </a:lnTo>
                  <a:lnTo>
                    <a:pt x="4619" y="6841"/>
                  </a:lnTo>
                  <a:lnTo>
                    <a:pt x="4520" y="7286"/>
                  </a:lnTo>
                  <a:lnTo>
                    <a:pt x="4446" y="7730"/>
                  </a:lnTo>
                  <a:lnTo>
                    <a:pt x="4396" y="8199"/>
                  </a:lnTo>
                  <a:lnTo>
                    <a:pt x="4347" y="8669"/>
                  </a:lnTo>
                  <a:lnTo>
                    <a:pt x="4347" y="9138"/>
                  </a:lnTo>
                  <a:lnTo>
                    <a:pt x="4347" y="9311"/>
                  </a:lnTo>
                  <a:lnTo>
                    <a:pt x="3878" y="9607"/>
                  </a:lnTo>
                  <a:lnTo>
                    <a:pt x="3433" y="9953"/>
                  </a:lnTo>
                  <a:lnTo>
                    <a:pt x="3013" y="10299"/>
                  </a:lnTo>
                  <a:lnTo>
                    <a:pt x="2618" y="10694"/>
                  </a:lnTo>
                  <a:lnTo>
                    <a:pt x="2223" y="11114"/>
                  </a:lnTo>
                  <a:lnTo>
                    <a:pt x="1853" y="11558"/>
                  </a:lnTo>
                  <a:lnTo>
                    <a:pt x="1532" y="12027"/>
                  </a:lnTo>
                  <a:lnTo>
                    <a:pt x="1211" y="12521"/>
                  </a:lnTo>
                  <a:lnTo>
                    <a:pt x="988" y="12916"/>
                  </a:lnTo>
                  <a:lnTo>
                    <a:pt x="791" y="13336"/>
                  </a:lnTo>
                  <a:lnTo>
                    <a:pt x="618" y="13756"/>
                  </a:lnTo>
                  <a:lnTo>
                    <a:pt x="470" y="14176"/>
                  </a:lnTo>
                  <a:lnTo>
                    <a:pt x="346" y="14596"/>
                  </a:lnTo>
                  <a:lnTo>
                    <a:pt x="223" y="15016"/>
                  </a:lnTo>
                  <a:lnTo>
                    <a:pt x="149" y="15460"/>
                  </a:lnTo>
                  <a:lnTo>
                    <a:pt x="75" y="15880"/>
                  </a:lnTo>
                  <a:lnTo>
                    <a:pt x="25" y="16325"/>
                  </a:lnTo>
                  <a:lnTo>
                    <a:pt x="0" y="16744"/>
                  </a:lnTo>
                  <a:lnTo>
                    <a:pt x="0" y="17189"/>
                  </a:lnTo>
                  <a:lnTo>
                    <a:pt x="0" y="17609"/>
                  </a:lnTo>
                  <a:lnTo>
                    <a:pt x="50" y="18029"/>
                  </a:lnTo>
                  <a:lnTo>
                    <a:pt x="99" y="18473"/>
                  </a:lnTo>
                  <a:lnTo>
                    <a:pt x="173" y="18893"/>
                  </a:lnTo>
                  <a:lnTo>
                    <a:pt x="272" y="19313"/>
                  </a:lnTo>
                  <a:lnTo>
                    <a:pt x="396" y="19708"/>
                  </a:lnTo>
                  <a:lnTo>
                    <a:pt x="519" y="20128"/>
                  </a:lnTo>
                  <a:lnTo>
                    <a:pt x="667" y="20523"/>
                  </a:lnTo>
                  <a:lnTo>
                    <a:pt x="840" y="20918"/>
                  </a:lnTo>
                  <a:lnTo>
                    <a:pt x="1038" y="21313"/>
                  </a:lnTo>
                  <a:lnTo>
                    <a:pt x="1235" y="21684"/>
                  </a:lnTo>
                  <a:lnTo>
                    <a:pt x="1482" y="22054"/>
                  </a:lnTo>
                  <a:lnTo>
                    <a:pt x="1729" y="22400"/>
                  </a:lnTo>
                  <a:lnTo>
                    <a:pt x="1976" y="22746"/>
                  </a:lnTo>
                  <a:lnTo>
                    <a:pt x="2273" y="23091"/>
                  </a:lnTo>
                  <a:lnTo>
                    <a:pt x="2569" y="23412"/>
                  </a:lnTo>
                  <a:lnTo>
                    <a:pt x="2865" y="23734"/>
                  </a:lnTo>
                  <a:lnTo>
                    <a:pt x="3211" y="24030"/>
                  </a:lnTo>
                  <a:lnTo>
                    <a:pt x="3557" y="24302"/>
                  </a:lnTo>
                  <a:lnTo>
                    <a:pt x="3927" y="24573"/>
                  </a:lnTo>
                  <a:lnTo>
                    <a:pt x="4298" y="24820"/>
                  </a:lnTo>
                  <a:lnTo>
                    <a:pt x="4347" y="25363"/>
                  </a:lnTo>
                  <a:lnTo>
                    <a:pt x="4396" y="25907"/>
                  </a:lnTo>
                  <a:lnTo>
                    <a:pt x="4495" y="26425"/>
                  </a:lnTo>
                  <a:lnTo>
                    <a:pt x="4643" y="26969"/>
                  </a:lnTo>
                  <a:lnTo>
                    <a:pt x="4816" y="27487"/>
                  </a:lnTo>
                  <a:lnTo>
                    <a:pt x="5014" y="28006"/>
                  </a:lnTo>
                  <a:lnTo>
                    <a:pt x="5236" y="28525"/>
                  </a:lnTo>
                  <a:lnTo>
                    <a:pt x="5508" y="29043"/>
                  </a:lnTo>
                  <a:lnTo>
                    <a:pt x="5755" y="29438"/>
                  </a:lnTo>
                  <a:lnTo>
                    <a:pt x="6026" y="29809"/>
                  </a:lnTo>
                  <a:lnTo>
                    <a:pt x="6298" y="30179"/>
                  </a:lnTo>
                  <a:lnTo>
                    <a:pt x="6594" y="30525"/>
                  </a:lnTo>
                  <a:lnTo>
                    <a:pt x="6915" y="30871"/>
                  </a:lnTo>
                  <a:lnTo>
                    <a:pt x="7237" y="31192"/>
                  </a:lnTo>
                  <a:lnTo>
                    <a:pt x="7558" y="31464"/>
                  </a:lnTo>
                  <a:lnTo>
                    <a:pt x="7903" y="31760"/>
                  </a:lnTo>
                  <a:lnTo>
                    <a:pt x="8274" y="32007"/>
                  </a:lnTo>
                  <a:lnTo>
                    <a:pt x="8644" y="32254"/>
                  </a:lnTo>
                  <a:lnTo>
                    <a:pt x="9015" y="32476"/>
                  </a:lnTo>
                  <a:lnTo>
                    <a:pt x="9410" y="32674"/>
                  </a:lnTo>
                  <a:lnTo>
                    <a:pt x="9805" y="32847"/>
                  </a:lnTo>
                  <a:lnTo>
                    <a:pt x="10225" y="33019"/>
                  </a:lnTo>
                  <a:lnTo>
                    <a:pt x="10645" y="33168"/>
                  </a:lnTo>
                  <a:lnTo>
                    <a:pt x="11064" y="33291"/>
                  </a:lnTo>
                  <a:lnTo>
                    <a:pt x="11484" y="33390"/>
                  </a:lnTo>
                  <a:lnTo>
                    <a:pt x="11904" y="33464"/>
                  </a:lnTo>
                  <a:lnTo>
                    <a:pt x="12349" y="33538"/>
                  </a:lnTo>
                  <a:lnTo>
                    <a:pt x="12769" y="33563"/>
                  </a:lnTo>
                  <a:lnTo>
                    <a:pt x="13213" y="33587"/>
                  </a:lnTo>
                  <a:lnTo>
                    <a:pt x="13658" y="33587"/>
                  </a:lnTo>
                  <a:lnTo>
                    <a:pt x="14102" y="33563"/>
                  </a:lnTo>
                  <a:lnTo>
                    <a:pt x="14547" y="33538"/>
                  </a:lnTo>
                  <a:lnTo>
                    <a:pt x="14991" y="33464"/>
                  </a:lnTo>
                  <a:lnTo>
                    <a:pt x="15411" y="33365"/>
                  </a:lnTo>
                  <a:lnTo>
                    <a:pt x="15856" y="33266"/>
                  </a:lnTo>
                  <a:lnTo>
                    <a:pt x="16275" y="33143"/>
                  </a:lnTo>
                  <a:lnTo>
                    <a:pt x="16720" y="32970"/>
                  </a:lnTo>
                  <a:lnTo>
                    <a:pt x="17140" y="32797"/>
                  </a:lnTo>
                  <a:lnTo>
                    <a:pt x="17560" y="32600"/>
                  </a:lnTo>
                  <a:lnTo>
                    <a:pt x="17979" y="32377"/>
                  </a:lnTo>
                  <a:lnTo>
                    <a:pt x="18128" y="32279"/>
                  </a:lnTo>
                  <a:lnTo>
                    <a:pt x="18622" y="32525"/>
                  </a:lnTo>
                  <a:lnTo>
                    <a:pt x="19116" y="32748"/>
                  </a:lnTo>
                  <a:lnTo>
                    <a:pt x="19659" y="32945"/>
                  </a:lnTo>
                  <a:lnTo>
                    <a:pt x="20202" y="33093"/>
                  </a:lnTo>
                  <a:lnTo>
                    <a:pt x="20745" y="33217"/>
                  </a:lnTo>
                  <a:lnTo>
                    <a:pt x="21314" y="33316"/>
                  </a:lnTo>
                  <a:lnTo>
                    <a:pt x="21882" y="33365"/>
                  </a:lnTo>
                  <a:lnTo>
                    <a:pt x="22474" y="33390"/>
                  </a:lnTo>
                  <a:lnTo>
                    <a:pt x="22919" y="33365"/>
                  </a:lnTo>
                  <a:lnTo>
                    <a:pt x="23388" y="33340"/>
                  </a:lnTo>
                  <a:lnTo>
                    <a:pt x="23833" y="33291"/>
                  </a:lnTo>
                  <a:lnTo>
                    <a:pt x="24277" y="33192"/>
                  </a:lnTo>
                  <a:lnTo>
                    <a:pt x="24697" y="33118"/>
                  </a:lnTo>
                  <a:lnTo>
                    <a:pt x="25141" y="32995"/>
                  </a:lnTo>
                  <a:lnTo>
                    <a:pt x="25537" y="32847"/>
                  </a:lnTo>
                  <a:lnTo>
                    <a:pt x="25956" y="32698"/>
                  </a:lnTo>
                  <a:lnTo>
                    <a:pt x="26352" y="32525"/>
                  </a:lnTo>
                  <a:lnTo>
                    <a:pt x="26747" y="32328"/>
                  </a:lnTo>
                  <a:lnTo>
                    <a:pt x="27117" y="32106"/>
                  </a:lnTo>
                  <a:lnTo>
                    <a:pt x="27488" y="31883"/>
                  </a:lnTo>
                  <a:lnTo>
                    <a:pt x="27833" y="31636"/>
                  </a:lnTo>
                  <a:lnTo>
                    <a:pt x="28179" y="31365"/>
                  </a:lnTo>
                  <a:lnTo>
                    <a:pt x="28500" y="31093"/>
                  </a:lnTo>
                  <a:lnTo>
                    <a:pt x="28821" y="30797"/>
                  </a:lnTo>
                  <a:lnTo>
                    <a:pt x="29118" y="30500"/>
                  </a:lnTo>
                  <a:lnTo>
                    <a:pt x="29414" y="30179"/>
                  </a:lnTo>
                  <a:lnTo>
                    <a:pt x="29686" y="29858"/>
                  </a:lnTo>
                  <a:lnTo>
                    <a:pt x="29933" y="29512"/>
                  </a:lnTo>
                  <a:lnTo>
                    <a:pt x="30180" y="29142"/>
                  </a:lnTo>
                  <a:lnTo>
                    <a:pt x="30402" y="28772"/>
                  </a:lnTo>
                  <a:lnTo>
                    <a:pt x="30599" y="28401"/>
                  </a:lnTo>
                  <a:lnTo>
                    <a:pt x="30797" y="28006"/>
                  </a:lnTo>
                  <a:lnTo>
                    <a:pt x="30945" y="27611"/>
                  </a:lnTo>
                  <a:lnTo>
                    <a:pt x="31093" y="27191"/>
                  </a:lnTo>
                  <a:lnTo>
                    <a:pt x="31241" y="26771"/>
                  </a:lnTo>
                  <a:lnTo>
                    <a:pt x="31340" y="26351"/>
                  </a:lnTo>
                  <a:lnTo>
                    <a:pt x="31439" y="25907"/>
                  </a:lnTo>
                  <a:lnTo>
                    <a:pt x="31513" y="25462"/>
                  </a:lnTo>
                  <a:lnTo>
                    <a:pt x="31563" y="25018"/>
                  </a:lnTo>
                  <a:lnTo>
                    <a:pt x="31587" y="24573"/>
                  </a:lnTo>
                  <a:lnTo>
                    <a:pt x="32032" y="24252"/>
                  </a:lnTo>
                  <a:lnTo>
                    <a:pt x="32452" y="23931"/>
                  </a:lnTo>
                  <a:lnTo>
                    <a:pt x="32871" y="23585"/>
                  </a:lnTo>
                  <a:lnTo>
                    <a:pt x="33267" y="23190"/>
                  </a:lnTo>
                  <a:lnTo>
                    <a:pt x="33637" y="22795"/>
                  </a:lnTo>
                  <a:lnTo>
                    <a:pt x="34007" y="22351"/>
                  </a:lnTo>
                  <a:lnTo>
                    <a:pt x="34329" y="21881"/>
                  </a:lnTo>
                  <a:lnTo>
                    <a:pt x="34625" y="21412"/>
                  </a:lnTo>
                  <a:lnTo>
                    <a:pt x="34847" y="20992"/>
                  </a:lnTo>
                  <a:lnTo>
                    <a:pt x="35045" y="20572"/>
                  </a:lnTo>
                  <a:lnTo>
                    <a:pt x="35218" y="20153"/>
                  </a:lnTo>
                  <a:lnTo>
                    <a:pt x="35390" y="19708"/>
                  </a:lnTo>
                  <a:lnTo>
                    <a:pt x="35514" y="19288"/>
                  </a:lnTo>
                  <a:lnTo>
                    <a:pt x="35637" y="18844"/>
                  </a:lnTo>
                  <a:lnTo>
                    <a:pt x="35712" y="18399"/>
                  </a:lnTo>
                  <a:lnTo>
                    <a:pt x="35786" y="17979"/>
                  </a:lnTo>
                  <a:lnTo>
                    <a:pt x="35810" y="17535"/>
                  </a:lnTo>
                  <a:lnTo>
                    <a:pt x="35835" y="17090"/>
                  </a:lnTo>
                  <a:lnTo>
                    <a:pt x="35835" y="16646"/>
                  </a:lnTo>
                  <a:lnTo>
                    <a:pt x="35835" y="16201"/>
                  </a:lnTo>
                  <a:lnTo>
                    <a:pt x="35786" y="15781"/>
                  </a:lnTo>
                  <a:lnTo>
                    <a:pt x="35712" y="15337"/>
                  </a:lnTo>
                  <a:lnTo>
                    <a:pt x="35637" y="14917"/>
                  </a:lnTo>
                  <a:lnTo>
                    <a:pt x="35539" y="14472"/>
                  </a:lnTo>
                  <a:lnTo>
                    <a:pt x="35415" y="14052"/>
                  </a:lnTo>
                  <a:lnTo>
                    <a:pt x="35267" y="13657"/>
                  </a:lnTo>
                  <a:lnTo>
                    <a:pt x="35094" y="13237"/>
                  </a:lnTo>
                  <a:lnTo>
                    <a:pt x="34921" y="12842"/>
                  </a:lnTo>
                  <a:lnTo>
                    <a:pt x="34724" y="12447"/>
                  </a:lnTo>
                  <a:lnTo>
                    <a:pt x="34501" y="12077"/>
                  </a:lnTo>
                  <a:lnTo>
                    <a:pt x="34254" y="11706"/>
                  </a:lnTo>
                  <a:lnTo>
                    <a:pt x="34007" y="11336"/>
                  </a:lnTo>
                  <a:lnTo>
                    <a:pt x="33736" y="10990"/>
                  </a:lnTo>
                  <a:lnTo>
                    <a:pt x="33439" y="10669"/>
                  </a:lnTo>
                  <a:lnTo>
                    <a:pt x="33118" y="10323"/>
                  </a:lnTo>
                  <a:lnTo>
                    <a:pt x="32797" y="10027"/>
                  </a:lnTo>
                  <a:lnTo>
                    <a:pt x="32427" y="9731"/>
                  </a:lnTo>
                  <a:lnTo>
                    <a:pt x="32081" y="9459"/>
                  </a:lnTo>
                  <a:lnTo>
                    <a:pt x="31686" y="9187"/>
                  </a:lnTo>
                  <a:lnTo>
                    <a:pt x="31291" y="8940"/>
                  </a:lnTo>
                  <a:lnTo>
                    <a:pt x="31143" y="8866"/>
                  </a:lnTo>
                  <a:lnTo>
                    <a:pt x="31093" y="8323"/>
                  </a:lnTo>
                  <a:lnTo>
                    <a:pt x="31044" y="7755"/>
                  </a:lnTo>
                  <a:lnTo>
                    <a:pt x="30945" y="7212"/>
                  </a:lnTo>
                  <a:lnTo>
                    <a:pt x="30797" y="6668"/>
                  </a:lnTo>
                  <a:lnTo>
                    <a:pt x="30624" y="6125"/>
                  </a:lnTo>
                  <a:lnTo>
                    <a:pt x="30427" y="5582"/>
                  </a:lnTo>
                  <a:lnTo>
                    <a:pt x="30180" y="5063"/>
                  </a:lnTo>
                  <a:lnTo>
                    <a:pt x="29908" y="4544"/>
                  </a:lnTo>
                  <a:lnTo>
                    <a:pt x="29661" y="4149"/>
                  </a:lnTo>
                  <a:lnTo>
                    <a:pt x="29414" y="3779"/>
                  </a:lnTo>
                  <a:lnTo>
                    <a:pt x="29142" y="3408"/>
                  </a:lnTo>
                  <a:lnTo>
                    <a:pt x="28846" y="3087"/>
                  </a:lnTo>
                  <a:lnTo>
                    <a:pt x="28550" y="2741"/>
                  </a:lnTo>
                  <a:lnTo>
                    <a:pt x="28229" y="2445"/>
                  </a:lnTo>
                  <a:lnTo>
                    <a:pt x="27907" y="2149"/>
                  </a:lnTo>
                  <a:lnTo>
                    <a:pt x="27562" y="1877"/>
                  </a:lnTo>
                  <a:lnTo>
                    <a:pt x="27216" y="1630"/>
                  </a:lnTo>
                  <a:lnTo>
                    <a:pt x="26870" y="1383"/>
                  </a:lnTo>
                  <a:lnTo>
                    <a:pt x="26500" y="1161"/>
                  </a:lnTo>
                  <a:lnTo>
                    <a:pt x="26105" y="963"/>
                  </a:lnTo>
                  <a:lnTo>
                    <a:pt x="25709" y="766"/>
                  </a:lnTo>
                  <a:lnTo>
                    <a:pt x="25314" y="618"/>
                  </a:lnTo>
                  <a:lnTo>
                    <a:pt x="24919" y="469"/>
                  </a:lnTo>
                  <a:lnTo>
                    <a:pt x="24499" y="346"/>
                  </a:lnTo>
                  <a:lnTo>
                    <a:pt x="24104" y="222"/>
                  </a:lnTo>
                  <a:lnTo>
                    <a:pt x="23684" y="148"/>
                  </a:lnTo>
                  <a:lnTo>
                    <a:pt x="23240" y="74"/>
                  </a:lnTo>
                  <a:lnTo>
                    <a:pt x="22820" y="25"/>
                  </a:lnTo>
                  <a:lnTo>
                    <a:pt x="2240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300000" dist="285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4"/>
            <p:cNvSpPr/>
            <p:nvPr/>
          </p:nvSpPr>
          <p:spPr>
            <a:xfrm>
              <a:off x="8609875" y="-955325"/>
              <a:ext cx="69800" cy="69175"/>
            </a:xfrm>
            <a:custGeom>
              <a:rect b="b" l="l" r="r" t="t"/>
              <a:pathLst>
                <a:path extrusionOk="0" h="2767" w="2792">
                  <a:moveTo>
                    <a:pt x="1384" y="1"/>
                  </a:moveTo>
                  <a:lnTo>
                    <a:pt x="1112" y="26"/>
                  </a:lnTo>
                  <a:lnTo>
                    <a:pt x="865" y="100"/>
                  </a:lnTo>
                  <a:lnTo>
                    <a:pt x="618" y="223"/>
                  </a:lnTo>
                  <a:lnTo>
                    <a:pt x="421" y="396"/>
                  </a:lnTo>
                  <a:lnTo>
                    <a:pt x="248" y="594"/>
                  </a:lnTo>
                  <a:lnTo>
                    <a:pt x="124" y="841"/>
                  </a:lnTo>
                  <a:lnTo>
                    <a:pt x="25" y="1088"/>
                  </a:lnTo>
                  <a:lnTo>
                    <a:pt x="1" y="1384"/>
                  </a:lnTo>
                  <a:lnTo>
                    <a:pt x="25" y="1656"/>
                  </a:lnTo>
                  <a:lnTo>
                    <a:pt x="124" y="1927"/>
                  </a:lnTo>
                  <a:lnTo>
                    <a:pt x="248" y="2150"/>
                  </a:lnTo>
                  <a:lnTo>
                    <a:pt x="421" y="2347"/>
                  </a:lnTo>
                  <a:lnTo>
                    <a:pt x="618" y="2520"/>
                  </a:lnTo>
                  <a:lnTo>
                    <a:pt x="865" y="2668"/>
                  </a:lnTo>
                  <a:lnTo>
                    <a:pt x="1112" y="2742"/>
                  </a:lnTo>
                  <a:lnTo>
                    <a:pt x="1384" y="2767"/>
                  </a:lnTo>
                  <a:lnTo>
                    <a:pt x="1680" y="2742"/>
                  </a:lnTo>
                  <a:lnTo>
                    <a:pt x="1927" y="2668"/>
                  </a:lnTo>
                  <a:lnTo>
                    <a:pt x="2174" y="2520"/>
                  </a:lnTo>
                  <a:lnTo>
                    <a:pt x="2372" y="2347"/>
                  </a:lnTo>
                  <a:lnTo>
                    <a:pt x="2545" y="2150"/>
                  </a:lnTo>
                  <a:lnTo>
                    <a:pt x="2668" y="1927"/>
                  </a:lnTo>
                  <a:lnTo>
                    <a:pt x="2767" y="1656"/>
                  </a:lnTo>
                  <a:lnTo>
                    <a:pt x="2791" y="1384"/>
                  </a:lnTo>
                  <a:lnTo>
                    <a:pt x="2767" y="1088"/>
                  </a:lnTo>
                  <a:lnTo>
                    <a:pt x="2668" y="841"/>
                  </a:lnTo>
                  <a:lnTo>
                    <a:pt x="2545" y="594"/>
                  </a:lnTo>
                  <a:lnTo>
                    <a:pt x="2372" y="396"/>
                  </a:lnTo>
                  <a:lnTo>
                    <a:pt x="2174" y="223"/>
                  </a:lnTo>
                  <a:lnTo>
                    <a:pt x="1927" y="100"/>
                  </a:lnTo>
                  <a:lnTo>
                    <a:pt x="1680" y="26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4"/>
            <p:cNvSpPr/>
            <p:nvPr/>
          </p:nvSpPr>
          <p:spPr>
            <a:xfrm>
              <a:off x="8609875" y="-194650"/>
              <a:ext cx="69800" cy="69775"/>
            </a:xfrm>
            <a:custGeom>
              <a:rect b="b" l="l" r="r" t="t"/>
              <a:pathLst>
                <a:path extrusionOk="0" h="2791" w="2792">
                  <a:moveTo>
                    <a:pt x="1384" y="0"/>
                  </a:moveTo>
                  <a:lnTo>
                    <a:pt x="1112" y="25"/>
                  </a:lnTo>
                  <a:lnTo>
                    <a:pt x="865" y="124"/>
                  </a:lnTo>
                  <a:lnTo>
                    <a:pt x="618" y="247"/>
                  </a:lnTo>
                  <a:lnTo>
                    <a:pt x="421" y="420"/>
                  </a:lnTo>
                  <a:lnTo>
                    <a:pt x="248" y="617"/>
                  </a:lnTo>
                  <a:lnTo>
                    <a:pt x="124" y="864"/>
                  </a:lnTo>
                  <a:lnTo>
                    <a:pt x="25" y="1111"/>
                  </a:lnTo>
                  <a:lnTo>
                    <a:pt x="1" y="1383"/>
                  </a:lnTo>
                  <a:lnTo>
                    <a:pt x="25" y="1679"/>
                  </a:lnTo>
                  <a:lnTo>
                    <a:pt x="124" y="1926"/>
                  </a:lnTo>
                  <a:lnTo>
                    <a:pt x="248" y="2173"/>
                  </a:lnTo>
                  <a:lnTo>
                    <a:pt x="421" y="2371"/>
                  </a:lnTo>
                  <a:lnTo>
                    <a:pt x="618" y="2544"/>
                  </a:lnTo>
                  <a:lnTo>
                    <a:pt x="865" y="2667"/>
                  </a:lnTo>
                  <a:lnTo>
                    <a:pt x="1112" y="2766"/>
                  </a:lnTo>
                  <a:lnTo>
                    <a:pt x="1384" y="2791"/>
                  </a:lnTo>
                  <a:lnTo>
                    <a:pt x="1680" y="2766"/>
                  </a:lnTo>
                  <a:lnTo>
                    <a:pt x="1927" y="2667"/>
                  </a:lnTo>
                  <a:lnTo>
                    <a:pt x="2174" y="2544"/>
                  </a:lnTo>
                  <a:lnTo>
                    <a:pt x="2372" y="2371"/>
                  </a:lnTo>
                  <a:lnTo>
                    <a:pt x="2545" y="2173"/>
                  </a:lnTo>
                  <a:lnTo>
                    <a:pt x="2668" y="1926"/>
                  </a:lnTo>
                  <a:lnTo>
                    <a:pt x="2767" y="1679"/>
                  </a:lnTo>
                  <a:lnTo>
                    <a:pt x="2791" y="1383"/>
                  </a:lnTo>
                  <a:lnTo>
                    <a:pt x="2767" y="1111"/>
                  </a:lnTo>
                  <a:lnTo>
                    <a:pt x="2668" y="864"/>
                  </a:lnTo>
                  <a:lnTo>
                    <a:pt x="2545" y="617"/>
                  </a:lnTo>
                  <a:lnTo>
                    <a:pt x="2372" y="420"/>
                  </a:lnTo>
                  <a:lnTo>
                    <a:pt x="2174" y="247"/>
                  </a:lnTo>
                  <a:lnTo>
                    <a:pt x="1927" y="124"/>
                  </a:lnTo>
                  <a:lnTo>
                    <a:pt x="1680" y="25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4"/>
            <p:cNvSpPr/>
            <p:nvPr/>
          </p:nvSpPr>
          <p:spPr>
            <a:xfrm>
              <a:off x="8278950" y="-383600"/>
              <a:ext cx="69800" cy="69175"/>
            </a:xfrm>
            <a:custGeom>
              <a:rect b="b" l="l" r="r" t="t"/>
              <a:pathLst>
                <a:path extrusionOk="0" h="2767" w="2792">
                  <a:moveTo>
                    <a:pt x="1235" y="1"/>
                  </a:moveTo>
                  <a:lnTo>
                    <a:pt x="964" y="75"/>
                  </a:lnTo>
                  <a:lnTo>
                    <a:pt x="692" y="174"/>
                  </a:lnTo>
                  <a:lnTo>
                    <a:pt x="470" y="347"/>
                  </a:lnTo>
                  <a:lnTo>
                    <a:pt x="297" y="544"/>
                  </a:lnTo>
                  <a:lnTo>
                    <a:pt x="149" y="767"/>
                  </a:lnTo>
                  <a:lnTo>
                    <a:pt x="50" y="1013"/>
                  </a:lnTo>
                  <a:lnTo>
                    <a:pt x="1" y="1285"/>
                  </a:lnTo>
                  <a:lnTo>
                    <a:pt x="25" y="1557"/>
                  </a:lnTo>
                  <a:lnTo>
                    <a:pt x="75" y="1828"/>
                  </a:lnTo>
                  <a:lnTo>
                    <a:pt x="198" y="2075"/>
                  </a:lnTo>
                  <a:lnTo>
                    <a:pt x="346" y="2298"/>
                  </a:lnTo>
                  <a:lnTo>
                    <a:pt x="569" y="2495"/>
                  </a:lnTo>
                  <a:lnTo>
                    <a:pt x="791" y="2643"/>
                  </a:lnTo>
                  <a:lnTo>
                    <a:pt x="1038" y="2718"/>
                  </a:lnTo>
                  <a:lnTo>
                    <a:pt x="1309" y="2767"/>
                  </a:lnTo>
                  <a:lnTo>
                    <a:pt x="1556" y="2767"/>
                  </a:lnTo>
                  <a:lnTo>
                    <a:pt x="1828" y="2693"/>
                  </a:lnTo>
                  <a:lnTo>
                    <a:pt x="2100" y="2594"/>
                  </a:lnTo>
                  <a:lnTo>
                    <a:pt x="2322" y="2421"/>
                  </a:lnTo>
                  <a:lnTo>
                    <a:pt x="2495" y="2224"/>
                  </a:lnTo>
                  <a:lnTo>
                    <a:pt x="2643" y="2001"/>
                  </a:lnTo>
                  <a:lnTo>
                    <a:pt x="2742" y="1754"/>
                  </a:lnTo>
                  <a:lnTo>
                    <a:pt x="2791" y="1483"/>
                  </a:lnTo>
                  <a:lnTo>
                    <a:pt x="2767" y="1211"/>
                  </a:lnTo>
                  <a:lnTo>
                    <a:pt x="2717" y="939"/>
                  </a:lnTo>
                  <a:lnTo>
                    <a:pt x="2594" y="692"/>
                  </a:lnTo>
                  <a:lnTo>
                    <a:pt x="2445" y="470"/>
                  </a:lnTo>
                  <a:lnTo>
                    <a:pt x="2223" y="273"/>
                  </a:lnTo>
                  <a:lnTo>
                    <a:pt x="2001" y="124"/>
                  </a:lnTo>
                  <a:lnTo>
                    <a:pt x="1754" y="50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4"/>
            <p:cNvSpPr/>
            <p:nvPr/>
          </p:nvSpPr>
          <p:spPr>
            <a:xfrm>
              <a:off x="8938350" y="-763925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210" y="1"/>
                  </a:moveTo>
                  <a:lnTo>
                    <a:pt x="939" y="50"/>
                  </a:lnTo>
                  <a:lnTo>
                    <a:pt x="692" y="174"/>
                  </a:lnTo>
                  <a:lnTo>
                    <a:pt x="470" y="347"/>
                  </a:lnTo>
                  <a:lnTo>
                    <a:pt x="272" y="544"/>
                  </a:lnTo>
                  <a:lnTo>
                    <a:pt x="148" y="766"/>
                  </a:lnTo>
                  <a:lnTo>
                    <a:pt x="50" y="1013"/>
                  </a:lnTo>
                  <a:lnTo>
                    <a:pt x="0" y="1285"/>
                  </a:lnTo>
                  <a:lnTo>
                    <a:pt x="0" y="1557"/>
                  </a:lnTo>
                  <a:lnTo>
                    <a:pt x="74" y="1804"/>
                  </a:lnTo>
                  <a:lnTo>
                    <a:pt x="173" y="2075"/>
                  </a:lnTo>
                  <a:lnTo>
                    <a:pt x="346" y="2298"/>
                  </a:lnTo>
                  <a:lnTo>
                    <a:pt x="544" y="2471"/>
                  </a:lnTo>
                  <a:lnTo>
                    <a:pt x="766" y="2619"/>
                  </a:lnTo>
                  <a:lnTo>
                    <a:pt x="1038" y="2717"/>
                  </a:lnTo>
                  <a:lnTo>
                    <a:pt x="1285" y="2767"/>
                  </a:lnTo>
                  <a:lnTo>
                    <a:pt x="1556" y="2742"/>
                  </a:lnTo>
                  <a:lnTo>
                    <a:pt x="1828" y="2693"/>
                  </a:lnTo>
                  <a:lnTo>
                    <a:pt x="2075" y="2569"/>
                  </a:lnTo>
                  <a:lnTo>
                    <a:pt x="2297" y="2421"/>
                  </a:lnTo>
                  <a:lnTo>
                    <a:pt x="2495" y="2224"/>
                  </a:lnTo>
                  <a:lnTo>
                    <a:pt x="2643" y="1977"/>
                  </a:lnTo>
                  <a:lnTo>
                    <a:pt x="2717" y="1730"/>
                  </a:lnTo>
                  <a:lnTo>
                    <a:pt x="2766" y="1483"/>
                  </a:lnTo>
                  <a:lnTo>
                    <a:pt x="2766" y="1211"/>
                  </a:lnTo>
                  <a:lnTo>
                    <a:pt x="2692" y="939"/>
                  </a:lnTo>
                  <a:lnTo>
                    <a:pt x="2593" y="668"/>
                  </a:lnTo>
                  <a:lnTo>
                    <a:pt x="2421" y="445"/>
                  </a:lnTo>
                  <a:lnTo>
                    <a:pt x="2223" y="273"/>
                  </a:lnTo>
                  <a:lnTo>
                    <a:pt x="2001" y="124"/>
                  </a:lnTo>
                  <a:lnTo>
                    <a:pt x="1754" y="26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4"/>
            <p:cNvSpPr/>
            <p:nvPr/>
          </p:nvSpPr>
          <p:spPr>
            <a:xfrm>
              <a:off x="8940200" y="-382975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285" y="1"/>
                  </a:moveTo>
                  <a:lnTo>
                    <a:pt x="1013" y="50"/>
                  </a:lnTo>
                  <a:lnTo>
                    <a:pt x="766" y="124"/>
                  </a:lnTo>
                  <a:lnTo>
                    <a:pt x="544" y="272"/>
                  </a:lnTo>
                  <a:lnTo>
                    <a:pt x="346" y="470"/>
                  </a:lnTo>
                  <a:lnTo>
                    <a:pt x="173" y="692"/>
                  </a:lnTo>
                  <a:lnTo>
                    <a:pt x="50" y="939"/>
                  </a:lnTo>
                  <a:lnTo>
                    <a:pt x="0" y="1211"/>
                  </a:lnTo>
                  <a:lnTo>
                    <a:pt x="0" y="1482"/>
                  </a:lnTo>
                  <a:lnTo>
                    <a:pt x="25" y="1754"/>
                  </a:lnTo>
                  <a:lnTo>
                    <a:pt x="124" y="2001"/>
                  </a:lnTo>
                  <a:lnTo>
                    <a:pt x="272" y="2223"/>
                  </a:lnTo>
                  <a:lnTo>
                    <a:pt x="445" y="2421"/>
                  </a:lnTo>
                  <a:lnTo>
                    <a:pt x="692" y="2594"/>
                  </a:lnTo>
                  <a:lnTo>
                    <a:pt x="939" y="2693"/>
                  </a:lnTo>
                  <a:lnTo>
                    <a:pt x="1211" y="2767"/>
                  </a:lnTo>
                  <a:lnTo>
                    <a:pt x="1482" y="2767"/>
                  </a:lnTo>
                  <a:lnTo>
                    <a:pt x="1729" y="2717"/>
                  </a:lnTo>
                  <a:lnTo>
                    <a:pt x="1976" y="2643"/>
                  </a:lnTo>
                  <a:lnTo>
                    <a:pt x="2223" y="2495"/>
                  </a:lnTo>
                  <a:lnTo>
                    <a:pt x="2421" y="2297"/>
                  </a:lnTo>
                  <a:lnTo>
                    <a:pt x="2569" y="2075"/>
                  </a:lnTo>
                  <a:lnTo>
                    <a:pt x="2692" y="1828"/>
                  </a:lnTo>
                  <a:lnTo>
                    <a:pt x="2742" y="1556"/>
                  </a:lnTo>
                  <a:lnTo>
                    <a:pt x="2766" y="1285"/>
                  </a:lnTo>
                  <a:lnTo>
                    <a:pt x="2717" y="1013"/>
                  </a:lnTo>
                  <a:lnTo>
                    <a:pt x="2618" y="766"/>
                  </a:lnTo>
                  <a:lnTo>
                    <a:pt x="2470" y="544"/>
                  </a:lnTo>
                  <a:lnTo>
                    <a:pt x="2297" y="346"/>
                  </a:lnTo>
                  <a:lnTo>
                    <a:pt x="2075" y="173"/>
                  </a:lnTo>
                  <a:lnTo>
                    <a:pt x="1803" y="75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4"/>
            <p:cNvSpPr/>
            <p:nvPr/>
          </p:nvSpPr>
          <p:spPr>
            <a:xfrm>
              <a:off x="8280800" y="-763300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285" y="1"/>
                  </a:moveTo>
                  <a:lnTo>
                    <a:pt x="1013" y="25"/>
                  </a:lnTo>
                  <a:lnTo>
                    <a:pt x="766" y="124"/>
                  </a:lnTo>
                  <a:lnTo>
                    <a:pt x="544" y="272"/>
                  </a:lnTo>
                  <a:lnTo>
                    <a:pt x="346" y="445"/>
                  </a:lnTo>
                  <a:lnTo>
                    <a:pt x="173" y="692"/>
                  </a:lnTo>
                  <a:lnTo>
                    <a:pt x="75" y="939"/>
                  </a:lnTo>
                  <a:lnTo>
                    <a:pt x="1" y="1211"/>
                  </a:lnTo>
                  <a:lnTo>
                    <a:pt x="1" y="1482"/>
                  </a:lnTo>
                  <a:lnTo>
                    <a:pt x="50" y="1729"/>
                  </a:lnTo>
                  <a:lnTo>
                    <a:pt x="124" y="1976"/>
                  </a:lnTo>
                  <a:lnTo>
                    <a:pt x="272" y="2223"/>
                  </a:lnTo>
                  <a:lnTo>
                    <a:pt x="470" y="2421"/>
                  </a:lnTo>
                  <a:lnTo>
                    <a:pt x="692" y="2569"/>
                  </a:lnTo>
                  <a:lnTo>
                    <a:pt x="939" y="2692"/>
                  </a:lnTo>
                  <a:lnTo>
                    <a:pt x="1211" y="2742"/>
                  </a:lnTo>
                  <a:lnTo>
                    <a:pt x="1482" y="2767"/>
                  </a:lnTo>
                  <a:lnTo>
                    <a:pt x="1754" y="2717"/>
                  </a:lnTo>
                  <a:lnTo>
                    <a:pt x="2001" y="2618"/>
                  </a:lnTo>
                  <a:lnTo>
                    <a:pt x="2223" y="2470"/>
                  </a:lnTo>
                  <a:lnTo>
                    <a:pt x="2421" y="2297"/>
                  </a:lnTo>
                  <a:lnTo>
                    <a:pt x="2594" y="2075"/>
                  </a:lnTo>
                  <a:lnTo>
                    <a:pt x="2693" y="1803"/>
                  </a:lnTo>
                  <a:lnTo>
                    <a:pt x="2767" y="1556"/>
                  </a:lnTo>
                  <a:lnTo>
                    <a:pt x="2767" y="1285"/>
                  </a:lnTo>
                  <a:lnTo>
                    <a:pt x="2717" y="1013"/>
                  </a:lnTo>
                  <a:lnTo>
                    <a:pt x="2643" y="766"/>
                  </a:lnTo>
                  <a:lnTo>
                    <a:pt x="2495" y="544"/>
                  </a:lnTo>
                  <a:lnTo>
                    <a:pt x="2297" y="346"/>
                  </a:lnTo>
                  <a:lnTo>
                    <a:pt x="2075" y="173"/>
                  </a:lnTo>
                  <a:lnTo>
                    <a:pt x="1828" y="50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8264125" y="-920750"/>
              <a:ext cx="761300" cy="760700"/>
            </a:xfrm>
            <a:custGeom>
              <a:rect b="b" l="l" r="r" t="t"/>
              <a:pathLst>
                <a:path extrusionOk="0" h="30428" w="30452">
                  <a:moveTo>
                    <a:pt x="15214" y="7262"/>
                  </a:moveTo>
                  <a:lnTo>
                    <a:pt x="15609" y="7286"/>
                  </a:lnTo>
                  <a:lnTo>
                    <a:pt x="15979" y="7311"/>
                  </a:lnTo>
                  <a:lnTo>
                    <a:pt x="16325" y="7336"/>
                  </a:lnTo>
                  <a:lnTo>
                    <a:pt x="16696" y="7410"/>
                  </a:lnTo>
                  <a:lnTo>
                    <a:pt x="17041" y="7484"/>
                  </a:lnTo>
                  <a:lnTo>
                    <a:pt x="17387" y="7558"/>
                  </a:lnTo>
                  <a:lnTo>
                    <a:pt x="17733" y="7682"/>
                  </a:lnTo>
                  <a:lnTo>
                    <a:pt x="18079" y="7805"/>
                  </a:lnTo>
                  <a:lnTo>
                    <a:pt x="18474" y="7978"/>
                  </a:lnTo>
                  <a:lnTo>
                    <a:pt x="18844" y="8151"/>
                  </a:lnTo>
                  <a:lnTo>
                    <a:pt x="19190" y="8348"/>
                  </a:lnTo>
                  <a:lnTo>
                    <a:pt x="19536" y="8546"/>
                  </a:lnTo>
                  <a:lnTo>
                    <a:pt x="19881" y="8768"/>
                  </a:lnTo>
                  <a:lnTo>
                    <a:pt x="20227" y="9040"/>
                  </a:lnTo>
                  <a:lnTo>
                    <a:pt x="20499" y="9287"/>
                  </a:lnTo>
                  <a:lnTo>
                    <a:pt x="20771" y="9509"/>
                  </a:lnTo>
                  <a:lnTo>
                    <a:pt x="21017" y="9781"/>
                  </a:lnTo>
                  <a:lnTo>
                    <a:pt x="21264" y="10052"/>
                  </a:lnTo>
                  <a:lnTo>
                    <a:pt x="21487" y="10324"/>
                  </a:lnTo>
                  <a:lnTo>
                    <a:pt x="21709" y="10620"/>
                  </a:lnTo>
                  <a:lnTo>
                    <a:pt x="21907" y="10917"/>
                  </a:lnTo>
                  <a:lnTo>
                    <a:pt x="22104" y="11213"/>
                  </a:lnTo>
                  <a:lnTo>
                    <a:pt x="22277" y="11534"/>
                  </a:lnTo>
                  <a:lnTo>
                    <a:pt x="22425" y="11855"/>
                  </a:lnTo>
                  <a:lnTo>
                    <a:pt x="22573" y="12201"/>
                  </a:lnTo>
                  <a:lnTo>
                    <a:pt x="22697" y="12522"/>
                  </a:lnTo>
                  <a:lnTo>
                    <a:pt x="22820" y="12893"/>
                  </a:lnTo>
                  <a:lnTo>
                    <a:pt x="22919" y="13238"/>
                  </a:lnTo>
                  <a:lnTo>
                    <a:pt x="22993" y="13609"/>
                  </a:lnTo>
                  <a:lnTo>
                    <a:pt x="23067" y="13979"/>
                  </a:lnTo>
                  <a:lnTo>
                    <a:pt x="23117" y="14325"/>
                  </a:lnTo>
                  <a:lnTo>
                    <a:pt x="23166" y="14769"/>
                  </a:lnTo>
                  <a:lnTo>
                    <a:pt x="23166" y="15214"/>
                  </a:lnTo>
                  <a:lnTo>
                    <a:pt x="23141" y="15881"/>
                  </a:lnTo>
                  <a:lnTo>
                    <a:pt x="23067" y="16474"/>
                  </a:lnTo>
                  <a:lnTo>
                    <a:pt x="22993" y="16844"/>
                  </a:lnTo>
                  <a:lnTo>
                    <a:pt x="22919" y="17190"/>
                  </a:lnTo>
                  <a:lnTo>
                    <a:pt x="22820" y="17560"/>
                  </a:lnTo>
                  <a:lnTo>
                    <a:pt x="22697" y="17906"/>
                  </a:lnTo>
                  <a:lnTo>
                    <a:pt x="22573" y="18252"/>
                  </a:lnTo>
                  <a:lnTo>
                    <a:pt x="22425" y="18573"/>
                  </a:lnTo>
                  <a:lnTo>
                    <a:pt x="22277" y="18894"/>
                  </a:lnTo>
                  <a:lnTo>
                    <a:pt x="22104" y="19215"/>
                  </a:lnTo>
                  <a:lnTo>
                    <a:pt x="21907" y="19536"/>
                  </a:lnTo>
                  <a:lnTo>
                    <a:pt x="21709" y="19832"/>
                  </a:lnTo>
                  <a:lnTo>
                    <a:pt x="21487" y="20104"/>
                  </a:lnTo>
                  <a:lnTo>
                    <a:pt x="21264" y="20400"/>
                  </a:lnTo>
                  <a:lnTo>
                    <a:pt x="21017" y="20647"/>
                  </a:lnTo>
                  <a:lnTo>
                    <a:pt x="20771" y="20919"/>
                  </a:lnTo>
                  <a:lnTo>
                    <a:pt x="20499" y="21166"/>
                  </a:lnTo>
                  <a:lnTo>
                    <a:pt x="20227" y="21388"/>
                  </a:lnTo>
                  <a:lnTo>
                    <a:pt x="19980" y="21586"/>
                  </a:lnTo>
                  <a:lnTo>
                    <a:pt x="19709" y="21783"/>
                  </a:lnTo>
                  <a:lnTo>
                    <a:pt x="19388" y="21981"/>
                  </a:lnTo>
                  <a:lnTo>
                    <a:pt x="19042" y="22178"/>
                  </a:lnTo>
                  <a:lnTo>
                    <a:pt x="18696" y="22351"/>
                  </a:lnTo>
                  <a:lnTo>
                    <a:pt x="18350" y="22524"/>
                  </a:lnTo>
                  <a:lnTo>
                    <a:pt x="18079" y="22648"/>
                  </a:lnTo>
                  <a:lnTo>
                    <a:pt x="17733" y="22746"/>
                  </a:lnTo>
                  <a:lnTo>
                    <a:pt x="17387" y="22870"/>
                  </a:lnTo>
                  <a:lnTo>
                    <a:pt x="17041" y="22944"/>
                  </a:lnTo>
                  <a:lnTo>
                    <a:pt x="16696" y="23018"/>
                  </a:lnTo>
                  <a:lnTo>
                    <a:pt x="16325" y="23092"/>
                  </a:lnTo>
                  <a:lnTo>
                    <a:pt x="15979" y="23117"/>
                  </a:lnTo>
                  <a:lnTo>
                    <a:pt x="15609" y="23166"/>
                  </a:lnTo>
                  <a:lnTo>
                    <a:pt x="14843" y="23166"/>
                  </a:lnTo>
                  <a:lnTo>
                    <a:pt x="14473" y="23117"/>
                  </a:lnTo>
                  <a:lnTo>
                    <a:pt x="14127" y="23092"/>
                  </a:lnTo>
                  <a:lnTo>
                    <a:pt x="13757" y="23018"/>
                  </a:lnTo>
                  <a:lnTo>
                    <a:pt x="13411" y="22944"/>
                  </a:lnTo>
                  <a:lnTo>
                    <a:pt x="13065" y="22870"/>
                  </a:lnTo>
                  <a:lnTo>
                    <a:pt x="12719" y="22746"/>
                  </a:lnTo>
                  <a:lnTo>
                    <a:pt x="12374" y="22648"/>
                  </a:lnTo>
                  <a:lnTo>
                    <a:pt x="12226" y="22574"/>
                  </a:lnTo>
                  <a:lnTo>
                    <a:pt x="11830" y="22401"/>
                  </a:lnTo>
                  <a:lnTo>
                    <a:pt x="11435" y="22203"/>
                  </a:lnTo>
                  <a:lnTo>
                    <a:pt x="11040" y="21981"/>
                  </a:lnTo>
                  <a:lnTo>
                    <a:pt x="10670" y="21734"/>
                  </a:lnTo>
                  <a:lnTo>
                    <a:pt x="10225" y="21388"/>
                  </a:lnTo>
                  <a:lnTo>
                    <a:pt x="9953" y="21166"/>
                  </a:lnTo>
                  <a:lnTo>
                    <a:pt x="9682" y="20919"/>
                  </a:lnTo>
                  <a:lnTo>
                    <a:pt x="9435" y="20647"/>
                  </a:lnTo>
                  <a:lnTo>
                    <a:pt x="9188" y="20400"/>
                  </a:lnTo>
                  <a:lnTo>
                    <a:pt x="8966" y="20104"/>
                  </a:lnTo>
                  <a:lnTo>
                    <a:pt x="8743" y="19832"/>
                  </a:lnTo>
                  <a:lnTo>
                    <a:pt x="8546" y="19536"/>
                  </a:lnTo>
                  <a:lnTo>
                    <a:pt x="8348" y="19215"/>
                  </a:lnTo>
                  <a:lnTo>
                    <a:pt x="8175" y="18894"/>
                  </a:lnTo>
                  <a:lnTo>
                    <a:pt x="8027" y="18573"/>
                  </a:lnTo>
                  <a:lnTo>
                    <a:pt x="7879" y="18252"/>
                  </a:lnTo>
                  <a:lnTo>
                    <a:pt x="7731" y="17906"/>
                  </a:lnTo>
                  <a:lnTo>
                    <a:pt x="7632" y="17560"/>
                  </a:lnTo>
                  <a:lnTo>
                    <a:pt x="7533" y="17190"/>
                  </a:lnTo>
                  <a:lnTo>
                    <a:pt x="7434" y="16844"/>
                  </a:lnTo>
                  <a:lnTo>
                    <a:pt x="7385" y="16474"/>
                  </a:lnTo>
                  <a:lnTo>
                    <a:pt x="7336" y="16103"/>
                  </a:lnTo>
                  <a:lnTo>
                    <a:pt x="7286" y="15659"/>
                  </a:lnTo>
                  <a:lnTo>
                    <a:pt x="7286" y="15214"/>
                  </a:lnTo>
                  <a:lnTo>
                    <a:pt x="7286" y="14868"/>
                  </a:lnTo>
                  <a:lnTo>
                    <a:pt x="7311" y="14523"/>
                  </a:lnTo>
                  <a:lnTo>
                    <a:pt x="7385" y="13979"/>
                  </a:lnTo>
                  <a:lnTo>
                    <a:pt x="7434" y="13609"/>
                  </a:lnTo>
                  <a:lnTo>
                    <a:pt x="7533" y="13238"/>
                  </a:lnTo>
                  <a:lnTo>
                    <a:pt x="7632" y="12893"/>
                  </a:lnTo>
                  <a:lnTo>
                    <a:pt x="7731" y="12522"/>
                  </a:lnTo>
                  <a:lnTo>
                    <a:pt x="7879" y="12201"/>
                  </a:lnTo>
                  <a:lnTo>
                    <a:pt x="8027" y="11855"/>
                  </a:lnTo>
                  <a:lnTo>
                    <a:pt x="8175" y="11534"/>
                  </a:lnTo>
                  <a:lnTo>
                    <a:pt x="8348" y="11213"/>
                  </a:lnTo>
                  <a:lnTo>
                    <a:pt x="8546" y="10917"/>
                  </a:lnTo>
                  <a:lnTo>
                    <a:pt x="8743" y="10620"/>
                  </a:lnTo>
                  <a:lnTo>
                    <a:pt x="8966" y="10324"/>
                  </a:lnTo>
                  <a:lnTo>
                    <a:pt x="9188" y="10052"/>
                  </a:lnTo>
                  <a:lnTo>
                    <a:pt x="9435" y="9781"/>
                  </a:lnTo>
                  <a:lnTo>
                    <a:pt x="9682" y="9509"/>
                  </a:lnTo>
                  <a:lnTo>
                    <a:pt x="9953" y="9287"/>
                  </a:lnTo>
                  <a:lnTo>
                    <a:pt x="10225" y="9040"/>
                  </a:lnTo>
                  <a:lnTo>
                    <a:pt x="10275" y="9015"/>
                  </a:lnTo>
                  <a:lnTo>
                    <a:pt x="10596" y="8768"/>
                  </a:lnTo>
                  <a:lnTo>
                    <a:pt x="10917" y="8546"/>
                  </a:lnTo>
                  <a:lnTo>
                    <a:pt x="11262" y="8324"/>
                  </a:lnTo>
                  <a:lnTo>
                    <a:pt x="11608" y="8151"/>
                  </a:lnTo>
                  <a:lnTo>
                    <a:pt x="11979" y="7953"/>
                  </a:lnTo>
                  <a:lnTo>
                    <a:pt x="12374" y="7805"/>
                  </a:lnTo>
                  <a:lnTo>
                    <a:pt x="12719" y="7682"/>
                  </a:lnTo>
                  <a:lnTo>
                    <a:pt x="13065" y="7558"/>
                  </a:lnTo>
                  <a:lnTo>
                    <a:pt x="13411" y="7484"/>
                  </a:lnTo>
                  <a:lnTo>
                    <a:pt x="13757" y="7410"/>
                  </a:lnTo>
                  <a:lnTo>
                    <a:pt x="14127" y="7336"/>
                  </a:lnTo>
                  <a:lnTo>
                    <a:pt x="14473" y="7311"/>
                  </a:lnTo>
                  <a:lnTo>
                    <a:pt x="14843" y="7286"/>
                  </a:lnTo>
                  <a:lnTo>
                    <a:pt x="15214" y="7262"/>
                  </a:lnTo>
                  <a:close/>
                  <a:moveTo>
                    <a:pt x="14621" y="1"/>
                  </a:moveTo>
                  <a:lnTo>
                    <a:pt x="14028" y="50"/>
                  </a:lnTo>
                  <a:lnTo>
                    <a:pt x="13436" y="100"/>
                  </a:lnTo>
                  <a:lnTo>
                    <a:pt x="12843" y="174"/>
                  </a:lnTo>
                  <a:lnTo>
                    <a:pt x="12374" y="248"/>
                  </a:lnTo>
                  <a:lnTo>
                    <a:pt x="11732" y="396"/>
                  </a:lnTo>
                  <a:lnTo>
                    <a:pt x="11114" y="569"/>
                  </a:lnTo>
                  <a:lnTo>
                    <a:pt x="10497" y="742"/>
                  </a:lnTo>
                  <a:lnTo>
                    <a:pt x="9879" y="964"/>
                  </a:lnTo>
                  <a:lnTo>
                    <a:pt x="9287" y="1186"/>
                  </a:lnTo>
                  <a:lnTo>
                    <a:pt x="8694" y="1458"/>
                  </a:lnTo>
                  <a:lnTo>
                    <a:pt x="8126" y="1754"/>
                  </a:lnTo>
                  <a:lnTo>
                    <a:pt x="7558" y="2051"/>
                  </a:lnTo>
                  <a:lnTo>
                    <a:pt x="7039" y="2397"/>
                  </a:lnTo>
                  <a:lnTo>
                    <a:pt x="6496" y="2742"/>
                  </a:lnTo>
                  <a:lnTo>
                    <a:pt x="6002" y="3113"/>
                  </a:lnTo>
                  <a:lnTo>
                    <a:pt x="5483" y="3508"/>
                  </a:lnTo>
                  <a:lnTo>
                    <a:pt x="5014" y="3928"/>
                  </a:lnTo>
                  <a:lnTo>
                    <a:pt x="4570" y="4348"/>
                  </a:lnTo>
                  <a:lnTo>
                    <a:pt x="4125" y="4817"/>
                  </a:lnTo>
                  <a:lnTo>
                    <a:pt x="3705" y="5286"/>
                  </a:lnTo>
                  <a:lnTo>
                    <a:pt x="3409" y="5607"/>
                  </a:lnTo>
                  <a:lnTo>
                    <a:pt x="3137" y="5953"/>
                  </a:lnTo>
                  <a:lnTo>
                    <a:pt x="2791" y="6447"/>
                  </a:lnTo>
                  <a:lnTo>
                    <a:pt x="2470" y="6916"/>
                  </a:lnTo>
                  <a:lnTo>
                    <a:pt x="2149" y="7435"/>
                  </a:lnTo>
                  <a:lnTo>
                    <a:pt x="1853" y="7929"/>
                  </a:lnTo>
                  <a:lnTo>
                    <a:pt x="1581" y="8472"/>
                  </a:lnTo>
                  <a:lnTo>
                    <a:pt x="1334" y="8990"/>
                  </a:lnTo>
                  <a:lnTo>
                    <a:pt x="1087" y="9558"/>
                  </a:lnTo>
                  <a:lnTo>
                    <a:pt x="890" y="10102"/>
                  </a:lnTo>
                  <a:lnTo>
                    <a:pt x="840" y="10201"/>
                  </a:lnTo>
                  <a:lnTo>
                    <a:pt x="643" y="10793"/>
                  </a:lnTo>
                  <a:lnTo>
                    <a:pt x="495" y="11411"/>
                  </a:lnTo>
                  <a:lnTo>
                    <a:pt x="347" y="12003"/>
                  </a:lnTo>
                  <a:lnTo>
                    <a:pt x="223" y="12646"/>
                  </a:lnTo>
                  <a:lnTo>
                    <a:pt x="124" y="13263"/>
                  </a:lnTo>
                  <a:lnTo>
                    <a:pt x="50" y="13905"/>
                  </a:lnTo>
                  <a:lnTo>
                    <a:pt x="25" y="14572"/>
                  </a:lnTo>
                  <a:lnTo>
                    <a:pt x="1" y="15214"/>
                  </a:lnTo>
                  <a:lnTo>
                    <a:pt x="25" y="15881"/>
                  </a:lnTo>
                  <a:lnTo>
                    <a:pt x="50" y="16523"/>
                  </a:lnTo>
                  <a:lnTo>
                    <a:pt x="124" y="17165"/>
                  </a:lnTo>
                  <a:lnTo>
                    <a:pt x="223" y="17807"/>
                  </a:lnTo>
                  <a:lnTo>
                    <a:pt x="347" y="18425"/>
                  </a:lnTo>
                  <a:lnTo>
                    <a:pt x="495" y="19042"/>
                  </a:lnTo>
                  <a:lnTo>
                    <a:pt x="643" y="19635"/>
                  </a:lnTo>
                  <a:lnTo>
                    <a:pt x="840" y="20227"/>
                  </a:lnTo>
                  <a:lnTo>
                    <a:pt x="1087" y="20894"/>
                  </a:lnTo>
                  <a:lnTo>
                    <a:pt x="1359" y="21536"/>
                  </a:lnTo>
                  <a:lnTo>
                    <a:pt x="1730" y="22253"/>
                  </a:lnTo>
                  <a:lnTo>
                    <a:pt x="2125" y="22969"/>
                  </a:lnTo>
                  <a:lnTo>
                    <a:pt x="2545" y="23660"/>
                  </a:lnTo>
                  <a:lnTo>
                    <a:pt x="3014" y="24302"/>
                  </a:lnTo>
                  <a:lnTo>
                    <a:pt x="3360" y="24747"/>
                  </a:lnTo>
                  <a:lnTo>
                    <a:pt x="3705" y="25167"/>
                  </a:lnTo>
                  <a:lnTo>
                    <a:pt x="4125" y="25636"/>
                  </a:lnTo>
                  <a:lnTo>
                    <a:pt x="4570" y="26080"/>
                  </a:lnTo>
                  <a:lnTo>
                    <a:pt x="5014" y="26500"/>
                  </a:lnTo>
                  <a:lnTo>
                    <a:pt x="5483" y="26920"/>
                  </a:lnTo>
                  <a:lnTo>
                    <a:pt x="6002" y="27315"/>
                  </a:lnTo>
                  <a:lnTo>
                    <a:pt x="6496" y="27686"/>
                  </a:lnTo>
                  <a:lnTo>
                    <a:pt x="7039" y="28056"/>
                  </a:lnTo>
                  <a:lnTo>
                    <a:pt x="7558" y="28377"/>
                  </a:lnTo>
                  <a:lnTo>
                    <a:pt x="8126" y="28698"/>
                  </a:lnTo>
                  <a:lnTo>
                    <a:pt x="8694" y="28970"/>
                  </a:lnTo>
                  <a:lnTo>
                    <a:pt x="9287" y="29242"/>
                  </a:lnTo>
                  <a:lnTo>
                    <a:pt x="9879" y="29464"/>
                  </a:lnTo>
                  <a:lnTo>
                    <a:pt x="10497" y="29686"/>
                  </a:lnTo>
                  <a:lnTo>
                    <a:pt x="11114" y="29884"/>
                  </a:lnTo>
                  <a:lnTo>
                    <a:pt x="11732" y="30032"/>
                  </a:lnTo>
                  <a:lnTo>
                    <a:pt x="12374" y="30180"/>
                  </a:lnTo>
                  <a:lnTo>
                    <a:pt x="13263" y="30304"/>
                  </a:lnTo>
                  <a:lnTo>
                    <a:pt x="13757" y="30378"/>
                  </a:lnTo>
                  <a:lnTo>
                    <a:pt x="14226" y="30402"/>
                  </a:lnTo>
                  <a:lnTo>
                    <a:pt x="14720" y="30427"/>
                  </a:lnTo>
                  <a:lnTo>
                    <a:pt x="15831" y="30427"/>
                  </a:lnTo>
                  <a:lnTo>
                    <a:pt x="16424" y="30402"/>
                  </a:lnTo>
                  <a:lnTo>
                    <a:pt x="17017" y="30328"/>
                  </a:lnTo>
                  <a:lnTo>
                    <a:pt x="17609" y="30254"/>
                  </a:lnTo>
                  <a:lnTo>
                    <a:pt x="18079" y="30180"/>
                  </a:lnTo>
                  <a:lnTo>
                    <a:pt x="18721" y="30032"/>
                  </a:lnTo>
                  <a:lnTo>
                    <a:pt x="19338" y="29884"/>
                  </a:lnTo>
                  <a:lnTo>
                    <a:pt x="19956" y="29686"/>
                  </a:lnTo>
                  <a:lnTo>
                    <a:pt x="20573" y="29464"/>
                  </a:lnTo>
                  <a:lnTo>
                    <a:pt x="21166" y="29242"/>
                  </a:lnTo>
                  <a:lnTo>
                    <a:pt x="21758" y="28970"/>
                  </a:lnTo>
                  <a:lnTo>
                    <a:pt x="22326" y="28698"/>
                  </a:lnTo>
                  <a:lnTo>
                    <a:pt x="22870" y="28377"/>
                  </a:lnTo>
                  <a:lnTo>
                    <a:pt x="23413" y="28056"/>
                  </a:lnTo>
                  <a:lnTo>
                    <a:pt x="23956" y="27686"/>
                  </a:lnTo>
                  <a:lnTo>
                    <a:pt x="24450" y="27315"/>
                  </a:lnTo>
                  <a:lnTo>
                    <a:pt x="24944" y="26920"/>
                  </a:lnTo>
                  <a:lnTo>
                    <a:pt x="25438" y="26525"/>
                  </a:lnTo>
                  <a:lnTo>
                    <a:pt x="25883" y="26080"/>
                  </a:lnTo>
                  <a:lnTo>
                    <a:pt x="26327" y="25636"/>
                  </a:lnTo>
                  <a:lnTo>
                    <a:pt x="26747" y="25167"/>
                  </a:lnTo>
                  <a:lnTo>
                    <a:pt x="27315" y="24475"/>
                  </a:lnTo>
                  <a:lnTo>
                    <a:pt x="27611" y="24080"/>
                  </a:lnTo>
                  <a:lnTo>
                    <a:pt x="27883" y="23660"/>
                  </a:lnTo>
                  <a:lnTo>
                    <a:pt x="28155" y="23265"/>
                  </a:lnTo>
                  <a:lnTo>
                    <a:pt x="28402" y="22821"/>
                  </a:lnTo>
                  <a:lnTo>
                    <a:pt x="28649" y="22401"/>
                  </a:lnTo>
                  <a:lnTo>
                    <a:pt x="28871" y="21956"/>
                  </a:lnTo>
                  <a:lnTo>
                    <a:pt x="29093" y="21487"/>
                  </a:lnTo>
                  <a:lnTo>
                    <a:pt x="29291" y="21042"/>
                  </a:lnTo>
                  <a:lnTo>
                    <a:pt x="29439" y="20647"/>
                  </a:lnTo>
                  <a:lnTo>
                    <a:pt x="29587" y="20227"/>
                  </a:lnTo>
                  <a:lnTo>
                    <a:pt x="29785" y="19635"/>
                  </a:lnTo>
                  <a:lnTo>
                    <a:pt x="29958" y="19042"/>
                  </a:lnTo>
                  <a:lnTo>
                    <a:pt x="30106" y="18425"/>
                  </a:lnTo>
                  <a:lnTo>
                    <a:pt x="30229" y="17807"/>
                  </a:lnTo>
                  <a:lnTo>
                    <a:pt x="30328" y="17165"/>
                  </a:lnTo>
                  <a:lnTo>
                    <a:pt x="30402" y="16523"/>
                  </a:lnTo>
                  <a:lnTo>
                    <a:pt x="30427" y="15881"/>
                  </a:lnTo>
                  <a:lnTo>
                    <a:pt x="30452" y="15214"/>
                  </a:lnTo>
                  <a:lnTo>
                    <a:pt x="30427" y="14572"/>
                  </a:lnTo>
                  <a:lnTo>
                    <a:pt x="30402" y="13905"/>
                  </a:lnTo>
                  <a:lnTo>
                    <a:pt x="30328" y="13263"/>
                  </a:lnTo>
                  <a:lnTo>
                    <a:pt x="30229" y="12646"/>
                  </a:lnTo>
                  <a:lnTo>
                    <a:pt x="30106" y="12003"/>
                  </a:lnTo>
                  <a:lnTo>
                    <a:pt x="29958" y="11411"/>
                  </a:lnTo>
                  <a:lnTo>
                    <a:pt x="29785" y="10793"/>
                  </a:lnTo>
                  <a:lnTo>
                    <a:pt x="29587" y="10201"/>
                  </a:lnTo>
                  <a:lnTo>
                    <a:pt x="29488" y="9880"/>
                  </a:lnTo>
                  <a:lnTo>
                    <a:pt x="29241" y="9237"/>
                  </a:lnTo>
                  <a:lnTo>
                    <a:pt x="28945" y="8620"/>
                  </a:lnTo>
                  <a:lnTo>
                    <a:pt x="28649" y="8027"/>
                  </a:lnTo>
                  <a:lnTo>
                    <a:pt x="28328" y="7435"/>
                  </a:lnTo>
                  <a:lnTo>
                    <a:pt x="27957" y="6867"/>
                  </a:lnTo>
                  <a:lnTo>
                    <a:pt x="27587" y="6323"/>
                  </a:lnTo>
                  <a:lnTo>
                    <a:pt x="27167" y="5780"/>
                  </a:lnTo>
                  <a:lnTo>
                    <a:pt x="26747" y="5286"/>
                  </a:lnTo>
                  <a:lnTo>
                    <a:pt x="26624" y="5138"/>
                  </a:lnTo>
                  <a:lnTo>
                    <a:pt x="26204" y="4693"/>
                  </a:lnTo>
                  <a:lnTo>
                    <a:pt x="25784" y="4249"/>
                  </a:lnTo>
                  <a:lnTo>
                    <a:pt x="25315" y="3829"/>
                  </a:lnTo>
                  <a:lnTo>
                    <a:pt x="24845" y="3409"/>
                  </a:lnTo>
                  <a:lnTo>
                    <a:pt x="24351" y="3039"/>
                  </a:lnTo>
                  <a:lnTo>
                    <a:pt x="23858" y="2668"/>
                  </a:lnTo>
                  <a:lnTo>
                    <a:pt x="23339" y="2322"/>
                  </a:lnTo>
                  <a:lnTo>
                    <a:pt x="22796" y="2001"/>
                  </a:lnTo>
                  <a:lnTo>
                    <a:pt x="22252" y="1705"/>
                  </a:lnTo>
                  <a:lnTo>
                    <a:pt x="21684" y="1433"/>
                  </a:lnTo>
                  <a:lnTo>
                    <a:pt x="21116" y="1186"/>
                  </a:lnTo>
                  <a:lnTo>
                    <a:pt x="20524" y="939"/>
                  </a:lnTo>
                  <a:lnTo>
                    <a:pt x="19931" y="742"/>
                  </a:lnTo>
                  <a:lnTo>
                    <a:pt x="19313" y="544"/>
                  </a:lnTo>
                  <a:lnTo>
                    <a:pt x="18696" y="396"/>
                  </a:lnTo>
                  <a:lnTo>
                    <a:pt x="18079" y="248"/>
                  </a:lnTo>
                  <a:lnTo>
                    <a:pt x="17264" y="124"/>
                  </a:lnTo>
                  <a:lnTo>
                    <a:pt x="16770" y="75"/>
                  </a:lnTo>
                  <a:lnTo>
                    <a:pt x="16251" y="26"/>
                  </a:lnTo>
                  <a:lnTo>
                    <a:pt x="15732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30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8285125" y="-788600"/>
              <a:ext cx="234650" cy="217350"/>
            </a:xfrm>
            <a:custGeom>
              <a:rect b="b" l="l" r="r" t="t"/>
              <a:pathLst>
                <a:path extrusionOk="0" h="8694" w="9386">
                  <a:moveTo>
                    <a:pt x="2865" y="0"/>
                  </a:moveTo>
                  <a:lnTo>
                    <a:pt x="2569" y="321"/>
                  </a:lnTo>
                  <a:lnTo>
                    <a:pt x="2297" y="667"/>
                  </a:lnTo>
                  <a:lnTo>
                    <a:pt x="1951" y="1161"/>
                  </a:lnTo>
                  <a:lnTo>
                    <a:pt x="1630" y="1630"/>
                  </a:lnTo>
                  <a:lnTo>
                    <a:pt x="1309" y="2149"/>
                  </a:lnTo>
                  <a:lnTo>
                    <a:pt x="1013" y="2643"/>
                  </a:lnTo>
                  <a:lnTo>
                    <a:pt x="741" y="3186"/>
                  </a:lnTo>
                  <a:lnTo>
                    <a:pt x="494" y="3704"/>
                  </a:lnTo>
                  <a:lnTo>
                    <a:pt x="247" y="4272"/>
                  </a:lnTo>
                  <a:lnTo>
                    <a:pt x="50" y="4816"/>
                  </a:lnTo>
                  <a:lnTo>
                    <a:pt x="0" y="4915"/>
                  </a:lnTo>
                  <a:lnTo>
                    <a:pt x="1408" y="5730"/>
                  </a:lnTo>
                  <a:lnTo>
                    <a:pt x="3680" y="7039"/>
                  </a:lnTo>
                  <a:lnTo>
                    <a:pt x="6545" y="8693"/>
                  </a:lnTo>
                  <a:lnTo>
                    <a:pt x="6594" y="8323"/>
                  </a:lnTo>
                  <a:lnTo>
                    <a:pt x="6693" y="7952"/>
                  </a:lnTo>
                  <a:lnTo>
                    <a:pt x="6792" y="7607"/>
                  </a:lnTo>
                  <a:lnTo>
                    <a:pt x="6891" y="7236"/>
                  </a:lnTo>
                  <a:lnTo>
                    <a:pt x="7039" y="6915"/>
                  </a:lnTo>
                  <a:lnTo>
                    <a:pt x="7187" y="6569"/>
                  </a:lnTo>
                  <a:lnTo>
                    <a:pt x="7335" y="6248"/>
                  </a:lnTo>
                  <a:lnTo>
                    <a:pt x="7508" y="5927"/>
                  </a:lnTo>
                  <a:lnTo>
                    <a:pt x="7706" y="5631"/>
                  </a:lnTo>
                  <a:lnTo>
                    <a:pt x="7903" y="5334"/>
                  </a:lnTo>
                  <a:lnTo>
                    <a:pt x="8126" y="5038"/>
                  </a:lnTo>
                  <a:lnTo>
                    <a:pt x="8348" y="4766"/>
                  </a:lnTo>
                  <a:lnTo>
                    <a:pt x="8595" y="4495"/>
                  </a:lnTo>
                  <a:lnTo>
                    <a:pt x="8842" y="4223"/>
                  </a:lnTo>
                  <a:lnTo>
                    <a:pt x="9113" y="4001"/>
                  </a:lnTo>
                  <a:lnTo>
                    <a:pt x="9385" y="3754"/>
                  </a:lnTo>
                  <a:lnTo>
                    <a:pt x="7953" y="2939"/>
                  </a:lnTo>
                  <a:lnTo>
                    <a:pt x="4964" y="1210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4"/>
            <p:cNvSpPr/>
            <p:nvPr/>
          </p:nvSpPr>
          <p:spPr>
            <a:xfrm>
              <a:off x="8285125" y="-508925"/>
              <a:ext cx="234650" cy="217350"/>
            </a:xfrm>
            <a:custGeom>
              <a:rect b="b" l="l" r="r" t="t"/>
              <a:pathLst>
                <a:path extrusionOk="0" h="8694" w="9386">
                  <a:moveTo>
                    <a:pt x="6545" y="1"/>
                  </a:moveTo>
                  <a:lnTo>
                    <a:pt x="0" y="3754"/>
                  </a:lnTo>
                  <a:lnTo>
                    <a:pt x="272" y="4446"/>
                  </a:lnTo>
                  <a:lnTo>
                    <a:pt x="544" y="5088"/>
                  </a:lnTo>
                  <a:lnTo>
                    <a:pt x="865" y="5730"/>
                  </a:lnTo>
                  <a:lnTo>
                    <a:pt x="1211" y="6372"/>
                  </a:lnTo>
                  <a:lnTo>
                    <a:pt x="1581" y="6965"/>
                  </a:lnTo>
                  <a:lnTo>
                    <a:pt x="1976" y="7558"/>
                  </a:lnTo>
                  <a:lnTo>
                    <a:pt x="2396" y="8126"/>
                  </a:lnTo>
                  <a:lnTo>
                    <a:pt x="2865" y="8694"/>
                  </a:lnTo>
                  <a:lnTo>
                    <a:pt x="9385" y="4915"/>
                  </a:lnTo>
                  <a:lnTo>
                    <a:pt x="9113" y="4693"/>
                  </a:lnTo>
                  <a:lnTo>
                    <a:pt x="8842" y="4446"/>
                  </a:lnTo>
                  <a:lnTo>
                    <a:pt x="8595" y="4174"/>
                  </a:lnTo>
                  <a:lnTo>
                    <a:pt x="8348" y="3927"/>
                  </a:lnTo>
                  <a:lnTo>
                    <a:pt x="8126" y="3631"/>
                  </a:lnTo>
                  <a:lnTo>
                    <a:pt x="7903" y="3359"/>
                  </a:lnTo>
                  <a:lnTo>
                    <a:pt x="7706" y="3063"/>
                  </a:lnTo>
                  <a:lnTo>
                    <a:pt x="7508" y="2742"/>
                  </a:lnTo>
                  <a:lnTo>
                    <a:pt x="7335" y="2421"/>
                  </a:lnTo>
                  <a:lnTo>
                    <a:pt x="7187" y="2100"/>
                  </a:lnTo>
                  <a:lnTo>
                    <a:pt x="7039" y="1779"/>
                  </a:lnTo>
                  <a:lnTo>
                    <a:pt x="6891" y="1433"/>
                  </a:lnTo>
                  <a:lnTo>
                    <a:pt x="6792" y="1087"/>
                  </a:lnTo>
                  <a:lnTo>
                    <a:pt x="6693" y="717"/>
                  </a:lnTo>
                  <a:lnTo>
                    <a:pt x="6594" y="371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4"/>
            <p:cNvSpPr/>
            <p:nvPr/>
          </p:nvSpPr>
          <p:spPr>
            <a:xfrm>
              <a:off x="8573450" y="-920750"/>
              <a:ext cx="142650" cy="195150"/>
            </a:xfrm>
            <a:custGeom>
              <a:rect b="b" l="l" r="r" t="t"/>
              <a:pathLst>
                <a:path extrusionOk="0" h="7806" w="5706">
                  <a:moveTo>
                    <a:pt x="2248" y="1"/>
                  </a:moveTo>
                  <a:lnTo>
                    <a:pt x="1655" y="50"/>
                  </a:lnTo>
                  <a:lnTo>
                    <a:pt x="1063" y="100"/>
                  </a:lnTo>
                  <a:lnTo>
                    <a:pt x="470" y="174"/>
                  </a:lnTo>
                  <a:lnTo>
                    <a:pt x="1" y="248"/>
                  </a:lnTo>
                  <a:lnTo>
                    <a:pt x="1" y="7805"/>
                  </a:lnTo>
                  <a:lnTo>
                    <a:pt x="346" y="7682"/>
                  </a:lnTo>
                  <a:lnTo>
                    <a:pt x="692" y="7558"/>
                  </a:lnTo>
                  <a:lnTo>
                    <a:pt x="1038" y="7484"/>
                  </a:lnTo>
                  <a:lnTo>
                    <a:pt x="1384" y="7410"/>
                  </a:lnTo>
                  <a:lnTo>
                    <a:pt x="1754" y="7336"/>
                  </a:lnTo>
                  <a:lnTo>
                    <a:pt x="2100" y="7311"/>
                  </a:lnTo>
                  <a:lnTo>
                    <a:pt x="2470" y="7286"/>
                  </a:lnTo>
                  <a:lnTo>
                    <a:pt x="2841" y="7262"/>
                  </a:lnTo>
                  <a:lnTo>
                    <a:pt x="3236" y="7286"/>
                  </a:lnTo>
                  <a:lnTo>
                    <a:pt x="3606" y="7311"/>
                  </a:lnTo>
                  <a:lnTo>
                    <a:pt x="3952" y="7336"/>
                  </a:lnTo>
                  <a:lnTo>
                    <a:pt x="4323" y="7410"/>
                  </a:lnTo>
                  <a:lnTo>
                    <a:pt x="4668" y="7484"/>
                  </a:lnTo>
                  <a:lnTo>
                    <a:pt x="5014" y="7558"/>
                  </a:lnTo>
                  <a:lnTo>
                    <a:pt x="5360" y="7682"/>
                  </a:lnTo>
                  <a:lnTo>
                    <a:pt x="5706" y="7805"/>
                  </a:lnTo>
                  <a:lnTo>
                    <a:pt x="5706" y="248"/>
                  </a:lnTo>
                  <a:lnTo>
                    <a:pt x="4891" y="124"/>
                  </a:lnTo>
                  <a:lnTo>
                    <a:pt x="4397" y="75"/>
                  </a:lnTo>
                  <a:lnTo>
                    <a:pt x="3878" y="26"/>
                  </a:lnTo>
                  <a:lnTo>
                    <a:pt x="335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4"/>
            <p:cNvSpPr/>
            <p:nvPr/>
          </p:nvSpPr>
          <p:spPr>
            <a:xfrm>
              <a:off x="8573450" y="-354575"/>
              <a:ext cx="142650" cy="194525"/>
            </a:xfrm>
            <a:custGeom>
              <a:rect b="b" l="l" r="r" t="t"/>
              <a:pathLst>
                <a:path extrusionOk="0" h="7781" w="5706">
                  <a:moveTo>
                    <a:pt x="1" y="1"/>
                  </a:moveTo>
                  <a:lnTo>
                    <a:pt x="1" y="7533"/>
                  </a:lnTo>
                  <a:lnTo>
                    <a:pt x="692" y="7632"/>
                  </a:lnTo>
                  <a:lnTo>
                    <a:pt x="1408" y="7731"/>
                  </a:lnTo>
                  <a:lnTo>
                    <a:pt x="2125" y="7780"/>
                  </a:lnTo>
                  <a:lnTo>
                    <a:pt x="3582" y="7780"/>
                  </a:lnTo>
                  <a:lnTo>
                    <a:pt x="4298" y="7731"/>
                  </a:lnTo>
                  <a:lnTo>
                    <a:pt x="4989" y="7632"/>
                  </a:lnTo>
                  <a:lnTo>
                    <a:pt x="5706" y="7533"/>
                  </a:lnTo>
                  <a:lnTo>
                    <a:pt x="5706" y="1"/>
                  </a:lnTo>
                  <a:lnTo>
                    <a:pt x="5360" y="99"/>
                  </a:lnTo>
                  <a:lnTo>
                    <a:pt x="5014" y="223"/>
                  </a:lnTo>
                  <a:lnTo>
                    <a:pt x="4668" y="297"/>
                  </a:lnTo>
                  <a:lnTo>
                    <a:pt x="4323" y="371"/>
                  </a:lnTo>
                  <a:lnTo>
                    <a:pt x="3952" y="445"/>
                  </a:lnTo>
                  <a:lnTo>
                    <a:pt x="3606" y="470"/>
                  </a:lnTo>
                  <a:lnTo>
                    <a:pt x="3236" y="519"/>
                  </a:lnTo>
                  <a:lnTo>
                    <a:pt x="2470" y="519"/>
                  </a:lnTo>
                  <a:lnTo>
                    <a:pt x="2100" y="470"/>
                  </a:lnTo>
                  <a:lnTo>
                    <a:pt x="1754" y="445"/>
                  </a:lnTo>
                  <a:lnTo>
                    <a:pt x="1384" y="371"/>
                  </a:lnTo>
                  <a:lnTo>
                    <a:pt x="1038" y="297"/>
                  </a:lnTo>
                  <a:lnTo>
                    <a:pt x="692" y="223"/>
                  </a:lnTo>
                  <a:lnTo>
                    <a:pt x="346" y="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4"/>
            <p:cNvSpPr/>
            <p:nvPr/>
          </p:nvSpPr>
          <p:spPr>
            <a:xfrm>
              <a:off x="8769800" y="-508925"/>
              <a:ext cx="234025" cy="217350"/>
            </a:xfrm>
            <a:custGeom>
              <a:rect b="b" l="l" r="r" t="t"/>
              <a:pathLst>
                <a:path extrusionOk="0" h="8694" w="9361">
                  <a:moveTo>
                    <a:pt x="2840" y="1"/>
                  </a:moveTo>
                  <a:lnTo>
                    <a:pt x="2766" y="371"/>
                  </a:lnTo>
                  <a:lnTo>
                    <a:pt x="2692" y="717"/>
                  </a:lnTo>
                  <a:lnTo>
                    <a:pt x="2593" y="1087"/>
                  </a:lnTo>
                  <a:lnTo>
                    <a:pt x="2470" y="1433"/>
                  </a:lnTo>
                  <a:lnTo>
                    <a:pt x="2346" y="1779"/>
                  </a:lnTo>
                  <a:lnTo>
                    <a:pt x="2198" y="2100"/>
                  </a:lnTo>
                  <a:lnTo>
                    <a:pt x="2050" y="2421"/>
                  </a:lnTo>
                  <a:lnTo>
                    <a:pt x="1877" y="2742"/>
                  </a:lnTo>
                  <a:lnTo>
                    <a:pt x="1680" y="3063"/>
                  </a:lnTo>
                  <a:lnTo>
                    <a:pt x="1482" y="3359"/>
                  </a:lnTo>
                  <a:lnTo>
                    <a:pt x="1260" y="3631"/>
                  </a:lnTo>
                  <a:lnTo>
                    <a:pt x="1037" y="3927"/>
                  </a:lnTo>
                  <a:lnTo>
                    <a:pt x="790" y="4174"/>
                  </a:lnTo>
                  <a:lnTo>
                    <a:pt x="544" y="4446"/>
                  </a:lnTo>
                  <a:lnTo>
                    <a:pt x="272" y="4693"/>
                  </a:lnTo>
                  <a:lnTo>
                    <a:pt x="0" y="4915"/>
                  </a:lnTo>
                  <a:lnTo>
                    <a:pt x="6520" y="8694"/>
                  </a:lnTo>
                  <a:lnTo>
                    <a:pt x="6965" y="8126"/>
                  </a:lnTo>
                  <a:lnTo>
                    <a:pt x="7409" y="7558"/>
                  </a:lnTo>
                  <a:lnTo>
                    <a:pt x="7804" y="6990"/>
                  </a:lnTo>
                  <a:lnTo>
                    <a:pt x="8175" y="6372"/>
                  </a:lnTo>
                  <a:lnTo>
                    <a:pt x="8520" y="5755"/>
                  </a:lnTo>
                  <a:lnTo>
                    <a:pt x="8842" y="5088"/>
                  </a:lnTo>
                  <a:lnTo>
                    <a:pt x="9113" y="4446"/>
                  </a:lnTo>
                  <a:lnTo>
                    <a:pt x="9360" y="3754"/>
                  </a:lnTo>
                  <a:lnTo>
                    <a:pt x="284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4"/>
            <p:cNvSpPr/>
            <p:nvPr/>
          </p:nvSpPr>
          <p:spPr>
            <a:xfrm>
              <a:off x="8769800" y="-788600"/>
              <a:ext cx="234025" cy="217350"/>
            </a:xfrm>
            <a:custGeom>
              <a:rect b="b" l="l" r="r" t="t"/>
              <a:pathLst>
                <a:path extrusionOk="0" h="8694" w="9361">
                  <a:moveTo>
                    <a:pt x="6520" y="0"/>
                  </a:moveTo>
                  <a:lnTo>
                    <a:pt x="6471" y="25"/>
                  </a:lnTo>
                  <a:lnTo>
                    <a:pt x="4742" y="1013"/>
                  </a:lnTo>
                  <a:lnTo>
                    <a:pt x="2248" y="2470"/>
                  </a:lnTo>
                  <a:lnTo>
                    <a:pt x="0" y="3754"/>
                  </a:lnTo>
                  <a:lnTo>
                    <a:pt x="272" y="4001"/>
                  </a:lnTo>
                  <a:lnTo>
                    <a:pt x="544" y="4223"/>
                  </a:lnTo>
                  <a:lnTo>
                    <a:pt x="790" y="4495"/>
                  </a:lnTo>
                  <a:lnTo>
                    <a:pt x="1037" y="4766"/>
                  </a:lnTo>
                  <a:lnTo>
                    <a:pt x="1260" y="5038"/>
                  </a:lnTo>
                  <a:lnTo>
                    <a:pt x="1482" y="5334"/>
                  </a:lnTo>
                  <a:lnTo>
                    <a:pt x="1680" y="5631"/>
                  </a:lnTo>
                  <a:lnTo>
                    <a:pt x="1877" y="5927"/>
                  </a:lnTo>
                  <a:lnTo>
                    <a:pt x="2050" y="6248"/>
                  </a:lnTo>
                  <a:lnTo>
                    <a:pt x="2198" y="6569"/>
                  </a:lnTo>
                  <a:lnTo>
                    <a:pt x="2346" y="6915"/>
                  </a:lnTo>
                  <a:lnTo>
                    <a:pt x="2470" y="7236"/>
                  </a:lnTo>
                  <a:lnTo>
                    <a:pt x="2593" y="7607"/>
                  </a:lnTo>
                  <a:lnTo>
                    <a:pt x="2692" y="7952"/>
                  </a:lnTo>
                  <a:lnTo>
                    <a:pt x="2766" y="8323"/>
                  </a:lnTo>
                  <a:lnTo>
                    <a:pt x="2840" y="8693"/>
                  </a:lnTo>
                  <a:lnTo>
                    <a:pt x="4816" y="7557"/>
                  </a:lnTo>
                  <a:lnTo>
                    <a:pt x="7360" y="6075"/>
                  </a:lnTo>
                  <a:lnTo>
                    <a:pt x="9360" y="4915"/>
                  </a:lnTo>
                  <a:lnTo>
                    <a:pt x="9261" y="4594"/>
                  </a:lnTo>
                  <a:lnTo>
                    <a:pt x="9014" y="3951"/>
                  </a:lnTo>
                  <a:lnTo>
                    <a:pt x="8718" y="3334"/>
                  </a:lnTo>
                  <a:lnTo>
                    <a:pt x="8422" y="2741"/>
                  </a:lnTo>
                  <a:lnTo>
                    <a:pt x="8101" y="2149"/>
                  </a:lnTo>
                  <a:lnTo>
                    <a:pt x="7730" y="1581"/>
                  </a:lnTo>
                  <a:lnTo>
                    <a:pt x="7360" y="1037"/>
                  </a:lnTo>
                  <a:lnTo>
                    <a:pt x="6940" y="494"/>
                  </a:lnTo>
                  <a:lnTo>
                    <a:pt x="65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1" name="Google Shape;781;p24"/>
          <p:cNvGrpSpPr/>
          <p:nvPr/>
        </p:nvGrpSpPr>
        <p:grpSpPr>
          <a:xfrm>
            <a:off x="1244674" y="-114572"/>
            <a:ext cx="468648" cy="503830"/>
            <a:chOff x="6433350" y="2515750"/>
            <a:chExt cx="197600" cy="212425"/>
          </a:xfrm>
        </p:grpSpPr>
        <p:sp>
          <p:nvSpPr>
            <p:cNvPr id="782" name="Google Shape;782;p24"/>
            <p:cNvSpPr/>
            <p:nvPr/>
          </p:nvSpPr>
          <p:spPr>
            <a:xfrm>
              <a:off x="6433350" y="2515750"/>
              <a:ext cx="195125" cy="208700"/>
            </a:xfrm>
            <a:custGeom>
              <a:rect b="b" l="l" r="r" t="t"/>
              <a:pathLst>
                <a:path extrusionOk="0" h="8348" w="7805">
                  <a:moveTo>
                    <a:pt x="1" y="0"/>
                  </a:moveTo>
                  <a:lnTo>
                    <a:pt x="3261" y="8348"/>
                  </a:lnTo>
                  <a:lnTo>
                    <a:pt x="7805" y="44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34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6512375" y="2623175"/>
              <a:ext cx="118575" cy="105000"/>
            </a:xfrm>
            <a:custGeom>
              <a:rect b="b" l="l" r="r" t="t"/>
              <a:pathLst>
                <a:path extrusionOk="0" h="4200" w="4743">
                  <a:moveTo>
                    <a:pt x="4224" y="1"/>
                  </a:moveTo>
                  <a:lnTo>
                    <a:pt x="4076" y="25"/>
                  </a:lnTo>
                  <a:lnTo>
                    <a:pt x="3903" y="50"/>
                  </a:lnTo>
                  <a:lnTo>
                    <a:pt x="3532" y="198"/>
                  </a:lnTo>
                  <a:lnTo>
                    <a:pt x="3113" y="396"/>
                  </a:lnTo>
                  <a:lnTo>
                    <a:pt x="2668" y="667"/>
                  </a:lnTo>
                  <a:lnTo>
                    <a:pt x="2224" y="989"/>
                  </a:lnTo>
                  <a:lnTo>
                    <a:pt x="1730" y="1359"/>
                  </a:lnTo>
                  <a:lnTo>
                    <a:pt x="1285" y="1779"/>
                  </a:lnTo>
                  <a:lnTo>
                    <a:pt x="915" y="2199"/>
                  </a:lnTo>
                  <a:lnTo>
                    <a:pt x="569" y="2594"/>
                  </a:lnTo>
                  <a:lnTo>
                    <a:pt x="322" y="2964"/>
                  </a:lnTo>
                  <a:lnTo>
                    <a:pt x="124" y="3310"/>
                  </a:lnTo>
                  <a:lnTo>
                    <a:pt x="75" y="3483"/>
                  </a:lnTo>
                  <a:lnTo>
                    <a:pt x="26" y="3631"/>
                  </a:lnTo>
                  <a:lnTo>
                    <a:pt x="1" y="3755"/>
                  </a:lnTo>
                  <a:lnTo>
                    <a:pt x="1" y="3878"/>
                  </a:lnTo>
                  <a:lnTo>
                    <a:pt x="50" y="3977"/>
                  </a:lnTo>
                  <a:lnTo>
                    <a:pt x="100" y="4051"/>
                  </a:lnTo>
                  <a:lnTo>
                    <a:pt x="174" y="4125"/>
                  </a:lnTo>
                  <a:lnTo>
                    <a:pt x="272" y="4174"/>
                  </a:lnTo>
                  <a:lnTo>
                    <a:pt x="371" y="4199"/>
                  </a:lnTo>
                  <a:lnTo>
                    <a:pt x="519" y="4199"/>
                  </a:lnTo>
                  <a:lnTo>
                    <a:pt x="668" y="4174"/>
                  </a:lnTo>
                  <a:lnTo>
                    <a:pt x="841" y="4125"/>
                  </a:lnTo>
                  <a:lnTo>
                    <a:pt x="1211" y="4002"/>
                  </a:lnTo>
                  <a:lnTo>
                    <a:pt x="1606" y="3804"/>
                  </a:lnTo>
                  <a:lnTo>
                    <a:pt x="2051" y="3532"/>
                  </a:lnTo>
                  <a:lnTo>
                    <a:pt x="2520" y="3211"/>
                  </a:lnTo>
                  <a:lnTo>
                    <a:pt x="2989" y="2816"/>
                  </a:lnTo>
                  <a:lnTo>
                    <a:pt x="3434" y="2421"/>
                  </a:lnTo>
                  <a:lnTo>
                    <a:pt x="3829" y="2001"/>
                  </a:lnTo>
                  <a:lnTo>
                    <a:pt x="4175" y="1606"/>
                  </a:lnTo>
                  <a:lnTo>
                    <a:pt x="4422" y="1211"/>
                  </a:lnTo>
                  <a:lnTo>
                    <a:pt x="4619" y="865"/>
                  </a:lnTo>
                  <a:lnTo>
                    <a:pt x="4668" y="717"/>
                  </a:lnTo>
                  <a:lnTo>
                    <a:pt x="4718" y="569"/>
                  </a:lnTo>
                  <a:lnTo>
                    <a:pt x="4743" y="445"/>
                  </a:lnTo>
                  <a:lnTo>
                    <a:pt x="4718" y="322"/>
                  </a:lnTo>
                  <a:lnTo>
                    <a:pt x="4693" y="223"/>
                  </a:lnTo>
                  <a:lnTo>
                    <a:pt x="4644" y="124"/>
                  </a:lnTo>
                  <a:lnTo>
                    <a:pt x="4570" y="75"/>
                  </a:lnTo>
                  <a:lnTo>
                    <a:pt x="4471" y="25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34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4" name="Google Shape;784;p24"/>
          <p:cNvGrpSpPr/>
          <p:nvPr/>
        </p:nvGrpSpPr>
        <p:grpSpPr>
          <a:xfrm>
            <a:off x="7727335" y="195119"/>
            <a:ext cx="340085" cy="353135"/>
            <a:chOff x="-489340" y="-2627756"/>
            <a:chExt cx="340085" cy="353135"/>
          </a:xfrm>
        </p:grpSpPr>
        <p:sp>
          <p:nvSpPr>
            <p:cNvPr id="785" name="Google Shape;785;p24"/>
            <p:cNvSpPr/>
            <p:nvPr/>
          </p:nvSpPr>
          <p:spPr>
            <a:xfrm>
              <a:off x="-489340" y="-2601581"/>
              <a:ext cx="326997" cy="326959"/>
            </a:xfrm>
            <a:custGeom>
              <a:rect b="b" l="l" r="r" t="t"/>
              <a:pathLst>
                <a:path extrusionOk="0" h="8644" w="8645">
                  <a:moveTo>
                    <a:pt x="4471" y="2396"/>
                  </a:moveTo>
                  <a:lnTo>
                    <a:pt x="4644" y="2420"/>
                  </a:lnTo>
                  <a:lnTo>
                    <a:pt x="4841" y="2470"/>
                  </a:lnTo>
                  <a:lnTo>
                    <a:pt x="5014" y="2519"/>
                  </a:lnTo>
                  <a:lnTo>
                    <a:pt x="5212" y="2618"/>
                  </a:lnTo>
                  <a:lnTo>
                    <a:pt x="5385" y="2717"/>
                  </a:lnTo>
                  <a:lnTo>
                    <a:pt x="5533" y="2816"/>
                  </a:lnTo>
                  <a:lnTo>
                    <a:pt x="5681" y="2939"/>
                  </a:lnTo>
                  <a:lnTo>
                    <a:pt x="5805" y="3087"/>
                  </a:lnTo>
                  <a:lnTo>
                    <a:pt x="5903" y="3235"/>
                  </a:lnTo>
                  <a:lnTo>
                    <a:pt x="6002" y="3384"/>
                  </a:lnTo>
                  <a:lnTo>
                    <a:pt x="6101" y="3556"/>
                  </a:lnTo>
                  <a:lnTo>
                    <a:pt x="6150" y="3729"/>
                  </a:lnTo>
                  <a:lnTo>
                    <a:pt x="6200" y="3902"/>
                  </a:lnTo>
                  <a:lnTo>
                    <a:pt x="6249" y="4100"/>
                  </a:lnTo>
                  <a:lnTo>
                    <a:pt x="6249" y="4273"/>
                  </a:lnTo>
                  <a:lnTo>
                    <a:pt x="6249" y="4470"/>
                  </a:lnTo>
                  <a:lnTo>
                    <a:pt x="6224" y="4643"/>
                  </a:lnTo>
                  <a:lnTo>
                    <a:pt x="6175" y="4841"/>
                  </a:lnTo>
                  <a:lnTo>
                    <a:pt x="6126" y="5014"/>
                  </a:lnTo>
                  <a:lnTo>
                    <a:pt x="6052" y="5186"/>
                  </a:lnTo>
                  <a:lnTo>
                    <a:pt x="5953" y="5359"/>
                  </a:lnTo>
                  <a:lnTo>
                    <a:pt x="5829" y="5532"/>
                  </a:lnTo>
                  <a:lnTo>
                    <a:pt x="5706" y="5680"/>
                  </a:lnTo>
                  <a:lnTo>
                    <a:pt x="5558" y="5804"/>
                  </a:lnTo>
                  <a:lnTo>
                    <a:pt x="5409" y="5903"/>
                  </a:lnTo>
                  <a:lnTo>
                    <a:pt x="5261" y="6001"/>
                  </a:lnTo>
                  <a:lnTo>
                    <a:pt x="5088" y="6100"/>
                  </a:lnTo>
                  <a:lnTo>
                    <a:pt x="4915" y="6150"/>
                  </a:lnTo>
                  <a:lnTo>
                    <a:pt x="4743" y="6199"/>
                  </a:lnTo>
                  <a:lnTo>
                    <a:pt x="4570" y="6224"/>
                  </a:lnTo>
                  <a:lnTo>
                    <a:pt x="4372" y="6248"/>
                  </a:lnTo>
                  <a:lnTo>
                    <a:pt x="4199" y="6248"/>
                  </a:lnTo>
                  <a:lnTo>
                    <a:pt x="4002" y="6224"/>
                  </a:lnTo>
                  <a:lnTo>
                    <a:pt x="3829" y="6174"/>
                  </a:lnTo>
                  <a:lnTo>
                    <a:pt x="3631" y="6125"/>
                  </a:lnTo>
                  <a:lnTo>
                    <a:pt x="3458" y="6051"/>
                  </a:lnTo>
                  <a:lnTo>
                    <a:pt x="3286" y="5952"/>
                  </a:lnTo>
                  <a:lnTo>
                    <a:pt x="3113" y="5828"/>
                  </a:lnTo>
                  <a:lnTo>
                    <a:pt x="2989" y="5705"/>
                  </a:lnTo>
                  <a:lnTo>
                    <a:pt x="2866" y="5557"/>
                  </a:lnTo>
                  <a:lnTo>
                    <a:pt x="2742" y="5409"/>
                  </a:lnTo>
                  <a:lnTo>
                    <a:pt x="2643" y="5260"/>
                  </a:lnTo>
                  <a:lnTo>
                    <a:pt x="2569" y="5088"/>
                  </a:lnTo>
                  <a:lnTo>
                    <a:pt x="2495" y="4915"/>
                  </a:lnTo>
                  <a:lnTo>
                    <a:pt x="2446" y="4742"/>
                  </a:lnTo>
                  <a:lnTo>
                    <a:pt x="2421" y="4569"/>
                  </a:lnTo>
                  <a:lnTo>
                    <a:pt x="2396" y="4371"/>
                  </a:lnTo>
                  <a:lnTo>
                    <a:pt x="2396" y="4174"/>
                  </a:lnTo>
                  <a:lnTo>
                    <a:pt x="2421" y="4001"/>
                  </a:lnTo>
                  <a:lnTo>
                    <a:pt x="2471" y="3803"/>
                  </a:lnTo>
                  <a:lnTo>
                    <a:pt x="2520" y="3631"/>
                  </a:lnTo>
                  <a:lnTo>
                    <a:pt x="2619" y="3458"/>
                  </a:lnTo>
                  <a:lnTo>
                    <a:pt x="2717" y="3285"/>
                  </a:lnTo>
                  <a:lnTo>
                    <a:pt x="2816" y="3112"/>
                  </a:lnTo>
                  <a:lnTo>
                    <a:pt x="2940" y="2988"/>
                  </a:lnTo>
                  <a:lnTo>
                    <a:pt x="3088" y="2840"/>
                  </a:lnTo>
                  <a:lnTo>
                    <a:pt x="3236" y="2741"/>
                  </a:lnTo>
                  <a:lnTo>
                    <a:pt x="3384" y="2643"/>
                  </a:lnTo>
                  <a:lnTo>
                    <a:pt x="3557" y="2569"/>
                  </a:lnTo>
                  <a:lnTo>
                    <a:pt x="3730" y="2494"/>
                  </a:lnTo>
                  <a:lnTo>
                    <a:pt x="3903" y="2445"/>
                  </a:lnTo>
                  <a:lnTo>
                    <a:pt x="4100" y="2420"/>
                  </a:lnTo>
                  <a:lnTo>
                    <a:pt x="4273" y="2396"/>
                  </a:lnTo>
                  <a:close/>
                  <a:moveTo>
                    <a:pt x="4224" y="0"/>
                  </a:moveTo>
                  <a:lnTo>
                    <a:pt x="3804" y="50"/>
                  </a:lnTo>
                  <a:lnTo>
                    <a:pt x="3384" y="99"/>
                  </a:lnTo>
                  <a:lnTo>
                    <a:pt x="2989" y="222"/>
                  </a:lnTo>
                  <a:lnTo>
                    <a:pt x="2594" y="371"/>
                  </a:lnTo>
                  <a:lnTo>
                    <a:pt x="2224" y="543"/>
                  </a:lnTo>
                  <a:lnTo>
                    <a:pt x="1878" y="766"/>
                  </a:lnTo>
                  <a:lnTo>
                    <a:pt x="1557" y="1013"/>
                  </a:lnTo>
                  <a:lnTo>
                    <a:pt x="1236" y="1309"/>
                  </a:lnTo>
                  <a:lnTo>
                    <a:pt x="964" y="1630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97" y="2766"/>
                  </a:lnTo>
                  <a:lnTo>
                    <a:pt x="174" y="3186"/>
                  </a:lnTo>
                  <a:lnTo>
                    <a:pt x="75" y="3606"/>
                  </a:lnTo>
                  <a:lnTo>
                    <a:pt x="26" y="4026"/>
                  </a:lnTo>
                  <a:lnTo>
                    <a:pt x="1" y="4445"/>
                  </a:lnTo>
                  <a:lnTo>
                    <a:pt x="50" y="4841"/>
                  </a:lnTo>
                  <a:lnTo>
                    <a:pt x="100" y="5260"/>
                  </a:lnTo>
                  <a:lnTo>
                    <a:pt x="223" y="5656"/>
                  </a:lnTo>
                  <a:lnTo>
                    <a:pt x="371" y="6051"/>
                  </a:lnTo>
                  <a:lnTo>
                    <a:pt x="544" y="6421"/>
                  </a:lnTo>
                  <a:lnTo>
                    <a:pt x="766" y="6767"/>
                  </a:lnTo>
                  <a:lnTo>
                    <a:pt x="1013" y="7113"/>
                  </a:lnTo>
                  <a:lnTo>
                    <a:pt x="1310" y="7409"/>
                  </a:lnTo>
                  <a:lnTo>
                    <a:pt x="1631" y="7705"/>
                  </a:lnTo>
                  <a:lnTo>
                    <a:pt x="1977" y="7952"/>
                  </a:lnTo>
                  <a:lnTo>
                    <a:pt x="2372" y="8175"/>
                  </a:lnTo>
                  <a:lnTo>
                    <a:pt x="2767" y="8348"/>
                  </a:lnTo>
                  <a:lnTo>
                    <a:pt x="3187" y="8496"/>
                  </a:lnTo>
                  <a:lnTo>
                    <a:pt x="3607" y="8570"/>
                  </a:lnTo>
                  <a:lnTo>
                    <a:pt x="4026" y="8619"/>
                  </a:lnTo>
                  <a:lnTo>
                    <a:pt x="4446" y="8644"/>
                  </a:lnTo>
                  <a:lnTo>
                    <a:pt x="4841" y="8619"/>
                  </a:lnTo>
                  <a:lnTo>
                    <a:pt x="5261" y="8545"/>
                  </a:lnTo>
                  <a:lnTo>
                    <a:pt x="5656" y="8422"/>
                  </a:lnTo>
                  <a:lnTo>
                    <a:pt x="6052" y="8273"/>
                  </a:lnTo>
                  <a:lnTo>
                    <a:pt x="6422" y="8101"/>
                  </a:lnTo>
                  <a:lnTo>
                    <a:pt x="6768" y="7878"/>
                  </a:lnTo>
                  <a:lnTo>
                    <a:pt x="7113" y="7631"/>
                  </a:lnTo>
                  <a:lnTo>
                    <a:pt x="7410" y="7335"/>
                  </a:lnTo>
                  <a:lnTo>
                    <a:pt x="7706" y="7014"/>
                  </a:lnTo>
                  <a:lnTo>
                    <a:pt x="7953" y="6668"/>
                  </a:lnTo>
                  <a:lnTo>
                    <a:pt x="8175" y="6273"/>
                  </a:lnTo>
                  <a:lnTo>
                    <a:pt x="8348" y="5878"/>
                  </a:lnTo>
                  <a:lnTo>
                    <a:pt x="8496" y="5458"/>
                  </a:lnTo>
                  <a:lnTo>
                    <a:pt x="8571" y="5038"/>
                  </a:lnTo>
                  <a:lnTo>
                    <a:pt x="8645" y="4618"/>
                  </a:lnTo>
                  <a:lnTo>
                    <a:pt x="8645" y="4223"/>
                  </a:lnTo>
                  <a:lnTo>
                    <a:pt x="8620" y="3803"/>
                  </a:lnTo>
                  <a:lnTo>
                    <a:pt x="8546" y="3384"/>
                  </a:lnTo>
                  <a:lnTo>
                    <a:pt x="8422" y="2988"/>
                  </a:lnTo>
                  <a:lnTo>
                    <a:pt x="8274" y="2593"/>
                  </a:lnTo>
                  <a:lnTo>
                    <a:pt x="8101" y="2223"/>
                  </a:lnTo>
                  <a:lnTo>
                    <a:pt x="7879" y="1877"/>
                  </a:lnTo>
                  <a:lnTo>
                    <a:pt x="7632" y="1531"/>
                  </a:lnTo>
                  <a:lnTo>
                    <a:pt x="7336" y="1235"/>
                  </a:lnTo>
                  <a:lnTo>
                    <a:pt x="7015" y="939"/>
                  </a:lnTo>
                  <a:lnTo>
                    <a:pt x="6669" y="692"/>
                  </a:lnTo>
                  <a:lnTo>
                    <a:pt x="6298" y="469"/>
                  </a:lnTo>
                  <a:lnTo>
                    <a:pt x="5879" y="296"/>
                  </a:lnTo>
                  <a:lnTo>
                    <a:pt x="5483" y="148"/>
                  </a:lnTo>
                  <a:lnTo>
                    <a:pt x="5064" y="74"/>
                  </a:lnTo>
                  <a:lnTo>
                    <a:pt x="4644" y="25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-475307" y="-2627756"/>
              <a:ext cx="326052" cy="326997"/>
            </a:xfrm>
            <a:custGeom>
              <a:rect b="b" l="l" r="r" t="t"/>
              <a:pathLst>
                <a:path extrusionOk="0" h="8645" w="8620">
                  <a:moveTo>
                    <a:pt x="4446" y="2396"/>
                  </a:moveTo>
                  <a:lnTo>
                    <a:pt x="4643" y="2421"/>
                  </a:lnTo>
                  <a:lnTo>
                    <a:pt x="4816" y="2470"/>
                  </a:lnTo>
                  <a:lnTo>
                    <a:pt x="5014" y="2520"/>
                  </a:lnTo>
                  <a:lnTo>
                    <a:pt x="5187" y="2618"/>
                  </a:lnTo>
                  <a:lnTo>
                    <a:pt x="5359" y="2717"/>
                  </a:lnTo>
                  <a:lnTo>
                    <a:pt x="5508" y="2816"/>
                  </a:lnTo>
                  <a:lnTo>
                    <a:pt x="5656" y="2940"/>
                  </a:lnTo>
                  <a:lnTo>
                    <a:pt x="5779" y="3088"/>
                  </a:lnTo>
                  <a:lnTo>
                    <a:pt x="5903" y="3236"/>
                  </a:lnTo>
                  <a:lnTo>
                    <a:pt x="6002" y="3384"/>
                  </a:lnTo>
                  <a:lnTo>
                    <a:pt x="6076" y="3557"/>
                  </a:lnTo>
                  <a:lnTo>
                    <a:pt x="6150" y="3730"/>
                  </a:lnTo>
                  <a:lnTo>
                    <a:pt x="6199" y="3903"/>
                  </a:lnTo>
                  <a:lnTo>
                    <a:pt x="6224" y="4100"/>
                  </a:lnTo>
                  <a:lnTo>
                    <a:pt x="6224" y="4273"/>
                  </a:lnTo>
                  <a:lnTo>
                    <a:pt x="6224" y="4471"/>
                  </a:lnTo>
                  <a:lnTo>
                    <a:pt x="6199" y="4644"/>
                  </a:lnTo>
                  <a:lnTo>
                    <a:pt x="6174" y="4841"/>
                  </a:lnTo>
                  <a:lnTo>
                    <a:pt x="6100" y="5014"/>
                  </a:lnTo>
                  <a:lnTo>
                    <a:pt x="6026" y="5187"/>
                  </a:lnTo>
                  <a:lnTo>
                    <a:pt x="5927" y="5360"/>
                  </a:lnTo>
                  <a:lnTo>
                    <a:pt x="5804" y="5533"/>
                  </a:lnTo>
                  <a:lnTo>
                    <a:pt x="5681" y="5681"/>
                  </a:lnTo>
                  <a:lnTo>
                    <a:pt x="5557" y="5804"/>
                  </a:lnTo>
                  <a:lnTo>
                    <a:pt x="5409" y="5903"/>
                  </a:lnTo>
                  <a:lnTo>
                    <a:pt x="5236" y="6002"/>
                  </a:lnTo>
                  <a:lnTo>
                    <a:pt x="5088" y="6101"/>
                  </a:lnTo>
                  <a:lnTo>
                    <a:pt x="4915" y="6150"/>
                  </a:lnTo>
                  <a:lnTo>
                    <a:pt x="4717" y="6199"/>
                  </a:lnTo>
                  <a:lnTo>
                    <a:pt x="4544" y="6249"/>
                  </a:lnTo>
                  <a:lnTo>
                    <a:pt x="4174" y="6249"/>
                  </a:lnTo>
                  <a:lnTo>
                    <a:pt x="3976" y="6224"/>
                  </a:lnTo>
                  <a:lnTo>
                    <a:pt x="3804" y="6175"/>
                  </a:lnTo>
                  <a:lnTo>
                    <a:pt x="3606" y="6125"/>
                  </a:lnTo>
                  <a:lnTo>
                    <a:pt x="3433" y="6051"/>
                  </a:lnTo>
                  <a:lnTo>
                    <a:pt x="3260" y="5952"/>
                  </a:lnTo>
                  <a:lnTo>
                    <a:pt x="3112" y="5829"/>
                  </a:lnTo>
                  <a:lnTo>
                    <a:pt x="2964" y="5706"/>
                  </a:lnTo>
                  <a:lnTo>
                    <a:pt x="2840" y="5557"/>
                  </a:lnTo>
                  <a:lnTo>
                    <a:pt x="2717" y="5409"/>
                  </a:lnTo>
                  <a:lnTo>
                    <a:pt x="2618" y="5261"/>
                  </a:lnTo>
                  <a:lnTo>
                    <a:pt x="2544" y="5088"/>
                  </a:lnTo>
                  <a:lnTo>
                    <a:pt x="2470" y="4915"/>
                  </a:lnTo>
                  <a:lnTo>
                    <a:pt x="2421" y="4742"/>
                  </a:lnTo>
                  <a:lnTo>
                    <a:pt x="2396" y="4569"/>
                  </a:lnTo>
                  <a:lnTo>
                    <a:pt x="2371" y="4372"/>
                  </a:lnTo>
                  <a:lnTo>
                    <a:pt x="2396" y="4199"/>
                  </a:lnTo>
                  <a:lnTo>
                    <a:pt x="2421" y="4001"/>
                  </a:lnTo>
                  <a:lnTo>
                    <a:pt x="2445" y="3804"/>
                  </a:lnTo>
                  <a:lnTo>
                    <a:pt x="2519" y="3631"/>
                  </a:lnTo>
                  <a:lnTo>
                    <a:pt x="2593" y="3458"/>
                  </a:lnTo>
                  <a:lnTo>
                    <a:pt x="2692" y="3285"/>
                  </a:lnTo>
                  <a:lnTo>
                    <a:pt x="2791" y="3112"/>
                  </a:lnTo>
                  <a:lnTo>
                    <a:pt x="2939" y="2989"/>
                  </a:lnTo>
                  <a:lnTo>
                    <a:pt x="3063" y="2841"/>
                  </a:lnTo>
                  <a:lnTo>
                    <a:pt x="3211" y="2742"/>
                  </a:lnTo>
                  <a:lnTo>
                    <a:pt x="3384" y="2643"/>
                  </a:lnTo>
                  <a:lnTo>
                    <a:pt x="3532" y="2569"/>
                  </a:lnTo>
                  <a:lnTo>
                    <a:pt x="3705" y="2495"/>
                  </a:lnTo>
                  <a:lnTo>
                    <a:pt x="3902" y="2446"/>
                  </a:lnTo>
                  <a:lnTo>
                    <a:pt x="4075" y="2421"/>
                  </a:lnTo>
                  <a:lnTo>
                    <a:pt x="4248" y="2396"/>
                  </a:lnTo>
                  <a:close/>
                  <a:moveTo>
                    <a:pt x="4199" y="1"/>
                  </a:moveTo>
                  <a:lnTo>
                    <a:pt x="3779" y="50"/>
                  </a:lnTo>
                  <a:lnTo>
                    <a:pt x="3384" y="99"/>
                  </a:lnTo>
                  <a:lnTo>
                    <a:pt x="2964" y="223"/>
                  </a:lnTo>
                  <a:lnTo>
                    <a:pt x="2593" y="371"/>
                  </a:lnTo>
                  <a:lnTo>
                    <a:pt x="2223" y="544"/>
                  </a:lnTo>
                  <a:lnTo>
                    <a:pt x="1853" y="766"/>
                  </a:lnTo>
                  <a:lnTo>
                    <a:pt x="1532" y="1013"/>
                  </a:lnTo>
                  <a:lnTo>
                    <a:pt x="1210" y="1310"/>
                  </a:lnTo>
                  <a:lnTo>
                    <a:pt x="939" y="1631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72" y="2767"/>
                  </a:lnTo>
                  <a:lnTo>
                    <a:pt x="149" y="3186"/>
                  </a:lnTo>
                  <a:lnTo>
                    <a:pt x="50" y="3606"/>
                  </a:lnTo>
                  <a:lnTo>
                    <a:pt x="0" y="4026"/>
                  </a:lnTo>
                  <a:lnTo>
                    <a:pt x="0" y="4446"/>
                  </a:lnTo>
                  <a:lnTo>
                    <a:pt x="25" y="4841"/>
                  </a:lnTo>
                  <a:lnTo>
                    <a:pt x="99" y="5261"/>
                  </a:lnTo>
                  <a:lnTo>
                    <a:pt x="198" y="5656"/>
                  </a:lnTo>
                  <a:lnTo>
                    <a:pt x="346" y="6051"/>
                  </a:lnTo>
                  <a:lnTo>
                    <a:pt x="544" y="6422"/>
                  </a:lnTo>
                  <a:lnTo>
                    <a:pt x="741" y="6767"/>
                  </a:lnTo>
                  <a:lnTo>
                    <a:pt x="1013" y="7113"/>
                  </a:lnTo>
                  <a:lnTo>
                    <a:pt x="1285" y="7410"/>
                  </a:lnTo>
                  <a:lnTo>
                    <a:pt x="1606" y="7706"/>
                  </a:lnTo>
                  <a:lnTo>
                    <a:pt x="1976" y="7953"/>
                  </a:lnTo>
                  <a:lnTo>
                    <a:pt x="2346" y="8175"/>
                  </a:lnTo>
                  <a:lnTo>
                    <a:pt x="2742" y="8348"/>
                  </a:lnTo>
                  <a:lnTo>
                    <a:pt x="3161" y="8496"/>
                  </a:lnTo>
                  <a:lnTo>
                    <a:pt x="3581" y="8570"/>
                  </a:lnTo>
                  <a:lnTo>
                    <a:pt x="4001" y="8620"/>
                  </a:lnTo>
                  <a:lnTo>
                    <a:pt x="4421" y="8644"/>
                  </a:lnTo>
                  <a:lnTo>
                    <a:pt x="4841" y="8620"/>
                  </a:lnTo>
                  <a:lnTo>
                    <a:pt x="5236" y="8546"/>
                  </a:lnTo>
                  <a:lnTo>
                    <a:pt x="5631" y="8422"/>
                  </a:lnTo>
                  <a:lnTo>
                    <a:pt x="6026" y="8274"/>
                  </a:lnTo>
                  <a:lnTo>
                    <a:pt x="6397" y="8101"/>
                  </a:lnTo>
                  <a:lnTo>
                    <a:pt x="6767" y="7879"/>
                  </a:lnTo>
                  <a:lnTo>
                    <a:pt x="7088" y="7632"/>
                  </a:lnTo>
                  <a:lnTo>
                    <a:pt x="7409" y="7335"/>
                  </a:lnTo>
                  <a:lnTo>
                    <a:pt x="7681" y="7014"/>
                  </a:lnTo>
                  <a:lnTo>
                    <a:pt x="7928" y="6669"/>
                  </a:lnTo>
                  <a:lnTo>
                    <a:pt x="8150" y="6274"/>
                  </a:lnTo>
                  <a:lnTo>
                    <a:pt x="8323" y="5878"/>
                  </a:lnTo>
                  <a:lnTo>
                    <a:pt x="8471" y="5459"/>
                  </a:lnTo>
                  <a:lnTo>
                    <a:pt x="8570" y="5039"/>
                  </a:lnTo>
                  <a:lnTo>
                    <a:pt x="8619" y="4644"/>
                  </a:lnTo>
                  <a:lnTo>
                    <a:pt x="8619" y="4224"/>
                  </a:lnTo>
                  <a:lnTo>
                    <a:pt x="8595" y="3804"/>
                  </a:lnTo>
                  <a:lnTo>
                    <a:pt x="8521" y="3384"/>
                  </a:lnTo>
                  <a:lnTo>
                    <a:pt x="8422" y="2989"/>
                  </a:lnTo>
                  <a:lnTo>
                    <a:pt x="8274" y="2594"/>
                  </a:lnTo>
                  <a:lnTo>
                    <a:pt x="8076" y="2223"/>
                  </a:lnTo>
                  <a:lnTo>
                    <a:pt x="7854" y="1878"/>
                  </a:lnTo>
                  <a:lnTo>
                    <a:pt x="7607" y="1532"/>
                  </a:lnTo>
                  <a:lnTo>
                    <a:pt x="7335" y="1235"/>
                  </a:lnTo>
                  <a:lnTo>
                    <a:pt x="7014" y="939"/>
                  </a:lnTo>
                  <a:lnTo>
                    <a:pt x="6644" y="692"/>
                  </a:lnTo>
                  <a:lnTo>
                    <a:pt x="6273" y="470"/>
                  </a:lnTo>
                  <a:lnTo>
                    <a:pt x="5853" y="297"/>
                  </a:lnTo>
                  <a:lnTo>
                    <a:pt x="5458" y="149"/>
                  </a:lnTo>
                  <a:lnTo>
                    <a:pt x="5038" y="75"/>
                  </a:lnTo>
                  <a:lnTo>
                    <a:pt x="4619" y="25"/>
                  </a:lnTo>
                  <a:lnTo>
                    <a:pt x="419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24"/>
          <p:cNvGrpSpPr/>
          <p:nvPr/>
        </p:nvGrpSpPr>
        <p:grpSpPr>
          <a:xfrm flipH="1" rot="9542676">
            <a:off x="8134951" y="-209294"/>
            <a:ext cx="1200390" cy="1314354"/>
            <a:chOff x="4217475" y="520275"/>
            <a:chExt cx="793400" cy="868725"/>
          </a:xfrm>
        </p:grpSpPr>
        <p:sp>
          <p:nvSpPr>
            <p:cNvPr id="788" name="Google Shape;788;p24"/>
            <p:cNvSpPr/>
            <p:nvPr/>
          </p:nvSpPr>
          <p:spPr>
            <a:xfrm>
              <a:off x="4501475" y="520275"/>
              <a:ext cx="509400" cy="862550"/>
            </a:xfrm>
            <a:custGeom>
              <a:rect b="b" l="l" r="r" t="t"/>
              <a:pathLst>
                <a:path extrusionOk="0" h="34502" w="20376">
                  <a:moveTo>
                    <a:pt x="1" y="0"/>
                  </a:moveTo>
                  <a:lnTo>
                    <a:pt x="5039" y="9459"/>
                  </a:lnTo>
                  <a:lnTo>
                    <a:pt x="9435" y="9089"/>
                  </a:lnTo>
                  <a:lnTo>
                    <a:pt x="9435" y="9089"/>
                  </a:lnTo>
                  <a:lnTo>
                    <a:pt x="6224" y="11682"/>
                  </a:lnTo>
                  <a:lnTo>
                    <a:pt x="9731" y="18325"/>
                  </a:lnTo>
                  <a:lnTo>
                    <a:pt x="11781" y="17535"/>
                  </a:lnTo>
                  <a:lnTo>
                    <a:pt x="10348" y="19461"/>
                  </a:lnTo>
                  <a:lnTo>
                    <a:pt x="14646" y="27562"/>
                  </a:lnTo>
                  <a:lnTo>
                    <a:pt x="17609" y="25388"/>
                  </a:lnTo>
                  <a:lnTo>
                    <a:pt x="17609" y="25388"/>
                  </a:lnTo>
                  <a:lnTo>
                    <a:pt x="15584" y="29315"/>
                  </a:lnTo>
                  <a:lnTo>
                    <a:pt x="18350" y="34501"/>
                  </a:lnTo>
                  <a:lnTo>
                    <a:pt x="18449" y="34205"/>
                  </a:lnTo>
                  <a:lnTo>
                    <a:pt x="18745" y="33390"/>
                  </a:lnTo>
                  <a:lnTo>
                    <a:pt x="18943" y="32797"/>
                  </a:lnTo>
                  <a:lnTo>
                    <a:pt x="19165" y="32081"/>
                  </a:lnTo>
                  <a:lnTo>
                    <a:pt x="19387" y="31266"/>
                  </a:lnTo>
                  <a:lnTo>
                    <a:pt x="19609" y="30377"/>
                  </a:lnTo>
                  <a:lnTo>
                    <a:pt x="19807" y="29389"/>
                  </a:lnTo>
                  <a:lnTo>
                    <a:pt x="20005" y="28303"/>
                  </a:lnTo>
                  <a:lnTo>
                    <a:pt x="20178" y="27166"/>
                  </a:lnTo>
                  <a:lnTo>
                    <a:pt x="20301" y="25956"/>
                  </a:lnTo>
                  <a:lnTo>
                    <a:pt x="20375" y="24697"/>
                  </a:lnTo>
                  <a:lnTo>
                    <a:pt x="20375" y="24030"/>
                  </a:lnTo>
                  <a:lnTo>
                    <a:pt x="20375" y="23363"/>
                  </a:lnTo>
                  <a:lnTo>
                    <a:pt x="20350" y="22696"/>
                  </a:lnTo>
                  <a:lnTo>
                    <a:pt x="20326" y="22005"/>
                  </a:lnTo>
                  <a:lnTo>
                    <a:pt x="20276" y="21313"/>
                  </a:lnTo>
                  <a:lnTo>
                    <a:pt x="20202" y="20622"/>
                  </a:lnTo>
                  <a:lnTo>
                    <a:pt x="20103" y="19906"/>
                  </a:lnTo>
                  <a:lnTo>
                    <a:pt x="19980" y="19214"/>
                  </a:lnTo>
                  <a:lnTo>
                    <a:pt x="19832" y="18498"/>
                  </a:lnTo>
                  <a:lnTo>
                    <a:pt x="19684" y="17757"/>
                  </a:lnTo>
                  <a:lnTo>
                    <a:pt x="19486" y="17041"/>
                  </a:lnTo>
                  <a:lnTo>
                    <a:pt x="19264" y="16325"/>
                  </a:lnTo>
                  <a:lnTo>
                    <a:pt x="19017" y="15584"/>
                  </a:lnTo>
                  <a:lnTo>
                    <a:pt x="18720" y="14868"/>
                  </a:lnTo>
                  <a:lnTo>
                    <a:pt x="18424" y="14151"/>
                  </a:lnTo>
                  <a:lnTo>
                    <a:pt x="18078" y="13411"/>
                  </a:lnTo>
                  <a:lnTo>
                    <a:pt x="17708" y="12694"/>
                  </a:lnTo>
                  <a:lnTo>
                    <a:pt x="17288" y="11978"/>
                  </a:lnTo>
                  <a:lnTo>
                    <a:pt x="16843" y="11287"/>
                  </a:lnTo>
                  <a:lnTo>
                    <a:pt x="16350" y="10570"/>
                  </a:lnTo>
                  <a:lnTo>
                    <a:pt x="15831" y="9879"/>
                  </a:lnTo>
                  <a:lnTo>
                    <a:pt x="15288" y="9187"/>
                  </a:lnTo>
                  <a:lnTo>
                    <a:pt x="14670" y="8496"/>
                  </a:lnTo>
                  <a:lnTo>
                    <a:pt x="14028" y="7829"/>
                  </a:lnTo>
                  <a:lnTo>
                    <a:pt x="13337" y="7162"/>
                  </a:lnTo>
                  <a:lnTo>
                    <a:pt x="12620" y="6520"/>
                  </a:lnTo>
                  <a:lnTo>
                    <a:pt x="11855" y="5878"/>
                  </a:lnTo>
                  <a:lnTo>
                    <a:pt x="11015" y="5261"/>
                  </a:lnTo>
                  <a:lnTo>
                    <a:pt x="10151" y="4668"/>
                  </a:lnTo>
                  <a:lnTo>
                    <a:pt x="9237" y="4075"/>
                  </a:lnTo>
                  <a:lnTo>
                    <a:pt x="8274" y="3483"/>
                  </a:lnTo>
                  <a:lnTo>
                    <a:pt x="7261" y="2939"/>
                  </a:lnTo>
                  <a:lnTo>
                    <a:pt x="6175" y="2396"/>
                  </a:lnTo>
                  <a:lnTo>
                    <a:pt x="5063" y="1877"/>
                  </a:lnTo>
                  <a:lnTo>
                    <a:pt x="3878" y="1359"/>
                  </a:lnTo>
                  <a:lnTo>
                    <a:pt x="2643" y="889"/>
                  </a:lnTo>
                  <a:lnTo>
                    <a:pt x="1359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93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4344650" y="636950"/>
              <a:ext cx="633500" cy="752050"/>
            </a:xfrm>
            <a:custGeom>
              <a:rect b="b" l="l" r="r" t="t"/>
              <a:pathLst>
                <a:path extrusionOk="0" h="30082" w="25340">
                  <a:moveTo>
                    <a:pt x="1" y="1"/>
                  </a:moveTo>
                  <a:lnTo>
                    <a:pt x="6842" y="8250"/>
                  </a:lnTo>
                  <a:lnTo>
                    <a:pt x="11065" y="6990"/>
                  </a:lnTo>
                  <a:lnTo>
                    <a:pt x="8447" y="10176"/>
                  </a:lnTo>
                  <a:lnTo>
                    <a:pt x="13238" y="15980"/>
                  </a:lnTo>
                  <a:lnTo>
                    <a:pt x="15065" y="14794"/>
                  </a:lnTo>
                  <a:lnTo>
                    <a:pt x="14053" y="16967"/>
                  </a:lnTo>
                  <a:lnTo>
                    <a:pt x="19906" y="24031"/>
                  </a:lnTo>
                  <a:lnTo>
                    <a:pt x="22376" y="21314"/>
                  </a:lnTo>
                  <a:lnTo>
                    <a:pt x="21165" y="25562"/>
                  </a:lnTo>
                  <a:lnTo>
                    <a:pt x="24919" y="30081"/>
                  </a:lnTo>
                  <a:lnTo>
                    <a:pt x="24969" y="29785"/>
                  </a:lnTo>
                  <a:lnTo>
                    <a:pt x="25117" y="28921"/>
                  </a:lnTo>
                  <a:lnTo>
                    <a:pt x="25191" y="28303"/>
                  </a:lnTo>
                  <a:lnTo>
                    <a:pt x="25240" y="27562"/>
                  </a:lnTo>
                  <a:lnTo>
                    <a:pt x="25290" y="26723"/>
                  </a:lnTo>
                  <a:lnTo>
                    <a:pt x="25339" y="25784"/>
                  </a:lnTo>
                  <a:lnTo>
                    <a:pt x="25339" y="24772"/>
                  </a:lnTo>
                  <a:lnTo>
                    <a:pt x="25314" y="23685"/>
                  </a:lnTo>
                  <a:lnTo>
                    <a:pt x="25240" y="22549"/>
                  </a:lnTo>
                  <a:lnTo>
                    <a:pt x="25117" y="21339"/>
                  </a:lnTo>
                  <a:lnTo>
                    <a:pt x="24919" y="20079"/>
                  </a:lnTo>
                  <a:lnTo>
                    <a:pt x="24821" y="19437"/>
                  </a:lnTo>
                  <a:lnTo>
                    <a:pt x="24672" y="18770"/>
                  </a:lnTo>
                  <a:lnTo>
                    <a:pt x="24524" y="18128"/>
                  </a:lnTo>
                  <a:lnTo>
                    <a:pt x="24351" y="17461"/>
                  </a:lnTo>
                  <a:lnTo>
                    <a:pt x="24154" y="16795"/>
                  </a:lnTo>
                  <a:lnTo>
                    <a:pt x="23931" y="16128"/>
                  </a:lnTo>
                  <a:lnTo>
                    <a:pt x="23709" y="15461"/>
                  </a:lnTo>
                  <a:lnTo>
                    <a:pt x="23438" y="14769"/>
                  </a:lnTo>
                  <a:lnTo>
                    <a:pt x="23166" y="14103"/>
                  </a:lnTo>
                  <a:lnTo>
                    <a:pt x="22845" y="13436"/>
                  </a:lnTo>
                  <a:lnTo>
                    <a:pt x="22524" y="12769"/>
                  </a:lnTo>
                  <a:lnTo>
                    <a:pt x="22153" y="12102"/>
                  </a:lnTo>
                  <a:lnTo>
                    <a:pt x="21758" y="11435"/>
                  </a:lnTo>
                  <a:lnTo>
                    <a:pt x="21338" y="10793"/>
                  </a:lnTo>
                  <a:lnTo>
                    <a:pt x="20894" y="10127"/>
                  </a:lnTo>
                  <a:lnTo>
                    <a:pt x="20400" y="9509"/>
                  </a:lnTo>
                  <a:lnTo>
                    <a:pt x="19906" y="8867"/>
                  </a:lnTo>
                  <a:lnTo>
                    <a:pt x="19338" y="8250"/>
                  </a:lnTo>
                  <a:lnTo>
                    <a:pt x="18770" y="7657"/>
                  </a:lnTo>
                  <a:lnTo>
                    <a:pt x="18153" y="7064"/>
                  </a:lnTo>
                  <a:lnTo>
                    <a:pt x="17510" y="6471"/>
                  </a:lnTo>
                  <a:lnTo>
                    <a:pt x="16819" y="5903"/>
                  </a:lnTo>
                  <a:lnTo>
                    <a:pt x="16078" y="5360"/>
                  </a:lnTo>
                  <a:lnTo>
                    <a:pt x="15312" y="4841"/>
                  </a:lnTo>
                  <a:lnTo>
                    <a:pt x="14522" y="4323"/>
                  </a:lnTo>
                  <a:lnTo>
                    <a:pt x="13682" y="3854"/>
                  </a:lnTo>
                  <a:lnTo>
                    <a:pt x="12793" y="3384"/>
                  </a:lnTo>
                  <a:lnTo>
                    <a:pt x="11855" y="2940"/>
                  </a:lnTo>
                  <a:lnTo>
                    <a:pt x="10892" y="2520"/>
                  </a:lnTo>
                  <a:lnTo>
                    <a:pt x="9855" y="2125"/>
                  </a:lnTo>
                  <a:lnTo>
                    <a:pt x="8793" y="1754"/>
                  </a:lnTo>
                  <a:lnTo>
                    <a:pt x="7681" y="1409"/>
                  </a:lnTo>
                  <a:lnTo>
                    <a:pt x="6545" y="1088"/>
                  </a:lnTo>
                  <a:lnTo>
                    <a:pt x="5335" y="816"/>
                  </a:lnTo>
                  <a:lnTo>
                    <a:pt x="4076" y="569"/>
                  </a:lnTo>
                  <a:lnTo>
                    <a:pt x="2767" y="347"/>
                  </a:lnTo>
                  <a:lnTo>
                    <a:pt x="1408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4217475" y="742550"/>
              <a:ext cx="753875" cy="626075"/>
            </a:xfrm>
            <a:custGeom>
              <a:rect b="b" l="l" r="r" t="t"/>
              <a:pathLst>
                <a:path extrusionOk="0" h="25043" w="30155">
                  <a:moveTo>
                    <a:pt x="4100" y="0"/>
                  </a:moveTo>
                  <a:lnTo>
                    <a:pt x="2766" y="25"/>
                  </a:lnTo>
                  <a:lnTo>
                    <a:pt x="1408" y="99"/>
                  </a:lnTo>
                  <a:lnTo>
                    <a:pt x="0" y="222"/>
                  </a:lnTo>
                  <a:lnTo>
                    <a:pt x="8273" y="7039"/>
                  </a:lnTo>
                  <a:lnTo>
                    <a:pt x="12176" y="4989"/>
                  </a:lnTo>
                  <a:lnTo>
                    <a:pt x="10200" y="8619"/>
                  </a:lnTo>
                  <a:lnTo>
                    <a:pt x="16003" y="13410"/>
                  </a:lnTo>
                  <a:lnTo>
                    <a:pt x="17584" y="11904"/>
                  </a:lnTo>
                  <a:lnTo>
                    <a:pt x="17016" y="14225"/>
                  </a:lnTo>
                  <a:lnTo>
                    <a:pt x="24079" y="20054"/>
                  </a:lnTo>
                  <a:lnTo>
                    <a:pt x="26006" y="16917"/>
                  </a:lnTo>
                  <a:lnTo>
                    <a:pt x="25635" y="21313"/>
                  </a:lnTo>
                  <a:lnTo>
                    <a:pt x="30155" y="25042"/>
                  </a:lnTo>
                  <a:lnTo>
                    <a:pt x="30155" y="24746"/>
                  </a:lnTo>
                  <a:lnTo>
                    <a:pt x="30130" y="23857"/>
                  </a:lnTo>
                  <a:lnTo>
                    <a:pt x="30080" y="23239"/>
                  </a:lnTo>
                  <a:lnTo>
                    <a:pt x="30006" y="22499"/>
                  </a:lnTo>
                  <a:lnTo>
                    <a:pt x="29883" y="21659"/>
                  </a:lnTo>
                  <a:lnTo>
                    <a:pt x="29759" y="20745"/>
                  </a:lnTo>
                  <a:lnTo>
                    <a:pt x="29562" y="19757"/>
                  </a:lnTo>
                  <a:lnTo>
                    <a:pt x="29340" y="18695"/>
                  </a:lnTo>
                  <a:lnTo>
                    <a:pt x="29043" y="17559"/>
                  </a:lnTo>
                  <a:lnTo>
                    <a:pt x="28673" y="16399"/>
                  </a:lnTo>
                  <a:lnTo>
                    <a:pt x="28278" y="15213"/>
                  </a:lnTo>
                  <a:lnTo>
                    <a:pt x="28031" y="14596"/>
                  </a:lnTo>
                  <a:lnTo>
                    <a:pt x="27784" y="13978"/>
                  </a:lnTo>
                  <a:lnTo>
                    <a:pt x="27512" y="13361"/>
                  </a:lnTo>
                  <a:lnTo>
                    <a:pt x="27216" y="12743"/>
                  </a:lnTo>
                  <a:lnTo>
                    <a:pt x="26895" y="12126"/>
                  </a:lnTo>
                  <a:lnTo>
                    <a:pt x="26549" y="11509"/>
                  </a:lnTo>
                  <a:lnTo>
                    <a:pt x="26203" y="10916"/>
                  </a:lnTo>
                  <a:lnTo>
                    <a:pt x="25808" y="10299"/>
                  </a:lnTo>
                  <a:lnTo>
                    <a:pt x="25413" y="9681"/>
                  </a:lnTo>
                  <a:lnTo>
                    <a:pt x="24968" y="9088"/>
                  </a:lnTo>
                  <a:lnTo>
                    <a:pt x="24524" y="8496"/>
                  </a:lnTo>
                  <a:lnTo>
                    <a:pt x="24030" y="7903"/>
                  </a:lnTo>
                  <a:lnTo>
                    <a:pt x="23511" y="7335"/>
                  </a:lnTo>
                  <a:lnTo>
                    <a:pt x="22993" y="6767"/>
                  </a:lnTo>
                  <a:lnTo>
                    <a:pt x="22425" y="6224"/>
                  </a:lnTo>
                  <a:lnTo>
                    <a:pt x="21832" y="5680"/>
                  </a:lnTo>
                  <a:lnTo>
                    <a:pt x="21214" y="5162"/>
                  </a:lnTo>
                  <a:lnTo>
                    <a:pt x="20548" y="4668"/>
                  </a:lnTo>
                  <a:lnTo>
                    <a:pt x="19856" y="4174"/>
                  </a:lnTo>
                  <a:lnTo>
                    <a:pt x="19140" y="3705"/>
                  </a:lnTo>
                  <a:lnTo>
                    <a:pt x="18399" y="3260"/>
                  </a:lnTo>
                  <a:lnTo>
                    <a:pt x="17609" y="2840"/>
                  </a:lnTo>
                  <a:lnTo>
                    <a:pt x="16794" y="2445"/>
                  </a:lnTo>
                  <a:lnTo>
                    <a:pt x="15954" y="2075"/>
                  </a:lnTo>
                  <a:lnTo>
                    <a:pt x="15065" y="1729"/>
                  </a:lnTo>
                  <a:lnTo>
                    <a:pt x="14151" y="1408"/>
                  </a:lnTo>
                  <a:lnTo>
                    <a:pt x="13188" y="1111"/>
                  </a:lnTo>
                  <a:lnTo>
                    <a:pt x="12176" y="864"/>
                  </a:lnTo>
                  <a:lnTo>
                    <a:pt x="11138" y="642"/>
                  </a:lnTo>
                  <a:lnTo>
                    <a:pt x="10076" y="445"/>
                  </a:lnTo>
                  <a:lnTo>
                    <a:pt x="8965" y="272"/>
                  </a:lnTo>
                  <a:lnTo>
                    <a:pt x="7804" y="148"/>
                  </a:lnTo>
                  <a:lnTo>
                    <a:pt x="6619" y="74"/>
                  </a:lnTo>
                  <a:lnTo>
                    <a:pt x="5384" y="0"/>
                  </a:lnTo>
                  <a:close/>
                </a:path>
              </a:pathLst>
            </a:custGeom>
            <a:solidFill>
              <a:srgbClr val="96DC6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24"/>
          <p:cNvGrpSpPr/>
          <p:nvPr/>
        </p:nvGrpSpPr>
        <p:grpSpPr>
          <a:xfrm>
            <a:off x="7155835" y="362931"/>
            <a:ext cx="340085" cy="353135"/>
            <a:chOff x="-489340" y="-2627756"/>
            <a:chExt cx="340085" cy="353135"/>
          </a:xfrm>
        </p:grpSpPr>
        <p:sp>
          <p:nvSpPr>
            <p:cNvPr id="792" name="Google Shape;792;p24"/>
            <p:cNvSpPr/>
            <p:nvPr/>
          </p:nvSpPr>
          <p:spPr>
            <a:xfrm>
              <a:off x="-489340" y="-2601581"/>
              <a:ext cx="326997" cy="326959"/>
            </a:xfrm>
            <a:custGeom>
              <a:rect b="b" l="l" r="r" t="t"/>
              <a:pathLst>
                <a:path extrusionOk="0" h="8644" w="8645">
                  <a:moveTo>
                    <a:pt x="4471" y="2396"/>
                  </a:moveTo>
                  <a:lnTo>
                    <a:pt x="4644" y="2420"/>
                  </a:lnTo>
                  <a:lnTo>
                    <a:pt x="4841" y="2470"/>
                  </a:lnTo>
                  <a:lnTo>
                    <a:pt x="5014" y="2519"/>
                  </a:lnTo>
                  <a:lnTo>
                    <a:pt x="5212" y="2618"/>
                  </a:lnTo>
                  <a:lnTo>
                    <a:pt x="5385" y="2717"/>
                  </a:lnTo>
                  <a:lnTo>
                    <a:pt x="5533" y="2816"/>
                  </a:lnTo>
                  <a:lnTo>
                    <a:pt x="5681" y="2939"/>
                  </a:lnTo>
                  <a:lnTo>
                    <a:pt x="5805" y="3087"/>
                  </a:lnTo>
                  <a:lnTo>
                    <a:pt x="5903" y="3235"/>
                  </a:lnTo>
                  <a:lnTo>
                    <a:pt x="6002" y="3384"/>
                  </a:lnTo>
                  <a:lnTo>
                    <a:pt x="6101" y="3556"/>
                  </a:lnTo>
                  <a:lnTo>
                    <a:pt x="6150" y="3729"/>
                  </a:lnTo>
                  <a:lnTo>
                    <a:pt x="6200" y="3902"/>
                  </a:lnTo>
                  <a:lnTo>
                    <a:pt x="6249" y="4100"/>
                  </a:lnTo>
                  <a:lnTo>
                    <a:pt x="6249" y="4273"/>
                  </a:lnTo>
                  <a:lnTo>
                    <a:pt x="6249" y="4470"/>
                  </a:lnTo>
                  <a:lnTo>
                    <a:pt x="6224" y="4643"/>
                  </a:lnTo>
                  <a:lnTo>
                    <a:pt x="6175" y="4841"/>
                  </a:lnTo>
                  <a:lnTo>
                    <a:pt x="6126" y="5014"/>
                  </a:lnTo>
                  <a:lnTo>
                    <a:pt x="6052" y="5186"/>
                  </a:lnTo>
                  <a:lnTo>
                    <a:pt x="5953" y="5359"/>
                  </a:lnTo>
                  <a:lnTo>
                    <a:pt x="5829" y="5532"/>
                  </a:lnTo>
                  <a:lnTo>
                    <a:pt x="5706" y="5680"/>
                  </a:lnTo>
                  <a:lnTo>
                    <a:pt x="5558" y="5804"/>
                  </a:lnTo>
                  <a:lnTo>
                    <a:pt x="5409" y="5903"/>
                  </a:lnTo>
                  <a:lnTo>
                    <a:pt x="5261" y="6001"/>
                  </a:lnTo>
                  <a:lnTo>
                    <a:pt x="5088" y="6100"/>
                  </a:lnTo>
                  <a:lnTo>
                    <a:pt x="4915" y="6150"/>
                  </a:lnTo>
                  <a:lnTo>
                    <a:pt x="4743" y="6199"/>
                  </a:lnTo>
                  <a:lnTo>
                    <a:pt x="4570" y="6224"/>
                  </a:lnTo>
                  <a:lnTo>
                    <a:pt x="4372" y="6248"/>
                  </a:lnTo>
                  <a:lnTo>
                    <a:pt x="4199" y="6248"/>
                  </a:lnTo>
                  <a:lnTo>
                    <a:pt x="4002" y="6224"/>
                  </a:lnTo>
                  <a:lnTo>
                    <a:pt x="3829" y="6174"/>
                  </a:lnTo>
                  <a:lnTo>
                    <a:pt x="3631" y="6125"/>
                  </a:lnTo>
                  <a:lnTo>
                    <a:pt x="3458" y="6051"/>
                  </a:lnTo>
                  <a:lnTo>
                    <a:pt x="3286" y="5952"/>
                  </a:lnTo>
                  <a:lnTo>
                    <a:pt x="3113" y="5828"/>
                  </a:lnTo>
                  <a:lnTo>
                    <a:pt x="2989" y="5705"/>
                  </a:lnTo>
                  <a:lnTo>
                    <a:pt x="2866" y="5557"/>
                  </a:lnTo>
                  <a:lnTo>
                    <a:pt x="2742" y="5409"/>
                  </a:lnTo>
                  <a:lnTo>
                    <a:pt x="2643" y="5260"/>
                  </a:lnTo>
                  <a:lnTo>
                    <a:pt x="2569" y="5088"/>
                  </a:lnTo>
                  <a:lnTo>
                    <a:pt x="2495" y="4915"/>
                  </a:lnTo>
                  <a:lnTo>
                    <a:pt x="2446" y="4742"/>
                  </a:lnTo>
                  <a:lnTo>
                    <a:pt x="2421" y="4569"/>
                  </a:lnTo>
                  <a:lnTo>
                    <a:pt x="2396" y="4371"/>
                  </a:lnTo>
                  <a:lnTo>
                    <a:pt x="2396" y="4174"/>
                  </a:lnTo>
                  <a:lnTo>
                    <a:pt x="2421" y="4001"/>
                  </a:lnTo>
                  <a:lnTo>
                    <a:pt x="2471" y="3803"/>
                  </a:lnTo>
                  <a:lnTo>
                    <a:pt x="2520" y="3631"/>
                  </a:lnTo>
                  <a:lnTo>
                    <a:pt x="2619" y="3458"/>
                  </a:lnTo>
                  <a:lnTo>
                    <a:pt x="2717" y="3285"/>
                  </a:lnTo>
                  <a:lnTo>
                    <a:pt x="2816" y="3112"/>
                  </a:lnTo>
                  <a:lnTo>
                    <a:pt x="2940" y="2988"/>
                  </a:lnTo>
                  <a:lnTo>
                    <a:pt x="3088" y="2840"/>
                  </a:lnTo>
                  <a:lnTo>
                    <a:pt x="3236" y="2741"/>
                  </a:lnTo>
                  <a:lnTo>
                    <a:pt x="3384" y="2643"/>
                  </a:lnTo>
                  <a:lnTo>
                    <a:pt x="3557" y="2569"/>
                  </a:lnTo>
                  <a:lnTo>
                    <a:pt x="3730" y="2494"/>
                  </a:lnTo>
                  <a:lnTo>
                    <a:pt x="3903" y="2445"/>
                  </a:lnTo>
                  <a:lnTo>
                    <a:pt x="4100" y="2420"/>
                  </a:lnTo>
                  <a:lnTo>
                    <a:pt x="4273" y="2396"/>
                  </a:lnTo>
                  <a:close/>
                  <a:moveTo>
                    <a:pt x="4224" y="0"/>
                  </a:moveTo>
                  <a:lnTo>
                    <a:pt x="3804" y="50"/>
                  </a:lnTo>
                  <a:lnTo>
                    <a:pt x="3384" y="99"/>
                  </a:lnTo>
                  <a:lnTo>
                    <a:pt x="2989" y="222"/>
                  </a:lnTo>
                  <a:lnTo>
                    <a:pt x="2594" y="371"/>
                  </a:lnTo>
                  <a:lnTo>
                    <a:pt x="2224" y="543"/>
                  </a:lnTo>
                  <a:lnTo>
                    <a:pt x="1878" y="766"/>
                  </a:lnTo>
                  <a:lnTo>
                    <a:pt x="1557" y="1013"/>
                  </a:lnTo>
                  <a:lnTo>
                    <a:pt x="1236" y="1309"/>
                  </a:lnTo>
                  <a:lnTo>
                    <a:pt x="964" y="1630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97" y="2766"/>
                  </a:lnTo>
                  <a:lnTo>
                    <a:pt x="174" y="3186"/>
                  </a:lnTo>
                  <a:lnTo>
                    <a:pt x="75" y="3606"/>
                  </a:lnTo>
                  <a:lnTo>
                    <a:pt x="26" y="4026"/>
                  </a:lnTo>
                  <a:lnTo>
                    <a:pt x="1" y="4445"/>
                  </a:lnTo>
                  <a:lnTo>
                    <a:pt x="50" y="4841"/>
                  </a:lnTo>
                  <a:lnTo>
                    <a:pt x="100" y="5260"/>
                  </a:lnTo>
                  <a:lnTo>
                    <a:pt x="223" y="5656"/>
                  </a:lnTo>
                  <a:lnTo>
                    <a:pt x="371" y="6051"/>
                  </a:lnTo>
                  <a:lnTo>
                    <a:pt x="544" y="6421"/>
                  </a:lnTo>
                  <a:lnTo>
                    <a:pt x="766" y="6767"/>
                  </a:lnTo>
                  <a:lnTo>
                    <a:pt x="1013" y="7113"/>
                  </a:lnTo>
                  <a:lnTo>
                    <a:pt x="1310" y="7409"/>
                  </a:lnTo>
                  <a:lnTo>
                    <a:pt x="1631" y="7705"/>
                  </a:lnTo>
                  <a:lnTo>
                    <a:pt x="1977" y="7952"/>
                  </a:lnTo>
                  <a:lnTo>
                    <a:pt x="2372" y="8175"/>
                  </a:lnTo>
                  <a:lnTo>
                    <a:pt x="2767" y="8348"/>
                  </a:lnTo>
                  <a:lnTo>
                    <a:pt x="3187" y="8496"/>
                  </a:lnTo>
                  <a:lnTo>
                    <a:pt x="3607" y="8570"/>
                  </a:lnTo>
                  <a:lnTo>
                    <a:pt x="4026" y="8619"/>
                  </a:lnTo>
                  <a:lnTo>
                    <a:pt x="4446" y="8644"/>
                  </a:lnTo>
                  <a:lnTo>
                    <a:pt x="4841" y="8619"/>
                  </a:lnTo>
                  <a:lnTo>
                    <a:pt x="5261" y="8545"/>
                  </a:lnTo>
                  <a:lnTo>
                    <a:pt x="5656" y="8422"/>
                  </a:lnTo>
                  <a:lnTo>
                    <a:pt x="6052" y="8273"/>
                  </a:lnTo>
                  <a:lnTo>
                    <a:pt x="6422" y="8101"/>
                  </a:lnTo>
                  <a:lnTo>
                    <a:pt x="6768" y="7878"/>
                  </a:lnTo>
                  <a:lnTo>
                    <a:pt x="7113" y="7631"/>
                  </a:lnTo>
                  <a:lnTo>
                    <a:pt x="7410" y="7335"/>
                  </a:lnTo>
                  <a:lnTo>
                    <a:pt x="7706" y="7014"/>
                  </a:lnTo>
                  <a:lnTo>
                    <a:pt x="7953" y="6668"/>
                  </a:lnTo>
                  <a:lnTo>
                    <a:pt x="8175" y="6273"/>
                  </a:lnTo>
                  <a:lnTo>
                    <a:pt x="8348" y="5878"/>
                  </a:lnTo>
                  <a:lnTo>
                    <a:pt x="8496" y="5458"/>
                  </a:lnTo>
                  <a:lnTo>
                    <a:pt x="8571" y="5038"/>
                  </a:lnTo>
                  <a:lnTo>
                    <a:pt x="8645" y="4618"/>
                  </a:lnTo>
                  <a:lnTo>
                    <a:pt x="8645" y="4223"/>
                  </a:lnTo>
                  <a:lnTo>
                    <a:pt x="8620" y="3803"/>
                  </a:lnTo>
                  <a:lnTo>
                    <a:pt x="8546" y="3384"/>
                  </a:lnTo>
                  <a:lnTo>
                    <a:pt x="8422" y="2988"/>
                  </a:lnTo>
                  <a:lnTo>
                    <a:pt x="8274" y="2593"/>
                  </a:lnTo>
                  <a:lnTo>
                    <a:pt x="8101" y="2223"/>
                  </a:lnTo>
                  <a:lnTo>
                    <a:pt x="7879" y="1877"/>
                  </a:lnTo>
                  <a:lnTo>
                    <a:pt x="7632" y="1531"/>
                  </a:lnTo>
                  <a:lnTo>
                    <a:pt x="7336" y="1235"/>
                  </a:lnTo>
                  <a:lnTo>
                    <a:pt x="7015" y="939"/>
                  </a:lnTo>
                  <a:lnTo>
                    <a:pt x="6669" y="692"/>
                  </a:lnTo>
                  <a:lnTo>
                    <a:pt x="6298" y="469"/>
                  </a:lnTo>
                  <a:lnTo>
                    <a:pt x="5879" y="296"/>
                  </a:lnTo>
                  <a:lnTo>
                    <a:pt x="5483" y="148"/>
                  </a:lnTo>
                  <a:lnTo>
                    <a:pt x="5064" y="74"/>
                  </a:lnTo>
                  <a:lnTo>
                    <a:pt x="4644" y="25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-475307" y="-2627756"/>
              <a:ext cx="326052" cy="326997"/>
            </a:xfrm>
            <a:custGeom>
              <a:rect b="b" l="l" r="r" t="t"/>
              <a:pathLst>
                <a:path extrusionOk="0" h="8645" w="8620">
                  <a:moveTo>
                    <a:pt x="4446" y="2396"/>
                  </a:moveTo>
                  <a:lnTo>
                    <a:pt x="4643" y="2421"/>
                  </a:lnTo>
                  <a:lnTo>
                    <a:pt x="4816" y="2470"/>
                  </a:lnTo>
                  <a:lnTo>
                    <a:pt x="5014" y="2520"/>
                  </a:lnTo>
                  <a:lnTo>
                    <a:pt x="5187" y="2618"/>
                  </a:lnTo>
                  <a:lnTo>
                    <a:pt x="5359" y="2717"/>
                  </a:lnTo>
                  <a:lnTo>
                    <a:pt x="5508" y="2816"/>
                  </a:lnTo>
                  <a:lnTo>
                    <a:pt x="5656" y="2940"/>
                  </a:lnTo>
                  <a:lnTo>
                    <a:pt x="5779" y="3088"/>
                  </a:lnTo>
                  <a:lnTo>
                    <a:pt x="5903" y="3236"/>
                  </a:lnTo>
                  <a:lnTo>
                    <a:pt x="6002" y="3384"/>
                  </a:lnTo>
                  <a:lnTo>
                    <a:pt x="6076" y="3557"/>
                  </a:lnTo>
                  <a:lnTo>
                    <a:pt x="6150" y="3730"/>
                  </a:lnTo>
                  <a:lnTo>
                    <a:pt x="6199" y="3903"/>
                  </a:lnTo>
                  <a:lnTo>
                    <a:pt x="6224" y="4100"/>
                  </a:lnTo>
                  <a:lnTo>
                    <a:pt x="6224" y="4273"/>
                  </a:lnTo>
                  <a:lnTo>
                    <a:pt x="6224" y="4471"/>
                  </a:lnTo>
                  <a:lnTo>
                    <a:pt x="6199" y="4644"/>
                  </a:lnTo>
                  <a:lnTo>
                    <a:pt x="6174" y="4841"/>
                  </a:lnTo>
                  <a:lnTo>
                    <a:pt x="6100" y="5014"/>
                  </a:lnTo>
                  <a:lnTo>
                    <a:pt x="6026" y="5187"/>
                  </a:lnTo>
                  <a:lnTo>
                    <a:pt x="5927" y="5360"/>
                  </a:lnTo>
                  <a:lnTo>
                    <a:pt x="5804" y="5533"/>
                  </a:lnTo>
                  <a:lnTo>
                    <a:pt x="5681" y="5681"/>
                  </a:lnTo>
                  <a:lnTo>
                    <a:pt x="5557" y="5804"/>
                  </a:lnTo>
                  <a:lnTo>
                    <a:pt x="5409" y="5903"/>
                  </a:lnTo>
                  <a:lnTo>
                    <a:pt x="5236" y="6002"/>
                  </a:lnTo>
                  <a:lnTo>
                    <a:pt x="5088" y="6101"/>
                  </a:lnTo>
                  <a:lnTo>
                    <a:pt x="4915" y="6150"/>
                  </a:lnTo>
                  <a:lnTo>
                    <a:pt x="4717" y="6199"/>
                  </a:lnTo>
                  <a:lnTo>
                    <a:pt x="4544" y="6249"/>
                  </a:lnTo>
                  <a:lnTo>
                    <a:pt x="4174" y="6249"/>
                  </a:lnTo>
                  <a:lnTo>
                    <a:pt x="3976" y="6224"/>
                  </a:lnTo>
                  <a:lnTo>
                    <a:pt x="3804" y="6175"/>
                  </a:lnTo>
                  <a:lnTo>
                    <a:pt x="3606" y="6125"/>
                  </a:lnTo>
                  <a:lnTo>
                    <a:pt x="3433" y="6051"/>
                  </a:lnTo>
                  <a:lnTo>
                    <a:pt x="3260" y="5952"/>
                  </a:lnTo>
                  <a:lnTo>
                    <a:pt x="3112" y="5829"/>
                  </a:lnTo>
                  <a:lnTo>
                    <a:pt x="2964" y="5706"/>
                  </a:lnTo>
                  <a:lnTo>
                    <a:pt x="2840" y="5557"/>
                  </a:lnTo>
                  <a:lnTo>
                    <a:pt x="2717" y="5409"/>
                  </a:lnTo>
                  <a:lnTo>
                    <a:pt x="2618" y="5261"/>
                  </a:lnTo>
                  <a:lnTo>
                    <a:pt x="2544" y="5088"/>
                  </a:lnTo>
                  <a:lnTo>
                    <a:pt x="2470" y="4915"/>
                  </a:lnTo>
                  <a:lnTo>
                    <a:pt x="2421" y="4742"/>
                  </a:lnTo>
                  <a:lnTo>
                    <a:pt x="2396" y="4569"/>
                  </a:lnTo>
                  <a:lnTo>
                    <a:pt x="2371" y="4372"/>
                  </a:lnTo>
                  <a:lnTo>
                    <a:pt x="2396" y="4199"/>
                  </a:lnTo>
                  <a:lnTo>
                    <a:pt x="2421" y="4001"/>
                  </a:lnTo>
                  <a:lnTo>
                    <a:pt x="2445" y="3804"/>
                  </a:lnTo>
                  <a:lnTo>
                    <a:pt x="2519" y="3631"/>
                  </a:lnTo>
                  <a:lnTo>
                    <a:pt x="2593" y="3458"/>
                  </a:lnTo>
                  <a:lnTo>
                    <a:pt x="2692" y="3285"/>
                  </a:lnTo>
                  <a:lnTo>
                    <a:pt x="2791" y="3112"/>
                  </a:lnTo>
                  <a:lnTo>
                    <a:pt x="2939" y="2989"/>
                  </a:lnTo>
                  <a:lnTo>
                    <a:pt x="3063" y="2841"/>
                  </a:lnTo>
                  <a:lnTo>
                    <a:pt x="3211" y="2742"/>
                  </a:lnTo>
                  <a:lnTo>
                    <a:pt x="3384" y="2643"/>
                  </a:lnTo>
                  <a:lnTo>
                    <a:pt x="3532" y="2569"/>
                  </a:lnTo>
                  <a:lnTo>
                    <a:pt x="3705" y="2495"/>
                  </a:lnTo>
                  <a:lnTo>
                    <a:pt x="3902" y="2446"/>
                  </a:lnTo>
                  <a:lnTo>
                    <a:pt x="4075" y="2421"/>
                  </a:lnTo>
                  <a:lnTo>
                    <a:pt x="4248" y="2396"/>
                  </a:lnTo>
                  <a:close/>
                  <a:moveTo>
                    <a:pt x="4199" y="1"/>
                  </a:moveTo>
                  <a:lnTo>
                    <a:pt x="3779" y="50"/>
                  </a:lnTo>
                  <a:lnTo>
                    <a:pt x="3384" y="99"/>
                  </a:lnTo>
                  <a:lnTo>
                    <a:pt x="2964" y="223"/>
                  </a:lnTo>
                  <a:lnTo>
                    <a:pt x="2593" y="371"/>
                  </a:lnTo>
                  <a:lnTo>
                    <a:pt x="2223" y="544"/>
                  </a:lnTo>
                  <a:lnTo>
                    <a:pt x="1853" y="766"/>
                  </a:lnTo>
                  <a:lnTo>
                    <a:pt x="1532" y="1013"/>
                  </a:lnTo>
                  <a:lnTo>
                    <a:pt x="1210" y="1310"/>
                  </a:lnTo>
                  <a:lnTo>
                    <a:pt x="939" y="1631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72" y="2767"/>
                  </a:lnTo>
                  <a:lnTo>
                    <a:pt x="149" y="3186"/>
                  </a:lnTo>
                  <a:lnTo>
                    <a:pt x="50" y="3606"/>
                  </a:lnTo>
                  <a:lnTo>
                    <a:pt x="0" y="4026"/>
                  </a:lnTo>
                  <a:lnTo>
                    <a:pt x="0" y="4446"/>
                  </a:lnTo>
                  <a:lnTo>
                    <a:pt x="25" y="4841"/>
                  </a:lnTo>
                  <a:lnTo>
                    <a:pt x="99" y="5261"/>
                  </a:lnTo>
                  <a:lnTo>
                    <a:pt x="198" y="5656"/>
                  </a:lnTo>
                  <a:lnTo>
                    <a:pt x="346" y="6051"/>
                  </a:lnTo>
                  <a:lnTo>
                    <a:pt x="544" y="6422"/>
                  </a:lnTo>
                  <a:lnTo>
                    <a:pt x="741" y="6767"/>
                  </a:lnTo>
                  <a:lnTo>
                    <a:pt x="1013" y="7113"/>
                  </a:lnTo>
                  <a:lnTo>
                    <a:pt x="1285" y="7410"/>
                  </a:lnTo>
                  <a:lnTo>
                    <a:pt x="1606" y="7706"/>
                  </a:lnTo>
                  <a:lnTo>
                    <a:pt x="1976" y="7953"/>
                  </a:lnTo>
                  <a:lnTo>
                    <a:pt x="2346" y="8175"/>
                  </a:lnTo>
                  <a:lnTo>
                    <a:pt x="2742" y="8348"/>
                  </a:lnTo>
                  <a:lnTo>
                    <a:pt x="3161" y="8496"/>
                  </a:lnTo>
                  <a:lnTo>
                    <a:pt x="3581" y="8570"/>
                  </a:lnTo>
                  <a:lnTo>
                    <a:pt x="4001" y="8620"/>
                  </a:lnTo>
                  <a:lnTo>
                    <a:pt x="4421" y="8644"/>
                  </a:lnTo>
                  <a:lnTo>
                    <a:pt x="4841" y="8620"/>
                  </a:lnTo>
                  <a:lnTo>
                    <a:pt x="5236" y="8546"/>
                  </a:lnTo>
                  <a:lnTo>
                    <a:pt x="5631" y="8422"/>
                  </a:lnTo>
                  <a:lnTo>
                    <a:pt x="6026" y="8274"/>
                  </a:lnTo>
                  <a:lnTo>
                    <a:pt x="6397" y="8101"/>
                  </a:lnTo>
                  <a:lnTo>
                    <a:pt x="6767" y="7879"/>
                  </a:lnTo>
                  <a:lnTo>
                    <a:pt x="7088" y="7632"/>
                  </a:lnTo>
                  <a:lnTo>
                    <a:pt x="7409" y="7335"/>
                  </a:lnTo>
                  <a:lnTo>
                    <a:pt x="7681" y="7014"/>
                  </a:lnTo>
                  <a:lnTo>
                    <a:pt x="7928" y="6669"/>
                  </a:lnTo>
                  <a:lnTo>
                    <a:pt x="8150" y="6274"/>
                  </a:lnTo>
                  <a:lnTo>
                    <a:pt x="8323" y="5878"/>
                  </a:lnTo>
                  <a:lnTo>
                    <a:pt x="8471" y="5459"/>
                  </a:lnTo>
                  <a:lnTo>
                    <a:pt x="8570" y="5039"/>
                  </a:lnTo>
                  <a:lnTo>
                    <a:pt x="8619" y="4644"/>
                  </a:lnTo>
                  <a:lnTo>
                    <a:pt x="8619" y="4224"/>
                  </a:lnTo>
                  <a:lnTo>
                    <a:pt x="8595" y="3804"/>
                  </a:lnTo>
                  <a:lnTo>
                    <a:pt x="8521" y="3384"/>
                  </a:lnTo>
                  <a:lnTo>
                    <a:pt x="8422" y="2989"/>
                  </a:lnTo>
                  <a:lnTo>
                    <a:pt x="8274" y="2594"/>
                  </a:lnTo>
                  <a:lnTo>
                    <a:pt x="8076" y="2223"/>
                  </a:lnTo>
                  <a:lnTo>
                    <a:pt x="7854" y="1878"/>
                  </a:lnTo>
                  <a:lnTo>
                    <a:pt x="7607" y="1532"/>
                  </a:lnTo>
                  <a:lnTo>
                    <a:pt x="7335" y="1235"/>
                  </a:lnTo>
                  <a:lnTo>
                    <a:pt x="7014" y="939"/>
                  </a:lnTo>
                  <a:lnTo>
                    <a:pt x="6644" y="692"/>
                  </a:lnTo>
                  <a:lnTo>
                    <a:pt x="6273" y="470"/>
                  </a:lnTo>
                  <a:lnTo>
                    <a:pt x="5853" y="297"/>
                  </a:lnTo>
                  <a:lnTo>
                    <a:pt x="5458" y="149"/>
                  </a:lnTo>
                  <a:lnTo>
                    <a:pt x="5038" y="75"/>
                  </a:lnTo>
                  <a:lnTo>
                    <a:pt x="4619" y="25"/>
                  </a:lnTo>
                  <a:lnTo>
                    <a:pt x="419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Google Shape;794;p24"/>
          <p:cNvGrpSpPr/>
          <p:nvPr/>
        </p:nvGrpSpPr>
        <p:grpSpPr>
          <a:xfrm flipH="1">
            <a:off x="2198074" y="-114572"/>
            <a:ext cx="468648" cy="503830"/>
            <a:chOff x="6433350" y="2515750"/>
            <a:chExt cx="197600" cy="212425"/>
          </a:xfrm>
        </p:grpSpPr>
        <p:sp>
          <p:nvSpPr>
            <p:cNvPr id="795" name="Google Shape;795;p24"/>
            <p:cNvSpPr/>
            <p:nvPr/>
          </p:nvSpPr>
          <p:spPr>
            <a:xfrm>
              <a:off x="6433350" y="2515750"/>
              <a:ext cx="195125" cy="208700"/>
            </a:xfrm>
            <a:custGeom>
              <a:rect b="b" l="l" r="r" t="t"/>
              <a:pathLst>
                <a:path extrusionOk="0" h="8348" w="7805">
                  <a:moveTo>
                    <a:pt x="1" y="0"/>
                  </a:moveTo>
                  <a:lnTo>
                    <a:pt x="3261" y="8348"/>
                  </a:lnTo>
                  <a:lnTo>
                    <a:pt x="7805" y="44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34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6512375" y="2623175"/>
              <a:ext cx="118575" cy="105000"/>
            </a:xfrm>
            <a:custGeom>
              <a:rect b="b" l="l" r="r" t="t"/>
              <a:pathLst>
                <a:path extrusionOk="0" h="4200" w="4743">
                  <a:moveTo>
                    <a:pt x="4224" y="1"/>
                  </a:moveTo>
                  <a:lnTo>
                    <a:pt x="4076" y="25"/>
                  </a:lnTo>
                  <a:lnTo>
                    <a:pt x="3903" y="50"/>
                  </a:lnTo>
                  <a:lnTo>
                    <a:pt x="3532" y="198"/>
                  </a:lnTo>
                  <a:lnTo>
                    <a:pt x="3113" y="396"/>
                  </a:lnTo>
                  <a:lnTo>
                    <a:pt x="2668" y="667"/>
                  </a:lnTo>
                  <a:lnTo>
                    <a:pt x="2224" y="989"/>
                  </a:lnTo>
                  <a:lnTo>
                    <a:pt x="1730" y="1359"/>
                  </a:lnTo>
                  <a:lnTo>
                    <a:pt x="1285" y="1779"/>
                  </a:lnTo>
                  <a:lnTo>
                    <a:pt x="915" y="2199"/>
                  </a:lnTo>
                  <a:lnTo>
                    <a:pt x="569" y="2594"/>
                  </a:lnTo>
                  <a:lnTo>
                    <a:pt x="322" y="2964"/>
                  </a:lnTo>
                  <a:lnTo>
                    <a:pt x="124" y="3310"/>
                  </a:lnTo>
                  <a:lnTo>
                    <a:pt x="75" y="3483"/>
                  </a:lnTo>
                  <a:lnTo>
                    <a:pt x="26" y="3631"/>
                  </a:lnTo>
                  <a:lnTo>
                    <a:pt x="1" y="3755"/>
                  </a:lnTo>
                  <a:lnTo>
                    <a:pt x="1" y="3878"/>
                  </a:lnTo>
                  <a:lnTo>
                    <a:pt x="50" y="3977"/>
                  </a:lnTo>
                  <a:lnTo>
                    <a:pt x="100" y="4051"/>
                  </a:lnTo>
                  <a:lnTo>
                    <a:pt x="174" y="4125"/>
                  </a:lnTo>
                  <a:lnTo>
                    <a:pt x="272" y="4174"/>
                  </a:lnTo>
                  <a:lnTo>
                    <a:pt x="371" y="4199"/>
                  </a:lnTo>
                  <a:lnTo>
                    <a:pt x="519" y="4199"/>
                  </a:lnTo>
                  <a:lnTo>
                    <a:pt x="668" y="4174"/>
                  </a:lnTo>
                  <a:lnTo>
                    <a:pt x="841" y="4125"/>
                  </a:lnTo>
                  <a:lnTo>
                    <a:pt x="1211" y="4002"/>
                  </a:lnTo>
                  <a:lnTo>
                    <a:pt x="1606" y="3804"/>
                  </a:lnTo>
                  <a:lnTo>
                    <a:pt x="2051" y="3532"/>
                  </a:lnTo>
                  <a:lnTo>
                    <a:pt x="2520" y="3211"/>
                  </a:lnTo>
                  <a:lnTo>
                    <a:pt x="2989" y="2816"/>
                  </a:lnTo>
                  <a:lnTo>
                    <a:pt x="3434" y="2421"/>
                  </a:lnTo>
                  <a:lnTo>
                    <a:pt x="3829" y="2001"/>
                  </a:lnTo>
                  <a:lnTo>
                    <a:pt x="4175" y="1606"/>
                  </a:lnTo>
                  <a:lnTo>
                    <a:pt x="4422" y="1211"/>
                  </a:lnTo>
                  <a:lnTo>
                    <a:pt x="4619" y="865"/>
                  </a:lnTo>
                  <a:lnTo>
                    <a:pt x="4668" y="717"/>
                  </a:lnTo>
                  <a:lnTo>
                    <a:pt x="4718" y="569"/>
                  </a:lnTo>
                  <a:lnTo>
                    <a:pt x="4743" y="445"/>
                  </a:lnTo>
                  <a:lnTo>
                    <a:pt x="4718" y="322"/>
                  </a:lnTo>
                  <a:lnTo>
                    <a:pt x="4693" y="223"/>
                  </a:lnTo>
                  <a:lnTo>
                    <a:pt x="4644" y="124"/>
                  </a:lnTo>
                  <a:lnTo>
                    <a:pt x="4570" y="75"/>
                  </a:lnTo>
                  <a:lnTo>
                    <a:pt x="4471" y="25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34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7" name="Google Shape;797;p24"/>
          <p:cNvSpPr/>
          <p:nvPr/>
        </p:nvSpPr>
        <p:spPr>
          <a:xfrm>
            <a:off x="8429684" y="1489637"/>
            <a:ext cx="610949" cy="603498"/>
          </a:xfrm>
          <a:custGeom>
            <a:rect b="b" l="l" r="r" t="t"/>
            <a:pathLst>
              <a:path extrusionOk="0" h="15955" w="16152">
                <a:moveTo>
                  <a:pt x="4347" y="0"/>
                </a:moveTo>
                <a:lnTo>
                  <a:pt x="4224" y="50"/>
                </a:lnTo>
                <a:lnTo>
                  <a:pt x="4100" y="149"/>
                </a:lnTo>
                <a:lnTo>
                  <a:pt x="4026" y="272"/>
                </a:lnTo>
                <a:lnTo>
                  <a:pt x="4001" y="396"/>
                </a:lnTo>
                <a:lnTo>
                  <a:pt x="4001" y="494"/>
                </a:lnTo>
                <a:lnTo>
                  <a:pt x="4001" y="568"/>
                </a:lnTo>
                <a:lnTo>
                  <a:pt x="5755" y="5952"/>
                </a:lnTo>
                <a:lnTo>
                  <a:pt x="5779" y="6051"/>
                </a:lnTo>
                <a:lnTo>
                  <a:pt x="5779" y="6125"/>
                </a:lnTo>
                <a:lnTo>
                  <a:pt x="5779" y="6199"/>
                </a:lnTo>
                <a:lnTo>
                  <a:pt x="5730" y="6273"/>
                </a:lnTo>
                <a:lnTo>
                  <a:pt x="5705" y="6347"/>
                </a:lnTo>
                <a:lnTo>
                  <a:pt x="5656" y="6397"/>
                </a:lnTo>
                <a:lnTo>
                  <a:pt x="5582" y="6471"/>
                </a:lnTo>
                <a:lnTo>
                  <a:pt x="5508" y="6496"/>
                </a:lnTo>
                <a:lnTo>
                  <a:pt x="272" y="8644"/>
                </a:lnTo>
                <a:lnTo>
                  <a:pt x="198" y="8694"/>
                </a:lnTo>
                <a:lnTo>
                  <a:pt x="124" y="8743"/>
                </a:lnTo>
                <a:lnTo>
                  <a:pt x="50" y="8866"/>
                </a:lnTo>
                <a:lnTo>
                  <a:pt x="0" y="8990"/>
                </a:lnTo>
                <a:lnTo>
                  <a:pt x="0" y="9138"/>
                </a:lnTo>
                <a:lnTo>
                  <a:pt x="50" y="9286"/>
                </a:lnTo>
                <a:lnTo>
                  <a:pt x="149" y="9385"/>
                </a:lnTo>
                <a:lnTo>
                  <a:pt x="272" y="9459"/>
                </a:lnTo>
                <a:lnTo>
                  <a:pt x="346" y="9484"/>
                </a:lnTo>
                <a:lnTo>
                  <a:pt x="445" y="9509"/>
                </a:lnTo>
                <a:lnTo>
                  <a:pt x="6175" y="9509"/>
                </a:lnTo>
                <a:lnTo>
                  <a:pt x="6273" y="9533"/>
                </a:lnTo>
                <a:lnTo>
                  <a:pt x="6347" y="9583"/>
                </a:lnTo>
                <a:lnTo>
                  <a:pt x="6397" y="9632"/>
                </a:lnTo>
                <a:lnTo>
                  <a:pt x="6446" y="9681"/>
                </a:lnTo>
                <a:lnTo>
                  <a:pt x="6496" y="9756"/>
                </a:lnTo>
                <a:lnTo>
                  <a:pt x="6520" y="9830"/>
                </a:lnTo>
                <a:lnTo>
                  <a:pt x="6545" y="9904"/>
                </a:lnTo>
                <a:lnTo>
                  <a:pt x="6965" y="15559"/>
                </a:lnTo>
                <a:lnTo>
                  <a:pt x="6990" y="15633"/>
                </a:lnTo>
                <a:lnTo>
                  <a:pt x="7014" y="15707"/>
                </a:lnTo>
                <a:lnTo>
                  <a:pt x="7113" y="15831"/>
                </a:lnTo>
                <a:lnTo>
                  <a:pt x="7212" y="15930"/>
                </a:lnTo>
                <a:lnTo>
                  <a:pt x="7360" y="15954"/>
                </a:lnTo>
                <a:lnTo>
                  <a:pt x="7508" y="15954"/>
                </a:lnTo>
                <a:lnTo>
                  <a:pt x="7632" y="15905"/>
                </a:lnTo>
                <a:lnTo>
                  <a:pt x="7755" y="15806"/>
                </a:lnTo>
                <a:lnTo>
                  <a:pt x="7804" y="15732"/>
                </a:lnTo>
                <a:lnTo>
                  <a:pt x="7829" y="15658"/>
                </a:lnTo>
                <a:lnTo>
                  <a:pt x="9583" y="10274"/>
                </a:lnTo>
                <a:lnTo>
                  <a:pt x="9607" y="10200"/>
                </a:lnTo>
                <a:lnTo>
                  <a:pt x="9657" y="10126"/>
                </a:lnTo>
                <a:lnTo>
                  <a:pt x="9731" y="10077"/>
                </a:lnTo>
                <a:lnTo>
                  <a:pt x="9780" y="10027"/>
                </a:lnTo>
                <a:lnTo>
                  <a:pt x="9854" y="10003"/>
                </a:lnTo>
                <a:lnTo>
                  <a:pt x="9928" y="9978"/>
                </a:lnTo>
                <a:lnTo>
                  <a:pt x="10101" y="9978"/>
                </a:lnTo>
                <a:lnTo>
                  <a:pt x="15609" y="11311"/>
                </a:lnTo>
                <a:lnTo>
                  <a:pt x="15683" y="11336"/>
                </a:lnTo>
                <a:lnTo>
                  <a:pt x="15781" y="11336"/>
                </a:lnTo>
                <a:lnTo>
                  <a:pt x="15905" y="11287"/>
                </a:lnTo>
                <a:lnTo>
                  <a:pt x="16028" y="11188"/>
                </a:lnTo>
                <a:lnTo>
                  <a:pt x="16102" y="11064"/>
                </a:lnTo>
                <a:lnTo>
                  <a:pt x="16152" y="10941"/>
                </a:lnTo>
                <a:lnTo>
                  <a:pt x="16152" y="10793"/>
                </a:lnTo>
                <a:lnTo>
                  <a:pt x="16078" y="10645"/>
                </a:lnTo>
                <a:lnTo>
                  <a:pt x="16028" y="10595"/>
                </a:lnTo>
                <a:lnTo>
                  <a:pt x="15954" y="10521"/>
                </a:lnTo>
                <a:lnTo>
                  <a:pt x="11385" y="7212"/>
                </a:lnTo>
                <a:lnTo>
                  <a:pt x="11336" y="7138"/>
                </a:lnTo>
                <a:lnTo>
                  <a:pt x="11287" y="7088"/>
                </a:lnTo>
                <a:lnTo>
                  <a:pt x="11237" y="7014"/>
                </a:lnTo>
                <a:lnTo>
                  <a:pt x="11213" y="6940"/>
                </a:lnTo>
                <a:lnTo>
                  <a:pt x="11213" y="6841"/>
                </a:lnTo>
                <a:lnTo>
                  <a:pt x="11213" y="6767"/>
                </a:lnTo>
                <a:lnTo>
                  <a:pt x="11237" y="6693"/>
                </a:lnTo>
                <a:lnTo>
                  <a:pt x="11262" y="6619"/>
                </a:lnTo>
                <a:lnTo>
                  <a:pt x="14250" y="1803"/>
                </a:lnTo>
                <a:lnTo>
                  <a:pt x="14275" y="1729"/>
                </a:lnTo>
                <a:lnTo>
                  <a:pt x="14300" y="1630"/>
                </a:lnTo>
                <a:lnTo>
                  <a:pt x="14300" y="1482"/>
                </a:lnTo>
                <a:lnTo>
                  <a:pt x="14250" y="1359"/>
                </a:lnTo>
                <a:lnTo>
                  <a:pt x="14176" y="1235"/>
                </a:lnTo>
                <a:lnTo>
                  <a:pt x="14053" y="1161"/>
                </a:lnTo>
                <a:lnTo>
                  <a:pt x="13905" y="1136"/>
                </a:lnTo>
                <a:lnTo>
                  <a:pt x="13756" y="1136"/>
                </a:lnTo>
                <a:lnTo>
                  <a:pt x="13682" y="1161"/>
                </a:lnTo>
                <a:lnTo>
                  <a:pt x="13608" y="1211"/>
                </a:lnTo>
                <a:lnTo>
                  <a:pt x="9015" y="4545"/>
                </a:lnTo>
                <a:lnTo>
                  <a:pt x="8965" y="4569"/>
                </a:lnTo>
                <a:lnTo>
                  <a:pt x="8866" y="4594"/>
                </a:lnTo>
                <a:lnTo>
                  <a:pt x="8792" y="4619"/>
                </a:lnTo>
                <a:lnTo>
                  <a:pt x="8718" y="4619"/>
                </a:lnTo>
                <a:lnTo>
                  <a:pt x="8644" y="4594"/>
                </a:lnTo>
                <a:lnTo>
                  <a:pt x="8570" y="4569"/>
                </a:lnTo>
                <a:lnTo>
                  <a:pt x="8496" y="4520"/>
                </a:lnTo>
                <a:lnTo>
                  <a:pt x="8422" y="4471"/>
                </a:lnTo>
                <a:lnTo>
                  <a:pt x="4767" y="149"/>
                </a:lnTo>
                <a:lnTo>
                  <a:pt x="4693" y="99"/>
                </a:lnTo>
                <a:lnTo>
                  <a:pt x="4643" y="50"/>
                </a:lnTo>
                <a:lnTo>
                  <a:pt x="4495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546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8" name="Google Shape;798;p24"/>
          <p:cNvGrpSpPr/>
          <p:nvPr/>
        </p:nvGrpSpPr>
        <p:grpSpPr>
          <a:xfrm flipH="1">
            <a:off x="7391050" y="4504178"/>
            <a:ext cx="468648" cy="503830"/>
            <a:chOff x="6433350" y="2515750"/>
            <a:chExt cx="197600" cy="212425"/>
          </a:xfrm>
        </p:grpSpPr>
        <p:sp>
          <p:nvSpPr>
            <p:cNvPr id="799" name="Google Shape;799;p24"/>
            <p:cNvSpPr/>
            <p:nvPr/>
          </p:nvSpPr>
          <p:spPr>
            <a:xfrm>
              <a:off x="6433350" y="2515750"/>
              <a:ext cx="195125" cy="208700"/>
            </a:xfrm>
            <a:custGeom>
              <a:rect b="b" l="l" r="r" t="t"/>
              <a:pathLst>
                <a:path extrusionOk="0" h="8348" w="7805">
                  <a:moveTo>
                    <a:pt x="1" y="0"/>
                  </a:moveTo>
                  <a:lnTo>
                    <a:pt x="3261" y="8348"/>
                  </a:lnTo>
                  <a:lnTo>
                    <a:pt x="7805" y="44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6512375" y="2623175"/>
              <a:ext cx="118575" cy="105000"/>
            </a:xfrm>
            <a:custGeom>
              <a:rect b="b" l="l" r="r" t="t"/>
              <a:pathLst>
                <a:path extrusionOk="0" h="4200" w="4743">
                  <a:moveTo>
                    <a:pt x="4224" y="1"/>
                  </a:moveTo>
                  <a:lnTo>
                    <a:pt x="4076" y="25"/>
                  </a:lnTo>
                  <a:lnTo>
                    <a:pt x="3903" y="50"/>
                  </a:lnTo>
                  <a:lnTo>
                    <a:pt x="3532" y="198"/>
                  </a:lnTo>
                  <a:lnTo>
                    <a:pt x="3113" y="396"/>
                  </a:lnTo>
                  <a:lnTo>
                    <a:pt x="2668" y="667"/>
                  </a:lnTo>
                  <a:lnTo>
                    <a:pt x="2224" y="989"/>
                  </a:lnTo>
                  <a:lnTo>
                    <a:pt x="1730" y="1359"/>
                  </a:lnTo>
                  <a:lnTo>
                    <a:pt x="1285" y="1779"/>
                  </a:lnTo>
                  <a:lnTo>
                    <a:pt x="915" y="2199"/>
                  </a:lnTo>
                  <a:lnTo>
                    <a:pt x="569" y="2594"/>
                  </a:lnTo>
                  <a:lnTo>
                    <a:pt x="322" y="2964"/>
                  </a:lnTo>
                  <a:lnTo>
                    <a:pt x="124" y="3310"/>
                  </a:lnTo>
                  <a:lnTo>
                    <a:pt x="75" y="3483"/>
                  </a:lnTo>
                  <a:lnTo>
                    <a:pt x="26" y="3631"/>
                  </a:lnTo>
                  <a:lnTo>
                    <a:pt x="1" y="3755"/>
                  </a:lnTo>
                  <a:lnTo>
                    <a:pt x="1" y="3878"/>
                  </a:lnTo>
                  <a:lnTo>
                    <a:pt x="50" y="3977"/>
                  </a:lnTo>
                  <a:lnTo>
                    <a:pt x="100" y="4051"/>
                  </a:lnTo>
                  <a:lnTo>
                    <a:pt x="174" y="4125"/>
                  </a:lnTo>
                  <a:lnTo>
                    <a:pt x="272" y="4174"/>
                  </a:lnTo>
                  <a:lnTo>
                    <a:pt x="371" y="4199"/>
                  </a:lnTo>
                  <a:lnTo>
                    <a:pt x="519" y="4199"/>
                  </a:lnTo>
                  <a:lnTo>
                    <a:pt x="668" y="4174"/>
                  </a:lnTo>
                  <a:lnTo>
                    <a:pt x="841" y="4125"/>
                  </a:lnTo>
                  <a:lnTo>
                    <a:pt x="1211" y="4002"/>
                  </a:lnTo>
                  <a:lnTo>
                    <a:pt x="1606" y="3804"/>
                  </a:lnTo>
                  <a:lnTo>
                    <a:pt x="2051" y="3532"/>
                  </a:lnTo>
                  <a:lnTo>
                    <a:pt x="2520" y="3211"/>
                  </a:lnTo>
                  <a:lnTo>
                    <a:pt x="2989" y="2816"/>
                  </a:lnTo>
                  <a:lnTo>
                    <a:pt x="3434" y="2421"/>
                  </a:lnTo>
                  <a:lnTo>
                    <a:pt x="3829" y="2001"/>
                  </a:lnTo>
                  <a:lnTo>
                    <a:pt x="4175" y="1606"/>
                  </a:lnTo>
                  <a:lnTo>
                    <a:pt x="4422" y="1211"/>
                  </a:lnTo>
                  <a:lnTo>
                    <a:pt x="4619" y="865"/>
                  </a:lnTo>
                  <a:lnTo>
                    <a:pt x="4668" y="717"/>
                  </a:lnTo>
                  <a:lnTo>
                    <a:pt x="4718" y="569"/>
                  </a:lnTo>
                  <a:lnTo>
                    <a:pt x="4743" y="445"/>
                  </a:lnTo>
                  <a:lnTo>
                    <a:pt x="4718" y="322"/>
                  </a:lnTo>
                  <a:lnTo>
                    <a:pt x="4693" y="223"/>
                  </a:lnTo>
                  <a:lnTo>
                    <a:pt x="4644" y="124"/>
                  </a:lnTo>
                  <a:lnTo>
                    <a:pt x="4570" y="75"/>
                  </a:lnTo>
                  <a:lnTo>
                    <a:pt x="4471" y="25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3"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25"/>
          <p:cNvSpPr txBox="1"/>
          <p:nvPr>
            <p:ph idx="1" type="subTitle"/>
          </p:nvPr>
        </p:nvSpPr>
        <p:spPr>
          <a:xfrm>
            <a:off x="1268322" y="1878656"/>
            <a:ext cx="14631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803" name="Google Shape;803;p25"/>
          <p:cNvSpPr txBox="1"/>
          <p:nvPr>
            <p:ph idx="2" type="subTitle"/>
          </p:nvPr>
        </p:nvSpPr>
        <p:spPr>
          <a:xfrm>
            <a:off x="1104222" y="2201915"/>
            <a:ext cx="17913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04" name="Google Shape;804;p25"/>
          <p:cNvSpPr txBox="1"/>
          <p:nvPr>
            <p:ph idx="3" type="subTitle"/>
          </p:nvPr>
        </p:nvSpPr>
        <p:spPr>
          <a:xfrm>
            <a:off x="3840547" y="1878656"/>
            <a:ext cx="14631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805" name="Google Shape;805;p25"/>
          <p:cNvSpPr txBox="1"/>
          <p:nvPr>
            <p:ph idx="4" type="subTitle"/>
          </p:nvPr>
        </p:nvSpPr>
        <p:spPr>
          <a:xfrm>
            <a:off x="3674797" y="2201915"/>
            <a:ext cx="17946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06" name="Google Shape;806;p25"/>
          <p:cNvSpPr txBox="1"/>
          <p:nvPr>
            <p:ph idx="5" type="subTitle"/>
          </p:nvPr>
        </p:nvSpPr>
        <p:spPr>
          <a:xfrm>
            <a:off x="6412578" y="1878656"/>
            <a:ext cx="14631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807" name="Google Shape;807;p25"/>
          <p:cNvSpPr txBox="1"/>
          <p:nvPr>
            <p:ph idx="6" type="subTitle"/>
          </p:nvPr>
        </p:nvSpPr>
        <p:spPr>
          <a:xfrm>
            <a:off x="6246828" y="2201915"/>
            <a:ext cx="17946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08" name="Google Shape;808;p25"/>
          <p:cNvSpPr txBox="1"/>
          <p:nvPr>
            <p:ph idx="7" type="subTitle"/>
          </p:nvPr>
        </p:nvSpPr>
        <p:spPr>
          <a:xfrm>
            <a:off x="1268322" y="3721743"/>
            <a:ext cx="14631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809" name="Google Shape;809;p25"/>
          <p:cNvSpPr txBox="1"/>
          <p:nvPr>
            <p:ph idx="8" type="subTitle"/>
          </p:nvPr>
        </p:nvSpPr>
        <p:spPr>
          <a:xfrm>
            <a:off x="1102572" y="4047490"/>
            <a:ext cx="17946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10" name="Google Shape;810;p25"/>
          <p:cNvSpPr txBox="1"/>
          <p:nvPr>
            <p:ph idx="9" type="subTitle"/>
          </p:nvPr>
        </p:nvSpPr>
        <p:spPr>
          <a:xfrm>
            <a:off x="3840547" y="3721743"/>
            <a:ext cx="14631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811" name="Google Shape;811;p25"/>
          <p:cNvSpPr txBox="1"/>
          <p:nvPr>
            <p:ph idx="13" type="subTitle"/>
          </p:nvPr>
        </p:nvSpPr>
        <p:spPr>
          <a:xfrm>
            <a:off x="3674797" y="4047490"/>
            <a:ext cx="17946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12" name="Google Shape;812;p25"/>
          <p:cNvSpPr txBox="1"/>
          <p:nvPr>
            <p:ph idx="14" type="subTitle"/>
          </p:nvPr>
        </p:nvSpPr>
        <p:spPr>
          <a:xfrm>
            <a:off x="6412578" y="3721743"/>
            <a:ext cx="14631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813" name="Google Shape;813;p25"/>
          <p:cNvSpPr txBox="1"/>
          <p:nvPr>
            <p:ph idx="15" type="subTitle"/>
          </p:nvPr>
        </p:nvSpPr>
        <p:spPr>
          <a:xfrm>
            <a:off x="6246828" y="4047490"/>
            <a:ext cx="17946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14" name="Google Shape;814;p25"/>
          <p:cNvSpPr txBox="1"/>
          <p:nvPr>
            <p:ph type="title"/>
          </p:nvPr>
        </p:nvSpPr>
        <p:spPr>
          <a:xfrm>
            <a:off x="713225" y="594360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815" name="Google Shape;815;p25"/>
          <p:cNvGrpSpPr/>
          <p:nvPr/>
        </p:nvGrpSpPr>
        <p:grpSpPr>
          <a:xfrm flipH="1" rot="-1257324">
            <a:off x="-217124" y="-232194"/>
            <a:ext cx="1200390" cy="1314354"/>
            <a:chOff x="4217475" y="520275"/>
            <a:chExt cx="793400" cy="868725"/>
          </a:xfrm>
        </p:grpSpPr>
        <p:sp>
          <p:nvSpPr>
            <p:cNvPr id="816" name="Google Shape;816;p25"/>
            <p:cNvSpPr/>
            <p:nvPr/>
          </p:nvSpPr>
          <p:spPr>
            <a:xfrm>
              <a:off x="4501475" y="520275"/>
              <a:ext cx="509400" cy="862550"/>
            </a:xfrm>
            <a:custGeom>
              <a:rect b="b" l="l" r="r" t="t"/>
              <a:pathLst>
                <a:path extrusionOk="0" h="34502" w="20376">
                  <a:moveTo>
                    <a:pt x="1" y="0"/>
                  </a:moveTo>
                  <a:lnTo>
                    <a:pt x="5039" y="9459"/>
                  </a:lnTo>
                  <a:lnTo>
                    <a:pt x="9435" y="9089"/>
                  </a:lnTo>
                  <a:lnTo>
                    <a:pt x="9435" y="9089"/>
                  </a:lnTo>
                  <a:lnTo>
                    <a:pt x="6224" y="11682"/>
                  </a:lnTo>
                  <a:lnTo>
                    <a:pt x="9731" y="18325"/>
                  </a:lnTo>
                  <a:lnTo>
                    <a:pt x="11781" y="17535"/>
                  </a:lnTo>
                  <a:lnTo>
                    <a:pt x="10348" y="19461"/>
                  </a:lnTo>
                  <a:lnTo>
                    <a:pt x="14646" y="27562"/>
                  </a:lnTo>
                  <a:lnTo>
                    <a:pt x="17609" y="25388"/>
                  </a:lnTo>
                  <a:lnTo>
                    <a:pt x="17609" y="25388"/>
                  </a:lnTo>
                  <a:lnTo>
                    <a:pt x="15584" y="29315"/>
                  </a:lnTo>
                  <a:lnTo>
                    <a:pt x="18350" y="34501"/>
                  </a:lnTo>
                  <a:lnTo>
                    <a:pt x="18449" y="34205"/>
                  </a:lnTo>
                  <a:lnTo>
                    <a:pt x="18745" y="33390"/>
                  </a:lnTo>
                  <a:lnTo>
                    <a:pt x="18943" y="32797"/>
                  </a:lnTo>
                  <a:lnTo>
                    <a:pt x="19165" y="32081"/>
                  </a:lnTo>
                  <a:lnTo>
                    <a:pt x="19387" y="31266"/>
                  </a:lnTo>
                  <a:lnTo>
                    <a:pt x="19609" y="30377"/>
                  </a:lnTo>
                  <a:lnTo>
                    <a:pt x="19807" y="29389"/>
                  </a:lnTo>
                  <a:lnTo>
                    <a:pt x="20005" y="28303"/>
                  </a:lnTo>
                  <a:lnTo>
                    <a:pt x="20178" y="27166"/>
                  </a:lnTo>
                  <a:lnTo>
                    <a:pt x="20301" y="25956"/>
                  </a:lnTo>
                  <a:lnTo>
                    <a:pt x="20375" y="24697"/>
                  </a:lnTo>
                  <a:lnTo>
                    <a:pt x="20375" y="24030"/>
                  </a:lnTo>
                  <a:lnTo>
                    <a:pt x="20375" y="23363"/>
                  </a:lnTo>
                  <a:lnTo>
                    <a:pt x="20350" y="22696"/>
                  </a:lnTo>
                  <a:lnTo>
                    <a:pt x="20326" y="22005"/>
                  </a:lnTo>
                  <a:lnTo>
                    <a:pt x="20276" y="21313"/>
                  </a:lnTo>
                  <a:lnTo>
                    <a:pt x="20202" y="20622"/>
                  </a:lnTo>
                  <a:lnTo>
                    <a:pt x="20103" y="19906"/>
                  </a:lnTo>
                  <a:lnTo>
                    <a:pt x="19980" y="19214"/>
                  </a:lnTo>
                  <a:lnTo>
                    <a:pt x="19832" y="18498"/>
                  </a:lnTo>
                  <a:lnTo>
                    <a:pt x="19684" y="17757"/>
                  </a:lnTo>
                  <a:lnTo>
                    <a:pt x="19486" y="17041"/>
                  </a:lnTo>
                  <a:lnTo>
                    <a:pt x="19264" y="16325"/>
                  </a:lnTo>
                  <a:lnTo>
                    <a:pt x="19017" y="15584"/>
                  </a:lnTo>
                  <a:lnTo>
                    <a:pt x="18720" y="14868"/>
                  </a:lnTo>
                  <a:lnTo>
                    <a:pt x="18424" y="14151"/>
                  </a:lnTo>
                  <a:lnTo>
                    <a:pt x="18078" y="13411"/>
                  </a:lnTo>
                  <a:lnTo>
                    <a:pt x="17708" y="12694"/>
                  </a:lnTo>
                  <a:lnTo>
                    <a:pt x="17288" y="11978"/>
                  </a:lnTo>
                  <a:lnTo>
                    <a:pt x="16843" y="11287"/>
                  </a:lnTo>
                  <a:lnTo>
                    <a:pt x="16350" y="10570"/>
                  </a:lnTo>
                  <a:lnTo>
                    <a:pt x="15831" y="9879"/>
                  </a:lnTo>
                  <a:lnTo>
                    <a:pt x="15288" y="9187"/>
                  </a:lnTo>
                  <a:lnTo>
                    <a:pt x="14670" y="8496"/>
                  </a:lnTo>
                  <a:lnTo>
                    <a:pt x="14028" y="7829"/>
                  </a:lnTo>
                  <a:lnTo>
                    <a:pt x="13337" y="7162"/>
                  </a:lnTo>
                  <a:lnTo>
                    <a:pt x="12620" y="6520"/>
                  </a:lnTo>
                  <a:lnTo>
                    <a:pt x="11855" y="5878"/>
                  </a:lnTo>
                  <a:lnTo>
                    <a:pt x="11015" y="5261"/>
                  </a:lnTo>
                  <a:lnTo>
                    <a:pt x="10151" y="4668"/>
                  </a:lnTo>
                  <a:lnTo>
                    <a:pt x="9237" y="4075"/>
                  </a:lnTo>
                  <a:lnTo>
                    <a:pt x="8274" y="3483"/>
                  </a:lnTo>
                  <a:lnTo>
                    <a:pt x="7261" y="2939"/>
                  </a:lnTo>
                  <a:lnTo>
                    <a:pt x="6175" y="2396"/>
                  </a:lnTo>
                  <a:lnTo>
                    <a:pt x="5063" y="1877"/>
                  </a:lnTo>
                  <a:lnTo>
                    <a:pt x="3878" y="1359"/>
                  </a:lnTo>
                  <a:lnTo>
                    <a:pt x="2643" y="889"/>
                  </a:lnTo>
                  <a:lnTo>
                    <a:pt x="1359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93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5"/>
            <p:cNvSpPr/>
            <p:nvPr/>
          </p:nvSpPr>
          <p:spPr>
            <a:xfrm>
              <a:off x="4344650" y="636950"/>
              <a:ext cx="633500" cy="752050"/>
            </a:xfrm>
            <a:custGeom>
              <a:rect b="b" l="l" r="r" t="t"/>
              <a:pathLst>
                <a:path extrusionOk="0" h="30082" w="25340">
                  <a:moveTo>
                    <a:pt x="1" y="1"/>
                  </a:moveTo>
                  <a:lnTo>
                    <a:pt x="6842" y="8250"/>
                  </a:lnTo>
                  <a:lnTo>
                    <a:pt x="11065" y="6990"/>
                  </a:lnTo>
                  <a:lnTo>
                    <a:pt x="8447" y="10176"/>
                  </a:lnTo>
                  <a:lnTo>
                    <a:pt x="13238" y="15980"/>
                  </a:lnTo>
                  <a:lnTo>
                    <a:pt x="15065" y="14794"/>
                  </a:lnTo>
                  <a:lnTo>
                    <a:pt x="14053" y="16967"/>
                  </a:lnTo>
                  <a:lnTo>
                    <a:pt x="19906" y="24031"/>
                  </a:lnTo>
                  <a:lnTo>
                    <a:pt x="22376" y="21314"/>
                  </a:lnTo>
                  <a:lnTo>
                    <a:pt x="21165" y="25562"/>
                  </a:lnTo>
                  <a:lnTo>
                    <a:pt x="24919" y="30081"/>
                  </a:lnTo>
                  <a:lnTo>
                    <a:pt x="24969" y="29785"/>
                  </a:lnTo>
                  <a:lnTo>
                    <a:pt x="25117" y="28921"/>
                  </a:lnTo>
                  <a:lnTo>
                    <a:pt x="25191" y="28303"/>
                  </a:lnTo>
                  <a:lnTo>
                    <a:pt x="25240" y="27562"/>
                  </a:lnTo>
                  <a:lnTo>
                    <a:pt x="25290" y="26723"/>
                  </a:lnTo>
                  <a:lnTo>
                    <a:pt x="25339" y="25784"/>
                  </a:lnTo>
                  <a:lnTo>
                    <a:pt x="25339" y="24772"/>
                  </a:lnTo>
                  <a:lnTo>
                    <a:pt x="25314" y="23685"/>
                  </a:lnTo>
                  <a:lnTo>
                    <a:pt x="25240" y="22549"/>
                  </a:lnTo>
                  <a:lnTo>
                    <a:pt x="25117" y="21339"/>
                  </a:lnTo>
                  <a:lnTo>
                    <a:pt x="24919" y="20079"/>
                  </a:lnTo>
                  <a:lnTo>
                    <a:pt x="24821" y="19437"/>
                  </a:lnTo>
                  <a:lnTo>
                    <a:pt x="24672" y="18770"/>
                  </a:lnTo>
                  <a:lnTo>
                    <a:pt x="24524" y="18128"/>
                  </a:lnTo>
                  <a:lnTo>
                    <a:pt x="24351" y="17461"/>
                  </a:lnTo>
                  <a:lnTo>
                    <a:pt x="24154" y="16795"/>
                  </a:lnTo>
                  <a:lnTo>
                    <a:pt x="23931" y="16128"/>
                  </a:lnTo>
                  <a:lnTo>
                    <a:pt x="23709" y="15461"/>
                  </a:lnTo>
                  <a:lnTo>
                    <a:pt x="23438" y="14769"/>
                  </a:lnTo>
                  <a:lnTo>
                    <a:pt x="23166" y="14103"/>
                  </a:lnTo>
                  <a:lnTo>
                    <a:pt x="22845" y="13436"/>
                  </a:lnTo>
                  <a:lnTo>
                    <a:pt x="22524" y="12769"/>
                  </a:lnTo>
                  <a:lnTo>
                    <a:pt x="22153" y="12102"/>
                  </a:lnTo>
                  <a:lnTo>
                    <a:pt x="21758" y="11435"/>
                  </a:lnTo>
                  <a:lnTo>
                    <a:pt x="21338" y="10793"/>
                  </a:lnTo>
                  <a:lnTo>
                    <a:pt x="20894" y="10127"/>
                  </a:lnTo>
                  <a:lnTo>
                    <a:pt x="20400" y="9509"/>
                  </a:lnTo>
                  <a:lnTo>
                    <a:pt x="19906" y="8867"/>
                  </a:lnTo>
                  <a:lnTo>
                    <a:pt x="19338" y="8250"/>
                  </a:lnTo>
                  <a:lnTo>
                    <a:pt x="18770" y="7657"/>
                  </a:lnTo>
                  <a:lnTo>
                    <a:pt x="18153" y="7064"/>
                  </a:lnTo>
                  <a:lnTo>
                    <a:pt x="17510" y="6471"/>
                  </a:lnTo>
                  <a:lnTo>
                    <a:pt x="16819" y="5903"/>
                  </a:lnTo>
                  <a:lnTo>
                    <a:pt x="16078" y="5360"/>
                  </a:lnTo>
                  <a:lnTo>
                    <a:pt x="15312" y="4841"/>
                  </a:lnTo>
                  <a:lnTo>
                    <a:pt x="14522" y="4323"/>
                  </a:lnTo>
                  <a:lnTo>
                    <a:pt x="13682" y="3854"/>
                  </a:lnTo>
                  <a:lnTo>
                    <a:pt x="12793" y="3384"/>
                  </a:lnTo>
                  <a:lnTo>
                    <a:pt x="11855" y="2940"/>
                  </a:lnTo>
                  <a:lnTo>
                    <a:pt x="10892" y="2520"/>
                  </a:lnTo>
                  <a:lnTo>
                    <a:pt x="9855" y="2125"/>
                  </a:lnTo>
                  <a:lnTo>
                    <a:pt x="8793" y="1754"/>
                  </a:lnTo>
                  <a:lnTo>
                    <a:pt x="7681" y="1409"/>
                  </a:lnTo>
                  <a:lnTo>
                    <a:pt x="6545" y="1088"/>
                  </a:lnTo>
                  <a:lnTo>
                    <a:pt x="5335" y="816"/>
                  </a:lnTo>
                  <a:lnTo>
                    <a:pt x="4076" y="569"/>
                  </a:lnTo>
                  <a:lnTo>
                    <a:pt x="2767" y="347"/>
                  </a:lnTo>
                  <a:lnTo>
                    <a:pt x="1408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5"/>
            <p:cNvSpPr/>
            <p:nvPr/>
          </p:nvSpPr>
          <p:spPr>
            <a:xfrm>
              <a:off x="4217475" y="742550"/>
              <a:ext cx="753875" cy="626075"/>
            </a:xfrm>
            <a:custGeom>
              <a:rect b="b" l="l" r="r" t="t"/>
              <a:pathLst>
                <a:path extrusionOk="0" h="25043" w="30155">
                  <a:moveTo>
                    <a:pt x="4100" y="0"/>
                  </a:moveTo>
                  <a:lnTo>
                    <a:pt x="2766" y="25"/>
                  </a:lnTo>
                  <a:lnTo>
                    <a:pt x="1408" y="99"/>
                  </a:lnTo>
                  <a:lnTo>
                    <a:pt x="0" y="222"/>
                  </a:lnTo>
                  <a:lnTo>
                    <a:pt x="8273" y="7039"/>
                  </a:lnTo>
                  <a:lnTo>
                    <a:pt x="12176" y="4989"/>
                  </a:lnTo>
                  <a:lnTo>
                    <a:pt x="10200" y="8619"/>
                  </a:lnTo>
                  <a:lnTo>
                    <a:pt x="16003" y="13410"/>
                  </a:lnTo>
                  <a:lnTo>
                    <a:pt x="17584" y="11904"/>
                  </a:lnTo>
                  <a:lnTo>
                    <a:pt x="17016" y="14225"/>
                  </a:lnTo>
                  <a:lnTo>
                    <a:pt x="24079" y="20054"/>
                  </a:lnTo>
                  <a:lnTo>
                    <a:pt x="26006" y="16917"/>
                  </a:lnTo>
                  <a:lnTo>
                    <a:pt x="25635" y="21313"/>
                  </a:lnTo>
                  <a:lnTo>
                    <a:pt x="30155" y="25042"/>
                  </a:lnTo>
                  <a:lnTo>
                    <a:pt x="30155" y="24746"/>
                  </a:lnTo>
                  <a:lnTo>
                    <a:pt x="30130" y="23857"/>
                  </a:lnTo>
                  <a:lnTo>
                    <a:pt x="30080" y="23239"/>
                  </a:lnTo>
                  <a:lnTo>
                    <a:pt x="30006" y="22499"/>
                  </a:lnTo>
                  <a:lnTo>
                    <a:pt x="29883" y="21659"/>
                  </a:lnTo>
                  <a:lnTo>
                    <a:pt x="29759" y="20745"/>
                  </a:lnTo>
                  <a:lnTo>
                    <a:pt x="29562" y="19757"/>
                  </a:lnTo>
                  <a:lnTo>
                    <a:pt x="29340" y="18695"/>
                  </a:lnTo>
                  <a:lnTo>
                    <a:pt x="29043" y="17559"/>
                  </a:lnTo>
                  <a:lnTo>
                    <a:pt x="28673" y="16399"/>
                  </a:lnTo>
                  <a:lnTo>
                    <a:pt x="28278" y="15213"/>
                  </a:lnTo>
                  <a:lnTo>
                    <a:pt x="28031" y="14596"/>
                  </a:lnTo>
                  <a:lnTo>
                    <a:pt x="27784" y="13978"/>
                  </a:lnTo>
                  <a:lnTo>
                    <a:pt x="27512" y="13361"/>
                  </a:lnTo>
                  <a:lnTo>
                    <a:pt x="27216" y="12743"/>
                  </a:lnTo>
                  <a:lnTo>
                    <a:pt x="26895" y="12126"/>
                  </a:lnTo>
                  <a:lnTo>
                    <a:pt x="26549" y="11509"/>
                  </a:lnTo>
                  <a:lnTo>
                    <a:pt x="26203" y="10916"/>
                  </a:lnTo>
                  <a:lnTo>
                    <a:pt x="25808" y="10299"/>
                  </a:lnTo>
                  <a:lnTo>
                    <a:pt x="25413" y="9681"/>
                  </a:lnTo>
                  <a:lnTo>
                    <a:pt x="24968" y="9088"/>
                  </a:lnTo>
                  <a:lnTo>
                    <a:pt x="24524" y="8496"/>
                  </a:lnTo>
                  <a:lnTo>
                    <a:pt x="24030" y="7903"/>
                  </a:lnTo>
                  <a:lnTo>
                    <a:pt x="23511" y="7335"/>
                  </a:lnTo>
                  <a:lnTo>
                    <a:pt x="22993" y="6767"/>
                  </a:lnTo>
                  <a:lnTo>
                    <a:pt x="22425" y="6224"/>
                  </a:lnTo>
                  <a:lnTo>
                    <a:pt x="21832" y="5680"/>
                  </a:lnTo>
                  <a:lnTo>
                    <a:pt x="21214" y="5162"/>
                  </a:lnTo>
                  <a:lnTo>
                    <a:pt x="20548" y="4668"/>
                  </a:lnTo>
                  <a:lnTo>
                    <a:pt x="19856" y="4174"/>
                  </a:lnTo>
                  <a:lnTo>
                    <a:pt x="19140" y="3705"/>
                  </a:lnTo>
                  <a:lnTo>
                    <a:pt x="18399" y="3260"/>
                  </a:lnTo>
                  <a:lnTo>
                    <a:pt x="17609" y="2840"/>
                  </a:lnTo>
                  <a:lnTo>
                    <a:pt x="16794" y="2445"/>
                  </a:lnTo>
                  <a:lnTo>
                    <a:pt x="15954" y="2075"/>
                  </a:lnTo>
                  <a:lnTo>
                    <a:pt x="15065" y="1729"/>
                  </a:lnTo>
                  <a:lnTo>
                    <a:pt x="14151" y="1408"/>
                  </a:lnTo>
                  <a:lnTo>
                    <a:pt x="13188" y="1111"/>
                  </a:lnTo>
                  <a:lnTo>
                    <a:pt x="12176" y="864"/>
                  </a:lnTo>
                  <a:lnTo>
                    <a:pt x="11138" y="642"/>
                  </a:lnTo>
                  <a:lnTo>
                    <a:pt x="10076" y="445"/>
                  </a:lnTo>
                  <a:lnTo>
                    <a:pt x="8965" y="272"/>
                  </a:lnTo>
                  <a:lnTo>
                    <a:pt x="7804" y="148"/>
                  </a:lnTo>
                  <a:lnTo>
                    <a:pt x="6619" y="74"/>
                  </a:lnTo>
                  <a:lnTo>
                    <a:pt x="5384" y="0"/>
                  </a:lnTo>
                  <a:close/>
                </a:path>
              </a:pathLst>
            </a:custGeom>
            <a:solidFill>
              <a:srgbClr val="96DC6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9" name="Google Shape;819;p25"/>
          <p:cNvGrpSpPr/>
          <p:nvPr/>
        </p:nvGrpSpPr>
        <p:grpSpPr>
          <a:xfrm rot="1257324">
            <a:off x="8211151" y="3838981"/>
            <a:ext cx="1200390" cy="1314354"/>
            <a:chOff x="4217475" y="520275"/>
            <a:chExt cx="793400" cy="868725"/>
          </a:xfrm>
        </p:grpSpPr>
        <p:sp>
          <p:nvSpPr>
            <p:cNvPr id="820" name="Google Shape;820;p25"/>
            <p:cNvSpPr/>
            <p:nvPr/>
          </p:nvSpPr>
          <p:spPr>
            <a:xfrm>
              <a:off x="4501475" y="520275"/>
              <a:ext cx="509400" cy="862550"/>
            </a:xfrm>
            <a:custGeom>
              <a:rect b="b" l="l" r="r" t="t"/>
              <a:pathLst>
                <a:path extrusionOk="0" h="34502" w="20376">
                  <a:moveTo>
                    <a:pt x="1" y="0"/>
                  </a:moveTo>
                  <a:lnTo>
                    <a:pt x="5039" y="9459"/>
                  </a:lnTo>
                  <a:lnTo>
                    <a:pt x="9435" y="9089"/>
                  </a:lnTo>
                  <a:lnTo>
                    <a:pt x="9435" y="9089"/>
                  </a:lnTo>
                  <a:lnTo>
                    <a:pt x="6224" y="11682"/>
                  </a:lnTo>
                  <a:lnTo>
                    <a:pt x="9731" y="18325"/>
                  </a:lnTo>
                  <a:lnTo>
                    <a:pt x="11781" y="17535"/>
                  </a:lnTo>
                  <a:lnTo>
                    <a:pt x="10348" y="19461"/>
                  </a:lnTo>
                  <a:lnTo>
                    <a:pt x="14646" y="27562"/>
                  </a:lnTo>
                  <a:lnTo>
                    <a:pt x="17609" y="25388"/>
                  </a:lnTo>
                  <a:lnTo>
                    <a:pt x="17609" y="25388"/>
                  </a:lnTo>
                  <a:lnTo>
                    <a:pt x="15584" y="29315"/>
                  </a:lnTo>
                  <a:lnTo>
                    <a:pt x="18350" y="34501"/>
                  </a:lnTo>
                  <a:lnTo>
                    <a:pt x="18449" y="34205"/>
                  </a:lnTo>
                  <a:lnTo>
                    <a:pt x="18745" y="33390"/>
                  </a:lnTo>
                  <a:lnTo>
                    <a:pt x="18943" y="32797"/>
                  </a:lnTo>
                  <a:lnTo>
                    <a:pt x="19165" y="32081"/>
                  </a:lnTo>
                  <a:lnTo>
                    <a:pt x="19387" y="31266"/>
                  </a:lnTo>
                  <a:lnTo>
                    <a:pt x="19609" y="30377"/>
                  </a:lnTo>
                  <a:lnTo>
                    <a:pt x="19807" y="29389"/>
                  </a:lnTo>
                  <a:lnTo>
                    <a:pt x="20005" y="28303"/>
                  </a:lnTo>
                  <a:lnTo>
                    <a:pt x="20178" y="27166"/>
                  </a:lnTo>
                  <a:lnTo>
                    <a:pt x="20301" y="25956"/>
                  </a:lnTo>
                  <a:lnTo>
                    <a:pt x="20375" y="24697"/>
                  </a:lnTo>
                  <a:lnTo>
                    <a:pt x="20375" y="24030"/>
                  </a:lnTo>
                  <a:lnTo>
                    <a:pt x="20375" y="23363"/>
                  </a:lnTo>
                  <a:lnTo>
                    <a:pt x="20350" y="22696"/>
                  </a:lnTo>
                  <a:lnTo>
                    <a:pt x="20326" y="22005"/>
                  </a:lnTo>
                  <a:lnTo>
                    <a:pt x="20276" y="21313"/>
                  </a:lnTo>
                  <a:lnTo>
                    <a:pt x="20202" y="20622"/>
                  </a:lnTo>
                  <a:lnTo>
                    <a:pt x="20103" y="19906"/>
                  </a:lnTo>
                  <a:lnTo>
                    <a:pt x="19980" y="19214"/>
                  </a:lnTo>
                  <a:lnTo>
                    <a:pt x="19832" y="18498"/>
                  </a:lnTo>
                  <a:lnTo>
                    <a:pt x="19684" y="17757"/>
                  </a:lnTo>
                  <a:lnTo>
                    <a:pt x="19486" y="17041"/>
                  </a:lnTo>
                  <a:lnTo>
                    <a:pt x="19264" y="16325"/>
                  </a:lnTo>
                  <a:lnTo>
                    <a:pt x="19017" y="15584"/>
                  </a:lnTo>
                  <a:lnTo>
                    <a:pt x="18720" y="14868"/>
                  </a:lnTo>
                  <a:lnTo>
                    <a:pt x="18424" y="14151"/>
                  </a:lnTo>
                  <a:lnTo>
                    <a:pt x="18078" y="13411"/>
                  </a:lnTo>
                  <a:lnTo>
                    <a:pt x="17708" y="12694"/>
                  </a:lnTo>
                  <a:lnTo>
                    <a:pt x="17288" y="11978"/>
                  </a:lnTo>
                  <a:lnTo>
                    <a:pt x="16843" y="11287"/>
                  </a:lnTo>
                  <a:lnTo>
                    <a:pt x="16350" y="10570"/>
                  </a:lnTo>
                  <a:lnTo>
                    <a:pt x="15831" y="9879"/>
                  </a:lnTo>
                  <a:lnTo>
                    <a:pt x="15288" y="9187"/>
                  </a:lnTo>
                  <a:lnTo>
                    <a:pt x="14670" y="8496"/>
                  </a:lnTo>
                  <a:lnTo>
                    <a:pt x="14028" y="7829"/>
                  </a:lnTo>
                  <a:lnTo>
                    <a:pt x="13337" y="7162"/>
                  </a:lnTo>
                  <a:lnTo>
                    <a:pt x="12620" y="6520"/>
                  </a:lnTo>
                  <a:lnTo>
                    <a:pt x="11855" y="5878"/>
                  </a:lnTo>
                  <a:lnTo>
                    <a:pt x="11015" y="5261"/>
                  </a:lnTo>
                  <a:lnTo>
                    <a:pt x="10151" y="4668"/>
                  </a:lnTo>
                  <a:lnTo>
                    <a:pt x="9237" y="4075"/>
                  </a:lnTo>
                  <a:lnTo>
                    <a:pt x="8274" y="3483"/>
                  </a:lnTo>
                  <a:lnTo>
                    <a:pt x="7261" y="2939"/>
                  </a:lnTo>
                  <a:lnTo>
                    <a:pt x="6175" y="2396"/>
                  </a:lnTo>
                  <a:lnTo>
                    <a:pt x="5063" y="1877"/>
                  </a:lnTo>
                  <a:lnTo>
                    <a:pt x="3878" y="1359"/>
                  </a:lnTo>
                  <a:lnTo>
                    <a:pt x="2643" y="889"/>
                  </a:lnTo>
                  <a:lnTo>
                    <a:pt x="1359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93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5"/>
            <p:cNvSpPr/>
            <p:nvPr/>
          </p:nvSpPr>
          <p:spPr>
            <a:xfrm>
              <a:off x="4344650" y="636950"/>
              <a:ext cx="633500" cy="752050"/>
            </a:xfrm>
            <a:custGeom>
              <a:rect b="b" l="l" r="r" t="t"/>
              <a:pathLst>
                <a:path extrusionOk="0" h="30082" w="25340">
                  <a:moveTo>
                    <a:pt x="1" y="1"/>
                  </a:moveTo>
                  <a:lnTo>
                    <a:pt x="6842" y="8250"/>
                  </a:lnTo>
                  <a:lnTo>
                    <a:pt x="11065" y="6990"/>
                  </a:lnTo>
                  <a:lnTo>
                    <a:pt x="8447" y="10176"/>
                  </a:lnTo>
                  <a:lnTo>
                    <a:pt x="13238" y="15980"/>
                  </a:lnTo>
                  <a:lnTo>
                    <a:pt x="15065" y="14794"/>
                  </a:lnTo>
                  <a:lnTo>
                    <a:pt x="14053" y="16967"/>
                  </a:lnTo>
                  <a:lnTo>
                    <a:pt x="19906" y="24031"/>
                  </a:lnTo>
                  <a:lnTo>
                    <a:pt x="22376" y="21314"/>
                  </a:lnTo>
                  <a:lnTo>
                    <a:pt x="21165" y="25562"/>
                  </a:lnTo>
                  <a:lnTo>
                    <a:pt x="24919" y="30081"/>
                  </a:lnTo>
                  <a:lnTo>
                    <a:pt x="24969" y="29785"/>
                  </a:lnTo>
                  <a:lnTo>
                    <a:pt x="25117" y="28921"/>
                  </a:lnTo>
                  <a:lnTo>
                    <a:pt x="25191" y="28303"/>
                  </a:lnTo>
                  <a:lnTo>
                    <a:pt x="25240" y="27562"/>
                  </a:lnTo>
                  <a:lnTo>
                    <a:pt x="25290" y="26723"/>
                  </a:lnTo>
                  <a:lnTo>
                    <a:pt x="25339" y="25784"/>
                  </a:lnTo>
                  <a:lnTo>
                    <a:pt x="25339" y="24772"/>
                  </a:lnTo>
                  <a:lnTo>
                    <a:pt x="25314" y="23685"/>
                  </a:lnTo>
                  <a:lnTo>
                    <a:pt x="25240" y="22549"/>
                  </a:lnTo>
                  <a:lnTo>
                    <a:pt x="25117" y="21339"/>
                  </a:lnTo>
                  <a:lnTo>
                    <a:pt x="24919" y="20079"/>
                  </a:lnTo>
                  <a:lnTo>
                    <a:pt x="24821" y="19437"/>
                  </a:lnTo>
                  <a:lnTo>
                    <a:pt x="24672" y="18770"/>
                  </a:lnTo>
                  <a:lnTo>
                    <a:pt x="24524" y="18128"/>
                  </a:lnTo>
                  <a:lnTo>
                    <a:pt x="24351" y="17461"/>
                  </a:lnTo>
                  <a:lnTo>
                    <a:pt x="24154" y="16795"/>
                  </a:lnTo>
                  <a:lnTo>
                    <a:pt x="23931" y="16128"/>
                  </a:lnTo>
                  <a:lnTo>
                    <a:pt x="23709" y="15461"/>
                  </a:lnTo>
                  <a:lnTo>
                    <a:pt x="23438" y="14769"/>
                  </a:lnTo>
                  <a:lnTo>
                    <a:pt x="23166" y="14103"/>
                  </a:lnTo>
                  <a:lnTo>
                    <a:pt x="22845" y="13436"/>
                  </a:lnTo>
                  <a:lnTo>
                    <a:pt x="22524" y="12769"/>
                  </a:lnTo>
                  <a:lnTo>
                    <a:pt x="22153" y="12102"/>
                  </a:lnTo>
                  <a:lnTo>
                    <a:pt x="21758" y="11435"/>
                  </a:lnTo>
                  <a:lnTo>
                    <a:pt x="21338" y="10793"/>
                  </a:lnTo>
                  <a:lnTo>
                    <a:pt x="20894" y="10127"/>
                  </a:lnTo>
                  <a:lnTo>
                    <a:pt x="20400" y="9509"/>
                  </a:lnTo>
                  <a:lnTo>
                    <a:pt x="19906" y="8867"/>
                  </a:lnTo>
                  <a:lnTo>
                    <a:pt x="19338" y="8250"/>
                  </a:lnTo>
                  <a:lnTo>
                    <a:pt x="18770" y="7657"/>
                  </a:lnTo>
                  <a:lnTo>
                    <a:pt x="18153" y="7064"/>
                  </a:lnTo>
                  <a:lnTo>
                    <a:pt x="17510" y="6471"/>
                  </a:lnTo>
                  <a:lnTo>
                    <a:pt x="16819" y="5903"/>
                  </a:lnTo>
                  <a:lnTo>
                    <a:pt x="16078" y="5360"/>
                  </a:lnTo>
                  <a:lnTo>
                    <a:pt x="15312" y="4841"/>
                  </a:lnTo>
                  <a:lnTo>
                    <a:pt x="14522" y="4323"/>
                  </a:lnTo>
                  <a:lnTo>
                    <a:pt x="13682" y="3854"/>
                  </a:lnTo>
                  <a:lnTo>
                    <a:pt x="12793" y="3384"/>
                  </a:lnTo>
                  <a:lnTo>
                    <a:pt x="11855" y="2940"/>
                  </a:lnTo>
                  <a:lnTo>
                    <a:pt x="10892" y="2520"/>
                  </a:lnTo>
                  <a:lnTo>
                    <a:pt x="9855" y="2125"/>
                  </a:lnTo>
                  <a:lnTo>
                    <a:pt x="8793" y="1754"/>
                  </a:lnTo>
                  <a:lnTo>
                    <a:pt x="7681" y="1409"/>
                  </a:lnTo>
                  <a:lnTo>
                    <a:pt x="6545" y="1088"/>
                  </a:lnTo>
                  <a:lnTo>
                    <a:pt x="5335" y="816"/>
                  </a:lnTo>
                  <a:lnTo>
                    <a:pt x="4076" y="569"/>
                  </a:lnTo>
                  <a:lnTo>
                    <a:pt x="2767" y="347"/>
                  </a:lnTo>
                  <a:lnTo>
                    <a:pt x="1408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5"/>
            <p:cNvSpPr/>
            <p:nvPr/>
          </p:nvSpPr>
          <p:spPr>
            <a:xfrm>
              <a:off x="4217475" y="742550"/>
              <a:ext cx="753875" cy="626075"/>
            </a:xfrm>
            <a:custGeom>
              <a:rect b="b" l="l" r="r" t="t"/>
              <a:pathLst>
                <a:path extrusionOk="0" h="25043" w="30155">
                  <a:moveTo>
                    <a:pt x="4100" y="0"/>
                  </a:moveTo>
                  <a:lnTo>
                    <a:pt x="2766" y="25"/>
                  </a:lnTo>
                  <a:lnTo>
                    <a:pt x="1408" y="99"/>
                  </a:lnTo>
                  <a:lnTo>
                    <a:pt x="0" y="222"/>
                  </a:lnTo>
                  <a:lnTo>
                    <a:pt x="8273" y="7039"/>
                  </a:lnTo>
                  <a:lnTo>
                    <a:pt x="12176" y="4989"/>
                  </a:lnTo>
                  <a:lnTo>
                    <a:pt x="10200" y="8619"/>
                  </a:lnTo>
                  <a:lnTo>
                    <a:pt x="16003" y="13410"/>
                  </a:lnTo>
                  <a:lnTo>
                    <a:pt x="17584" y="11904"/>
                  </a:lnTo>
                  <a:lnTo>
                    <a:pt x="17016" y="14225"/>
                  </a:lnTo>
                  <a:lnTo>
                    <a:pt x="24079" y="20054"/>
                  </a:lnTo>
                  <a:lnTo>
                    <a:pt x="26006" y="16917"/>
                  </a:lnTo>
                  <a:lnTo>
                    <a:pt x="25635" y="21313"/>
                  </a:lnTo>
                  <a:lnTo>
                    <a:pt x="30155" y="25042"/>
                  </a:lnTo>
                  <a:lnTo>
                    <a:pt x="30155" y="24746"/>
                  </a:lnTo>
                  <a:lnTo>
                    <a:pt x="30130" y="23857"/>
                  </a:lnTo>
                  <a:lnTo>
                    <a:pt x="30080" y="23239"/>
                  </a:lnTo>
                  <a:lnTo>
                    <a:pt x="30006" y="22499"/>
                  </a:lnTo>
                  <a:lnTo>
                    <a:pt x="29883" y="21659"/>
                  </a:lnTo>
                  <a:lnTo>
                    <a:pt x="29759" y="20745"/>
                  </a:lnTo>
                  <a:lnTo>
                    <a:pt x="29562" y="19757"/>
                  </a:lnTo>
                  <a:lnTo>
                    <a:pt x="29340" y="18695"/>
                  </a:lnTo>
                  <a:lnTo>
                    <a:pt x="29043" y="17559"/>
                  </a:lnTo>
                  <a:lnTo>
                    <a:pt x="28673" y="16399"/>
                  </a:lnTo>
                  <a:lnTo>
                    <a:pt x="28278" y="15213"/>
                  </a:lnTo>
                  <a:lnTo>
                    <a:pt x="28031" y="14596"/>
                  </a:lnTo>
                  <a:lnTo>
                    <a:pt x="27784" y="13978"/>
                  </a:lnTo>
                  <a:lnTo>
                    <a:pt x="27512" y="13361"/>
                  </a:lnTo>
                  <a:lnTo>
                    <a:pt x="27216" y="12743"/>
                  </a:lnTo>
                  <a:lnTo>
                    <a:pt x="26895" y="12126"/>
                  </a:lnTo>
                  <a:lnTo>
                    <a:pt x="26549" y="11509"/>
                  </a:lnTo>
                  <a:lnTo>
                    <a:pt x="26203" y="10916"/>
                  </a:lnTo>
                  <a:lnTo>
                    <a:pt x="25808" y="10299"/>
                  </a:lnTo>
                  <a:lnTo>
                    <a:pt x="25413" y="9681"/>
                  </a:lnTo>
                  <a:lnTo>
                    <a:pt x="24968" y="9088"/>
                  </a:lnTo>
                  <a:lnTo>
                    <a:pt x="24524" y="8496"/>
                  </a:lnTo>
                  <a:lnTo>
                    <a:pt x="24030" y="7903"/>
                  </a:lnTo>
                  <a:lnTo>
                    <a:pt x="23511" y="7335"/>
                  </a:lnTo>
                  <a:lnTo>
                    <a:pt x="22993" y="6767"/>
                  </a:lnTo>
                  <a:lnTo>
                    <a:pt x="22425" y="6224"/>
                  </a:lnTo>
                  <a:lnTo>
                    <a:pt x="21832" y="5680"/>
                  </a:lnTo>
                  <a:lnTo>
                    <a:pt x="21214" y="5162"/>
                  </a:lnTo>
                  <a:lnTo>
                    <a:pt x="20548" y="4668"/>
                  </a:lnTo>
                  <a:lnTo>
                    <a:pt x="19856" y="4174"/>
                  </a:lnTo>
                  <a:lnTo>
                    <a:pt x="19140" y="3705"/>
                  </a:lnTo>
                  <a:lnTo>
                    <a:pt x="18399" y="3260"/>
                  </a:lnTo>
                  <a:lnTo>
                    <a:pt x="17609" y="2840"/>
                  </a:lnTo>
                  <a:lnTo>
                    <a:pt x="16794" y="2445"/>
                  </a:lnTo>
                  <a:lnTo>
                    <a:pt x="15954" y="2075"/>
                  </a:lnTo>
                  <a:lnTo>
                    <a:pt x="15065" y="1729"/>
                  </a:lnTo>
                  <a:lnTo>
                    <a:pt x="14151" y="1408"/>
                  </a:lnTo>
                  <a:lnTo>
                    <a:pt x="13188" y="1111"/>
                  </a:lnTo>
                  <a:lnTo>
                    <a:pt x="12176" y="864"/>
                  </a:lnTo>
                  <a:lnTo>
                    <a:pt x="11138" y="642"/>
                  </a:lnTo>
                  <a:lnTo>
                    <a:pt x="10076" y="445"/>
                  </a:lnTo>
                  <a:lnTo>
                    <a:pt x="8965" y="272"/>
                  </a:lnTo>
                  <a:lnTo>
                    <a:pt x="7804" y="148"/>
                  </a:lnTo>
                  <a:lnTo>
                    <a:pt x="6619" y="74"/>
                  </a:lnTo>
                  <a:lnTo>
                    <a:pt x="5384" y="0"/>
                  </a:lnTo>
                  <a:close/>
                </a:path>
              </a:pathLst>
            </a:custGeom>
            <a:solidFill>
              <a:srgbClr val="96DC6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3" name="Google Shape;823;p25"/>
          <p:cNvGrpSpPr/>
          <p:nvPr/>
        </p:nvGrpSpPr>
        <p:grpSpPr>
          <a:xfrm rot="-2325870">
            <a:off x="8464265" y="884168"/>
            <a:ext cx="340073" cy="353123"/>
            <a:chOff x="-489340" y="-2627756"/>
            <a:chExt cx="340085" cy="353135"/>
          </a:xfrm>
        </p:grpSpPr>
        <p:sp>
          <p:nvSpPr>
            <p:cNvPr id="824" name="Google Shape;824;p25"/>
            <p:cNvSpPr/>
            <p:nvPr/>
          </p:nvSpPr>
          <p:spPr>
            <a:xfrm>
              <a:off x="-489340" y="-2601581"/>
              <a:ext cx="326997" cy="326959"/>
            </a:xfrm>
            <a:custGeom>
              <a:rect b="b" l="l" r="r" t="t"/>
              <a:pathLst>
                <a:path extrusionOk="0" h="8644" w="8645">
                  <a:moveTo>
                    <a:pt x="4471" y="2396"/>
                  </a:moveTo>
                  <a:lnTo>
                    <a:pt x="4644" y="2420"/>
                  </a:lnTo>
                  <a:lnTo>
                    <a:pt x="4841" y="2470"/>
                  </a:lnTo>
                  <a:lnTo>
                    <a:pt x="5014" y="2519"/>
                  </a:lnTo>
                  <a:lnTo>
                    <a:pt x="5212" y="2618"/>
                  </a:lnTo>
                  <a:lnTo>
                    <a:pt x="5385" y="2717"/>
                  </a:lnTo>
                  <a:lnTo>
                    <a:pt x="5533" y="2816"/>
                  </a:lnTo>
                  <a:lnTo>
                    <a:pt x="5681" y="2939"/>
                  </a:lnTo>
                  <a:lnTo>
                    <a:pt x="5805" y="3087"/>
                  </a:lnTo>
                  <a:lnTo>
                    <a:pt x="5903" y="3235"/>
                  </a:lnTo>
                  <a:lnTo>
                    <a:pt x="6002" y="3384"/>
                  </a:lnTo>
                  <a:lnTo>
                    <a:pt x="6101" y="3556"/>
                  </a:lnTo>
                  <a:lnTo>
                    <a:pt x="6150" y="3729"/>
                  </a:lnTo>
                  <a:lnTo>
                    <a:pt x="6200" y="3902"/>
                  </a:lnTo>
                  <a:lnTo>
                    <a:pt x="6249" y="4100"/>
                  </a:lnTo>
                  <a:lnTo>
                    <a:pt x="6249" y="4273"/>
                  </a:lnTo>
                  <a:lnTo>
                    <a:pt x="6249" y="4470"/>
                  </a:lnTo>
                  <a:lnTo>
                    <a:pt x="6224" y="4643"/>
                  </a:lnTo>
                  <a:lnTo>
                    <a:pt x="6175" y="4841"/>
                  </a:lnTo>
                  <a:lnTo>
                    <a:pt x="6126" y="5014"/>
                  </a:lnTo>
                  <a:lnTo>
                    <a:pt x="6052" y="5186"/>
                  </a:lnTo>
                  <a:lnTo>
                    <a:pt x="5953" y="5359"/>
                  </a:lnTo>
                  <a:lnTo>
                    <a:pt x="5829" y="5532"/>
                  </a:lnTo>
                  <a:lnTo>
                    <a:pt x="5706" y="5680"/>
                  </a:lnTo>
                  <a:lnTo>
                    <a:pt x="5558" y="5804"/>
                  </a:lnTo>
                  <a:lnTo>
                    <a:pt x="5409" y="5903"/>
                  </a:lnTo>
                  <a:lnTo>
                    <a:pt x="5261" y="6001"/>
                  </a:lnTo>
                  <a:lnTo>
                    <a:pt x="5088" y="6100"/>
                  </a:lnTo>
                  <a:lnTo>
                    <a:pt x="4915" y="6150"/>
                  </a:lnTo>
                  <a:lnTo>
                    <a:pt x="4743" y="6199"/>
                  </a:lnTo>
                  <a:lnTo>
                    <a:pt x="4570" y="6224"/>
                  </a:lnTo>
                  <a:lnTo>
                    <a:pt x="4372" y="6248"/>
                  </a:lnTo>
                  <a:lnTo>
                    <a:pt x="4199" y="6248"/>
                  </a:lnTo>
                  <a:lnTo>
                    <a:pt x="4002" y="6224"/>
                  </a:lnTo>
                  <a:lnTo>
                    <a:pt x="3829" y="6174"/>
                  </a:lnTo>
                  <a:lnTo>
                    <a:pt x="3631" y="6125"/>
                  </a:lnTo>
                  <a:lnTo>
                    <a:pt x="3458" y="6051"/>
                  </a:lnTo>
                  <a:lnTo>
                    <a:pt x="3286" y="5952"/>
                  </a:lnTo>
                  <a:lnTo>
                    <a:pt x="3113" y="5828"/>
                  </a:lnTo>
                  <a:lnTo>
                    <a:pt x="2989" y="5705"/>
                  </a:lnTo>
                  <a:lnTo>
                    <a:pt x="2866" y="5557"/>
                  </a:lnTo>
                  <a:lnTo>
                    <a:pt x="2742" y="5409"/>
                  </a:lnTo>
                  <a:lnTo>
                    <a:pt x="2643" y="5260"/>
                  </a:lnTo>
                  <a:lnTo>
                    <a:pt x="2569" y="5088"/>
                  </a:lnTo>
                  <a:lnTo>
                    <a:pt x="2495" y="4915"/>
                  </a:lnTo>
                  <a:lnTo>
                    <a:pt x="2446" y="4742"/>
                  </a:lnTo>
                  <a:lnTo>
                    <a:pt x="2421" y="4569"/>
                  </a:lnTo>
                  <a:lnTo>
                    <a:pt x="2396" y="4371"/>
                  </a:lnTo>
                  <a:lnTo>
                    <a:pt x="2396" y="4174"/>
                  </a:lnTo>
                  <a:lnTo>
                    <a:pt x="2421" y="4001"/>
                  </a:lnTo>
                  <a:lnTo>
                    <a:pt x="2471" y="3803"/>
                  </a:lnTo>
                  <a:lnTo>
                    <a:pt x="2520" y="3631"/>
                  </a:lnTo>
                  <a:lnTo>
                    <a:pt x="2619" y="3458"/>
                  </a:lnTo>
                  <a:lnTo>
                    <a:pt x="2717" y="3285"/>
                  </a:lnTo>
                  <a:lnTo>
                    <a:pt x="2816" y="3112"/>
                  </a:lnTo>
                  <a:lnTo>
                    <a:pt x="2940" y="2988"/>
                  </a:lnTo>
                  <a:lnTo>
                    <a:pt x="3088" y="2840"/>
                  </a:lnTo>
                  <a:lnTo>
                    <a:pt x="3236" y="2741"/>
                  </a:lnTo>
                  <a:lnTo>
                    <a:pt x="3384" y="2643"/>
                  </a:lnTo>
                  <a:lnTo>
                    <a:pt x="3557" y="2569"/>
                  </a:lnTo>
                  <a:lnTo>
                    <a:pt x="3730" y="2494"/>
                  </a:lnTo>
                  <a:lnTo>
                    <a:pt x="3903" y="2445"/>
                  </a:lnTo>
                  <a:lnTo>
                    <a:pt x="4100" y="2420"/>
                  </a:lnTo>
                  <a:lnTo>
                    <a:pt x="4273" y="2396"/>
                  </a:lnTo>
                  <a:close/>
                  <a:moveTo>
                    <a:pt x="4224" y="0"/>
                  </a:moveTo>
                  <a:lnTo>
                    <a:pt x="3804" y="50"/>
                  </a:lnTo>
                  <a:lnTo>
                    <a:pt x="3384" y="99"/>
                  </a:lnTo>
                  <a:lnTo>
                    <a:pt x="2989" y="222"/>
                  </a:lnTo>
                  <a:lnTo>
                    <a:pt x="2594" y="371"/>
                  </a:lnTo>
                  <a:lnTo>
                    <a:pt x="2224" y="543"/>
                  </a:lnTo>
                  <a:lnTo>
                    <a:pt x="1878" y="766"/>
                  </a:lnTo>
                  <a:lnTo>
                    <a:pt x="1557" y="1013"/>
                  </a:lnTo>
                  <a:lnTo>
                    <a:pt x="1236" y="1309"/>
                  </a:lnTo>
                  <a:lnTo>
                    <a:pt x="964" y="1630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97" y="2766"/>
                  </a:lnTo>
                  <a:lnTo>
                    <a:pt x="174" y="3186"/>
                  </a:lnTo>
                  <a:lnTo>
                    <a:pt x="75" y="3606"/>
                  </a:lnTo>
                  <a:lnTo>
                    <a:pt x="26" y="4026"/>
                  </a:lnTo>
                  <a:lnTo>
                    <a:pt x="1" y="4445"/>
                  </a:lnTo>
                  <a:lnTo>
                    <a:pt x="50" y="4841"/>
                  </a:lnTo>
                  <a:lnTo>
                    <a:pt x="100" y="5260"/>
                  </a:lnTo>
                  <a:lnTo>
                    <a:pt x="223" y="5656"/>
                  </a:lnTo>
                  <a:lnTo>
                    <a:pt x="371" y="6051"/>
                  </a:lnTo>
                  <a:lnTo>
                    <a:pt x="544" y="6421"/>
                  </a:lnTo>
                  <a:lnTo>
                    <a:pt x="766" y="6767"/>
                  </a:lnTo>
                  <a:lnTo>
                    <a:pt x="1013" y="7113"/>
                  </a:lnTo>
                  <a:lnTo>
                    <a:pt x="1310" y="7409"/>
                  </a:lnTo>
                  <a:lnTo>
                    <a:pt x="1631" y="7705"/>
                  </a:lnTo>
                  <a:lnTo>
                    <a:pt x="1977" y="7952"/>
                  </a:lnTo>
                  <a:lnTo>
                    <a:pt x="2372" y="8175"/>
                  </a:lnTo>
                  <a:lnTo>
                    <a:pt x="2767" y="8348"/>
                  </a:lnTo>
                  <a:lnTo>
                    <a:pt x="3187" y="8496"/>
                  </a:lnTo>
                  <a:lnTo>
                    <a:pt x="3607" y="8570"/>
                  </a:lnTo>
                  <a:lnTo>
                    <a:pt x="4026" y="8619"/>
                  </a:lnTo>
                  <a:lnTo>
                    <a:pt x="4446" y="8644"/>
                  </a:lnTo>
                  <a:lnTo>
                    <a:pt x="4841" y="8619"/>
                  </a:lnTo>
                  <a:lnTo>
                    <a:pt x="5261" y="8545"/>
                  </a:lnTo>
                  <a:lnTo>
                    <a:pt x="5656" y="8422"/>
                  </a:lnTo>
                  <a:lnTo>
                    <a:pt x="6052" y="8273"/>
                  </a:lnTo>
                  <a:lnTo>
                    <a:pt x="6422" y="8101"/>
                  </a:lnTo>
                  <a:lnTo>
                    <a:pt x="6768" y="7878"/>
                  </a:lnTo>
                  <a:lnTo>
                    <a:pt x="7113" y="7631"/>
                  </a:lnTo>
                  <a:lnTo>
                    <a:pt x="7410" y="7335"/>
                  </a:lnTo>
                  <a:lnTo>
                    <a:pt x="7706" y="7014"/>
                  </a:lnTo>
                  <a:lnTo>
                    <a:pt x="7953" y="6668"/>
                  </a:lnTo>
                  <a:lnTo>
                    <a:pt x="8175" y="6273"/>
                  </a:lnTo>
                  <a:lnTo>
                    <a:pt x="8348" y="5878"/>
                  </a:lnTo>
                  <a:lnTo>
                    <a:pt x="8496" y="5458"/>
                  </a:lnTo>
                  <a:lnTo>
                    <a:pt x="8571" y="5038"/>
                  </a:lnTo>
                  <a:lnTo>
                    <a:pt x="8645" y="4618"/>
                  </a:lnTo>
                  <a:lnTo>
                    <a:pt x="8645" y="4223"/>
                  </a:lnTo>
                  <a:lnTo>
                    <a:pt x="8620" y="3803"/>
                  </a:lnTo>
                  <a:lnTo>
                    <a:pt x="8546" y="3384"/>
                  </a:lnTo>
                  <a:lnTo>
                    <a:pt x="8422" y="2988"/>
                  </a:lnTo>
                  <a:lnTo>
                    <a:pt x="8274" y="2593"/>
                  </a:lnTo>
                  <a:lnTo>
                    <a:pt x="8101" y="2223"/>
                  </a:lnTo>
                  <a:lnTo>
                    <a:pt x="7879" y="1877"/>
                  </a:lnTo>
                  <a:lnTo>
                    <a:pt x="7632" y="1531"/>
                  </a:lnTo>
                  <a:lnTo>
                    <a:pt x="7336" y="1235"/>
                  </a:lnTo>
                  <a:lnTo>
                    <a:pt x="7015" y="939"/>
                  </a:lnTo>
                  <a:lnTo>
                    <a:pt x="6669" y="692"/>
                  </a:lnTo>
                  <a:lnTo>
                    <a:pt x="6298" y="469"/>
                  </a:lnTo>
                  <a:lnTo>
                    <a:pt x="5879" y="296"/>
                  </a:lnTo>
                  <a:lnTo>
                    <a:pt x="5483" y="148"/>
                  </a:lnTo>
                  <a:lnTo>
                    <a:pt x="5064" y="74"/>
                  </a:lnTo>
                  <a:lnTo>
                    <a:pt x="4644" y="25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5"/>
            <p:cNvSpPr/>
            <p:nvPr/>
          </p:nvSpPr>
          <p:spPr>
            <a:xfrm>
              <a:off x="-475307" y="-2627756"/>
              <a:ext cx="326052" cy="326997"/>
            </a:xfrm>
            <a:custGeom>
              <a:rect b="b" l="l" r="r" t="t"/>
              <a:pathLst>
                <a:path extrusionOk="0" h="8645" w="8620">
                  <a:moveTo>
                    <a:pt x="4446" y="2396"/>
                  </a:moveTo>
                  <a:lnTo>
                    <a:pt x="4643" y="2421"/>
                  </a:lnTo>
                  <a:lnTo>
                    <a:pt x="4816" y="2470"/>
                  </a:lnTo>
                  <a:lnTo>
                    <a:pt x="5014" y="2520"/>
                  </a:lnTo>
                  <a:lnTo>
                    <a:pt x="5187" y="2618"/>
                  </a:lnTo>
                  <a:lnTo>
                    <a:pt x="5359" y="2717"/>
                  </a:lnTo>
                  <a:lnTo>
                    <a:pt x="5508" y="2816"/>
                  </a:lnTo>
                  <a:lnTo>
                    <a:pt x="5656" y="2940"/>
                  </a:lnTo>
                  <a:lnTo>
                    <a:pt x="5779" y="3088"/>
                  </a:lnTo>
                  <a:lnTo>
                    <a:pt x="5903" y="3236"/>
                  </a:lnTo>
                  <a:lnTo>
                    <a:pt x="6002" y="3384"/>
                  </a:lnTo>
                  <a:lnTo>
                    <a:pt x="6076" y="3557"/>
                  </a:lnTo>
                  <a:lnTo>
                    <a:pt x="6150" y="3730"/>
                  </a:lnTo>
                  <a:lnTo>
                    <a:pt x="6199" y="3903"/>
                  </a:lnTo>
                  <a:lnTo>
                    <a:pt x="6224" y="4100"/>
                  </a:lnTo>
                  <a:lnTo>
                    <a:pt x="6224" y="4273"/>
                  </a:lnTo>
                  <a:lnTo>
                    <a:pt x="6224" y="4471"/>
                  </a:lnTo>
                  <a:lnTo>
                    <a:pt x="6199" y="4644"/>
                  </a:lnTo>
                  <a:lnTo>
                    <a:pt x="6174" y="4841"/>
                  </a:lnTo>
                  <a:lnTo>
                    <a:pt x="6100" y="5014"/>
                  </a:lnTo>
                  <a:lnTo>
                    <a:pt x="6026" y="5187"/>
                  </a:lnTo>
                  <a:lnTo>
                    <a:pt x="5927" y="5360"/>
                  </a:lnTo>
                  <a:lnTo>
                    <a:pt x="5804" y="5533"/>
                  </a:lnTo>
                  <a:lnTo>
                    <a:pt x="5681" y="5681"/>
                  </a:lnTo>
                  <a:lnTo>
                    <a:pt x="5557" y="5804"/>
                  </a:lnTo>
                  <a:lnTo>
                    <a:pt x="5409" y="5903"/>
                  </a:lnTo>
                  <a:lnTo>
                    <a:pt x="5236" y="6002"/>
                  </a:lnTo>
                  <a:lnTo>
                    <a:pt x="5088" y="6101"/>
                  </a:lnTo>
                  <a:lnTo>
                    <a:pt x="4915" y="6150"/>
                  </a:lnTo>
                  <a:lnTo>
                    <a:pt x="4717" y="6199"/>
                  </a:lnTo>
                  <a:lnTo>
                    <a:pt x="4544" y="6249"/>
                  </a:lnTo>
                  <a:lnTo>
                    <a:pt x="4174" y="6249"/>
                  </a:lnTo>
                  <a:lnTo>
                    <a:pt x="3976" y="6224"/>
                  </a:lnTo>
                  <a:lnTo>
                    <a:pt x="3804" y="6175"/>
                  </a:lnTo>
                  <a:lnTo>
                    <a:pt x="3606" y="6125"/>
                  </a:lnTo>
                  <a:lnTo>
                    <a:pt x="3433" y="6051"/>
                  </a:lnTo>
                  <a:lnTo>
                    <a:pt x="3260" y="5952"/>
                  </a:lnTo>
                  <a:lnTo>
                    <a:pt x="3112" y="5829"/>
                  </a:lnTo>
                  <a:lnTo>
                    <a:pt x="2964" y="5706"/>
                  </a:lnTo>
                  <a:lnTo>
                    <a:pt x="2840" y="5557"/>
                  </a:lnTo>
                  <a:lnTo>
                    <a:pt x="2717" y="5409"/>
                  </a:lnTo>
                  <a:lnTo>
                    <a:pt x="2618" y="5261"/>
                  </a:lnTo>
                  <a:lnTo>
                    <a:pt x="2544" y="5088"/>
                  </a:lnTo>
                  <a:lnTo>
                    <a:pt x="2470" y="4915"/>
                  </a:lnTo>
                  <a:lnTo>
                    <a:pt x="2421" y="4742"/>
                  </a:lnTo>
                  <a:lnTo>
                    <a:pt x="2396" y="4569"/>
                  </a:lnTo>
                  <a:lnTo>
                    <a:pt x="2371" y="4372"/>
                  </a:lnTo>
                  <a:lnTo>
                    <a:pt x="2396" y="4199"/>
                  </a:lnTo>
                  <a:lnTo>
                    <a:pt x="2421" y="4001"/>
                  </a:lnTo>
                  <a:lnTo>
                    <a:pt x="2445" y="3804"/>
                  </a:lnTo>
                  <a:lnTo>
                    <a:pt x="2519" y="3631"/>
                  </a:lnTo>
                  <a:lnTo>
                    <a:pt x="2593" y="3458"/>
                  </a:lnTo>
                  <a:lnTo>
                    <a:pt x="2692" y="3285"/>
                  </a:lnTo>
                  <a:lnTo>
                    <a:pt x="2791" y="3112"/>
                  </a:lnTo>
                  <a:lnTo>
                    <a:pt x="2939" y="2989"/>
                  </a:lnTo>
                  <a:lnTo>
                    <a:pt x="3063" y="2841"/>
                  </a:lnTo>
                  <a:lnTo>
                    <a:pt x="3211" y="2742"/>
                  </a:lnTo>
                  <a:lnTo>
                    <a:pt x="3384" y="2643"/>
                  </a:lnTo>
                  <a:lnTo>
                    <a:pt x="3532" y="2569"/>
                  </a:lnTo>
                  <a:lnTo>
                    <a:pt x="3705" y="2495"/>
                  </a:lnTo>
                  <a:lnTo>
                    <a:pt x="3902" y="2446"/>
                  </a:lnTo>
                  <a:lnTo>
                    <a:pt x="4075" y="2421"/>
                  </a:lnTo>
                  <a:lnTo>
                    <a:pt x="4248" y="2396"/>
                  </a:lnTo>
                  <a:close/>
                  <a:moveTo>
                    <a:pt x="4199" y="1"/>
                  </a:moveTo>
                  <a:lnTo>
                    <a:pt x="3779" y="50"/>
                  </a:lnTo>
                  <a:lnTo>
                    <a:pt x="3384" y="99"/>
                  </a:lnTo>
                  <a:lnTo>
                    <a:pt x="2964" y="223"/>
                  </a:lnTo>
                  <a:lnTo>
                    <a:pt x="2593" y="371"/>
                  </a:lnTo>
                  <a:lnTo>
                    <a:pt x="2223" y="544"/>
                  </a:lnTo>
                  <a:lnTo>
                    <a:pt x="1853" y="766"/>
                  </a:lnTo>
                  <a:lnTo>
                    <a:pt x="1532" y="1013"/>
                  </a:lnTo>
                  <a:lnTo>
                    <a:pt x="1210" y="1310"/>
                  </a:lnTo>
                  <a:lnTo>
                    <a:pt x="939" y="1631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72" y="2767"/>
                  </a:lnTo>
                  <a:lnTo>
                    <a:pt x="149" y="3186"/>
                  </a:lnTo>
                  <a:lnTo>
                    <a:pt x="50" y="3606"/>
                  </a:lnTo>
                  <a:lnTo>
                    <a:pt x="0" y="4026"/>
                  </a:lnTo>
                  <a:lnTo>
                    <a:pt x="0" y="4446"/>
                  </a:lnTo>
                  <a:lnTo>
                    <a:pt x="25" y="4841"/>
                  </a:lnTo>
                  <a:lnTo>
                    <a:pt x="99" y="5261"/>
                  </a:lnTo>
                  <a:lnTo>
                    <a:pt x="198" y="5656"/>
                  </a:lnTo>
                  <a:lnTo>
                    <a:pt x="346" y="6051"/>
                  </a:lnTo>
                  <a:lnTo>
                    <a:pt x="544" y="6422"/>
                  </a:lnTo>
                  <a:lnTo>
                    <a:pt x="741" y="6767"/>
                  </a:lnTo>
                  <a:lnTo>
                    <a:pt x="1013" y="7113"/>
                  </a:lnTo>
                  <a:lnTo>
                    <a:pt x="1285" y="7410"/>
                  </a:lnTo>
                  <a:lnTo>
                    <a:pt x="1606" y="7706"/>
                  </a:lnTo>
                  <a:lnTo>
                    <a:pt x="1976" y="7953"/>
                  </a:lnTo>
                  <a:lnTo>
                    <a:pt x="2346" y="8175"/>
                  </a:lnTo>
                  <a:lnTo>
                    <a:pt x="2742" y="8348"/>
                  </a:lnTo>
                  <a:lnTo>
                    <a:pt x="3161" y="8496"/>
                  </a:lnTo>
                  <a:lnTo>
                    <a:pt x="3581" y="8570"/>
                  </a:lnTo>
                  <a:lnTo>
                    <a:pt x="4001" y="8620"/>
                  </a:lnTo>
                  <a:lnTo>
                    <a:pt x="4421" y="8644"/>
                  </a:lnTo>
                  <a:lnTo>
                    <a:pt x="4841" y="8620"/>
                  </a:lnTo>
                  <a:lnTo>
                    <a:pt x="5236" y="8546"/>
                  </a:lnTo>
                  <a:lnTo>
                    <a:pt x="5631" y="8422"/>
                  </a:lnTo>
                  <a:lnTo>
                    <a:pt x="6026" y="8274"/>
                  </a:lnTo>
                  <a:lnTo>
                    <a:pt x="6397" y="8101"/>
                  </a:lnTo>
                  <a:lnTo>
                    <a:pt x="6767" y="7879"/>
                  </a:lnTo>
                  <a:lnTo>
                    <a:pt x="7088" y="7632"/>
                  </a:lnTo>
                  <a:lnTo>
                    <a:pt x="7409" y="7335"/>
                  </a:lnTo>
                  <a:lnTo>
                    <a:pt x="7681" y="7014"/>
                  </a:lnTo>
                  <a:lnTo>
                    <a:pt x="7928" y="6669"/>
                  </a:lnTo>
                  <a:lnTo>
                    <a:pt x="8150" y="6274"/>
                  </a:lnTo>
                  <a:lnTo>
                    <a:pt x="8323" y="5878"/>
                  </a:lnTo>
                  <a:lnTo>
                    <a:pt x="8471" y="5459"/>
                  </a:lnTo>
                  <a:lnTo>
                    <a:pt x="8570" y="5039"/>
                  </a:lnTo>
                  <a:lnTo>
                    <a:pt x="8619" y="4644"/>
                  </a:lnTo>
                  <a:lnTo>
                    <a:pt x="8619" y="4224"/>
                  </a:lnTo>
                  <a:lnTo>
                    <a:pt x="8595" y="3804"/>
                  </a:lnTo>
                  <a:lnTo>
                    <a:pt x="8521" y="3384"/>
                  </a:lnTo>
                  <a:lnTo>
                    <a:pt x="8422" y="2989"/>
                  </a:lnTo>
                  <a:lnTo>
                    <a:pt x="8274" y="2594"/>
                  </a:lnTo>
                  <a:lnTo>
                    <a:pt x="8076" y="2223"/>
                  </a:lnTo>
                  <a:lnTo>
                    <a:pt x="7854" y="1878"/>
                  </a:lnTo>
                  <a:lnTo>
                    <a:pt x="7607" y="1532"/>
                  </a:lnTo>
                  <a:lnTo>
                    <a:pt x="7335" y="1235"/>
                  </a:lnTo>
                  <a:lnTo>
                    <a:pt x="7014" y="939"/>
                  </a:lnTo>
                  <a:lnTo>
                    <a:pt x="6644" y="692"/>
                  </a:lnTo>
                  <a:lnTo>
                    <a:pt x="6273" y="470"/>
                  </a:lnTo>
                  <a:lnTo>
                    <a:pt x="5853" y="297"/>
                  </a:lnTo>
                  <a:lnTo>
                    <a:pt x="5458" y="149"/>
                  </a:lnTo>
                  <a:lnTo>
                    <a:pt x="5038" y="75"/>
                  </a:lnTo>
                  <a:lnTo>
                    <a:pt x="4619" y="25"/>
                  </a:lnTo>
                  <a:lnTo>
                    <a:pt x="419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6" name="Google Shape;826;p25"/>
          <p:cNvGrpSpPr/>
          <p:nvPr/>
        </p:nvGrpSpPr>
        <p:grpSpPr>
          <a:xfrm>
            <a:off x="8603635" y="299894"/>
            <a:ext cx="340085" cy="353135"/>
            <a:chOff x="-489340" y="-2627756"/>
            <a:chExt cx="340085" cy="353135"/>
          </a:xfrm>
        </p:grpSpPr>
        <p:sp>
          <p:nvSpPr>
            <p:cNvPr id="827" name="Google Shape;827;p25"/>
            <p:cNvSpPr/>
            <p:nvPr/>
          </p:nvSpPr>
          <p:spPr>
            <a:xfrm>
              <a:off x="-489340" y="-2601581"/>
              <a:ext cx="326997" cy="326959"/>
            </a:xfrm>
            <a:custGeom>
              <a:rect b="b" l="l" r="r" t="t"/>
              <a:pathLst>
                <a:path extrusionOk="0" h="8644" w="8645">
                  <a:moveTo>
                    <a:pt x="4471" y="2396"/>
                  </a:moveTo>
                  <a:lnTo>
                    <a:pt x="4644" y="2420"/>
                  </a:lnTo>
                  <a:lnTo>
                    <a:pt x="4841" y="2470"/>
                  </a:lnTo>
                  <a:lnTo>
                    <a:pt x="5014" y="2519"/>
                  </a:lnTo>
                  <a:lnTo>
                    <a:pt x="5212" y="2618"/>
                  </a:lnTo>
                  <a:lnTo>
                    <a:pt x="5385" y="2717"/>
                  </a:lnTo>
                  <a:lnTo>
                    <a:pt x="5533" y="2816"/>
                  </a:lnTo>
                  <a:lnTo>
                    <a:pt x="5681" y="2939"/>
                  </a:lnTo>
                  <a:lnTo>
                    <a:pt x="5805" y="3087"/>
                  </a:lnTo>
                  <a:lnTo>
                    <a:pt x="5903" y="3235"/>
                  </a:lnTo>
                  <a:lnTo>
                    <a:pt x="6002" y="3384"/>
                  </a:lnTo>
                  <a:lnTo>
                    <a:pt x="6101" y="3556"/>
                  </a:lnTo>
                  <a:lnTo>
                    <a:pt x="6150" y="3729"/>
                  </a:lnTo>
                  <a:lnTo>
                    <a:pt x="6200" y="3902"/>
                  </a:lnTo>
                  <a:lnTo>
                    <a:pt x="6249" y="4100"/>
                  </a:lnTo>
                  <a:lnTo>
                    <a:pt x="6249" y="4273"/>
                  </a:lnTo>
                  <a:lnTo>
                    <a:pt x="6249" y="4470"/>
                  </a:lnTo>
                  <a:lnTo>
                    <a:pt x="6224" y="4643"/>
                  </a:lnTo>
                  <a:lnTo>
                    <a:pt x="6175" y="4841"/>
                  </a:lnTo>
                  <a:lnTo>
                    <a:pt x="6126" y="5014"/>
                  </a:lnTo>
                  <a:lnTo>
                    <a:pt x="6052" y="5186"/>
                  </a:lnTo>
                  <a:lnTo>
                    <a:pt x="5953" y="5359"/>
                  </a:lnTo>
                  <a:lnTo>
                    <a:pt x="5829" y="5532"/>
                  </a:lnTo>
                  <a:lnTo>
                    <a:pt x="5706" y="5680"/>
                  </a:lnTo>
                  <a:lnTo>
                    <a:pt x="5558" y="5804"/>
                  </a:lnTo>
                  <a:lnTo>
                    <a:pt x="5409" y="5903"/>
                  </a:lnTo>
                  <a:lnTo>
                    <a:pt x="5261" y="6001"/>
                  </a:lnTo>
                  <a:lnTo>
                    <a:pt x="5088" y="6100"/>
                  </a:lnTo>
                  <a:lnTo>
                    <a:pt x="4915" y="6150"/>
                  </a:lnTo>
                  <a:lnTo>
                    <a:pt x="4743" y="6199"/>
                  </a:lnTo>
                  <a:lnTo>
                    <a:pt x="4570" y="6224"/>
                  </a:lnTo>
                  <a:lnTo>
                    <a:pt x="4372" y="6248"/>
                  </a:lnTo>
                  <a:lnTo>
                    <a:pt x="4199" y="6248"/>
                  </a:lnTo>
                  <a:lnTo>
                    <a:pt x="4002" y="6224"/>
                  </a:lnTo>
                  <a:lnTo>
                    <a:pt x="3829" y="6174"/>
                  </a:lnTo>
                  <a:lnTo>
                    <a:pt x="3631" y="6125"/>
                  </a:lnTo>
                  <a:lnTo>
                    <a:pt x="3458" y="6051"/>
                  </a:lnTo>
                  <a:lnTo>
                    <a:pt x="3286" y="5952"/>
                  </a:lnTo>
                  <a:lnTo>
                    <a:pt x="3113" y="5828"/>
                  </a:lnTo>
                  <a:lnTo>
                    <a:pt x="2989" y="5705"/>
                  </a:lnTo>
                  <a:lnTo>
                    <a:pt x="2866" y="5557"/>
                  </a:lnTo>
                  <a:lnTo>
                    <a:pt x="2742" y="5409"/>
                  </a:lnTo>
                  <a:lnTo>
                    <a:pt x="2643" y="5260"/>
                  </a:lnTo>
                  <a:lnTo>
                    <a:pt x="2569" y="5088"/>
                  </a:lnTo>
                  <a:lnTo>
                    <a:pt x="2495" y="4915"/>
                  </a:lnTo>
                  <a:lnTo>
                    <a:pt x="2446" y="4742"/>
                  </a:lnTo>
                  <a:lnTo>
                    <a:pt x="2421" y="4569"/>
                  </a:lnTo>
                  <a:lnTo>
                    <a:pt x="2396" y="4371"/>
                  </a:lnTo>
                  <a:lnTo>
                    <a:pt x="2396" y="4174"/>
                  </a:lnTo>
                  <a:lnTo>
                    <a:pt x="2421" y="4001"/>
                  </a:lnTo>
                  <a:lnTo>
                    <a:pt x="2471" y="3803"/>
                  </a:lnTo>
                  <a:lnTo>
                    <a:pt x="2520" y="3631"/>
                  </a:lnTo>
                  <a:lnTo>
                    <a:pt x="2619" y="3458"/>
                  </a:lnTo>
                  <a:lnTo>
                    <a:pt x="2717" y="3285"/>
                  </a:lnTo>
                  <a:lnTo>
                    <a:pt x="2816" y="3112"/>
                  </a:lnTo>
                  <a:lnTo>
                    <a:pt x="2940" y="2988"/>
                  </a:lnTo>
                  <a:lnTo>
                    <a:pt x="3088" y="2840"/>
                  </a:lnTo>
                  <a:lnTo>
                    <a:pt x="3236" y="2741"/>
                  </a:lnTo>
                  <a:lnTo>
                    <a:pt x="3384" y="2643"/>
                  </a:lnTo>
                  <a:lnTo>
                    <a:pt x="3557" y="2569"/>
                  </a:lnTo>
                  <a:lnTo>
                    <a:pt x="3730" y="2494"/>
                  </a:lnTo>
                  <a:lnTo>
                    <a:pt x="3903" y="2445"/>
                  </a:lnTo>
                  <a:lnTo>
                    <a:pt x="4100" y="2420"/>
                  </a:lnTo>
                  <a:lnTo>
                    <a:pt x="4273" y="2396"/>
                  </a:lnTo>
                  <a:close/>
                  <a:moveTo>
                    <a:pt x="4224" y="0"/>
                  </a:moveTo>
                  <a:lnTo>
                    <a:pt x="3804" y="50"/>
                  </a:lnTo>
                  <a:lnTo>
                    <a:pt x="3384" y="99"/>
                  </a:lnTo>
                  <a:lnTo>
                    <a:pt x="2989" y="222"/>
                  </a:lnTo>
                  <a:lnTo>
                    <a:pt x="2594" y="371"/>
                  </a:lnTo>
                  <a:lnTo>
                    <a:pt x="2224" y="543"/>
                  </a:lnTo>
                  <a:lnTo>
                    <a:pt x="1878" y="766"/>
                  </a:lnTo>
                  <a:lnTo>
                    <a:pt x="1557" y="1013"/>
                  </a:lnTo>
                  <a:lnTo>
                    <a:pt x="1236" y="1309"/>
                  </a:lnTo>
                  <a:lnTo>
                    <a:pt x="964" y="1630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97" y="2766"/>
                  </a:lnTo>
                  <a:lnTo>
                    <a:pt x="174" y="3186"/>
                  </a:lnTo>
                  <a:lnTo>
                    <a:pt x="75" y="3606"/>
                  </a:lnTo>
                  <a:lnTo>
                    <a:pt x="26" y="4026"/>
                  </a:lnTo>
                  <a:lnTo>
                    <a:pt x="1" y="4445"/>
                  </a:lnTo>
                  <a:lnTo>
                    <a:pt x="50" y="4841"/>
                  </a:lnTo>
                  <a:lnTo>
                    <a:pt x="100" y="5260"/>
                  </a:lnTo>
                  <a:lnTo>
                    <a:pt x="223" y="5656"/>
                  </a:lnTo>
                  <a:lnTo>
                    <a:pt x="371" y="6051"/>
                  </a:lnTo>
                  <a:lnTo>
                    <a:pt x="544" y="6421"/>
                  </a:lnTo>
                  <a:lnTo>
                    <a:pt x="766" y="6767"/>
                  </a:lnTo>
                  <a:lnTo>
                    <a:pt x="1013" y="7113"/>
                  </a:lnTo>
                  <a:lnTo>
                    <a:pt x="1310" y="7409"/>
                  </a:lnTo>
                  <a:lnTo>
                    <a:pt x="1631" y="7705"/>
                  </a:lnTo>
                  <a:lnTo>
                    <a:pt x="1977" y="7952"/>
                  </a:lnTo>
                  <a:lnTo>
                    <a:pt x="2372" y="8175"/>
                  </a:lnTo>
                  <a:lnTo>
                    <a:pt x="2767" y="8348"/>
                  </a:lnTo>
                  <a:lnTo>
                    <a:pt x="3187" y="8496"/>
                  </a:lnTo>
                  <a:lnTo>
                    <a:pt x="3607" y="8570"/>
                  </a:lnTo>
                  <a:lnTo>
                    <a:pt x="4026" y="8619"/>
                  </a:lnTo>
                  <a:lnTo>
                    <a:pt x="4446" y="8644"/>
                  </a:lnTo>
                  <a:lnTo>
                    <a:pt x="4841" y="8619"/>
                  </a:lnTo>
                  <a:lnTo>
                    <a:pt x="5261" y="8545"/>
                  </a:lnTo>
                  <a:lnTo>
                    <a:pt x="5656" y="8422"/>
                  </a:lnTo>
                  <a:lnTo>
                    <a:pt x="6052" y="8273"/>
                  </a:lnTo>
                  <a:lnTo>
                    <a:pt x="6422" y="8101"/>
                  </a:lnTo>
                  <a:lnTo>
                    <a:pt x="6768" y="7878"/>
                  </a:lnTo>
                  <a:lnTo>
                    <a:pt x="7113" y="7631"/>
                  </a:lnTo>
                  <a:lnTo>
                    <a:pt x="7410" y="7335"/>
                  </a:lnTo>
                  <a:lnTo>
                    <a:pt x="7706" y="7014"/>
                  </a:lnTo>
                  <a:lnTo>
                    <a:pt x="7953" y="6668"/>
                  </a:lnTo>
                  <a:lnTo>
                    <a:pt x="8175" y="6273"/>
                  </a:lnTo>
                  <a:lnTo>
                    <a:pt x="8348" y="5878"/>
                  </a:lnTo>
                  <a:lnTo>
                    <a:pt x="8496" y="5458"/>
                  </a:lnTo>
                  <a:lnTo>
                    <a:pt x="8571" y="5038"/>
                  </a:lnTo>
                  <a:lnTo>
                    <a:pt x="8645" y="4618"/>
                  </a:lnTo>
                  <a:lnTo>
                    <a:pt x="8645" y="4223"/>
                  </a:lnTo>
                  <a:lnTo>
                    <a:pt x="8620" y="3803"/>
                  </a:lnTo>
                  <a:lnTo>
                    <a:pt x="8546" y="3384"/>
                  </a:lnTo>
                  <a:lnTo>
                    <a:pt x="8422" y="2988"/>
                  </a:lnTo>
                  <a:lnTo>
                    <a:pt x="8274" y="2593"/>
                  </a:lnTo>
                  <a:lnTo>
                    <a:pt x="8101" y="2223"/>
                  </a:lnTo>
                  <a:lnTo>
                    <a:pt x="7879" y="1877"/>
                  </a:lnTo>
                  <a:lnTo>
                    <a:pt x="7632" y="1531"/>
                  </a:lnTo>
                  <a:lnTo>
                    <a:pt x="7336" y="1235"/>
                  </a:lnTo>
                  <a:lnTo>
                    <a:pt x="7015" y="939"/>
                  </a:lnTo>
                  <a:lnTo>
                    <a:pt x="6669" y="692"/>
                  </a:lnTo>
                  <a:lnTo>
                    <a:pt x="6298" y="469"/>
                  </a:lnTo>
                  <a:lnTo>
                    <a:pt x="5879" y="296"/>
                  </a:lnTo>
                  <a:lnTo>
                    <a:pt x="5483" y="148"/>
                  </a:lnTo>
                  <a:lnTo>
                    <a:pt x="5064" y="74"/>
                  </a:lnTo>
                  <a:lnTo>
                    <a:pt x="4644" y="25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5"/>
            <p:cNvSpPr/>
            <p:nvPr/>
          </p:nvSpPr>
          <p:spPr>
            <a:xfrm>
              <a:off x="-475307" y="-2627756"/>
              <a:ext cx="326052" cy="326997"/>
            </a:xfrm>
            <a:custGeom>
              <a:rect b="b" l="l" r="r" t="t"/>
              <a:pathLst>
                <a:path extrusionOk="0" h="8645" w="8620">
                  <a:moveTo>
                    <a:pt x="4446" y="2396"/>
                  </a:moveTo>
                  <a:lnTo>
                    <a:pt x="4643" y="2421"/>
                  </a:lnTo>
                  <a:lnTo>
                    <a:pt x="4816" y="2470"/>
                  </a:lnTo>
                  <a:lnTo>
                    <a:pt x="5014" y="2520"/>
                  </a:lnTo>
                  <a:lnTo>
                    <a:pt x="5187" y="2618"/>
                  </a:lnTo>
                  <a:lnTo>
                    <a:pt x="5359" y="2717"/>
                  </a:lnTo>
                  <a:lnTo>
                    <a:pt x="5508" y="2816"/>
                  </a:lnTo>
                  <a:lnTo>
                    <a:pt x="5656" y="2940"/>
                  </a:lnTo>
                  <a:lnTo>
                    <a:pt x="5779" y="3088"/>
                  </a:lnTo>
                  <a:lnTo>
                    <a:pt x="5903" y="3236"/>
                  </a:lnTo>
                  <a:lnTo>
                    <a:pt x="6002" y="3384"/>
                  </a:lnTo>
                  <a:lnTo>
                    <a:pt x="6076" y="3557"/>
                  </a:lnTo>
                  <a:lnTo>
                    <a:pt x="6150" y="3730"/>
                  </a:lnTo>
                  <a:lnTo>
                    <a:pt x="6199" y="3903"/>
                  </a:lnTo>
                  <a:lnTo>
                    <a:pt x="6224" y="4100"/>
                  </a:lnTo>
                  <a:lnTo>
                    <a:pt x="6224" y="4273"/>
                  </a:lnTo>
                  <a:lnTo>
                    <a:pt x="6224" y="4471"/>
                  </a:lnTo>
                  <a:lnTo>
                    <a:pt x="6199" y="4644"/>
                  </a:lnTo>
                  <a:lnTo>
                    <a:pt x="6174" y="4841"/>
                  </a:lnTo>
                  <a:lnTo>
                    <a:pt x="6100" y="5014"/>
                  </a:lnTo>
                  <a:lnTo>
                    <a:pt x="6026" y="5187"/>
                  </a:lnTo>
                  <a:lnTo>
                    <a:pt x="5927" y="5360"/>
                  </a:lnTo>
                  <a:lnTo>
                    <a:pt x="5804" y="5533"/>
                  </a:lnTo>
                  <a:lnTo>
                    <a:pt x="5681" y="5681"/>
                  </a:lnTo>
                  <a:lnTo>
                    <a:pt x="5557" y="5804"/>
                  </a:lnTo>
                  <a:lnTo>
                    <a:pt x="5409" y="5903"/>
                  </a:lnTo>
                  <a:lnTo>
                    <a:pt x="5236" y="6002"/>
                  </a:lnTo>
                  <a:lnTo>
                    <a:pt x="5088" y="6101"/>
                  </a:lnTo>
                  <a:lnTo>
                    <a:pt x="4915" y="6150"/>
                  </a:lnTo>
                  <a:lnTo>
                    <a:pt x="4717" y="6199"/>
                  </a:lnTo>
                  <a:lnTo>
                    <a:pt x="4544" y="6249"/>
                  </a:lnTo>
                  <a:lnTo>
                    <a:pt x="4174" y="6249"/>
                  </a:lnTo>
                  <a:lnTo>
                    <a:pt x="3976" y="6224"/>
                  </a:lnTo>
                  <a:lnTo>
                    <a:pt x="3804" y="6175"/>
                  </a:lnTo>
                  <a:lnTo>
                    <a:pt x="3606" y="6125"/>
                  </a:lnTo>
                  <a:lnTo>
                    <a:pt x="3433" y="6051"/>
                  </a:lnTo>
                  <a:lnTo>
                    <a:pt x="3260" y="5952"/>
                  </a:lnTo>
                  <a:lnTo>
                    <a:pt x="3112" y="5829"/>
                  </a:lnTo>
                  <a:lnTo>
                    <a:pt x="2964" y="5706"/>
                  </a:lnTo>
                  <a:lnTo>
                    <a:pt x="2840" y="5557"/>
                  </a:lnTo>
                  <a:lnTo>
                    <a:pt x="2717" y="5409"/>
                  </a:lnTo>
                  <a:lnTo>
                    <a:pt x="2618" y="5261"/>
                  </a:lnTo>
                  <a:lnTo>
                    <a:pt x="2544" y="5088"/>
                  </a:lnTo>
                  <a:lnTo>
                    <a:pt x="2470" y="4915"/>
                  </a:lnTo>
                  <a:lnTo>
                    <a:pt x="2421" y="4742"/>
                  </a:lnTo>
                  <a:lnTo>
                    <a:pt x="2396" y="4569"/>
                  </a:lnTo>
                  <a:lnTo>
                    <a:pt x="2371" y="4372"/>
                  </a:lnTo>
                  <a:lnTo>
                    <a:pt x="2396" y="4199"/>
                  </a:lnTo>
                  <a:lnTo>
                    <a:pt x="2421" y="4001"/>
                  </a:lnTo>
                  <a:lnTo>
                    <a:pt x="2445" y="3804"/>
                  </a:lnTo>
                  <a:lnTo>
                    <a:pt x="2519" y="3631"/>
                  </a:lnTo>
                  <a:lnTo>
                    <a:pt x="2593" y="3458"/>
                  </a:lnTo>
                  <a:lnTo>
                    <a:pt x="2692" y="3285"/>
                  </a:lnTo>
                  <a:lnTo>
                    <a:pt x="2791" y="3112"/>
                  </a:lnTo>
                  <a:lnTo>
                    <a:pt x="2939" y="2989"/>
                  </a:lnTo>
                  <a:lnTo>
                    <a:pt x="3063" y="2841"/>
                  </a:lnTo>
                  <a:lnTo>
                    <a:pt x="3211" y="2742"/>
                  </a:lnTo>
                  <a:lnTo>
                    <a:pt x="3384" y="2643"/>
                  </a:lnTo>
                  <a:lnTo>
                    <a:pt x="3532" y="2569"/>
                  </a:lnTo>
                  <a:lnTo>
                    <a:pt x="3705" y="2495"/>
                  </a:lnTo>
                  <a:lnTo>
                    <a:pt x="3902" y="2446"/>
                  </a:lnTo>
                  <a:lnTo>
                    <a:pt x="4075" y="2421"/>
                  </a:lnTo>
                  <a:lnTo>
                    <a:pt x="4248" y="2396"/>
                  </a:lnTo>
                  <a:close/>
                  <a:moveTo>
                    <a:pt x="4199" y="1"/>
                  </a:moveTo>
                  <a:lnTo>
                    <a:pt x="3779" y="50"/>
                  </a:lnTo>
                  <a:lnTo>
                    <a:pt x="3384" y="99"/>
                  </a:lnTo>
                  <a:lnTo>
                    <a:pt x="2964" y="223"/>
                  </a:lnTo>
                  <a:lnTo>
                    <a:pt x="2593" y="371"/>
                  </a:lnTo>
                  <a:lnTo>
                    <a:pt x="2223" y="544"/>
                  </a:lnTo>
                  <a:lnTo>
                    <a:pt x="1853" y="766"/>
                  </a:lnTo>
                  <a:lnTo>
                    <a:pt x="1532" y="1013"/>
                  </a:lnTo>
                  <a:lnTo>
                    <a:pt x="1210" y="1310"/>
                  </a:lnTo>
                  <a:lnTo>
                    <a:pt x="939" y="1631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72" y="2767"/>
                  </a:lnTo>
                  <a:lnTo>
                    <a:pt x="149" y="3186"/>
                  </a:lnTo>
                  <a:lnTo>
                    <a:pt x="50" y="3606"/>
                  </a:lnTo>
                  <a:lnTo>
                    <a:pt x="0" y="4026"/>
                  </a:lnTo>
                  <a:lnTo>
                    <a:pt x="0" y="4446"/>
                  </a:lnTo>
                  <a:lnTo>
                    <a:pt x="25" y="4841"/>
                  </a:lnTo>
                  <a:lnTo>
                    <a:pt x="99" y="5261"/>
                  </a:lnTo>
                  <a:lnTo>
                    <a:pt x="198" y="5656"/>
                  </a:lnTo>
                  <a:lnTo>
                    <a:pt x="346" y="6051"/>
                  </a:lnTo>
                  <a:lnTo>
                    <a:pt x="544" y="6422"/>
                  </a:lnTo>
                  <a:lnTo>
                    <a:pt x="741" y="6767"/>
                  </a:lnTo>
                  <a:lnTo>
                    <a:pt x="1013" y="7113"/>
                  </a:lnTo>
                  <a:lnTo>
                    <a:pt x="1285" y="7410"/>
                  </a:lnTo>
                  <a:lnTo>
                    <a:pt x="1606" y="7706"/>
                  </a:lnTo>
                  <a:lnTo>
                    <a:pt x="1976" y="7953"/>
                  </a:lnTo>
                  <a:lnTo>
                    <a:pt x="2346" y="8175"/>
                  </a:lnTo>
                  <a:lnTo>
                    <a:pt x="2742" y="8348"/>
                  </a:lnTo>
                  <a:lnTo>
                    <a:pt x="3161" y="8496"/>
                  </a:lnTo>
                  <a:lnTo>
                    <a:pt x="3581" y="8570"/>
                  </a:lnTo>
                  <a:lnTo>
                    <a:pt x="4001" y="8620"/>
                  </a:lnTo>
                  <a:lnTo>
                    <a:pt x="4421" y="8644"/>
                  </a:lnTo>
                  <a:lnTo>
                    <a:pt x="4841" y="8620"/>
                  </a:lnTo>
                  <a:lnTo>
                    <a:pt x="5236" y="8546"/>
                  </a:lnTo>
                  <a:lnTo>
                    <a:pt x="5631" y="8422"/>
                  </a:lnTo>
                  <a:lnTo>
                    <a:pt x="6026" y="8274"/>
                  </a:lnTo>
                  <a:lnTo>
                    <a:pt x="6397" y="8101"/>
                  </a:lnTo>
                  <a:lnTo>
                    <a:pt x="6767" y="7879"/>
                  </a:lnTo>
                  <a:lnTo>
                    <a:pt x="7088" y="7632"/>
                  </a:lnTo>
                  <a:lnTo>
                    <a:pt x="7409" y="7335"/>
                  </a:lnTo>
                  <a:lnTo>
                    <a:pt x="7681" y="7014"/>
                  </a:lnTo>
                  <a:lnTo>
                    <a:pt x="7928" y="6669"/>
                  </a:lnTo>
                  <a:lnTo>
                    <a:pt x="8150" y="6274"/>
                  </a:lnTo>
                  <a:lnTo>
                    <a:pt x="8323" y="5878"/>
                  </a:lnTo>
                  <a:lnTo>
                    <a:pt x="8471" y="5459"/>
                  </a:lnTo>
                  <a:lnTo>
                    <a:pt x="8570" y="5039"/>
                  </a:lnTo>
                  <a:lnTo>
                    <a:pt x="8619" y="4644"/>
                  </a:lnTo>
                  <a:lnTo>
                    <a:pt x="8619" y="4224"/>
                  </a:lnTo>
                  <a:lnTo>
                    <a:pt x="8595" y="3804"/>
                  </a:lnTo>
                  <a:lnTo>
                    <a:pt x="8521" y="3384"/>
                  </a:lnTo>
                  <a:lnTo>
                    <a:pt x="8422" y="2989"/>
                  </a:lnTo>
                  <a:lnTo>
                    <a:pt x="8274" y="2594"/>
                  </a:lnTo>
                  <a:lnTo>
                    <a:pt x="8076" y="2223"/>
                  </a:lnTo>
                  <a:lnTo>
                    <a:pt x="7854" y="1878"/>
                  </a:lnTo>
                  <a:lnTo>
                    <a:pt x="7607" y="1532"/>
                  </a:lnTo>
                  <a:lnTo>
                    <a:pt x="7335" y="1235"/>
                  </a:lnTo>
                  <a:lnTo>
                    <a:pt x="7014" y="939"/>
                  </a:lnTo>
                  <a:lnTo>
                    <a:pt x="6644" y="692"/>
                  </a:lnTo>
                  <a:lnTo>
                    <a:pt x="6273" y="470"/>
                  </a:lnTo>
                  <a:lnTo>
                    <a:pt x="5853" y="297"/>
                  </a:lnTo>
                  <a:lnTo>
                    <a:pt x="5458" y="149"/>
                  </a:lnTo>
                  <a:lnTo>
                    <a:pt x="5038" y="75"/>
                  </a:lnTo>
                  <a:lnTo>
                    <a:pt x="4619" y="25"/>
                  </a:lnTo>
                  <a:lnTo>
                    <a:pt x="419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9" name="Google Shape;829;p25"/>
          <p:cNvGrpSpPr/>
          <p:nvPr/>
        </p:nvGrpSpPr>
        <p:grpSpPr>
          <a:xfrm rot="-2325870">
            <a:off x="157565" y="4530418"/>
            <a:ext cx="340073" cy="353123"/>
            <a:chOff x="-489340" y="-2627756"/>
            <a:chExt cx="340085" cy="353135"/>
          </a:xfrm>
        </p:grpSpPr>
        <p:sp>
          <p:nvSpPr>
            <p:cNvPr id="830" name="Google Shape;830;p25"/>
            <p:cNvSpPr/>
            <p:nvPr/>
          </p:nvSpPr>
          <p:spPr>
            <a:xfrm>
              <a:off x="-489340" y="-2601581"/>
              <a:ext cx="326997" cy="326959"/>
            </a:xfrm>
            <a:custGeom>
              <a:rect b="b" l="l" r="r" t="t"/>
              <a:pathLst>
                <a:path extrusionOk="0" h="8644" w="8645">
                  <a:moveTo>
                    <a:pt x="4471" y="2396"/>
                  </a:moveTo>
                  <a:lnTo>
                    <a:pt x="4644" y="2420"/>
                  </a:lnTo>
                  <a:lnTo>
                    <a:pt x="4841" y="2470"/>
                  </a:lnTo>
                  <a:lnTo>
                    <a:pt x="5014" y="2519"/>
                  </a:lnTo>
                  <a:lnTo>
                    <a:pt x="5212" y="2618"/>
                  </a:lnTo>
                  <a:lnTo>
                    <a:pt x="5385" y="2717"/>
                  </a:lnTo>
                  <a:lnTo>
                    <a:pt x="5533" y="2816"/>
                  </a:lnTo>
                  <a:lnTo>
                    <a:pt x="5681" y="2939"/>
                  </a:lnTo>
                  <a:lnTo>
                    <a:pt x="5805" y="3087"/>
                  </a:lnTo>
                  <a:lnTo>
                    <a:pt x="5903" y="3235"/>
                  </a:lnTo>
                  <a:lnTo>
                    <a:pt x="6002" y="3384"/>
                  </a:lnTo>
                  <a:lnTo>
                    <a:pt x="6101" y="3556"/>
                  </a:lnTo>
                  <a:lnTo>
                    <a:pt x="6150" y="3729"/>
                  </a:lnTo>
                  <a:lnTo>
                    <a:pt x="6200" y="3902"/>
                  </a:lnTo>
                  <a:lnTo>
                    <a:pt x="6249" y="4100"/>
                  </a:lnTo>
                  <a:lnTo>
                    <a:pt x="6249" y="4273"/>
                  </a:lnTo>
                  <a:lnTo>
                    <a:pt x="6249" y="4470"/>
                  </a:lnTo>
                  <a:lnTo>
                    <a:pt x="6224" y="4643"/>
                  </a:lnTo>
                  <a:lnTo>
                    <a:pt x="6175" y="4841"/>
                  </a:lnTo>
                  <a:lnTo>
                    <a:pt x="6126" y="5014"/>
                  </a:lnTo>
                  <a:lnTo>
                    <a:pt x="6052" y="5186"/>
                  </a:lnTo>
                  <a:lnTo>
                    <a:pt x="5953" y="5359"/>
                  </a:lnTo>
                  <a:lnTo>
                    <a:pt x="5829" y="5532"/>
                  </a:lnTo>
                  <a:lnTo>
                    <a:pt x="5706" y="5680"/>
                  </a:lnTo>
                  <a:lnTo>
                    <a:pt x="5558" y="5804"/>
                  </a:lnTo>
                  <a:lnTo>
                    <a:pt x="5409" y="5903"/>
                  </a:lnTo>
                  <a:lnTo>
                    <a:pt x="5261" y="6001"/>
                  </a:lnTo>
                  <a:lnTo>
                    <a:pt x="5088" y="6100"/>
                  </a:lnTo>
                  <a:lnTo>
                    <a:pt x="4915" y="6150"/>
                  </a:lnTo>
                  <a:lnTo>
                    <a:pt x="4743" y="6199"/>
                  </a:lnTo>
                  <a:lnTo>
                    <a:pt x="4570" y="6224"/>
                  </a:lnTo>
                  <a:lnTo>
                    <a:pt x="4372" y="6248"/>
                  </a:lnTo>
                  <a:lnTo>
                    <a:pt x="4199" y="6248"/>
                  </a:lnTo>
                  <a:lnTo>
                    <a:pt x="4002" y="6224"/>
                  </a:lnTo>
                  <a:lnTo>
                    <a:pt x="3829" y="6174"/>
                  </a:lnTo>
                  <a:lnTo>
                    <a:pt x="3631" y="6125"/>
                  </a:lnTo>
                  <a:lnTo>
                    <a:pt x="3458" y="6051"/>
                  </a:lnTo>
                  <a:lnTo>
                    <a:pt x="3286" y="5952"/>
                  </a:lnTo>
                  <a:lnTo>
                    <a:pt x="3113" y="5828"/>
                  </a:lnTo>
                  <a:lnTo>
                    <a:pt x="2989" y="5705"/>
                  </a:lnTo>
                  <a:lnTo>
                    <a:pt x="2866" y="5557"/>
                  </a:lnTo>
                  <a:lnTo>
                    <a:pt x="2742" y="5409"/>
                  </a:lnTo>
                  <a:lnTo>
                    <a:pt x="2643" y="5260"/>
                  </a:lnTo>
                  <a:lnTo>
                    <a:pt x="2569" y="5088"/>
                  </a:lnTo>
                  <a:lnTo>
                    <a:pt x="2495" y="4915"/>
                  </a:lnTo>
                  <a:lnTo>
                    <a:pt x="2446" y="4742"/>
                  </a:lnTo>
                  <a:lnTo>
                    <a:pt x="2421" y="4569"/>
                  </a:lnTo>
                  <a:lnTo>
                    <a:pt x="2396" y="4371"/>
                  </a:lnTo>
                  <a:lnTo>
                    <a:pt x="2396" y="4174"/>
                  </a:lnTo>
                  <a:lnTo>
                    <a:pt x="2421" y="4001"/>
                  </a:lnTo>
                  <a:lnTo>
                    <a:pt x="2471" y="3803"/>
                  </a:lnTo>
                  <a:lnTo>
                    <a:pt x="2520" y="3631"/>
                  </a:lnTo>
                  <a:lnTo>
                    <a:pt x="2619" y="3458"/>
                  </a:lnTo>
                  <a:lnTo>
                    <a:pt x="2717" y="3285"/>
                  </a:lnTo>
                  <a:lnTo>
                    <a:pt x="2816" y="3112"/>
                  </a:lnTo>
                  <a:lnTo>
                    <a:pt x="2940" y="2988"/>
                  </a:lnTo>
                  <a:lnTo>
                    <a:pt x="3088" y="2840"/>
                  </a:lnTo>
                  <a:lnTo>
                    <a:pt x="3236" y="2741"/>
                  </a:lnTo>
                  <a:lnTo>
                    <a:pt x="3384" y="2643"/>
                  </a:lnTo>
                  <a:lnTo>
                    <a:pt x="3557" y="2569"/>
                  </a:lnTo>
                  <a:lnTo>
                    <a:pt x="3730" y="2494"/>
                  </a:lnTo>
                  <a:lnTo>
                    <a:pt x="3903" y="2445"/>
                  </a:lnTo>
                  <a:lnTo>
                    <a:pt x="4100" y="2420"/>
                  </a:lnTo>
                  <a:lnTo>
                    <a:pt x="4273" y="2396"/>
                  </a:lnTo>
                  <a:close/>
                  <a:moveTo>
                    <a:pt x="4224" y="0"/>
                  </a:moveTo>
                  <a:lnTo>
                    <a:pt x="3804" y="50"/>
                  </a:lnTo>
                  <a:lnTo>
                    <a:pt x="3384" y="99"/>
                  </a:lnTo>
                  <a:lnTo>
                    <a:pt x="2989" y="222"/>
                  </a:lnTo>
                  <a:lnTo>
                    <a:pt x="2594" y="371"/>
                  </a:lnTo>
                  <a:lnTo>
                    <a:pt x="2224" y="543"/>
                  </a:lnTo>
                  <a:lnTo>
                    <a:pt x="1878" y="766"/>
                  </a:lnTo>
                  <a:lnTo>
                    <a:pt x="1557" y="1013"/>
                  </a:lnTo>
                  <a:lnTo>
                    <a:pt x="1236" y="1309"/>
                  </a:lnTo>
                  <a:lnTo>
                    <a:pt x="964" y="1630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97" y="2766"/>
                  </a:lnTo>
                  <a:lnTo>
                    <a:pt x="174" y="3186"/>
                  </a:lnTo>
                  <a:lnTo>
                    <a:pt x="75" y="3606"/>
                  </a:lnTo>
                  <a:lnTo>
                    <a:pt x="26" y="4026"/>
                  </a:lnTo>
                  <a:lnTo>
                    <a:pt x="1" y="4445"/>
                  </a:lnTo>
                  <a:lnTo>
                    <a:pt x="50" y="4841"/>
                  </a:lnTo>
                  <a:lnTo>
                    <a:pt x="100" y="5260"/>
                  </a:lnTo>
                  <a:lnTo>
                    <a:pt x="223" y="5656"/>
                  </a:lnTo>
                  <a:lnTo>
                    <a:pt x="371" y="6051"/>
                  </a:lnTo>
                  <a:lnTo>
                    <a:pt x="544" y="6421"/>
                  </a:lnTo>
                  <a:lnTo>
                    <a:pt x="766" y="6767"/>
                  </a:lnTo>
                  <a:lnTo>
                    <a:pt x="1013" y="7113"/>
                  </a:lnTo>
                  <a:lnTo>
                    <a:pt x="1310" y="7409"/>
                  </a:lnTo>
                  <a:lnTo>
                    <a:pt x="1631" y="7705"/>
                  </a:lnTo>
                  <a:lnTo>
                    <a:pt x="1977" y="7952"/>
                  </a:lnTo>
                  <a:lnTo>
                    <a:pt x="2372" y="8175"/>
                  </a:lnTo>
                  <a:lnTo>
                    <a:pt x="2767" y="8348"/>
                  </a:lnTo>
                  <a:lnTo>
                    <a:pt x="3187" y="8496"/>
                  </a:lnTo>
                  <a:lnTo>
                    <a:pt x="3607" y="8570"/>
                  </a:lnTo>
                  <a:lnTo>
                    <a:pt x="4026" y="8619"/>
                  </a:lnTo>
                  <a:lnTo>
                    <a:pt x="4446" y="8644"/>
                  </a:lnTo>
                  <a:lnTo>
                    <a:pt x="4841" y="8619"/>
                  </a:lnTo>
                  <a:lnTo>
                    <a:pt x="5261" y="8545"/>
                  </a:lnTo>
                  <a:lnTo>
                    <a:pt x="5656" y="8422"/>
                  </a:lnTo>
                  <a:lnTo>
                    <a:pt x="6052" y="8273"/>
                  </a:lnTo>
                  <a:lnTo>
                    <a:pt x="6422" y="8101"/>
                  </a:lnTo>
                  <a:lnTo>
                    <a:pt x="6768" y="7878"/>
                  </a:lnTo>
                  <a:lnTo>
                    <a:pt x="7113" y="7631"/>
                  </a:lnTo>
                  <a:lnTo>
                    <a:pt x="7410" y="7335"/>
                  </a:lnTo>
                  <a:lnTo>
                    <a:pt x="7706" y="7014"/>
                  </a:lnTo>
                  <a:lnTo>
                    <a:pt x="7953" y="6668"/>
                  </a:lnTo>
                  <a:lnTo>
                    <a:pt x="8175" y="6273"/>
                  </a:lnTo>
                  <a:lnTo>
                    <a:pt x="8348" y="5878"/>
                  </a:lnTo>
                  <a:lnTo>
                    <a:pt x="8496" y="5458"/>
                  </a:lnTo>
                  <a:lnTo>
                    <a:pt x="8571" y="5038"/>
                  </a:lnTo>
                  <a:lnTo>
                    <a:pt x="8645" y="4618"/>
                  </a:lnTo>
                  <a:lnTo>
                    <a:pt x="8645" y="4223"/>
                  </a:lnTo>
                  <a:lnTo>
                    <a:pt x="8620" y="3803"/>
                  </a:lnTo>
                  <a:lnTo>
                    <a:pt x="8546" y="3384"/>
                  </a:lnTo>
                  <a:lnTo>
                    <a:pt x="8422" y="2988"/>
                  </a:lnTo>
                  <a:lnTo>
                    <a:pt x="8274" y="2593"/>
                  </a:lnTo>
                  <a:lnTo>
                    <a:pt x="8101" y="2223"/>
                  </a:lnTo>
                  <a:lnTo>
                    <a:pt x="7879" y="1877"/>
                  </a:lnTo>
                  <a:lnTo>
                    <a:pt x="7632" y="1531"/>
                  </a:lnTo>
                  <a:lnTo>
                    <a:pt x="7336" y="1235"/>
                  </a:lnTo>
                  <a:lnTo>
                    <a:pt x="7015" y="939"/>
                  </a:lnTo>
                  <a:lnTo>
                    <a:pt x="6669" y="692"/>
                  </a:lnTo>
                  <a:lnTo>
                    <a:pt x="6298" y="469"/>
                  </a:lnTo>
                  <a:lnTo>
                    <a:pt x="5879" y="296"/>
                  </a:lnTo>
                  <a:lnTo>
                    <a:pt x="5483" y="148"/>
                  </a:lnTo>
                  <a:lnTo>
                    <a:pt x="5064" y="74"/>
                  </a:lnTo>
                  <a:lnTo>
                    <a:pt x="4644" y="25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5"/>
            <p:cNvSpPr/>
            <p:nvPr/>
          </p:nvSpPr>
          <p:spPr>
            <a:xfrm>
              <a:off x="-475307" y="-2627756"/>
              <a:ext cx="326052" cy="326997"/>
            </a:xfrm>
            <a:custGeom>
              <a:rect b="b" l="l" r="r" t="t"/>
              <a:pathLst>
                <a:path extrusionOk="0" h="8645" w="8620">
                  <a:moveTo>
                    <a:pt x="4446" y="2396"/>
                  </a:moveTo>
                  <a:lnTo>
                    <a:pt x="4643" y="2421"/>
                  </a:lnTo>
                  <a:lnTo>
                    <a:pt x="4816" y="2470"/>
                  </a:lnTo>
                  <a:lnTo>
                    <a:pt x="5014" y="2520"/>
                  </a:lnTo>
                  <a:lnTo>
                    <a:pt x="5187" y="2618"/>
                  </a:lnTo>
                  <a:lnTo>
                    <a:pt x="5359" y="2717"/>
                  </a:lnTo>
                  <a:lnTo>
                    <a:pt x="5508" y="2816"/>
                  </a:lnTo>
                  <a:lnTo>
                    <a:pt x="5656" y="2940"/>
                  </a:lnTo>
                  <a:lnTo>
                    <a:pt x="5779" y="3088"/>
                  </a:lnTo>
                  <a:lnTo>
                    <a:pt x="5903" y="3236"/>
                  </a:lnTo>
                  <a:lnTo>
                    <a:pt x="6002" y="3384"/>
                  </a:lnTo>
                  <a:lnTo>
                    <a:pt x="6076" y="3557"/>
                  </a:lnTo>
                  <a:lnTo>
                    <a:pt x="6150" y="3730"/>
                  </a:lnTo>
                  <a:lnTo>
                    <a:pt x="6199" y="3903"/>
                  </a:lnTo>
                  <a:lnTo>
                    <a:pt x="6224" y="4100"/>
                  </a:lnTo>
                  <a:lnTo>
                    <a:pt x="6224" y="4273"/>
                  </a:lnTo>
                  <a:lnTo>
                    <a:pt x="6224" y="4471"/>
                  </a:lnTo>
                  <a:lnTo>
                    <a:pt x="6199" y="4644"/>
                  </a:lnTo>
                  <a:lnTo>
                    <a:pt x="6174" y="4841"/>
                  </a:lnTo>
                  <a:lnTo>
                    <a:pt x="6100" y="5014"/>
                  </a:lnTo>
                  <a:lnTo>
                    <a:pt x="6026" y="5187"/>
                  </a:lnTo>
                  <a:lnTo>
                    <a:pt x="5927" y="5360"/>
                  </a:lnTo>
                  <a:lnTo>
                    <a:pt x="5804" y="5533"/>
                  </a:lnTo>
                  <a:lnTo>
                    <a:pt x="5681" y="5681"/>
                  </a:lnTo>
                  <a:lnTo>
                    <a:pt x="5557" y="5804"/>
                  </a:lnTo>
                  <a:lnTo>
                    <a:pt x="5409" y="5903"/>
                  </a:lnTo>
                  <a:lnTo>
                    <a:pt x="5236" y="6002"/>
                  </a:lnTo>
                  <a:lnTo>
                    <a:pt x="5088" y="6101"/>
                  </a:lnTo>
                  <a:lnTo>
                    <a:pt x="4915" y="6150"/>
                  </a:lnTo>
                  <a:lnTo>
                    <a:pt x="4717" y="6199"/>
                  </a:lnTo>
                  <a:lnTo>
                    <a:pt x="4544" y="6249"/>
                  </a:lnTo>
                  <a:lnTo>
                    <a:pt x="4174" y="6249"/>
                  </a:lnTo>
                  <a:lnTo>
                    <a:pt x="3976" y="6224"/>
                  </a:lnTo>
                  <a:lnTo>
                    <a:pt x="3804" y="6175"/>
                  </a:lnTo>
                  <a:lnTo>
                    <a:pt x="3606" y="6125"/>
                  </a:lnTo>
                  <a:lnTo>
                    <a:pt x="3433" y="6051"/>
                  </a:lnTo>
                  <a:lnTo>
                    <a:pt x="3260" y="5952"/>
                  </a:lnTo>
                  <a:lnTo>
                    <a:pt x="3112" y="5829"/>
                  </a:lnTo>
                  <a:lnTo>
                    <a:pt x="2964" y="5706"/>
                  </a:lnTo>
                  <a:lnTo>
                    <a:pt x="2840" y="5557"/>
                  </a:lnTo>
                  <a:lnTo>
                    <a:pt x="2717" y="5409"/>
                  </a:lnTo>
                  <a:lnTo>
                    <a:pt x="2618" y="5261"/>
                  </a:lnTo>
                  <a:lnTo>
                    <a:pt x="2544" y="5088"/>
                  </a:lnTo>
                  <a:lnTo>
                    <a:pt x="2470" y="4915"/>
                  </a:lnTo>
                  <a:lnTo>
                    <a:pt x="2421" y="4742"/>
                  </a:lnTo>
                  <a:lnTo>
                    <a:pt x="2396" y="4569"/>
                  </a:lnTo>
                  <a:lnTo>
                    <a:pt x="2371" y="4372"/>
                  </a:lnTo>
                  <a:lnTo>
                    <a:pt x="2396" y="4199"/>
                  </a:lnTo>
                  <a:lnTo>
                    <a:pt x="2421" y="4001"/>
                  </a:lnTo>
                  <a:lnTo>
                    <a:pt x="2445" y="3804"/>
                  </a:lnTo>
                  <a:lnTo>
                    <a:pt x="2519" y="3631"/>
                  </a:lnTo>
                  <a:lnTo>
                    <a:pt x="2593" y="3458"/>
                  </a:lnTo>
                  <a:lnTo>
                    <a:pt x="2692" y="3285"/>
                  </a:lnTo>
                  <a:lnTo>
                    <a:pt x="2791" y="3112"/>
                  </a:lnTo>
                  <a:lnTo>
                    <a:pt x="2939" y="2989"/>
                  </a:lnTo>
                  <a:lnTo>
                    <a:pt x="3063" y="2841"/>
                  </a:lnTo>
                  <a:lnTo>
                    <a:pt x="3211" y="2742"/>
                  </a:lnTo>
                  <a:lnTo>
                    <a:pt x="3384" y="2643"/>
                  </a:lnTo>
                  <a:lnTo>
                    <a:pt x="3532" y="2569"/>
                  </a:lnTo>
                  <a:lnTo>
                    <a:pt x="3705" y="2495"/>
                  </a:lnTo>
                  <a:lnTo>
                    <a:pt x="3902" y="2446"/>
                  </a:lnTo>
                  <a:lnTo>
                    <a:pt x="4075" y="2421"/>
                  </a:lnTo>
                  <a:lnTo>
                    <a:pt x="4248" y="2396"/>
                  </a:lnTo>
                  <a:close/>
                  <a:moveTo>
                    <a:pt x="4199" y="1"/>
                  </a:moveTo>
                  <a:lnTo>
                    <a:pt x="3779" y="50"/>
                  </a:lnTo>
                  <a:lnTo>
                    <a:pt x="3384" y="99"/>
                  </a:lnTo>
                  <a:lnTo>
                    <a:pt x="2964" y="223"/>
                  </a:lnTo>
                  <a:lnTo>
                    <a:pt x="2593" y="371"/>
                  </a:lnTo>
                  <a:lnTo>
                    <a:pt x="2223" y="544"/>
                  </a:lnTo>
                  <a:lnTo>
                    <a:pt x="1853" y="766"/>
                  </a:lnTo>
                  <a:lnTo>
                    <a:pt x="1532" y="1013"/>
                  </a:lnTo>
                  <a:lnTo>
                    <a:pt x="1210" y="1310"/>
                  </a:lnTo>
                  <a:lnTo>
                    <a:pt x="939" y="1631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72" y="2767"/>
                  </a:lnTo>
                  <a:lnTo>
                    <a:pt x="149" y="3186"/>
                  </a:lnTo>
                  <a:lnTo>
                    <a:pt x="50" y="3606"/>
                  </a:lnTo>
                  <a:lnTo>
                    <a:pt x="0" y="4026"/>
                  </a:lnTo>
                  <a:lnTo>
                    <a:pt x="0" y="4446"/>
                  </a:lnTo>
                  <a:lnTo>
                    <a:pt x="25" y="4841"/>
                  </a:lnTo>
                  <a:lnTo>
                    <a:pt x="99" y="5261"/>
                  </a:lnTo>
                  <a:lnTo>
                    <a:pt x="198" y="5656"/>
                  </a:lnTo>
                  <a:lnTo>
                    <a:pt x="346" y="6051"/>
                  </a:lnTo>
                  <a:lnTo>
                    <a:pt x="544" y="6422"/>
                  </a:lnTo>
                  <a:lnTo>
                    <a:pt x="741" y="6767"/>
                  </a:lnTo>
                  <a:lnTo>
                    <a:pt x="1013" y="7113"/>
                  </a:lnTo>
                  <a:lnTo>
                    <a:pt x="1285" y="7410"/>
                  </a:lnTo>
                  <a:lnTo>
                    <a:pt x="1606" y="7706"/>
                  </a:lnTo>
                  <a:lnTo>
                    <a:pt x="1976" y="7953"/>
                  </a:lnTo>
                  <a:lnTo>
                    <a:pt x="2346" y="8175"/>
                  </a:lnTo>
                  <a:lnTo>
                    <a:pt x="2742" y="8348"/>
                  </a:lnTo>
                  <a:lnTo>
                    <a:pt x="3161" y="8496"/>
                  </a:lnTo>
                  <a:lnTo>
                    <a:pt x="3581" y="8570"/>
                  </a:lnTo>
                  <a:lnTo>
                    <a:pt x="4001" y="8620"/>
                  </a:lnTo>
                  <a:lnTo>
                    <a:pt x="4421" y="8644"/>
                  </a:lnTo>
                  <a:lnTo>
                    <a:pt x="4841" y="8620"/>
                  </a:lnTo>
                  <a:lnTo>
                    <a:pt x="5236" y="8546"/>
                  </a:lnTo>
                  <a:lnTo>
                    <a:pt x="5631" y="8422"/>
                  </a:lnTo>
                  <a:lnTo>
                    <a:pt x="6026" y="8274"/>
                  </a:lnTo>
                  <a:lnTo>
                    <a:pt x="6397" y="8101"/>
                  </a:lnTo>
                  <a:lnTo>
                    <a:pt x="6767" y="7879"/>
                  </a:lnTo>
                  <a:lnTo>
                    <a:pt x="7088" y="7632"/>
                  </a:lnTo>
                  <a:lnTo>
                    <a:pt x="7409" y="7335"/>
                  </a:lnTo>
                  <a:lnTo>
                    <a:pt x="7681" y="7014"/>
                  </a:lnTo>
                  <a:lnTo>
                    <a:pt x="7928" y="6669"/>
                  </a:lnTo>
                  <a:lnTo>
                    <a:pt x="8150" y="6274"/>
                  </a:lnTo>
                  <a:lnTo>
                    <a:pt x="8323" y="5878"/>
                  </a:lnTo>
                  <a:lnTo>
                    <a:pt x="8471" y="5459"/>
                  </a:lnTo>
                  <a:lnTo>
                    <a:pt x="8570" y="5039"/>
                  </a:lnTo>
                  <a:lnTo>
                    <a:pt x="8619" y="4644"/>
                  </a:lnTo>
                  <a:lnTo>
                    <a:pt x="8619" y="4224"/>
                  </a:lnTo>
                  <a:lnTo>
                    <a:pt x="8595" y="3804"/>
                  </a:lnTo>
                  <a:lnTo>
                    <a:pt x="8521" y="3384"/>
                  </a:lnTo>
                  <a:lnTo>
                    <a:pt x="8422" y="2989"/>
                  </a:lnTo>
                  <a:lnTo>
                    <a:pt x="8274" y="2594"/>
                  </a:lnTo>
                  <a:lnTo>
                    <a:pt x="8076" y="2223"/>
                  </a:lnTo>
                  <a:lnTo>
                    <a:pt x="7854" y="1878"/>
                  </a:lnTo>
                  <a:lnTo>
                    <a:pt x="7607" y="1532"/>
                  </a:lnTo>
                  <a:lnTo>
                    <a:pt x="7335" y="1235"/>
                  </a:lnTo>
                  <a:lnTo>
                    <a:pt x="7014" y="939"/>
                  </a:lnTo>
                  <a:lnTo>
                    <a:pt x="6644" y="692"/>
                  </a:lnTo>
                  <a:lnTo>
                    <a:pt x="6273" y="470"/>
                  </a:lnTo>
                  <a:lnTo>
                    <a:pt x="5853" y="297"/>
                  </a:lnTo>
                  <a:lnTo>
                    <a:pt x="5458" y="149"/>
                  </a:lnTo>
                  <a:lnTo>
                    <a:pt x="5038" y="75"/>
                  </a:lnTo>
                  <a:lnTo>
                    <a:pt x="4619" y="25"/>
                  </a:lnTo>
                  <a:lnTo>
                    <a:pt x="419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2" name="Google Shape;832;p25"/>
          <p:cNvGrpSpPr/>
          <p:nvPr/>
        </p:nvGrpSpPr>
        <p:grpSpPr>
          <a:xfrm>
            <a:off x="296935" y="3946144"/>
            <a:ext cx="340085" cy="353135"/>
            <a:chOff x="-489340" y="-2627756"/>
            <a:chExt cx="340085" cy="353135"/>
          </a:xfrm>
        </p:grpSpPr>
        <p:sp>
          <p:nvSpPr>
            <p:cNvPr id="833" name="Google Shape;833;p25"/>
            <p:cNvSpPr/>
            <p:nvPr/>
          </p:nvSpPr>
          <p:spPr>
            <a:xfrm>
              <a:off x="-489340" y="-2601581"/>
              <a:ext cx="326997" cy="326959"/>
            </a:xfrm>
            <a:custGeom>
              <a:rect b="b" l="l" r="r" t="t"/>
              <a:pathLst>
                <a:path extrusionOk="0" h="8644" w="8645">
                  <a:moveTo>
                    <a:pt x="4471" y="2396"/>
                  </a:moveTo>
                  <a:lnTo>
                    <a:pt x="4644" y="2420"/>
                  </a:lnTo>
                  <a:lnTo>
                    <a:pt x="4841" y="2470"/>
                  </a:lnTo>
                  <a:lnTo>
                    <a:pt x="5014" y="2519"/>
                  </a:lnTo>
                  <a:lnTo>
                    <a:pt x="5212" y="2618"/>
                  </a:lnTo>
                  <a:lnTo>
                    <a:pt x="5385" y="2717"/>
                  </a:lnTo>
                  <a:lnTo>
                    <a:pt x="5533" y="2816"/>
                  </a:lnTo>
                  <a:lnTo>
                    <a:pt x="5681" y="2939"/>
                  </a:lnTo>
                  <a:lnTo>
                    <a:pt x="5805" y="3087"/>
                  </a:lnTo>
                  <a:lnTo>
                    <a:pt x="5903" y="3235"/>
                  </a:lnTo>
                  <a:lnTo>
                    <a:pt x="6002" y="3384"/>
                  </a:lnTo>
                  <a:lnTo>
                    <a:pt x="6101" y="3556"/>
                  </a:lnTo>
                  <a:lnTo>
                    <a:pt x="6150" y="3729"/>
                  </a:lnTo>
                  <a:lnTo>
                    <a:pt x="6200" y="3902"/>
                  </a:lnTo>
                  <a:lnTo>
                    <a:pt x="6249" y="4100"/>
                  </a:lnTo>
                  <a:lnTo>
                    <a:pt x="6249" y="4273"/>
                  </a:lnTo>
                  <a:lnTo>
                    <a:pt x="6249" y="4470"/>
                  </a:lnTo>
                  <a:lnTo>
                    <a:pt x="6224" y="4643"/>
                  </a:lnTo>
                  <a:lnTo>
                    <a:pt x="6175" y="4841"/>
                  </a:lnTo>
                  <a:lnTo>
                    <a:pt x="6126" y="5014"/>
                  </a:lnTo>
                  <a:lnTo>
                    <a:pt x="6052" y="5186"/>
                  </a:lnTo>
                  <a:lnTo>
                    <a:pt x="5953" y="5359"/>
                  </a:lnTo>
                  <a:lnTo>
                    <a:pt x="5829" y="5532"/>
                  </a:lnTo>
                  <a:lnTo>
                    <a:pt x="5706" y="5680"/>
                  </a:lnTo>
                  <a:lnTo>
                    <a:pt x="5558" y="5804"/>
                  </a:lnTo>
                  <a:lnTo>
                    <a:pt x="5409" y="5903"/>
                  </a:lnTo>
                  <a:lnTo>
                    <a:pt x="5261" y="6001"/>
                  </a:lnTo>
                  <a:lnTo>
                    <a:pt x="5088" y="6100"/>
                  </a:lnTo>
                  <a:lnTo>
                    <a:pt x="4915" y="6150"/>
                  </a:lnTo>
                  <a:lnTo>
                    <a:pt x="4743" y="6199"/>
                  </a:lnTo>
                  <a:lnTo>
                    <a:pt x="4570" y="6224"/>
                  </a:lnTo>
                  <a:lnTo>
                    <a:pt x="4372" y="6248"/>
                  </a:lnTo>
                  <a:lnTo>
                    <a:pt x="4199" y="6248"/>
                  </a:lnTo>
                  <a:lnTo>
                    <a:pt x="4002" y="6224"/>
                  </a:lnTo>
                  <a:lnTo>
                    <a:pt x="3829" y="6174"/>
                  </a:lnTo>
                  <a:lnTo>
                    <a:pt x="3631" y="6125"/>
                  </a:lnTo>
                  <a:lnTo>
                    <a:pt x="3458" y="6051"/>
                  </a:lnTo>
                  <a:lnTo>
                    <a:pt x="3286" y="5952"/>
                  </a:lnTo>
                  <a:lnTo>
                    <a:pt x="3113" y="5828"/>
                  </a:lnTo>
                  <a:lnTo>
                    <a:pt x="2989" y="5705"/>
                  </a:lnTo>
                  <a:lnTo>
                    <a:pt x="2866" y="5557"/>
                  </a:lnTo>
                  <a:lnTo>
                    <a:pt x="2742" y="5409"/>
                  </a:lnTo>
                  <a:lnTo>
                    <a:pt x="2643" y="5260"/>
                  </a:lnTo>
                  <a:lnTo>
                    <a:pt x="2569" y="5088"/>
                  </a:lnTo>
                  <a:lnTo>
                    <a:pt x="2495" y="4915"/>
                  </a:lnTo>
                  <a:lnTo>
                    <a:pt x="2446" y="4742"/>
                  </a:lnTo>
                  <a:lnTo>
                    <a:pt x="2421" y="4569"/>
                  </a:lnTo>
                  <a:lnTo>
                    <a:pt x="2396" y="4371"/>
                  </a:lnTo>
                  <a:lnTo>
                    <a:pt x="2396" y="4174"/>
                  </a:lnTo>
                  <a:lnTo>
                    <a:pt x="2421" y="4001"/>
                  </a:lnTo>
                  <a:lnTo>
                    <a:pt x="2471" y="3803"/>
                  </a:lnTo>
                  <a:lnTo>
                    <a:pt x="2520" y="3631"/>
                  </a:lnTo>
                  <a:lnTo>
                    <a:pt x="2619" y="3458"/>
                  </a:lnTo>
                  <a:lnTo>
                    <a:pt x="2717" y="3285"/>
                  </a:lnTo>
                  <a:lnTo>
                    <a:pt x="2816" y="3112"/>
                  </a:lnTo>
                  <a:lnTo>
                    <a:pt x="2940" y="2988"/>
                  </a:lnTo>
                  <a:lnTo>
                    <a:pt x="3088" y="2840"/>
                  </a:lnTo>
                  <a:lnTo>
                    <a:pt x="3236" y="2741"/>
                  </a:lnTo>
                  <a:lnTo>
                    <a:pt x="3384" y="2643"/>
                  </a:lnTo>
                  <a:lnTo>
                    <a:pt x="3557" y="2569"/>
                  </a:lnTo>
                  <a:lnTo>
                    <a:pt x="3730" y="2494"/>
                  </a:lnTo>
                  <a:lnTo>
                    <a:pt x="3903" y="2445"/>
                  </a:lnTo>
                  <a:lnTo>
                    <a:pt x="4100" y="2420"/>
                  </a:lnTo>
                  <a:lnTo>
                    <a:pt x="4273" y="2396"/>
                  </a:lnTo>
                  <a:close/>
                  <a:moveTo>
                    <a:pt x="4224" y="0"/>
                  </a:moveTo>
                  <a:lnTo>
                    <a:pt x="3804" y="50"/>
                  </a:lnTo>
                  <a:lnTo>
                    <a:pt x="3384" y="99"/>
                  </a:lnTo>
                  <a:lnTo>
                    <a:pt x="2989" y="222"/>
                  </a:lnTo>
                  <a:lnTo>
                    <a:pt x="2594" y="371"/>
                  </a:lnTo>
                  <a:lnTo>
                    <a:pt x="2224" y="543"/>
                  </a:lnTo>
                  <a:lnTo>
                    <a:pt x="1878" y="766"/>
                  </a:lnTo>
                  <a:lnTo>
                    <a:pt x="1557" y="1013"/>
                  </a:lnTo>
                  <a:lnTo>
                    <a:pt x="1236" y="1309"/>
                  </a:lnTo>
                  <a:lnTo>
                    <a:pt x="964" y="1630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97" y="2766"/>
                  </a:lnTo>
                  <a:lnTo>
                    <a:pt x="174" y="3186"/>
                  </a:lnTo>
                  <a:lnTo>
                    <a:pt x="75" y="3606"/>
                  </a:lnTo>
                  <a:lnTo>
                    <a:pt x="26" y="4026"/>
                  </a:lnTo>
                  <a:lnTo>
                    <a:pt x="1" y="4445"/>
                  </a:lnTo>
                  <a:lnTo>
                    <a:pt x="50" y="4841"/>
                  </a:lnTo>
                  <a:lnTo>
                    <a:pt x="100" y="5260"/>
                  </a:lnTo>
                  <a:lnTo>
                    <a:pt x="223" y="5656"/>
                  </a:lnTo>
                  <a:lnTo>
                    <a:pt x="371" y="6051"/>
                  </a:lnTo>
                  <a:lnTo>
                    <a:pt x="544" y="6421"/>
                  </a:lnTo>
                  <a:lnTo>
                    <a:pt x="766" y="6767"/>
                  </a:lnTo>
                  <a:lnTo>
                    <a:pt x="1013" y="7113"/>
                  </a:lnTo>
                  <a:lnTo>
                    <a:pt x="1310" y="7409"/>
                  </a:lnTo>
                  <a:lnTo>
                    <a:pt x="1631" y="7705"/>
                  </a:lnTo>
                  <a:lnTo>
                    <a:pt x="1977" y="7952"/>
                  </a:lnTo>
                  <a:lnTo>
                    <a:pt x="2372" y="8175"/>
                  </a:lnTo>
                  <a:lnTo>
                    <a:pt x="2767" y="8348"/>
                  </a:lnTo>
                  <a:lnTo>
                    <a:pt x="3187" y="8496"/>
                  </a:lnTo>
                  <a:lnTo>
                    <a:pt x="3607" y="8570"/>
                  </a:lnTo>
                  <a:lnTo>
                    <a:pt x="4026" y="8619"/>
                  </a:lnTo>
                  <a:lnTo>
                    <a:pt x="4446" y="8644"/>
                  </a:lnTo>
                  <a:lnTo>
                    <a:pt x="4841" y="8619"/>
                  </a:lnTo>
                  <a:lnTo>
                    <a:pt x="5261" y="8545"/>
                  </a:lnTo>
                  <a:lnTo>
                    <a:pt x="5656" y="8422"/>
                  </a:lnTo>
                  <a:lnTo>
                    <a:pt x="6052" y="8273"/>
                  </a:lnTo>
                  <a:lnTo>
                    <a:pt x="6422" y="8101"/>
                  </a:lnTo>
                  <a:lnTo>
                    <a:pt x="6768" y="7878"/>
                  </a:lnTo>
                  <a:lnTo>
                    <a:pt x="7113" y="7631"/>
                  </a:lnTo>
                  <a:lnTo>
                    <a:pt x="7410" y="7335"/>
                  </a:lnTo>
                  <a:lnTo>
                    <a:pt x="7706" y="7014"/>
                  </a:lnTo>
                  <a:lnTo>
                    <a:pt x="7953" y="6668"/>
                  </a:lnTo>
                  <a:lnTo>
                    <a:pt x="8175" y="6273"/>
                  </a:lnTo>
                  <a:lnTo>
                    <a:pt x="8348" y="5878"/>
                  </a:lnTo>
                  <a:lnTo>
                    <a:pt x="8496" y="5458"/>
                  </a:lnTo>
                  <a:lnTo>
                    <a:pt x="8571" y="5038"/>
                  </a:lnTo>
                  <a:lnTo>
                    <a:pt x="8645" y="4618"/>
                  </a:lnTo>
                  <a:lnTo>
                    <a:pt x="8645" y="4223"/>
                  </a:lnTo>
                  <a:lnTo>
                    <a:pt x="8620" y="3803"/>
                  </a:lnTo>
                  <a:lnTo>
                    <a:pt x="8546" y="3384"/>
                  </a:lnTo>
                  <a:lnTo>
                    <a:pt x="8422" y="2988"/>
                  </a:lnTo>
                  <a:lnTo>
                    <a:pt x="8274" y="2593"/>
                  </a:lnTo>
                  <a:lnTo>
                    <a:pt x="8101" y="2223"/>
                  </a:lnTo>
                  <a:lnTo>
                    <a:pt x="7879" y="1877"/>
                  </a:lnTo>
                  <a:lnTo>
                    <a:pt x="7632" y="1531"/>
                  </a:lnTo>
                  <a:lnTo>
                    <a:pt x="7336" y="1235"/>
                  </a:lnTo>
                  <a:lnTo>
                    <a:pt x="7015" y="939"/>
                  </a:lnTo>
                  <a:lnTo>
                    <a:pt x="6669" y="692"/>
                  </a:lnTo>
                  <a:lnTo>
                    <a:pt x="6298" y="469"/>
                  </a:lnTo>
                  <a:lnTo>
                    <a:pt x="5879" y="296"/>
                  </a:lnTo>
                  <a:lnTo>
                    <a:pt x="5483" y="148"/>
                  </a:lnTo>
                  <a:lnTo>
                    <a:pt x="5064" y="74"/>
                  </a:lnTo>
                  <a:lnTo>
                    <a:pt x="4644" y="25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5"/>
            <p:cNvSpPr/>
            <p:nvPr/>
          </p:nvSpPr>
          <p:spPr>
            <a:xfrm>
              <a:off x="-475307" y="-2627756"/>
              <a:ext cx="326052" cy="326997"/>
            </a:xfrm>
            <a:custGeom>
              <a:rect b="b" l="l" r="r" t="t"/>
              <a:pathLst>
                <a:path extrusionOk="0" h="8645" w="8620">
                  <a:moveTo>
                    <a:pt x="4446" y="2396"/>
                  </a:moveTo>
                  <a:lnTo>
                    <a:pt x="4643" y="2421"/>
                  </a:lnTo>
                  <a:lnTo>
                    <a:pt x="4816" y="2470"/>
                  </a:lnTo>
                  <a:lnTo>
                    <a:pt x="5014" y="2520"/>
                  </a:lnTo>
                  <a:lnTo>
                    <a:pt x="5187" y="2618"/>
                  </a:lnTo>
                  <a:lnTo>
                    <a:pt x="5359" y="2717"/>
                  </a:lnTo>
                  <a:lnTo>
                    <a:pt x="5508" y="2816"/>
                  </a:lnTo>
                  <a:lnTo>
                    <a:pt x="5656" y="2940"/>
                  </a:lnTo>
                  <a:lnTo>
                    <a:pt x="5779" y="3088"/>
                  </a:lnTo>
                  <a:lnTo>
                    <a:pt x="5903" y="3236"/>
                  </a:lnTo>
                  <a:lnTo>
                    <a:pt x="6002" y="3384"/>
                  </a:lnTo>
                  <a:lnTo>
                    <a:pt x="6076" y="3557"/>
                  </a:lnTo>
                  <a:lnTo>
                    <a:pt x="6150" y="3730"/>
                  </a:lnTo>
                  <a:lnTo>
                    <a:pt x="6199" y="3903"/>
                  </a:lnTo>
                  <a:lnTo>
                    <a:pt x="6224" y="4100"/>
                  </a:lnTo>
                  <a:lnTo>
                    <a:pt x="6224" y="4273"/>
                  </a:lnTo>
                  <a:lnTo>
                    <a:pt x="6224" y="4471"/>
                  </a:lnTo>
                  <a:lnTo>
                    <a:pt x="6199" y="4644"/>
                  </a:lnTo>
                  <a:lnTo>
                    <a:pt x="6174" y="4841"/>
                  </a:lnTo>
                  <a:lnTo>
                    <a:pt x="6100" y="5014"/>
                  </a:lnTo>
                  <a:lnTo>
                    <a:pt x="6026" y="5187"/>
                  </a:lnTo>
                  <a:lnTo>
                    <a:pt x="5927" y="5360"/>
                  </a:lnTo>
                  <a:lnTo>
                    <a:pt x="5804" y="5533"/>
                  </a:lnTo>
                  <a:lnTo>
                    <a:pt x="5681" y="5681"/>
                  </a:lnTo>
                  <a:lnTo>
                    <a:pt x="5557" y="5804"/>
                  </a:lnTo>
                  <a:lnTo>
                    <a:pt x="5409" y="5903"/>
                  </a:lnTo>
                  <a:lnTo>
                    <a:pt x="5236" y="6002"/>
                  </a:lnTo>
                  <a:lnTo>
                    <a:pt x="5088" y="6101"/>
                  </a:lnTo>
                  <a:lnTo>
                    <a:pt x="4915" y="6150"/>
                  </a:lnTo>
                  <a:lnTo>
                    <a:pt x="4717" y="6199"/>
                  </a:lnTo>
                  <a:lnTo>
                    <a:pt x="4544" y="6249"/>
                  </a:lnTo>
                  <a:lnTo>
                    <a:pt x="4174" y="6249"/>
                  </a:lnTo>
                  <a:lnTo>
                    <a:pt x="3976" y="6224"/>
                  </a:lnTo>
                  <a:lnTo>
                    <a:pt x="3804" y="6175"/>
                  </a:lnTo>
                  <a:lnTo>
                    <a:pt x="3606" y="6125"/>
                  </a:lnTo>
                  <a:lnTo>
                    <a:pt x="3433" y="6051"/>
                  </a:lnTo>
                  <a:lnTo>
                    <a:pt x="3260" y="5952"/>
                  </a:lnTo>
                  <a:lnTo>
                    <a:pt x="3112" y="5829"/>
                  </a:lnTo>
                  <a:lnTo>
                    <a:pt x="2964" y="5706"/>
                  </a:lnTo>
                  <a:lnTo>
                    <a:pt x="2840" y="5557"/>
                  </a:lnTo>
                  <a:lnTo>
                    <a:pt x="2717" y="5409"/>
                  </a:lnTo>
                  <a:lnTo>
                    <a:pt x="2618" y="5261"/>
                  </a:lnTo>
                  <a:lnTo>
                    <a:pt x="2544" y="5088"/>
                  </a:lnTo>
                  <a:lnTo>
                    <a:pt x="2470" y="4915"/>
                  </a:lnTo>
                  <a:lnTo>
                    <a:pt x="2421" y="4742"/>
                  </a:lnTo>
                  <a:lnTo>
                    <a:pt x="2396" y="4569"/>
                  </a:lnTo>
                  <a:lnTo>
                    <a:pt x="2371" y="4372"/>
                  </a:lnTo>
                  <a:lnTo>
                    <a:pt x="2396" y="4199"/>
                  </a:lnTo>
                  <a:lnTo>
                    <a:pt x="2421" y="4001"/>
                  </a:lnTo>
                  <a:lnTo>
                    <a:pt x="2445" y="3804"/>
                  </a:lnTo>
                  <a:lnTo>
                    <a:pt x="2519" y="3631"/>
                  </a:lnTo>
                  <a:lnTo>
                    <a:pt x="2593" y="3458"/>
                  </a:lnTo>
                  <a:lnTo>
                    <a:pt x="2692" y="3285"/>
                  </a:lnTo>
                  <a:lnTo>
                    <a:pt x="2791" y="3112"/>
                  </a:lnTo>
                  <a:lnTo>
                    <a:pt x="2939" y="2989"/>
                  </a:lnTo>
                  <a:lnTo>
                    <a:pt x="3063" y="2841"/>
                  </a:lnTo>
                  <a:lnTo>
                    <a:pt x="3211" y="2742"/>
                  </a:lnTo>
                  <a:lnTo>
                    <a:pt x="3384" y="2643"/>
                  </a:lnTo>
                  <a:lnTo>
                    <a:pt x="3532" y="2569"/>
                  </a:lnTo>
                  <a:lnTo>
                    <a:pt x="3705" y="2495"/>
                  </a:lnTo>
                  <a:lnTo>
                    <a:pt x="3902" y="2446"/>
                  </a:lnTo>
                  <a:lnTo>
                    <a:pt x="4075" y="2421"/>
                  </a:lnTo>
                  <a:lnTo>
                    <a:pt x="4248" y="2396"/>
                  </a:lnTo>
                  <a:close/>
                  <a:moveTo>
                    <a:pt x="4199" y="1"/>
                  </a:moveTo>
                  <a:lnTo>
                    <a:pt x="3779" y="50"/>
                  </a:lnTo>
                  <a:lnTo>
                    <a:pt x="3384" y="99"/>
                  </a:lnTo>
                  <a:lnTo>
                    <a:pt x="2964" y="223"/>
                  </a:lnTo>
                  <a:lnTo>
                    <a:pt x="2593" y="371"/>
                  </a:lnTo>
                  <a:lnTo>
                    <a:pt x="2223" y="544"/>
                  </a:lnTo>
                  <a:lnTo>
                    <a:pt x="1853" y="766"/>
                  </a:lnTo>
                  <a:lnTo>
                    <a:pt x="1532" y="1013"/>
                  </a:lnTo>
                  <a:lnTo>
                    <a:pt x="1210" y="1310"/>
                  </a:lnTo>
                  <a:lnTo>
                    <a:pt x="939" y="1631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72" y="2767"/>
                  </a:lnTo>
                  <a:lnTo>
                    <a:pt x="149" y="3186"/>
                  </a:lnTo>
                  <a:lnTo>
                    <a:pt x="50" y="3606"/>
                  </a:lnTo>
                  <a:lnTo>
                    <a:pt x="0" y="4026"/>
                  </a:lnTo>
                  <a:lnTo>
                    <a:pt x="0" y="4446"/>
                  </a:lnTo>
                  <a:lnTo>
                    <a:pt x="25" y="4841"/>
                  </a:lnTo>
                  <a:lnTo>
                    <a:pt x="99" y="5261"/>
                  </a:lnTo>
                  <a:lnTo>
                    <a:pt x="198" y="5656"/>
                  </a:lnTo>
                  <a:lnTo>
                    <a:pt x="346" y="6051"/>
                  </a:lnTo>
                  <a:lnTo>
                    <a:pt x="544" y="6422"/>
                  </a:lnTo>
                  <a:lnTo>
                    <a:pt x="741" y="6767"/>
                  </a:lnTo>
                  <a:lnTo>
                    <a:pt x="1013" y="7113"/>
                  </a:lnTo>
                  <a:lnTo>
                    <a:pt x="1285" y="7410"/>
                  </a:lnTo>
                  <a:lnTo>
                    <a:pt x="1606" y="7706"/>
                  </a:lnTo>
                  <a:lnTo>
                    <a:pt x="1976" y="7953"/>
                  </a:lnTo>
                  <a:lnTo>
                    <a:pt x="2346" y="8175"/>
                  </a:lnTo>
                  <a:lnTo>
                    <a:pt x="2742" y="8348"/>
                  </a:lnTo>
                  <a:lnTo>
                    <a:pt x="3161" y="8496"/>
                  </a:lnTo>
                  <a:lnTo>
                    <a:pt x="3581" y="8570"/>
                  </a:lnTo>
                  <a:lnTo>
                    <a:pt x="4001" y="8620"/>
                  </a:lnTo>
                  <a:lnTo>
                    <a:pt x="4421" y="8644"/>
                  </a:lnTo>
                  <a:lnTo>
                    <a:pt x="4841" y="8620"/>
                  </a:lnTo>
                  <a:lnTo>
                    <a:pt x="5236" y="8546"/>
                  </a:lnTo>
                  <a:lnTo>
                    <a:pt x="5631" y="8422"/>
                  </a:lnTo>
                  <a:lnTo>
                    <a:pt x="6026" y="8274"/>
                  </a:lnTo>
                  <a:lnTo>
                    <a:pt x="6397" y="8101"/>
                  </a:lnTo>
                  <a:lnTo>
                    <a:pt x="6767" y="7879"/>
                  </a:lnTo>
                  <a:lnTo>
                    <a:pt x="7088" y="7632"/>
                  </a:lnTo>
                  <a:lnTo>
                    <a:pt x="7409" y="7335"/>
                  </a:lnTo>
                  <a:lnTo>
                    <a:pt x="7681" y="7014"/>
                  </a:lnTo>
                  <a:lnTo>
                    <a:pt x="7928" y="6669"/>
                  </a:lnTo>
                  <a:lnTo>
                    <a:pt x="8150" y="6274"/>
                  </a:lnTo>
                  <a:lnTo>
                    <a:pt x="8323" y="5878"/>
                  </a:lnTo>
                  <a:lnTo>
                    <a:pt x="8471" y="5459"/>
                  </a:lnTo>
                  <a:lnTo>
                    <a:pt x="8570" y="5039"/>
                  </a:lnTo>
                  <a:lnTo>
                    <a:pt x="8619" y="4644"/>
                  </a:lnTo>
                  <a:lnTo>
                    <a:pt x="8619" y="4224"/>
                  </a:lnTo>
                  <a:lnTo>
                    <a:pt x="8595" y="3804"/>
                  </a:lnTo>
                  <a:lnTo>
                    <a:pt x="8521" y="3384"/>
                  </a:lnTo>
                  <a:lnTo>
                    <a:pt x="8422" y="2989"/>
                  </a:lnTo>
                  <a:lnTo>
                    <a:pt x="8274" y="2594"/>
                  </a:lnTo>
                  <a:lnTo>
                    <a:pt x="8076" y="2223"/>
                  </a:lnTo>
                  <a:lnTo>
                    <a:pt x="7854" y="1878"/>
                  </a:lnTo>
                  <a:lnTo>
                    <a:pt x="7607" y="1532"/>
                  </a:lnTo>
                  <a:lnTo>
                    <a:pt x="7335" y="1235"/>
                  </a:lnTo>
                  <a:lnTo>
                    <a:pt x="7014" y="939"/>
                  </a:lnTo>
                  <a:lnTo>
                    <a:pt x="6644" y="692"/>
                  </a:lnTo>
                  <a:lnTo>
                    <a:pt x="6273" y="470"/>
                  </a:lnTo>
                  <a:lnTo>
                    <a:pt x="5853" y="297"/>
                  </a:lnTo>
                  <a:lnTo>
                    <a:pt x="5458" y="149"/>
                  </a:lnTo>
                  <a:lnTo>
                    <a:pt x="5038" y="75"/>
                  </a:lnTo>
                  <a:lnTo>
                    <a:pt x="4619" y="25"/>
                  </a:lnTo>
                  <a:lnTo>
                    <a:pt x="419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26"/>
          <p:cNvSpPr txBox="1"/>
          <p:nvPr>
            <p:ph type="title"/>
          </p:nvPr>
        </p:nvSpPr>
        <p:spPr>
          <a:xfrm>
            <a:off x="713225" y="594360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grpSp>
        <p:nvGrpSpPr>
          <p:cNvPr id="837" name="Google Shape;837;p26"/>
          <p:cNvGrpSpPr/>
          <p:nvPr/>
        </p:nvGrpSpPr>
        <p:grpSpPr>
          <a:xfrm flipH="1" rot="9542676">
            <a:off x="8134951" y="-209294"/>
            <a:ext cx="1200390" cy="1314354"/>
            <a:chOff x="4217475" y="520275"/>
            <a:chExt cx="793400" cy="868725"/>
          </a:xfrm>
        </p:grpSpPr>
        <p:sp>
          <p:nvSpPr>
            <p:cNvPr id="838" name="Google Shape;838;p26"/>
            <p:cNvSpPr/>
            <p:nvPr/>
          </p:nvSpPr>
          <p:spPr>
            <a:xfrm>
              <a:off x="4501475" y="520275"/>
              <a:ext cx="509400" cy="862550"/>
            </a:xfrm>
            <a:custGeom>
              <a:rect b="b" l="l" r="r" t="t"/>
              <a:pathLst>
                <a:path extrusionOk="0" h="34502" w="20376">
                  <a:moveTo>
                    <a:pt x="1" y="0"/>
                  </a:moveTo>
                  <a:lnTo>
                    <a:pt x="5039" y="9459"/>
                  </a:lnTo>
                  <a:lnTo>
                    <a:pt x="9435" y="9089"/>
                  </a:lnTo>
                  <a:lnTo>
                    <a:pt x="9435" y="9089"/>
                  </a:lnTo>
                  <a:lnTo>
                    <a:pt x="6224" y="11682"/>
                  </a:lnTo>
                  <a:lnTo>
                    <a:pt x="9731" y="18325"/>
                  </a:lnTo>
                  <a:lnTo>
                    <a:pt x="11781" y="17535"/>
                  </a:lnTo>
                  <a:lnTo>
                    <a:pt x="10348" y="19461"/>
                  </a:lnTo>
                  <a:lnTo>
                    <a:pt x="14646" y="27562"/>
                  </a:lnTo>
                  <a:lnTo>
                    <a:pt x="17609" y="25388"/>
                  </a:lnTo>
                  <a:lnTo>
                    <a:pt x="17609" y="25388"/>
                  </a:lnTo>
                  <a:lnTo>
                    <a:pt x="15584" y="29315"/>
                  </a:lnTo>
                  <a:lnTo>
                    <a:pt x="18350" y="34501"/>
                  </a:lnTo>
                  <a:lnTo>
                    <a:pt x="18449" y="34205"/>
                  </a:lnTo>
                  <a:lnTo>
                    <a:pt x="18745" y="33390"/>
                  </a:lnTo>
                  <a:lnTo>
                    <a:pt x="18943" y="32797"/>
                  </a:lnTo>
                  <a:lnTo>
                    <a:pt x="19165" y="32081"/>
                  </a:lnTo>
                  <a:lnTo>
                    <a:pt x="19387" y="31266"/>
                  </a:lnTo>
                  <a:lnTo>
                    <a:pt x="19609" y="30377"/>
                  </a:lnTo>
                  <a:lnTo>
                    <a:pt x="19807" y="29389"/>
                  </a:lnTo>
                  <a:lnTo>
                    <a:pt x="20005" y="28303"/>
                  </a:lnTo>
                  <a:lnTo>
                    <a:pt x="20178" y="27166"/>
                  </a:lnTo>
                  <a:lnTo>
                    <a:pt x="20301" y="25956"/>
                  </a:lnTo>
                  <a:lnTo>
                    <a:pt x="20375" y="24697"/>
                  </a:lnTo>
                  <a:lnTo>
                    <a:pt x="20375" y="24030"/>
                  </a:lnTo>
                  <a:lnTo>
                    <a:pt x="20375" y="23363"/>
                  </a:lnTo>
                  <a:lnTo>
                    <a:pt x="20350" y="22696"/>
                  </a:lnTo>
                  <a:lnTo>
                    <a:pt x="20326" y="22005"/>
                  </a:lnTo>
                  <a:lnTo>
                    <a:pt x="20276" y="21313"/>
                  </a:lnTo>
                  <a:lnTo>
                    <a:pt x="20202" y="20622"/>
                  </a:lnTo>
                  <a:lnTo>
                    <a:pt x="20103" y="19906"/>
                  </a:lnTo>
                  <a:lnTo>
                    <a:pt x="19980" y="19214"/>
                  </a:lnTo>
                  <a:lnTo>
                    <a:pt x="19832" y="18498"/>
                  </a:lnTo>
                  <a:lnTo>
                    <a:pt x="19684" y="17757"/>
                  </a:lnTo>
                  <a:lnTo>
                    <a:pt x="19486" y="17041"/>
                  </a:lnTo>
                  <a:lnTo>
                    <a:pt x="19264" y="16325"/>
                  </a:lnTo>
                  <a:lnTo>
                    <a:pt x="19017" y="15584"/>
                  </a:lnTo>
                  <a:lnTo>
                    <a:pt x="18720" y="14868"/>
                  </a:lnTo>
                  <a:lnTo>
                    <a:pt x="18424" y="14151"/>
                  </a:lnTo>
                  <a:lnTo>
                    <a:pt x="18078" y="13411"/>
                  </a:lnTo>
                  <a:lnTo>
                    <a:pt x="17708" y="12694"/>
                  </a:lnTo>
                  <a:lnTo>
                    <a:pt x="17288" y="11978"/>
                  </a:lnTo>
                  <a:lnTo>
                    <a:pt x="16843" y="11287"/>
                  </a:lnTo>
                  <a:lnTo>
                    <a:pt x="16350" y="10570"/>
                  </a:lnTo>
                  <a:lnTo>
                    <a:pt x="15831" y="9879"/>
                  </a:lnTo>
                  <a:lnTo>
                    <a:pt x="15288" y="9187"/>
                  </a:lnTo>
                  <a:lnTo>
                    <a:pt x="14670" y="8496"/>
                  </a:lnTo>
                  <a:lnTo>
                    <a:pt x="14028" y="7829"/>
                  </a:lnTo>
                  <a:lnTo>
                    <a:pt x="13337" y="7162"/>
                  </a:lnTo>
                  <a:lnTo>
                    <a:pt x="12620" y="6520"/>
                  </a:lnTo>
                  <a:lnTo>
                    <a:pt x="11855" y="5878"/>
                  </a:lnTo>
                  <a:lnTo>
                    <a:pt x="11015" y="5261"/>
                  </a:lnTo>
                  <a:lnTo>
                    <a:pt x="10151" y="4668"/>
                  </a:lnTo>
                  <a:lnTo>
                    <a:pt x="9237" y="4075"/>
                  </a:lnTo>
                  <a:lnTo>
                    <a:pt x="8274" y="3483"/>
                  </a:lnTo>
                  <a:lnTo>
                    <a:pt x="7261" y="2939"/>
                  </a:lnTo>
                  <a:lnTo>
                    <a:pt x="6175" y="2396"/>
                  </a:lnTo>
                  <a:lnTo>
                    <a:pt x="5063" y="1877"/>
                  </a:lnTo>
                  <a:lnTo>
                    <a:pt x="3878" y="1359"/>
                  </a:lnTo>
                  <a:lnTo>
                    <a:pt x="2643" y="889"/>
                  </a:lnTo>
                  <a:lnTo>
                    <a:pt x="1359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93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4344650" y="636950"/>
              <a:ext cx="633500" cy="752050"/>
            </a:xfrm>
            <a:custGeom>
              <a:rect b="b" l="l" r="r" t="t"/>
              <a:pathLst>
                <a:path extrusionOk="0" h="30082" w="25340">
                  <a:moveTo>
                    <a:pt x="1" y="1"/>
                  </a:moveTo>
                  <a:lnTo>
                    <a:pt x="6842" y="8250"/>
                  </a:lnTo>
                  <a:lnTo>
                    <a:pt x="11065" y="6990"/>
                  </a:lnTo>
                  <a:lnTo>
                    <a:pt x="8447" y="10176"/>
                  </a:lnTo>
                  <a:lnTo>
                    <a:pt x="13238" y="15980"/>
                  </a:lnTo>
                  <a:lnTo>
                    <a:pt x="15065" y="14794"/>
                  </a:lnTo>
                  <a:lnTo>
                    <a:pt x="14053" y="16967"/>
                  </a:lnTo>
                  <a:lnTo>
                    <a:pt x="19906" y="24031"/>
                  </a:lnTo>
                  <a:lnTo>
                    <a:pt x="22376" y="21314"/>
                  </a:lnTo>
                  <a:lnTo>
                    <a:pt x="21165" y="25562"/>
                  </a:lnTo>
                  <a:lnTo>
                    <a:pt x="24919" y="30081"/>
                  </a:lnTo>
                  <a:lnTo>
                    <a:pt x="24969" y="29785"/>
                  </a:lnTo>
                  <a:lnTo>
                    <a:pt x="25117" y="28921"/>
                  </a:lnTo>
                  <a:lnTo>
                    <a:pt x="25191" y="28303"/>
                  </a:lnTo>
                  <a:lnTo>
                    <a:pt x="25240" y="27562"/>
                  </a:lnTo>
                  <a:lnTo>
                    <a:pt x="25290" y="26723"/>
                  </a:lnTo>
                  <a:lnTo>
                    <a:pt x="25339" y="25784"/>
                  </a:lnTo>
                  <a:lnTo>
                    <a:pt x="25339" y="24772"/>
                  </a:lnTo>
                  <a:lnTo>
                    <a:pt x="25314" y="23685"/>
                  </a:lnTo>
                  <a:lnTo>
                    <a:pt x="25240" y="22549"/>
                  </a:lnTo>
                  <a:lnTo>
                    <a:pt x="25117" y="21339"/>
                  </a:lnTo>
                  <a:lnTo>
                    <a:pt x="24919" y="20079"/>
                  </a:lnTo>
                  <a:lnTo>
                    <a:pt x="24821" y="19437"/>
                  </a:lnTo>
                  <a:lnTo>
                    <a:pt x="24672" y="18770"/>
                  </a:lnTo>
                  <a:lnTo>
                    <a:pt x="24524" y="18128"/>
                  </a:lnTo>
                  <a:lnTo>
                    <a:pt x="24351" y="17461"/>
                  </a:lnTo>
                  <a:lnTo>
                    <a:pt x="24154" y="16795"/>
                  </a:lnTo>
                  <a:lnTo>
                    <a:pt x="23931" y="16128"/>
                  </a:lnTo>
                  <a:lnTo>
                    <a:pt x="23709" y="15461"/>
                  </a:lnTo>
                  <a:lnTo>
                    <a:pt x="23438" y="14769"/>
                  </a:lnTo>
                  <a:lnTo>
                    <a:pt x="23166" y="14103"/>
                  </a:lnTo>
                  <a:lnTo>
                    <a:pt x="22845" y="13436"/>
                  </a:lnTo>
                  <a:lnTo>
                    <a:pt x="22524" y="12769"/>
                  </a:lnTo>
                  <a:lnTo>
                    <a:pt x="22153" y="12102"/>
                  </a:lnTo>
                  <a:lnTo>
                    <a:pt x="21758" y="11435"/>
                  </a:lnTo>
                  <a:lnTo>
                    <a:pt x="21338" y="10793"/>
                  </a:lnTo>
                  <a:lnTo>
                    <a:pt x="20894" y="10127"/>
                  </a:lnTo>
                  <a:lnTo>
                    <a:pt x="20400" y="9509"/>
                  </a:lnTo>
                  <a:lnTo>
                    <a:pt x="19906" y="8867"/>
                  </a:lnTo>
                  <a:lnTo>
                    <a:pt x="19338" y="8250"/>
                  </a:lnTo>
                  <a:lnTo>
                    <a:pt x="18770" y="7657"/>
                  </a:lnTo>
                  <a:lnTo>
                    <a:pt x="18153" y="7064"/>
                  </a:lnTo>
                  <a:lnTo>
                    <a:pt x="17510" y="6471"/>
                  </a:lnTo>
                  <a:lnTo>
                    <a:pt x="16819" y="5903"/>
                  </a:lnTo>
                  <a:lnTo>
                    <a:pt x="16078" y="5360"/>
                  </a:lnTo>
                  <a:lnTo>
                    <a:pt x="15312" y="4841"/>
                  </a:lnTo>
                  <a:lnTo>
                    <a:pt x="14522" y="4323"/>
                  </a:lnTo>
                  <a:lnTo>
                    <a:pt x="13682" y="3854"/>
                  </a:lnTo>
                  <a:lnTo>
                    <a:pt x="12793" y="3384"/>
                  </a:lnTo>
                  <a:lnTo>
                    <a:pt x="11855" y="2940"/>
                  </a:lnTo>
                  <a:lnTo>
                    <a:pt x="10892" y="2520"/>
                  </a:lnTo>
                  <a:lnTo>
                    <a:pt x="9855" y="2125"/>
                  </a:lnTo>
                  <a:lnTo>
                    <a:pt x="8793" y="1754"/>
                  </a:lnTo>
                  <a:lnTo>
                    <a:pt x="7681" y="1409"/>
                  </a:lnTo>
                  <a:lnTo>
                    <a:pt x="6545" y="1088"/>
                  </a:lnTo>
                  <a:lnTo>
                    <a:pt x="5335" y="816"/>
                  </a:lnTo>
                  <a:lnTo>
                    <a:pt x="4076" y="569"/>
                  </a:lnTo>
                  <a:lnTo>
                    <a:pt x="2767" y="347"/>
                  </a:lnTo>
                  <a:lnTo>
                    <a:pt x="1408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4217475" y="742550"/>
              <a:ext cx="753875" cy="626075"/>
            </a:xfrm>
            <a:custGeom>
              <a:rect b="b" l="l" r="r" t="t"/>
              <a:pathLst>
                <a:path extrusionOk="0" h="25043" w="30155">
                  <a:moveTo>
                    <a:pt x="4100" y="0"/>
                  </a:moveTo>
                  <a:lnTo>
                    <a:pt x="2766" y="25"/>
                  </a:lnTo>
                  <a:lnTo>
                    <a:pt x="1408" y="99"/>
                  </a:lnTo>
                  <a:lnTo>
                    <a:pt x="0" y="222"/>
                  </a:lnTo>
                  <a:lnTo>
                    <a:pt x="8273" y="7039"/>
                  </a:lnTo>
                  <a:lnTo>
                    <a:pt x="12176" y="4989"/>
                  </a:lnTo>
                  <a:lnTo>
                    <a:pt x="10200" y="8619"/>
                  </a:lnTo>
                  <a:lnTo>
                    <a:pt x="16003" y="13410"/>
                  </a:lnTo>
                  <a:lnTo>
                    <a:pt x="17584" y="11904"/>
                  </a:lnTo>
                  <a:lnTo>
                    <a:pt x="17016" y="14225"/>
                  </a:lnTo>
                  <a:lnTo>
                    <a:pt x="24079" y="20054"/>
                  </a:lnTo>
                  <a:lnTo>
                    <a:pt x="26006" y="16917"/>
                  </a:lnTo>
                  <a:lnTo>
                    <a:pt x="25635" y="21313"/>
                  </a:lnTo>
                  <a:lnTo>
                    <a:pt x="30155" y="25042"/>
                  </a:lnTo>
                  <a:lnTo>
                    <a:pt x="30155" y="24746"/>
                  </a:lnTo>
                  <a:lnTo>
                    <a:pt x="30130" y="23857"/>
                  </a:lnTo>
                  <a:lnTo>
                    <a:pt x="30080" y="23239"/>
                  </a:lnTo>
                  <a:lnTo>
                    <a:pt x="30006" y="22499"/>
                  </a:lnTo>
                  <a:lnTo>
                    <a:pt x="29883" y="21659"/>
                  </a:lnTo>
                  <a:lnTo>
                    <a:pt x="29759" y="20745"/>
                  </a:lnTo>
                  <a:lnTo>
                    <a:pt x="29562" y="19757"/>
                  </a:lnTo>
                  <a:lnTo>
                    <a:pt x="29340" y="18695"/>
                  </a:lnTo>
                  <a:lnTo>
                    <a:pt x="29043" y="17559"/>
                  </a:lnTo>
                  <a:lnTo>
                    <a:pt x="28673" y="16399"/>
                  </a:lnTo>
                  <a:lnTo>
                    <a:pt x="28278" y="15213"/>
                  </a:lnTo>
                  <a:lnTo>
                    <a:pt x="28031" y="14596"/>
                  </a:lnTo>
                  <a:lnTo>
                    <a:pt x="27784" y="13978"/>
                  </a:lnTo>
                  <a:lnTo>
                    <a:pt x="27512" y="13361"/>
                  </a:lnTo>
                  <a:lnTo>
                    <a:pt x="27216" y="12743"/>
                  </a:lnTo>
                  <a:lnTo>
                    <a:pt x="26895" y="12126"/>
                  </a:lnTo>
                  <a:lnTo>
                    <a:pt x="26549" y="11509"/>
                  </a:lnTo>
                  <a:lnTo>
                    <a:pt x="26203" y="10916"/>
                  </a:lnTo>
                  <a:lnTo>
                    <a:pt x="25808" y="10299"/>
                  </a:lnTo>
                  <a:lnTo>
                    <a:pt x="25413" y="9681"/>
                  </a:lnTo>
                  <a:lnTo>
                    <a:pt x="24968" y="9088"/>
                  </a:lnTo>
                  <a:lnTo>
                    <a:pt x="24524" y="8496"/>
                  </a:lnTo>
                  <a:lnTo>
                    <a:pt x="24030" y="7903"/>
                  </a:lnTo>
                  <a:lnTo>
                    <a:pt x="23511" y="7335"/>
                  </a:lnTo>
                  <a:lnTo>
                    <a:pt x="22993" y="6767"/>
                  </a:lnTo>
                  <a:lnTo>
                    <a:pt x="22425" y="6224"/>
                  </a:lnTo>
                  <a:lnTo>
                    <a:pt x="21832" y="5680"/>
                  </a:lnTo>
                  <a:lnTo>
                    <a:pt x="21214" y="5162"/>
                  </a:lnTo>
                  <a:lnTo>
                    <a:pt x="20548" y="4668"/>
                  </a:lnTo>
                  <a:lnTo>
                    <a:pt x="19856" y="4174"/>
                  </a:lnTo>
                  <a:lnTo>
                    <a:pt x="19140" y="3705"/>
                  </a:lnTo>
                  <a:lnTo>
                    <a:pt x="18399" y="3260"/>
                  </a:lnTo>
                  <a:lnTo>
                    <a:pt x="17609" y="2840"/>
                  </a:lnTo>
                  <a:lnTo>
                    <a:pt x="16794" y="2445"/>
                  </a:lnTo>
                  <a:lnTo>
                    <a:pt x="15954" y="2075"/>
                  </a:lnTo>
                  <a:lnTo>
                    <a:pt x="15065" y="1729"/>
                  </a:lnTo>
                  <a:lnTo>
                    <a:pt x="14151" y="1408"/>
                  </a:lnTo>
                  <a:lnTo>
                    <a:pt x="13188" y="1111"/>
                  </a:lnTo>
                  <a:lnTo>
                    <a:pt x="12176" y="864"/>
                  </a:lnTo>
                  <a:lnTo>
                    <a:pt x="11138" y="642"/>
                  </a:lnTo>
                  <a:lnTo>
                    <a:pt x="10076" y="445"/>
                  </a:lnTo>
                  <a:lnTo>
                    <a:pt x="8965" y="272"/>
                  </a:lnTo>
                  <a:lnTo>
                    <a:pt x="7804" y="148"/>
                  </a:lnTo>
                  <a:lnTo>
                    <a:pt x="6619" y="74"/>
                  </a:lnTo>
                  <a:lnTo>
                    <a:pt x="5384" y="0"/>
                  </a:lnTo>
                  <a:close/>
                </a:path>
              </a:pathLst>
            </a:custGeom>
            <a:solidFill>
              <a:srgbClr val="96DC6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1" name="Google Shape;841;p26"/>
          <p:cNvGrpSpPr/>
          <p:nvPr/>
        </p:nvGrpSpPr>
        <p:grpSpPr>
          <a:xfrm flipH="1" rot="-1815893">
            <a:off x="-272619" y="3943266"/>
            <a:ext cx="1200336" cy="1314295"/>
            <a:chOff x="4217475" y="520275"/>
            <a:chExt cx="793400" cy="868725"/>
          </a:xfrm>
        </p:grpSpPr>
        <p:sp>
          <p:nvSpPr>
            <p:cNvPr id="842" name="Google Shape;842;p26"/>
            <p:cNvSpPr/>
            <p:nvPr/>
          </p:nvSpPr>
          <p:spPr>
            <a:xfrm>
              <a:off x="4501475" y="520275"/>
              <a:ext cx="509400" cy="862550"/>
            </a:xfrm>
            <a:custGeom>
              <a:rect b="b" l="l" r="r" t="t"/>
              <a:pathLst>
                <a:path extrusionOk="0" h="34502" w="20376">
                  <a:moveTo>
                    <a:pt x="1" y="0"/>
                  </a:moveTo>
                  <a:lnTo>
                    <a:pt x="5039" y="9459"/>
                  </a:lnTo>
                  <a:lnTo>
                    <a:pt x="9435" y="9089"/>
                  </a:lnTo>
                  <a:lnTo>
                    <a:pt x="9435" y="9089"/>
                  </a:lnTo>
                  <a:lnTo>
                    <a:pt x="6224" y="11682"/>
                  </a:lnTo>
                  <a:lnTo>
                    <a:pt x="9731" y="18325"/>
                  </a:lnTo>
                  <a:lnTo>
                    <a:pt x="11781" y="17535"/>
                  </a:lnTo>
                  <a:lnTo>
                    <a:pt x="10348" y="19461"/>
                  </a:lnTo>
                  <a:lnTo>
                    <a:pt x="14646" y="27562"/>
                  </a:lnTo>
                  <a:lnTo>
                    <a:pt x="17609" y="25388"/>
                  </a:lnTo>
                  <a:lnTo>
                    <a:pt x="17609" y="25388"/>
                  </a:lnTo>
                  <a:lnTo>
                    <a:pt x="15584" y="29315"/>
                  </a:lnTo>
                  <a:lnTo>
                    <a:pt x="18350" y="34501"/>
                  </a:lnTo>
                  <a:lnTo>
                    <a:pt x="18449" y="34205"/>
                  </a:lnTo>
                  <a:lnTo>
                    <a:pt x="18745" y="33390"/>
                  </a:lnTo>
                  <a:lnTo>
                    <a:pt x="18943" y="32797"/>
                  </a:lnTo>
                  <a:lnTo>
                    <a:pt x="19165" y="32081"/>
                  </a:lnTo>
                  <a:lnTo>
                    <a:pt x="19387" y="31266"/>
                  </a:lnTo>
                  <a:lnTo>
                    <a:pt x="19609" y="30377"/>
                  </a:lnTo>
                  <a:lnTo>
                    <a:pt x="19807" y="29389"/>
                  </a:lnTo>
                  <a:lnTo>
                    <a:pt x="20005" y="28303"/>
                  </a:lnTo>
                  <a:lnTo>
                    <a:pt x="20178" y="27166"/>
                  </a:lnTo>
                  <a:lnTo>
                    <a:pt x="20301" y="25956"/>
                  </a:lnTo>
                  <a:lnTo>
                    <a:pt x="20375" y="24697"/>
                  </a:lnTo>
                  <a:lnTo>
                    <a:pt x="20375" y="24030"/>
                  </a:lnTo>
                  <a:lnTo>
                    <a:pt x="20375" y="23363"/>
                  </a:lnTo>
                  <a:lnTo>
                    <a:pt x="20350" y="22696"/>
                  </a:lnTo>
                  <a:lnTo>
                    <a:pt x="20326" y="22005"/>
                  </a:lnTo>
                  <a:lnTo>
                    <a:pt x="20276" y="21313"/>
                  </a:lnTo>
                  <a:lnTo>
                    <a:pt x="20202" y="20622"/>
                  </a:lnTo>
                  <a:lnTo>
                    <a:pt x="20103" y="19906"/>
                  </a:lnTo>
                  <a:lnTo>
                    <a:pt x="19980" y="19214"/>
                  </a:lnTo>
                  <a:lnTo>
                    <a:pt x="19832" y="18498"/>
                  </a:lnTo>
                  <a:lnTo>
                    <a:pt x="19684" y="17757"/>
                  </a:lnTo>
                  <a:lnTo>
                    <a:pt x="19486" y="17041"/>
                  </a:lnTo>
                  <a:lnTo>
                    <a:pt x="19264" y="16325"/>
                  </a:lnTo>
                  <a:lnTo>
                    <a:pt x="19017" y="15584"/>
                  </a:lnTo>
                  <a:lnTo>
                    <a:pt x="18720" y="14868"/>
                  </a:lnTo>
                  <a:lnTo>
                    <a:pt x="18424" y="14151"/>
                  </a:lnTo>
                  <a:lnTo>
                    <a:pt x="18078" y="13411"/>
                  </a:lnTo>
                  <a:lnTo>
                    <a:pt x="17708" y="12694"/>
                  </a:lnTo>
                  <a:lnTo>
                    <a:pt x="17288" y="11978"/>
                  </a:lnTo>
                  <a:lnTo>
                    <a:pt x="16843" y="11287"/>
                  </a:lnTo>
                  <a:lnTo>
                    <a:pt x="16350" y="10570"/>
                  </a:lnTo>
                  <a:lnTo>
                    <a:pt x="15831" y="9879"/>
                  </a:lnTo>
                  <a:lnTo>
                    <a:pt x="15288" y="9187"/>
                  </a:lnTo>
                  <a:lnTo>
                    <a:pt x="14670" y="8496"/>
                  </a:lnTo>
                  <a:lnTo>
                    <a:pt x="14028" y="7829"/>
                  </a:lnTo>
                  <a:lnTo>
                    <a:pt x="13337" y="7162"/>
                  </a:lnTo>
                  <a:lnTo>
                    <a:pt x="12620" y="6520"/>
                  </a:lnTo>
                  <a:lnTo>
                    <a:pt x="11855" y="5878"/>
                  </a:lnTo>
                  <a:lnTo>
                    <a:pt x="11015" y="5261"/>
                  </a:lnTo>
                  <a:lnTo>
                    <a:pt x="10151" y="4668"/>
                  </a:lnTo>
                  <a:lnTo>
                    <a:pt x="9237" y="4075"/>
                  </a:lnTo>
                  <a:lnTo>
                    <a:pt x="8274" y="3483"/>
                  </a:lnTo>
                  <a:lnTo>
                    <a:pt x="7261" y="2939"/>
                  </a:lnTo>
                  <a:lnTo>
                    <a:pt x="6175" y="2396"/>
                  </a:lnTo>
                  <a:lnTo>
                    <a:pt x="5063" y="1877"/>
                  </a:lnTo>
                  <a:lnTo>
                    <a:pt x="3878" y="1359"/>
                  </a:lnTo>
                  <a:lnTo>
                    <a:pt x="2643" y="889"/>
                  </a:lnTo>
                  <a:lnTo>
                    <a:pt x="1359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93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4344650" y="636950"/>
              <a:ext cx="633500" cy="752050"/>
            </a:xfrm>
            <a:custGeom>
              <a:rect b="b" l="l" r="r" t="t"/>
              <a:pathLst>
                <a:path extrusionOk="0" h="30082" w="25340">
                  <a:moveTo>
                    <a:pt x="1" y="1"/>
                  </a:moveTo>
                  <a:lnTo>
                    <a:pt x="6842" y="8250"/>
                  </a:lnTo>
                  <a:lnTo>
                    <a:pt x="11065" y="6990"/>
                  </a:lnTo>
                  <a:lnTo>
                    <a:pt x="8447" y="10176"/>
                  </a:lnTo>
                  <a:lnTo>
                    <a:pt x="13238" y="15980"/>
                  </a:lnTo>
                  <a:lnTo>
                    <a:pt x="15065" y="14794"/>
                  </a:lnTo>
                  <a:lnTo>
                    <a:pt x="14053" y="16967"/>
                  </a:lnTo>
                  <a:lnTo>
                    <a:pt x="19906" y="24031"/>
                  </a:lnTo>
                  <a:lnTo>
                    <a:pt x="22376" y="21314"/>
                  </a:lnTo>
                  <a:lnTo>
                    <a:pt x="21165" y="25562"/>
                  </a:lnTo>
                  <a:lnTo>
                    <a:pt x="24919" y="30081"/>
                  </a:lnTo>
                  <a:lnTo>
                    <a:pt x="24969" y="29785"/>
                  </a:lnTo>
                  <a:lnTo>
                    <a:pt x="25117" y="28921"/>
                  </a:lnTo>
                  <a:lnTo>
                    <a:pt x="25191" y="28303"/>
                  </a:lnTo>
                  <a:lnTo>
                    <a:pt x="25240" y="27562"/>
                  </a:lnTo>
                  <a:lnTo>
                    <a:pt x="25290" y="26723"/>
                  </a:lnTo>
                  <a:lnTo>
                    <a:pt x="25339" y="25784"/>
                  </a:lnTo>
                  <a:lnTo>
                    <a:pt x="25339" y="24772"/>
                  </a:lnTo>
                  <a:lnTo>
                    <a:pt x="25314" y="23685"/>
                  </a:lnTo>
                  <a:lnTo>
                    <a:pt x="25240" y="22549"/>
                  </a:lnTo>
                  <a:lnTo>
                    <a:pt x="25117" y="21339"/>
                  </a:lnTo>
                  <a:lnTo>
                    <a:pt x="24919" y="20079"/>
                  </a:lnTo>
                  <a:lnTo>
                    <a:pt x="24821" y="19437"/>
                  </a:lnTo>
                  <a:lnTo>
                    <a:pt x="24672" y="18770"/>
                  </a:lnTo>
                  <a:lnTo>
                    <a:pt x="24524" y="18128"/>
                  </a:lnTo>
                  <a:lnTo>
                    <a:pt x="24351" y="17461"/>
                  </a:lnTo>
                  <a:lnTo>
                    <a:pt x="24154" y="16795"/>
                  </a:lnTo>
                  <a:lnTo>
                    <a:pt x="23931" y="16128"/>
                  </a:lnTo>
                  <a:lnTo>
                    <a:pt x="23709" y="15461"/>
                  </a:lnTo>
                  <a:lnTo>
                    <a:pt x="23438" y="14769"/>
                  </a:lnTo>
                  <a:lnTo>
                    <a:pt x="23166" y="14103"/>
                  </a:lnTo>
                  <a:lnTo>
                    <a:pt x="22845" y="13436"/>
                  </a:lnTo>
                  <a:lnTo>
                    <a:pt x="22524" y="12769"/>
                  </a:lnTo>
                  <a:lnTo>
                    <a:pt x="22153" y="12102"/>
                  </a:lnTo>
                  <a:lnTo>
                    <a:pt x="21758" y="11435"/>
                  </a:lnTo>
                  <a:lnTo>
                    <a:pt x="21338" y="10793"/>
                  </a:lnTo>
                  <a:lnTo>
                    <a:pt x="20894" y="10127"/>
                  </a:lnTo>
                  <a:lnTo>
                    <a:pt x="20400" y="9509"/>
                  </a:lnTo>
                  <a:lnTo>
                    <a:pt x="19906" y="8867"/>
                  </a:lnTo>
                  <a:lnTo>
                    <a:pt x="19338" y="8250"/>
                  </a:lnTo>
                  <a:lnTo>
                    <a:pt x="18770" y="7657"/>
                  </a:lnTo>
                  <a:lnTo>
                    <a:pt x="18153" y="7064"/>
                  </a:lnTo>
                  <a:lnTo>
                    <a:pt x="17510" y="6471"/>
                  </a:lnTo>
                  <a:lnTo>
                    <a:pt x="16819" y="5903"/>
                  </a:lnTo>
                  <a:lnTo>
                    <a:pt x="16078" y="5360"/>
                  </a:lnTo>
                  <a:lnTo>
                    <a:pt x="15312" y="4841"/>
                  </a:lnTo>
                  <a:lnTo>
                    <a:pt x="14522" y="4323"/>
                  </a:lnTo>
                  <a:lnTo>
                    <a:pt x="13682" y="3854"/>
                  </a:lnTo>
                  <a:lnTo>
                    <a:pt x="12793" y="3384"/>
                  </a:lnTo>
                  <a:lnTo>
                    <a:pt x="11855" y="2940"/>
                  </a:lnTo>
                  <a:lnTo>
                    <a:pt x="10892" y="2520"/>
                  </a:lnTo>
                  <a:lnTo>
                    <a:pt x="9855" y="2125"/>
                  </a:lnTo>
                  <a:lnTo>
                    <a:pt x="8793" y="1754"/>
                  </a:lnTo>
                  <a:lnTo>
                    <a:pt x="7681" y="1409"/>
                  </a:lnTo>
                  <a:lnTo>
                    <a:pt x="6545" y="1088"/>
                  </a:lnTo>
                  <a:lnTo>
                    <a:pt x="5335" y="816"/>
                  </a:lnTo>
                  <a:lnTo>
                    <a:pt x="4076" y="569"/>
                  </a:lnTo>
                  <a:lnTo>
                    <a:pt x="2767" y="347"/>
                  </a:lnTo>
                  <a:lnTo>
                    <a:pt x="1408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4217475" y="742550"/>
              <a:ext cx="753875" cy="626075"/>
            </a:xfrm>
            <a:custGeom>
              <a:rect b="b" l="l" r="r" t="t"/>
              <a:pathLst>
                <a:path extrusionOk="0" h="25043" w="30155">
                  <a:moveTo>
                    <a:pt x="4100" y="0"/>
                  </a:moveTo>
                  <a:lnTo>
                    <a:pt x="2766" y="25"/>
                  </a:lnTo>
                  <a:lnTo>
                    <a:pt x="1408" y="99"/>
                  </a:lnTo>
                  <a:lnTo>
                    <a:pt x="0" y="222"/>
                  </a:lnTo>
                  <a:lnTo>
                    <a:pt x="8273" y="7039"/>
                  </a:lnTo>
                  <a:lnTo>
                    <a:pt x="12176" y="4989"/>
                  </a:lnTo>
                  <a:lnTo>
                    <a:pt x="10200" y="8619"/>
                  </a:lnTo>
                  <a:lnTo>
                    <a:pt x="16003" y="13410"/>
                  </a:lnTo>
                  <a:lnTo>
                    <a:pt x="17584" y="11904"/>
                  </a:lnTo>
                  <a:lnTo>
                    <a:pt x="17016" y="14225"/>
                  </a:lnTo>
                  <a:lnTo>
                    <a:pt x="24079" y="20054"/>
                  </a:lnTo>
                  <a:lnTo>
                    <a:pt x="26006" y="16917"/>
                  </a:lnTo>
                  <a:lnTo>
                    <a:pt x="25635" y="21313"/>
                  </a:lnTo>
                  <a:lnTo>
                    <a:pt x="30155" y="25042"/>
                  </a:lnTo>
                  <a:lnTo>
                    <a:pt x="30155" y="24746"/>
                  </a:lnTo>
                  <a:lnTo>
                    <a:pt x="30130" y="23857"/>
                  </a:lnTo>
                  <a:lnTo>
                    <a:pt x="30080" y="23239"/>
                  </a:lnTo>
                  <a:lnTo>
                    <a:pt x="30006" y="22499"/>
                  </a:lnTo>
                  <a:lnTo>
                    <a:pt x="29883" y="21659"/>
                  </a:lnTo>
                  <a:lnTo>
                    <a:pt x="29759" y="20745"/>
                  </a:lnTo>
                  <a:lnTo>
                    <a:pt x="29562" y="19757"/>
                  </a:lnTo>
                  <a:lnTo>
                    <a:pt x="29340" y="18695"/>
                  </a:lnTo>
                  <a:lnTo>
                    <a:pt x="29043" y="17559"/>
                  </a:lnTo>
                  <a:lnTo>
                    <a:pt x="28673" y="16399"/>
                  </a:lnTo>
                  <a:lnTo>
                    <a:pt x="28278" y="15213"/>
                  </a:lnTo>
                  <a:lnTo>
                    <a:pt x="28031" y="14596"/>
                  </a:lnTo>
                  <a:lnTo>
                    <a:pt x="27784" y="13978"/>
                  </a:lnTo>
                  <a:lnTo>
                    <a:pt x="27512" y="13361"/>
                  </a:lnTo>
                  <a:lnTo>
                    <a:pt x="27216" y="12743"/>
                  </a:lnTo>
                  <a:lnTo>
                    <a:pt x="26895" y="12126"/>
                  </a:lnTo>
                  <a:lnTo>
                    <a:pt x="26549" y="11509"/>
                  </a:lnTo>
                  <a:lnTo>
                    <a:pt x="26203" y="10916"/>
                  </a:lnTo>
                  <a:lnTo>
                    <a:pt x="25808" y="10299"/>
                  </a:lnTo>
                  <a:lnTo>
                    <a:pt x="25413" y="9681"/>
                  </a:lnTo>
                  <a:lnTo>
                    <a:pt x="24968" y="9088"/>
                  </a:lnTo>
                  <a:lnTo>
                    <a:pt x="24524" y="8496"/>
                  </a:lnTo>
                  <a:lnTo>
                    <a:pt x="24030" y="7903"/>
                  </a:lnTo>
                  <a:lnTo>
                    <a:pt x="23511" y="7335"/>
                  </a:lnTo>
                  <a:lnTo>
                    <a:pt x="22993" y="6767"/>
                  </a:lnTo>
                  <a:lnTo>
                    <a:pt x="22425" y="6224"/>
                  </a:lnTo>
                  <a:lnTo>
                    <a:pt x="21832" y="5680"/>
                  </a:lnTo>
                  <a:lnTo>
                    <a:pt x="21214" y="5162"/>
                  </a:lnTo>
                  <a:lnTo>
                    <a:pt x="20548" y="4668"/>
                  </a:lnTo>
                  <a:lnTo>
                    <a:pt x="19856" y="4174"/>
                  </a:lnTo>
                  <a:lnTo>
                    <a:pt x="19140" y="3705"/>
                  </a:lnTo>
                  <a:lnTo>
                    <a:pt x="18399" y="3260"/>
                  </a:lnTo>
                  <a:lnTo>
                    <a:pt x="17609" y="2840"/>
                  </a:lnTo>
                  <a:lnTo>
                    <a:pt x="16794" y="2445"/>
                  </a:lnTo>
                  <a:lnTo>
                    <a:pt x="15954" y="2075"/>
                  </a:lnTo>
                  <a:lnTo>
                    <a:pt x="15065" y="1729"/>
                  </a:lnTo>
                  <a:lnTo>
                    <a:pt x="14151" y="1408"/>
                  </a:lnTo>
                  <a:lnTo>
                    <a:pt x="13188" y="1111"/>
                  </a:lnTo>
                  <a:lnTo>
                    <a:pt x="12176" y="864"/>
                  </a:lnTo>
                  <a:lnTo>
                    <a:pt x="11138" y="642"/>
                  </a:lnTo>
                  <a:lnTo>
                    <a:pt x="10076" y="445"/>
                  </a:lnTo>
                  <a:lnTo>
                    <a:pt x="8965" y="272"/>
                  </a:lnTo>
                  <a:lnTo>
                    <a:pt x="7804" y="148"/>
                  </a:lnTo>
                  <a:lnTo>
                    <a:pt x="6619" y="74"/>
                  </a:lnTo>
                  <a:lnTo>
                    <a:pt x="5384" y="0"/>
                  </a:lnTo>
                  <a:close/>
                </a:path>
              </a:pathLst>
            </a:custGeom>
            <a:solidFill>
              <a:srgbClr val="96DC6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5" name="Google Shape;845;p26"/>
          <p:cNvSpPr/>
          <p:nvPr/>
        </p:nvSpPr>
        <p:spPr>
          <a:xfrm>
            <a:off x="96659" y="222812"/>
            <a:ext cx="610949" cy="603498"/>
          </a:xfrm>
          <a:custGeom>
            <a:rect b="b" l="l" r="r" t="t"/>
            <a:pathLst>
              <a:path extrusionOk="0" h="15955" w="16152">
                <a:moveTo>
                  <a:pt x="4347" y="0"/>
                </a:moveTo>
                <a:lnTo>
                  <a:pt x="4224" y="50"/>
                </a:lnTo>
                <a:lnTo>
                  <a:pt x="4100" y="149"/>
                </a:lnTo>
                <a:lnTo>
                  <a:pt x="4026" y="272"/>
                </a:lnTo>
                <a:lnTo>
                  <a:pt x="4001" y="396"/>
                </a:lnTo>
                <a:lnTo>
                  <a:pt x="4001" y="494"/>
                </a:lnTo>
                <a:lnTo>
                  <a:pt x="4001" y="568"/>
                </a:lnTo>
                <a:lnTo>
                  <a:pt x="5755" y="5952"/>
                </a:lnTo>
                <a:lnTo>
                  <a:pt x="5779" y="6051"/>
                </a:lnTo>
                <a:lnTo>
                  <a:pt x="5779" y="6125"/>
                </a:lnTo>
                <a:lnTo>
                  <a:pt x="5779" y="6199"/>
                </a:lnTo>
                <a:lnTo>
                  <a:pt x="5730" y="6273"/>
                </a:lnTo>
                <a:lnTo>
                  <a:pt x="5705" y="6347"/>
                </a:lnTo>
                <a:lnTo>
                  <a:pt x="5656" y="6397"/>
                </a:lnTo>
                <a:lnTo>
                  <a:pt x="5582" y="6471"/>
                </a:lnTo>
                <a:lnTo>
                  <a:pt x="5508" y="6496"/>
                </a:lnTo>
                <a:lnTo>
                  <a:pt x="272" y="8644"/>
                </a:lnTo>
                <a:lnTo>
                  <a:pt x="198" y="8694"/>
                </a:lnTo>
                <a:lnTo>
                  <a:pt x="124" y="8743"/>
                </a:lnTo>
                <a:lnTo>
                  <a:pt x="50" y="8866"/>
                </a:lnTo>
                <a:lnTo>
                  <a:pt x="0" y="8990"/>
                </a:lnTo>
                <a:lnTo>
                  <a:pt x="0" y="9138"/>
                </a:lnTo>
                <a:lnTo>
                  <a:pt x="50" y="9286"/>
                </a:lnTo>
                <a:lnTo>
                  <a:pt x="149" y="9385"/>
                </a:lnTo>
                <a:lnTo>
                  <a:pt x="272" y="9459"/>
                </a:lnTo>
                <a:lnTo>
                  <a:pt x="346" y="9484"/>
                </a:lnTo>
                <a:lnTo>
                  <a:pt x="445" y="9509"/>
                </a:lnTo>
                <a:lnTo>
                  <a:pt x="6175" y="9509"/>
                </a:lnTo>
                <a:lnTo>
                  <a:pt x="6273" y="9533"/>
                </a:lnTo>
                <a:lnTo>
                  <a:pt x="6347" y="9583"/>
                </a:lnTo>
                <a:lnTo>
                  <a:pt x="6397" y="9632"/>
                </a:lnTo>
                <a:lnTo>
                  <a:pt x="6446" y="9681"/>
                </a:lnTo>
                <a:lnTo>
                  <a:pt x="6496" y="9756"/>
                </a:lnTo>
                <a:lnTo>
                  <a:pt x="6520" y="9830"/>
                </a:lnTo>
                <a:lnTo>
                  <a:pt x="6545" y="9904"/>
                </a:lnTo>
                <a:lnTo>
                  <a:pt x="6965" y="15559"/>
                </a:lnTo>
                <a:lnTo>
                  <a:pt x="6990" y="15633"/>
                </a:lnTo>
                <a:lnTo>
                  <a:pt x="7014" y="15707"/>
                </a:lnTo>
                <a:lnTo>
                  <a:pt x="7113" y="15831"/>
                </a:lnTo>
                <a:lnTo>
                  <a:pt x="7212" y="15930"/>
                </a:lnTo>
                <a:lnTo>
                  <a:pt x="7360" y="15954"/>
                </a:lnTo>
                <a:lnTo>
                  <a:pt x="7508" y="15954"/>
                </a:lnTo>
                <a:lnTo>
                  <a:pt x="7632" y="15905"/>
                </a:lnTo>
                <a:lnTo>
                  <a:pt x="7755" y="15806"/>
                </a:lnTo>
                <a:lnTo>
                  <a:pt x="7804" y="15732"/>
                </a:lnTo>
                <a:lnTo>
                  <a:pt x="7829" y="15658"/>
                </a:lnTo>
                <a:lnTo>
                  <a:pt x="9583" y="10274"/>
                </a:lnTo>
                <a:lnTo>
                  <a:pt x="9607" y="10200"/>
                </a:lnTo>
                <a:lnTo>
                  <a:pt x="9657" y="10126"/>
                </a:lnTo>
                <a:lnTo>
                  <a:pt x="9731" y="10077"/>
                </a:lnTo>
                <a:lnTo>
                  <a:pt x="9780" y="10027"/>
                </a:lnTo>
                <a:lnTo>
                  <a:pt x="9854" y="10003"/>
                </a:lnTo>
                <a:lnTo>
                  <a:pt x="9928" y="9978"/>
                </a:lnTo>
                <a:lnTo>
                  <a:pt x="10101" y="9978"/>
                </a:lnTo>
                <a:lnTo>
                  <a:pt x="15609" y="11311"/>
                </a:lnTo>
                <a:lnTo>
                  <a:pt x="15683" y="11336"/>
                </a:lnTo>
                <a:lnTo>
                  <a:pt x="15781" y="11336"/>
                </a:lnTo>
                <a:lnTo>
                  <a:pt x="15905" y="11287"/>
                </a:lnTo>
                <a:lnTo>
                  <a:pt x="16028" y="11188"/>
                </a:lnTo>
                <a:lnTo>
                  <a:pt x="16102" y="11064"/>
                </a:lnTo>
                <a:lnTo>
                  <a:pt x="16152" y="10941"/>
                </a:lnTo>
                <a:lnTo>
                  <a:pt x="16152" y="10793"/>
                </a:lnTo>
                <a:lnTo>
                  <a:pt x="16078" y="10645"/>
                </a:lnTo>
                <a:lnTo>
                  <a:pt x="16028" y="10595"/>
                </a:lnTo>
                <a:lnTo>
                  <a:pt x="15954" y="10521"/>
                </a:lnTo>
                <a:lnTo>
                  <a:pt x="11385" y="7212"/>
                </a:lnTo>
                <a:lnTo>
                  <a:pt x="11336" y="7138"/>
                </a:lnTo>
                <a:lnTo>
                  <a:pt x="11287" y="7088"/>
                </a:lnTo>
                <a:lnTo>
                  <a:pt x="11237" y="7014"/>
                </a:lnTo>
                <a:lnTo>
                  <a:pt x="11213" y="6940"/>
                </a:lnTo>
                <a:lnTo>
                  <a:pt x="11213" y="6841"/>
                </a:lnTo>
                <a:lnTo>
                  <a:pt x="11213" y="6767"/>
                </a:lnTo>
                <a:lnTo>
                  <a:pt x="11237" y="6693"/>
                </a:lnTo>
                <a:lnTo>
                  <a:pt x="11262" y="6619"/>
                </a:lnTo>
                <a:lnTo>
                  <a:pt x="14250" y="1803"/>
                </a:lnTo>
                <a:lnTo>
                  <a:pt x="14275" y="1729"/>
                </a:lnTo>
                <a:lnTo>
                  <a:pt x="14300" y="1630"/>
                </a:lnTo>
                <a:lnTo>
                  <a:pt x="14300" y="1482"/>
                </a:lnTo>
                <a:lnTo>
                  <a:pt x="14250" y="1359"/>
                </a:lnTo>
                <a:lnTo>
                  <a:pt x="14176" y="1235"/>
                </a:lnTo>
                <a:lnTo>
                  <a:pt x="14053" y="1161"/>
                </a:lnTo>
                <a:lnTo>
                  <a:pt x="13905" y="1136"/>
                </a:lnTo>
                <a:lnTo>
                  <a:pt x="13756" y="1136"/>
                </a:lnTo>
                <a:lnTo>
                  <a:pt x="13682" y="1161"/>
                </a:lnTo>
                <a:lnTo>
                  <a:pt x="13608" y="1211"/>
                </a:lnTo>
                <a:lnTo>
                  <a:pt x="9015" y="4545"/>
                </a:lnTo>
                <a:lnTo>
                  <a:pt x="8965" y="4569"/>
                </a:lnTo>
                <a:lnTo>
                  <a:pt x="8866" y="4594"/>
                </a:lnTo>
                <a:lnTo>
                  <a:pt x="8792" y="4619"/>
                </a:lnTo>
                <a:lnTo>
                  <a:pt x="8718" y="4619"/>
                </a:lnTo>
                <a:lnTo>
                  <a:pt x="8644" y="4594"/>
                </a:lnTo>
                <a:lnTo>
                  <a:pt x="8570" y="4569"/>
                </a:lnTo>
                <a:lnTo>
                  <a:pt x="8496" y="4520"/>
                </a:lnTo>
                <a:lnTo>
                  <a:pt x="8422" y="4471"/>
                </a:lnTo>
                <a:lnTo>
                  <a:pt x="4767" y="149"/>
                </a:lnTo>
                <a:lnTo>
                  <a:pt x="4693" y="99"/>
                </a:lnTo>
                <a:lnTo>
                  <a:pt x="4643" y="50"/>
                </a:lnTo>
                <a:lnTo>
                  <a:pt x="4495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546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6" name="Google Shape;846;p26"/>
          <p:cNvGrpSpPr/>
          <p:nvPr/>
        </p:nvGrpSpPr>
        <p:grpSpPr>
          <a:xfrm flipH="1">
            <a:off x="238950" y="1207978"/>
            <a:ext cx="468648" cy="503830"/>
            <a:chOff x="6433350" y="2515750"/>
            <a:chExt cx="197600" cy="212425"/>
          </a:xfrm>
        </p:grpSpPr>
        <p:sp>
          <p:nvSpPr>
            <p:cNvPr id="847" name="Google Shape;847;p26"/>
            <p:cNvSpPr/>
            <p:nvPr/>
          </p:nvSpPr>
          <p:spPr>
            <a:xfrm>
              <a:off x="6433350" y="2515750"/>
              <a:ext cx="195125" cy="208700"/>
            </a:xfrm>
            <a:custGeom>
              <a:rect b="b" l="l" r="r" t="t"/>
              <a:pathLst>
                <a:path extrusionOk="0" h="8348" w="7805">
                  <a:moveTo>
                    <a:pt x="1" y="0"/>
                  </a:moveTo>
                  <a:lnTo>
                    <a:pt x="3261" y="8348"/>
                  </a:lnTo>
                  <a:lnTo>
                    <a:pt x="7805" y="44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6512375" y="2623175"/>
              <a:ext cx="118575" cy="105000"/>
            </a:xfrm>
            <a:custGeom>
              <a:rect b="b" l="l" r="r" t="t"/>
              <a:pathLst>
                <a:path extrusionOk="0" h="4200" w="4743">
                  <a:moveTo>
                    <a:pt x="4224" y="1"/>
                  </a:moveTo>
                  <a:lnTo>
                    <a:pt x="4076" y="25"/>
                  </a:lnTo>
                  <a:lnTo>
                    <a:pt x="3903" y="50"/>
                  </a:lnTo>
                  <a:lnTo>
                    <a:pt x="3532" y="198"/>
                  </a:lnTo>
                  <a:lnTo>
                    <a:pt x="3113" y="396"/>
                  </a:lnTo>
                  <a:lnTo>
                    <a:pt x="2668" y="667"/>
                  </a:lnTo>
                  <a:lnTo>
                    <a:pt x="2224" y="989"/>
                  </a:lnTo>
                  <a:lnTo>
                    <a:pt x="1730" y="1359"/>
                  </a:lnTo>
                  <a:lnTo>
                    <a:pt x="1285" y="1779"/>
                  </a:lnTo>
                  <a:lnTo>
                    <a:pt x="915" y="2199"/>
                  </a:lnTo>
                  <a:lnTo>
                    <a:pt x="569" y="2594"/>
                  </a:lnTo>
                  <a:lnTo>
                    <a:pt x="322" y="2964"/>
                  </a:lnTo>
                  <a:lnTo>
                    <a:pt x="124" y="3310"/>
                  </a:lnTo>
                  <a:lnTo>
                    <a:pt x="75" y="3483"/>
                  </a:lnTo>
                  <a:lnTo>
                    <a:pt x="26" y="3631"/>
                  </a:lnTo>
                  <a:lnTo>
                    <a:pt x="1" y="3755"/>
                  </a:lnTo>
                  <a:lnTo>
                    <a:pt x="1" y="3878"/>
                  </a:lnTo>
                  <a:lnTo>
                    <a:pt x="50" y="3977"/>
                  </a:lnTo>
                  <a:lnTo>
                    <a:pt x="100" y="4051"/>
                  </a:lnTo>
                  <a:lnTo>
                    <a:pt x="174" y="4125"/>
                  </a:lnTo>
                  <a:lnTo>
                    <a:pt x="272" y="4174"/>
                  </a:lnTo>
                  <a:lnTo>
                    <a:pt x="371" y="4199"/>
                  </a:lnTo>
                  <a:lnTo>
                    <a:pt x="519" y="4199"/>
                  </a:lnTo>
                  <a:lnTo>
                    <a:pt x="668" y="4174"/>
                  </a:lnTo>
                  <a:lnTo>
                    <a:pt x="841" y="4125"/>
                  </a:lnTo>
                  <a:lnTo>
                    <a:pt x="1211" y="4002"/>
                  </a:lnTo>
                  <a:lnTo>
                    <a:pt x="1606" y="3804"/>
                  </a:lnTo>
                  <a:lnTo>
                    <a:pt x="2051" y="3532"/>
                  </a:lnTo>
                  <a:lnTo>
                    <a:pt x="2520" y="3211"/>
                  </a:lnTo>
                  <a:lnTo>
                    <a:pt x="2989" y="2816"/>
                  </a:lnTo>
                  <a:lnTo>
                    <a:pt x="3434" y="2421"/>
                  </a:lnTo>
                  <a:lnTo>
                    <a:pt x="3829" y="2001"/>
                  </a:lnTo>
                  <a:lnTo>
                    <a:pt x="4175" y="1606"/>
                  </a:lnTo>
                  <a:lnTo>
                    <a:pt x="4422" y="1211"/>
                  </a:lnTo>
                  <a:lnTo>
                    <a:pt x="4619" y="865"/>
                  </a:lnTo>
                  <a:lnTo>
                    <a:pt x="4668" y="717"/>
                  </a:lnTo>
                  <a:lnTo>
                    <a:pt x="4718" y="569"/>
                  </a:lnTo>
                  <a:lnTo>
                    <a:pt x="4743" y="445"/>
                  </a:lnTo>
                  <a:lnTo>
                    <a:pt x="4718" y="322"/>
                  </a:lnTo>
                  <a:lnTo>
                    <a:pt x="4693" y="223"/>
                  </a:lnTo>
                  <a:lnTo>
                    <a:pt x="4644" y="124"/>
                  </a:lnTo>
                  <a:lnTo>
                    <a:pt x="4570" y="75"/>
                  </a:lnTo>
                  <a:lnTo>
                    <a:pt x="4471" y="25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9" name="Google Shape;849;p26"/>
          <p:cNvGrpSpPr/>
          <p:nvPr/>
        </p:nvGrpSpPr>
        <p:grpSpPr>
          <a:xfrm>
            <a:off x="169425" y="1867028"/>
            <a:ext cx="468648" cy="503830"/>
            <a:chOff x="6433350" y="2515750"/>
            <a:chExt cx="197600" cy="212425"/>
          </a:xfrm>
        </p:grpSpPr>
        <p:sp>
          <p:nvSpPr>
            <p:cNvPr id="850" name="Google Shape;850;p26"/>
            <p:cNvSpPr/>
            <p:nvPr/>
          </p:nvSpPr>
          <p:spPr>
            <a:xfrm>
              <a:off x="6433350" y="2515750"/>
              <a:ext cx="195125" cy="208700"/>
            </a:xfrm>
            <a:custGeom>
              <a:rect b="b" l="l" r="r" t="t"/>
              <a:pathLst>
                <a:path extrusionOk="0" h="8348" w="7805">
                  <a:moveTo>
                    <a:pt x="1" y="0"/>
                  </a:moveTo>
                  <a:lnTo>
                    <a:pt x="3261" y="8348"/>
                  </a:lnTo>
                  <a:lnTo>
                    <a:pt x="7805" y="44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6512375" y="2623175"/>
              <a:ext cx="118575" cy="105000"/>
            </a:xfrm>
            <a:custGeom>
              <a:rect b="b" l="l" r="r" t="t"/>
              <a:pathLst>
                <a:path extrusionOk="0" h="4200" w="4743">
                  <a:moveTo>
                    <a:pt x="4224" y="1"/>
                  </a:moveTo>
                  <a:lnTo>
                    <a:pt x="4076" y="25"/>
                  </a:lnTo>
                  <a:lnTo>
                    <a:pt x="3903" y="50"/>
                  </a:lnTo>
                  <a:lnTo>
                    <a:pt x="3532" y="198"/>
                  </a:lnTo>
                  <a:lnTo>
                    <a:pt x="3113" y="396"/>
                  </a:lnTo>
                  <a:lnTo>
                    <a:pt x="2668" y="667"/>
                  </a:lnTo>
                  <a:lnTo>
                    <a:pt x="2224" y="989"/>
                  </a:lnTo>
                  <a:lnTo>
                    <a:pt x="1730" y="1359"/>
                  </a:lnTo>
                  <a:lnTo>
                    <a:pt x="1285" y="1779"/>
                  </a:lnTo>
                  <a:lnTo>
                    <a:pt x="915" y="2199"/>
                  </a:lnTo>
                  <a:lnTo>
                    <a:pt x="569" y="2594"/>
                  </a:lnTo>
                  <a:lnTo>
                    <a:pt x="322" y="2964"/>
                  </a:lnTo>
                  <a:lnTo>
                    <a:pt x="124" y="3310"/>
                  </a:lnTo>
                  <a:lnTo>
                    <a:pt x="75" y="3483"/>
                  </a:lnTo>
                  <a:lnTo>
                    <a:pt x="26" y="3631"/>
                  </a:lnTo>
                  <a:lnTo>
                    <a:pt x="1" y="3755"/>
                  </a:lnTo>
                  <a:lnTo>
                    <a:pt x="1" y="3878"/>
                  </a:lnTo>
                  <a:lnTo>
                    <a:pt x="50" y="3977"/>
                  </a:lnTo>
                  <a:lnTo>
                    <a:pt x="100" y="4051"/>
                  </a:lnTo>
                  <a:lnTo>
                    <a:pt x="174" y="4125"/>
                  </a:lnTo>
                  <a:lnTo>
                    <a:pt x="272" y="4174"/>
                  </a:lnTo>
                  <a:lnTo>
                    <a:pt x="371" y="4199"/>
                  </a:lnTo>
                  <a:lnTo>
                    <a:pt x="519" y="4199"/>
                  </a:lnTo>
                  <a:lnTo>
                    <a:pt x="668" y="4174"/>
                  </a:lnTo>
                  <a:lnTo>
                    <a:pt x="841" y="4125"/>
                  </a:lnTo>
                  <a:lnTo>
                    <a:pt x="1211" y="4002"/>
                  </a:lnTo>
                  <a:lnTo>
                    <a:pt x="1606" y="3804"/>
                  </a:lnTo>
                  <a:lnTo>
                    <a:pt x="2051" y="3532"/>
                  </a:lnTo>
                  <a:lnTo>
                    <a:pt x="2520" y="3211"/>
                  </a:lnTo>
                  <a:lnTo>
                    <a:pt x="2989" y="2816"/>
                  </a:lnTo>
                  <a:lnTo>
                    <a:pt x="3434" y="2421"/>
                  </a:lnTo>
                  <a:lnTo>
                    <a:pt x="3829" y="2001"/>
                  </a:lnTo>
                  <a:lnTo>
                    <a:pt x="4175" y="1606"/>
                  </a:lnTo>
                  <a:lnTo>
                    <a:pt x="4422" y="1211"/>
                  </a:lnTo>
                  <a:lnTo>
                    <a:pt x="4619" y="865"/>
                  </a:lnTo>
                  <a:lnTo>
                    <a:pt x="4668" y="717"/>
                  </a:lnTo>
                  <a:lnTo>
                    <a:pt x="4718" y="569"/>
                  </a:lnTo>
                  <a:lnTo>
                    <a:pt x="4743" y="445"/>
                  </a:lnTo>
                  <a:lnTo>
                    <a:pt x="4718" y="322"/>
                  </a:lnTo>
                  <a:lnTo>
                    <a:pt x="4693" y="223"/>
                  </a:lnTo>
                  <a:lnTo>
                    <a:pt x="4644" y="124"/>
                  </a:lnTo>
                  <a:lnTo>
                    <a:pt x="4570" y="75"/>
                  </a:lnTo>
                  <a:lnTo>
                    <a:pt x="4471" y="25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2" name="Google Shape;852;p26"/>
          <p:cNvGrpSpPr/>
          <p:nvPr/>
        </p:nvGrpSpPr>
        <p:grpSpPr>
          <a:xfrm>
            <a:off x="8556010" y="1433369"/>
            <a:ext cx="340085" cy="353135"/>
            <a:chOff x="-489340" y="-2627756"/>
            <a:chExt cx="340085" cy="353135"/>
          </a:xfrm>
        </p:grpSpPr>
        <p:sp>
          <p:nvSpPr>
            <p:cNvPr id="853" name="Google Shape;853;p26"/>
            <p:cNvSpPr/>
            <p:nvPr/>
          </p:nvSpPr>
          <p:spPr>
            <a:xfrm>
              <a:off x="-489340" y="-2601581"/>
              <a:ext cx="326997" cy="326959"/>
            </a:xfrm>
            <a:custGeom>
              <a:rect b="b" l="l" r="r" t="t"/>
              <a:pathLst>
                <a:path extrusionOk="0" h="8644" w="8645">
                  <a:moveTo>
                    <a:pt x="4471" y="2396"/>
                  </a:moveTo>
                  <a:lnTo>
                    <a:pt x="4644" y="2420"/>
                  </a:lnTo>
                  <a:lnTo>
                    <a:pt x="4841" y="2470"/>
                  </a:lnTo>
                  <a:lnTo>
                    <a:pt x="5014" y="2519"/>
                  </a:lnTo>
                  <a:lnTo>
                    <a:pt x="5212" y="2618"/>
                  </a:lnTo>
                  <a:lnTo>
                    <a:pt x="5385" y="2717"/>
                  </a:lnTo>
                  <a:lnTo>
                    <a:pt x="5533" y="2816"/>
                  </a:lnTo>
                  <a:lnTo>
                    <a:pt x="5681" y="2939"/>
                  </a:lnTo>
                  <a:lnTo>
                    <a:pt x="5805" y="3087"/>
                  </a:lnTo>
                  <a:lnTo>
                    <a:pt x="5903" y="3235"/>
                  </a:lnTo>
                  <a:lnTo>
                    <a:pt x="6002" y="3384"/>
                  </a:lnTo>
                  <a:lnTo>
                    <a:pt x="6101" y="3556"/>
                  </a:lnTo>
                  <a:lnTo>
                    <a:pt x="6150" y="3729"/>
                  </a:lnTo>
                  <a:lnTo>
                    <a:pt x="6200" y="3902"/>
                  </a:lnTo>
                  <a:lnTo>
                    <a:pt x="6249" y="4100"/>
                  </a:lnTo>
                  <a:lnTo>
                    <a:pt x="6249" y="4273"/>
                  </a:lnTo>
                  <a:lnTo>
                    <a:pt x="6249" y="4470"/>
                  </a:lnTo>
                  <a:lnTo>
                    <a:pt x="6224" y="4643"/>
                  </a:lnTo>
                  <a:lnTo>
                    <a:pt x="6175" y="4841"/>
                  </a:lnTo>
                  <a:lnTo>
                    <a:pt x="6126" y="5014"/>
                  </a:lnTo>
                  <a:lnTo>
                    <a:pt x="6052" y="5186"/>
                  </a:lnTo>
                  <a:lnTo>
                    <a:pt x="5953" y="5359"/>
                  </a:lnTo>
                  <a:lnTo>
                    <a:pt x="5829" y="5532"/>
                  </a:lnTo>
                  <a:lnTo>
                    <a:pt x="5706" y="5680"/>
                  </a:lnTo>
                  <a:lnTo>
                    <a:pt x="5558" y="5804"/>
                  </a:lnTo>
                  <a:lnTo>
                    <a:pt x="5409" y="5903"/>
                  </a:lnTo>
                  <a:lnTo>
                    <a:pt x="5261" y="6001"/>
                  </a:lnTo>
                  <a:lnTo>
                    <a:pt x="5088" y="6100"/>
                  </a:lnTo>
                  <a:lnTo>
                    <a:pt x="4915" y="6150"/>
                  </a:lnTo>
                  <a:lnTo>
                    <a:pt x="4743" y="6199"/>
                  </a:lnTo>
                  <a:lnTo>
                    <a:pt x="4570" y="6224"/>
                  </a:lnTo>
                  <a:lnTo>
                    <a:pt x="4372" y="6248"/>
                  </a:lnTo>
                  <a:lnTo>
                    <a:pt x="4199" y="6248"/>
                  </a:lnTo>
                  <a:lnTo>
                    <a:pt x="4002" y="6224"/>
                  </a:lnTo>
                  <a:lnTo>
                    <a:pt x="3829" y="6174"/>
                  </a:lnTo>
                  <a:lnTo>
                    <a:pt x="3631" y="6125"/>
                  </a:lnTo>
                  <a:lnTo>
                    <a:pt x="3458" y="6051"/>
                  </a:lnTo>
                  <a:lnTo>
                    <a:pt x="3286" y="5952"/>
                  </a:lnTo>
                  <a:lnTo>
                    <a:pt x="3113" y="5828"/>
                  </a:lnTo>
                  <a:lnTo>
                    <a:pt x="2989" y="5705"/>
                  </a:lnTo>
                  <a:lnTo>
                    <a:pt x="2866" y="5557"/>
                  </a:lnTo>
                  <a:lnTo>
                    <a:pt x="2742" y="5409"/>
                  </a:lnTo>
                  <a:lnTo>
                    <a:pt x="2643" y="5260"/>
                  </a:lnTo>
                  <a:lnTo>
                    <a:pt x="2569" y="5088"/>
                  </a:lnTo>
                  <a:lnTo>
                    <a:pt x="2495" y="4915"/>
                  </a:lnTo>
                  <a:lnTo>
                    <a:pt x="2446" y="4742"/>
                  </a:lnTo>
                  <a:lnTo>
                    <a:pt x="2421" y="4569"/>
                  </a:lnTo>
                  <a:lnTo>
                    <a:pt x="2396" y="4371"/>
                  </a:lnTo>
                  <a:lnTo>
                    <a:pt x="2396" y="4174"/>
                  </a:lnTo>
                  <a:lnTo>
                    <a:pt x="2421" y="4001"/>
                  </a:lnTo>
                  <a:lnTo>
                    <a:pt x="2471" y="3803"/>
                  </a:lnTo>
                  <a:lnTo>
                    <a:pt x="2520" y="3631"/>
                  </a:lnTo>
                  <a:lnTo>
                    <a:pt x="2619" y="3458"/>
                  </a:lnTo>
                  <a:lnTo>
                    <a:pt x="2717" y="3285"/>
                  </a:lnTo>
                  <a:lnTo>
                    <a:pt x="2816" y="3112"/>
                  </a:lnTo>
                  <a:lnTo>
                    <a:pt x="2940" y="2988"/>
                  </a:lnTo>
                  <a:lnTo>
                    <a:pt x="3088" y="2840"/>
                  </a:lnTo>
                  <a:lnTo>
                    <a:pt x="3236" y="2741"/>
                  </a:lnTo>
                  <a:lnTo>
                    <a:pt x="3384" y="2643"/>
                  </a:lnTo>
                  <a:lnTo>
                    <a:pt x="3557" y="2569"/>
                  </a:lnTo>
                  <a:lnTo>
                    <a:pt x="3730" y="2494"/>
                  </a:lnTo>
                  <a:lnTo>
                    <a:pt x="3903" y="2445"/>
                  </a:lnTo>
                  <a:lnTo>
                    <a:pt x="4100" y="2420"/>
                  </a:lnTo>
                  <a:lnTo>
                    <a:pt x="4273" y="2396"/>
                  </a:lnTo>
                  <a:close/>
                  <a:moveTo>
                    <a:pt x="4224" y="0"/>
                  </a:moveTo>
                  <a:lnTo>
                    <a:pt x="3804" y="50"/>
                  </a:lnTo>
                  <a:lnTo>
                    <a:pt x="3384" y="99"/>
                  </a:lnTo>
                  <a:lnTo>
                    <a:pt x="2989" y="222"/>
                  </a:lnTo>
                  <a:lnTo>
                    <a:pt x="2594" y="371"/>
                  </a:lnTo>
                  <a:lnTo>
                    <a:pt x="2224" y="543"/>
                  </a:lnTo>
                  <a:lnTo>
                    <a:pt x="1878" y="766"/>
                  </a:lnTo>
                  <a:lnTo>
                    <a:pt x="1557" y="1013"/>
                  </a:lnTo>
                  <a:lnTo>
                    <a:pt x="1236" y="1309"/>
                  </a:lnTo>
                  <a:lnTo>
                    <a:pt x="964" y="1630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97" y="2766"/>
                  </a:lnTo>
                  <a:lnTo>
                    <a:pt x="174" y="3186"/>
                  </a:lnTo>
                  <a:lnTo>
                    <a:pt x="75" y="3606"/>
                  </a:lnTo>
                  <a:lnTo>
                    <a:pt x="26" y="4026"/>
                  </a:lnTo>
                  <a:lnTo>
                    <a:pt x="1" y="4445"/>
                  </a:lnTo>
                  <a:lnTo>
                    <a:pt x="50" y="4841"/>
                  </a:lnTo>
                  <a:lnTo>
                    <a:pt x="100" y="5260"/>
                  </a:lnTo>
                  <a:lnTo>
                    <a:pt x="223" y="5656"/>
                  </a:lnTo>
                  <a:lnTo>
                    <a:pt x="371" y="6051"/>
                  </a:lnTo>
                  <a:lnTo>
                    <a:pt x="544" y="6421"/>
                  </a:lnTo>
                  <a:lnTo>
                    <a:pt x="766" y="6767"/>
                  </a:lnTo>
                  <a:lnTo>
                    <a:pt x="1013" y="7113"/>
                  </a:lnTo>
                  <a:lnTo>
                    <a:pt x="1310" y="7409"/>
                  </a:lnTo>
                  <a:lnTo>
                    <a:pt x="1631" y="7705"/>
                  </a:lnTo>
                  <a:lnTo>
                    <a:pt x="1977" y="7952"/>
                  </a:lnTo>
                  <a:lnTo>
                    <a:pt x="2372" y="8175"/>
                  </a:lnTo>
                  <a:lnTo>
                    <a:pt x="2767" y="8348"/>
                  </a:lnTo>
                  <a:lnTo>
                    <a:pt x="3187" y="8496"/>
                  </a:lnTo>
                  <a:lnTo>
                    <a:pt x="3607" y="8570"/>
                  </a:lnTo>
                  <a:lnTo>
                    <a:pt x="4026" y="8619"/>
                  </a:lnTo>
                  <a:lnTo>
                    <a:pt x="4446" y="8644"/>
                  </a:lnTo>
                  <a:lnTo>
                    <a:pt x="4841" y="8619"/>
                  </a:lnTo>
                  <a:lnTo>
                    <a:pt x="5261" y="8545"/>
                  </a:lnTo>
                  <a:lnTo>
                    <a:pt x="5656" y="8422"/>
                  </a:lnTo>
                  <a:lnTo>
                    <a:pt x="6052" y="8273"/>
                  </a:lnTo>
                  <a:lnTo>
                    <a:pt x="6422" y="8101"/>
                  </a:lnTo>
                  <a:lnTo>
                    <a:pt x="6768" y="7878"/>
                  </a:lnTo>
                  <a:lnTo>
                    <a:pt x="7113" y="7631"/>
                  </a:lnTo>
                  <a:lnTo>
                    <a:pt x="7410" y="7335"/>
                  </a:lnTo>
                  <a:lnTo>
                    <a:pt x="7706" y="7014"/>
                  </a:lnTo>
                  <a:lnTo>
                    <a:pt x="7953" y="6668"/>
                  </a:lnTo>
                  <a:lnTo>
                    <a:pt x="8175" y="6273"/>
                  </a:lnTo>
                  <a:lnTo>
                    <a:pt x="8348" y="5878"/>
                  </a:lnTo>
                  <a:lnTo>
                    <a:pt x="8496" y="5458"/>
                  </a:lnTo>
                  <a:lnTo>
                    <a:pt x="8571" y="5038"/>
                  </a:lnTo>
                  <a:lnTo>
                    <a:pt x="8645" y="4618"/>
                  </a:lnTo>
                  <a:lnTo>
                    <a:pt x="8645" y="4223"/>
                  </a:lnTo>
                  <a:lnTo>
                    <a:pt x="8620" y="3803"/>
                  </a:lnTo>
                  <a:lnTo>
                    <a:pt x="8546" y="3384"/>
                  </a:lnTo>
                  <a:lnTo>
                    <a:pt x="8422" y="2988"/>
                  </a:lnTo>
                  <a:lnTo>
                    <a:pt x="8274" y="2593"/>
                  </a:lnTo>
                  <a:lnTo>
                    <a:pt x="8101" y="2223"/>
                  </a:lnTo>
                  <a:lnTo>
                    <a:pt x="7879" y="1877"/>
                  </a:lnTo>
                  <a:lnTo>
                    <a:pt x="7632" y="1531"/>
                  </a:lnTo>
                  <a:lnTo>
                    <a:pt x="7336" y="1235"/>
                  </a:lnTo>
                  <a:lnTo>
                    <a:pt x="7015" y="939"/>
                  </a:lnTo>
                  <a:lnTo>
                    <a:pt x="6669" y="692"/>
                  </a:lnTo>
                  <a:lnTo>
                    <a:pt x="6298" y="469"/>
                  </a:lnTo>
                  <a:lnTo>
                    <a:pt x="5879" y="296"/>
                  </a:lnTo>
                  <a:lnTo>
                    <a:pt x="5483" y="148"/>
                  </a:lnTo>
                  <a:lnTo>
                    <a:pt x="5064" y="74"/>
                  </a:lnTo>
                  <a:lnTo>
                    <a:pt x="4644" y="25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-475307" y="-2627756"/>
              <a:ext cx="326052" cy="326997"/>
            </a:xfrm>
            <a:custGeom>
              <a:rect b="b" l="l" r="r" t="t"/>
              <a:pathLst>
                <a:path extrusionOk="0" h="8645" w="8620">
                  <a:moveTo>
                    <a:pt x="4446" y="2396"/>
                  </a:moveTo>
                  <a:lnTo>
                    <a:pt x="4643" y="2421"/>
                  </a:lnTo>
                  <a:lnTo>
                    <a:pt x="4816" y="2470"/>
                  </a:lnTo>
                  <a:lnTo>
                    <a:pt x="5014" y="2520"/>
                  </a:lnTo>
                  <a:lnTo>
                    <a:pt x="5187" y="2618"/>
                  </a:lnTo>
                  <a:lnTo>
                    <a:pt x="5359" y="2717"/>
                  </a:lnTo>
                  <a:lnTo>
                    <a:pt x="5508" y="2816"/>
                  </a:lnTo>
                  <a:lnTo>
                    <a:pt x="5656" y="2940"/>
                  </a:lnTo>
                  <a:lnTo>
                    <a:pt x="5779" y="3088"/>
                  </a:lnTo>
                  <a:lnTo>
                    <a:pt x="5903" y="3236"/>
                  </a:lnTo>
                  <a:lnTo>
                    <a:pt x="6002" y="3384"/>
                  </a:lnTo>
                  <a:lnTo>
                    <a:pt x="6076" y="3557"/>
                  </a:lnTo>
                  <a:lnTo>
                    <a:pt x="6150" y="3730"/>
                  </a:lnTo>
                  <a:lnTo>
                    <a:pt x="6199" y="3903"/>
                  </a:lnTo>
                  <a:lnTo>
                    <a:pt x="6224" y="4100"/>
                  </a:lnTo>
                  <a:lnTo>
                    <a:pt x="6224" y="4273"/>
                  </a:lnTo>
                  <a:lnTo>
                    <a:pt x="6224" y="4471"/>
                  </a:lnTo>
                  <a:lnTo>
                    <a:pt x="6199" y="4644"/>
                  </a:lnTo>
                  <a:lnTo>
                    <a:pt x="6174" y="4841"/>
                  </a:lnTo>
                  <a:lnTo>
                    <a:pt x="6100" y="5014"/>
                  </a:lnTo>
                  <a:lnTo>
                    <a:pt x="6026" y="5187"/>
                  </a:lnTo>
                  <a:lnTo>
                    <a:pt x="5927" y="5360"/>
                  </a:lnTo>
                  <a:lnTo>
                    <a:pt x="5804" y="5533"/>
                  </a:lnTo>
                  <a:lnTo>
                    <a:pt x="5681" y="5681"/>
                  </a:lnTo>
                  <a:lnTo>
                    <a:pt x="5557" y="5804"/>
                  </a:lnTo>
                  <a:lnTo>
                    <a:pt x="5409" y="5903"/>
                  </a:lnTo>
                  <a:lnTo>
                    <a:pt x="5236" y="6002"/>
                  </a:lnTo>
                  <a:lnTo>
                    <a:pt x="5088" y="6101"/>
                  </a:lnTo>
                  <a:lnTo>
                    <a:pt x="4915" y="6150"/>
                  </a:lnTo>
                  <a:lnTo>
                    <a:pt x="4717" y="6199"/>
                  </a:lnTo>
                  <a:lnTo>
                    <a:pt x="4544" y="6249"/>
                  </a:lnTo>
                  <a:lnTo>
                    <a:pt x="4174" y="6249"/>
                  </a:lnTo>
                  <a:lnTo>
                    <a:pt x="3976" y="6224"/>
                  </a:lnTo>
                  <a:lnTo>
                    <a:pt x="3804" y="6175"/>
                  </a:lnTo>
                  <a:lnTo>
                    <a:pt x="3606" y="6125"/>
                  </a:lnTo>
                  <a:lnTo>
                    <a:pt x="3433" y="6051"/>
                  </a:lnTo>
                  <a:lnTo>
                    <a:pt x="3260" y="5952"/>
                  </a:lnTo>
                  <a:lnTo>
                    <a:pt x="3112" y="5829"/>
                  </a:lnTo>
                  <a:lnTo>
                    <a:pt x="2964" y="5706"/>
                  </a:lnTo>
                  <a:lnTo>
                    <a:pt x="2840" y="5557"/>
                  </a:lnTo>
                  <a:lnTo>
                    <a:pt x="2717" y="5409"/>
                  </a:lnTo>
                  <a:lnTo>
                    <a:pt x="2618" y="5261"/>
                  </a:lnTo>
                  <a:lnTo>
                    <a:pt x="2544" y="5088"/>
                  </a:lnTo>
                  <a:lnTo>
                    <a:pt x="2470" y="4915"/>
                  </a:lnTo>
                  <a:lnTo>
                    <a:pt x="2421" y="4742"/>
                  </a:lnTo>
                  <a:lnTo>
                    <a:pt x="2396" y="4569"/>
                  </a:lnTo>
                  <a:lnTo>
                    <a:pt x="2371" y="4372"/>
                  </a:lnTo>
                  <a:lnTo>
                    <a:pt x="2396" y="4199"/>
                  </a:lnTo>
                  <a:lnTo>
                    <a:pt x="2421" y="4001"/>
                  </a:lnTo>
                  <a:lnTo>
                    <a:pt x="2445" y="3804"/>
                  </a:lnTo>
                  <a:lnTo>
                    <a:pt x="2519" y="3631"/>
                  </a:lnTo>
                  <a:lnTo>
                    <a:pt x="2593" y="3458"/>
                  </a:lnTo>
                  <a:lnTo>
                    <a:pt x="2692" y="3285"/>
                  </a:lnTo>
                  <a:lnTo>
                    <a:pt x="2791" y="3112"/>
                  </a:lnTo>
                  <a:lnTo>
                    <a:pt x="2939" y="2989"/>
                  </a:lnTo>
                  <a:lnTo>
                    <a:pt x="3063" y="2841"/>
                  </a:lnTo>
                  <a:lnTo>
                    <a:pt x="3211" y="2742"/>
                  </a:lnTo>
                  <a:lnTo>
                    <a:pt x="3384" y="2643"/>
                  </a:lnTo>
                  <a:lnTo>
                    <a:pt x="3532" y="2569"/>
                  </a:lnTo>
                  <a:lnTo>
                    <a:pt x="3705" y="2495"/>
                  </a:lnTo>
                  <a:lnTo>
                    <a:pt x="3902" y="2446"/>
                  </a:lnTo>
                  <a:lnTo>
                    <a:pt x="4075" y="2421"/>
                  </a:lnTo>
                  <a:lnTo>
                    <a:pt x="4248" y="2396"/>
                  </a:lnTo>
                  <a:close/>
                  <a:moveTo>
                    <a:pt x="4199" y="1"/>
                  </a:moveTo>
                  <a:lnTo>
                    <a:pt x="3779" y="50"/>
                  </a:lnTo>
                  <a:lnTo>
                    <a:pt x="3384" y="99"/>
                  </a:lnTo>
                  <a:lnTo>
                    <a:pt x="2964" y="223"/>
                  </a:lnTo>
                  <a:lnTo>
                    <a:pt x="2593" y="371"/>
                  </a:lnTo>
                  <a:lnTo>
                    <a:pt x="2223" y="544"/>
                  </a:lnTo>
                  <a:lnTo>
                    <a:pt x="1853" y="766"/>
                  </a:lnTo>
                  <a:lnTo>
                    <a:pt x="1532" y="1013"/>
                  </a:lnTo>
                  <a:lnTo>
                    <a:pt x="1210" y="1310"/>
                  </a:lnTo>
                  <a:lnTo>
                    <a:pt x="939" y="1631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72" y="2767"/>
                  </a:lnTo>
                  <a:lnTo>
                    <a:pt x="149" y="3186"/>
                  </a:lnTo>
                  <a:lnTo>
                    <a:pt x="50" y="3606"/>
                  </a:lnTo>
                  <a:lnTo>
                    <a:pt x="0" y="4026"/>
                  </a:lnTo>
                  <a:lnTo>
                    <a:pt x="0" y="4446"/>
                  </a:lnTo>
                  <a:lnTo>
                    <a:pt x="25" y="4841"/>
                  </a:lnTo>
                  <a:lnTo>
                    <a:pt x="99" y="5261"/>
                  </a:lnTo>
                  <a:lnTo>
                    <a:pt x="198" y="5656"/>
                  </a:lnTo>
                  <a:lnTo>
                    <a:pt x="346" y="6051"/>
                  </a:lnTo>
                  <a:lnTo>
                    <a:pt x="544" y="6422"/>
                  </a:lnTo>
                  <a:lnTo>
                    <a:pt x="741" y="6767"/>
                  </a:lnTo>
                  <a:lnTo>
                    <a:pt x="1013" y="7113"/>
                  </a:lnTo>
                  <a:lnTo>
                    <a:pt x="1285" y="7410"/>
                  </a:lnTo>
                  <a:lnTo>
                    <a:pt x="1606" y="7706"/>
                  </a:lnTo>
                  <a:lnTo>
                    <a:pt x="1976" y="7953"/>
                  </a:lnTo>
                  <a:lnTo>
                    <a:pt x="2346" y="8175"/>
                  </a:lnTo>
                  <a:lnTo>
                    <a:pt x="2742" y="8348"/>
                  </a:lnTo>
                  <a:lnTo>
                    <a:pt x="3161" y="8496"/>
                  </a:lnTo>
                  <a:lnTo>
                    <a:pt x="3581" y="8570"/>
                  </a:lnTo>
                  <a:lnTo>
                    <a:pt x="4001" y="8620"/>
                  </a:lnTo>
                  <a:lnTo>
                    <a:pt x="4421" y="8644"/>
                  </a:lnTo>
                  <a:lnTo>
                    <a:pt x="4841" y="8620"/>
                  </a:lnTo>
                  <a:lnTo>
                    <a:pt x="5236" y="8546"/>
                  </a:lnTo>
                  <a:lnTo>
                    <a:pt x="5631" y="8422"/>
                  </a:lnTo>
                  <a:lnTo>
                    <a:pt x="6026" y="8274"/>
                  </a:lnTo>
                  <a:lnTo>
                    <a:pt x="6397" y="8101"/>
                  </a:lnTo>
                  <a:lnTo>
                    <a:pt x="6767" y="7879"/>
                  </a:lnTo>
                  <a:lnTo>
                    <a:pt x="7088" y="7632"/>
                  </a:lnTo>
                  <a:lnTo>
                    <a:pt x="7409" y="7335"/>
                  </a:lnTo>
                  <a:lnTo>
                    <a:pt x="7681" y="7014"/>
                  </a:lnTo>
                  <a:lnTo>
                    <a:pt x="7928" y="6669"/>
                  </a:lnTo>
                  <a:lnTo>
                    <a:pt x="8150" y="6274"/>
                  </a:lnTo>
                  <a:lnTo>
                    <a:pt x="8323" y="5878"/>
                  </a:lnTo>
                  <a:lnTo>
                    <a:pt x="8471" y="5459"/>
                  </a:lnTo>
                  <a:lnTo>
                    <a:pt x="8570" y="5039"/>
                  </a:lnTo>
                  <a:lnTo>
                    <a:pt x="8619" y="4644"/>
                  </a:lnTo>
                  <a:lnTo>
                    <a:pt x="8619" y="4224"/>
                  </a:lnTo>
                  <a:lnTo>
                    <a:pt x="8595" y="3804"/>
                  </a:lnTo>
                  <a:lnTo>
                    <a:pt x="8521" y="3384"/>
                  </a:lnTo>
                  <a:lnTo>
                    <a:pt x="8422" y="2989"/>
                  </a:lnTo>
                  <a:lnTo>
                    <a:pt x="8274" y="2594"/>
                  </a:lnTo>
                  <a:lnTo>
                    <a:pt x="8076" y="2223"/>
                  </a:lnTo>
                  <a:lnTo>
                    <a:pt x="7854" y="1878"/>
                  </a:lnTo>
                  <a:lnTo>
                    <a:pt x="7607" y="1532"/>
                  </a:lnTo>
                  <a:lnTo>
                    <a:pt x="7335" y="1235"/>
                  </a:lnTo>
                  <a:lnTo>
                    <a:pt x="7014" y="939"/>
                  </a:lnTo>
                  <a:lnTo>
                    <a:pt x="6644" y="692"/>
                  </a:lnTo>
                  <a:lnTo>
                    <a:pt x="6273" y="470"/>
                  </a:lnTo>
                  <a:lnTo>
                    <a:pt x="5853" y="297"/>
                  </a:lnTo>
                  <a:lnTo>
                    <a:pt x="5458" y="149"/>
                  </a:lnTo>
                  <a:lnTo>
                    <a:pt x="5038" y="75"/>
                  </a:lnTo>
                  <a:lnTo>
                    <a:pt x="4619" y="25"/>
                  </a:lnTo>
                  <a:lnTo>
                    <a:pt x="419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5" name="Google Shape;855;p26"/>
          <p:cNvGrpSpPr/>
          <p:nvPr/>
        </p:nvGrpSpPr>
        <p:grpSpPr>
          <a:xfrm>
            <a:off x="8431485" y="4080272"/>
            <a:ext cx="893182" cy="1325705"/>
            <a:chOff x="4430210" y="3758172"/>
            <a:chExt cx="893182" cy="1325705"/>
          </a:xfrm>
        </p:grpSpPr>
        <p:sp>
          <p:nvSpPr>
            <p:cNvPr id="856" name="Google Shape;856;p26"/>
            <p:cNvSpPr/>
            <p:nvPr/>
          </p:nvSpPr>
          <p:spPr>
            <a:xfrm>
              <a:off x="4430210" y="4120000"/>
              <a:ext cx="560232" cy="963878"/>
            </a:xfrm>
            <a:custGeom>
              <a:rect b="b" l="l" r="r" t="t"/>
              <a:pathLst>
                <a:path extrusionOk="0" h="23882" w="13880">
                  <a:moveTo>
                    <a:pt x="4792" y="0"/>
                  </a:moveTo>
                  <a:lnTo>
                    <a:pt x="4520" y="50"/>
                  </a:lnTo>
                  <a:lnTo>
                    <a:pt x="4224" y="99"/>
                  </a:lnTo>
                  <a:lnTo>
                    <a:pt x="3952" y="198"/>
                  </a:lnTo>
                  <a:lnTo>
                    <a:pt x="3483" y="371"/>
                  </a:lnTo>
                  <a:lnTo>
                    <a:pt x="3087" y="568"/>
                  </a:lnTo>
                  <a:lnTo>
                    <a:pt x="2692" y="791"/>
                  </a:lnTo>
                  <a:lnTo>
                    <a:pt x="2347" y="1038"/>
                  </a:lnTo>
                  <a:lnTo>
                    <a:pt x="2001" y="1285"/>
                  </a:lnTo>
                  <a:lnTo>
                    <a:pt x="1704" y="1556"/>
                  </a:lnTo>
                  <a:lnTo>
                    <a:pt x="1433" y="1828"/>
                  </a:lnTo>
                  <a:lnTo>
                    <a:pt x="1186" y="2124"/>
                  </a:lnTo>
                  <a:lnTo>
                    <a:pt x="964" y="2445"/>
                  </a:lnTo>
                  <a:lnTo>
                    <a:pt x="766" y="2766"/>
                  </a:lnTo>
                  <a:lnTo>
                    <a:pt x="618" y="3112"/>
                  </a:lnTo>
                  <a:lnTo>
                    <a:pt x="470" y="3433"/>
                  </a:lnTo>
                  <a:lnTo>
                    <a:pt x="321" y="3779"/>
                  </a:lnTo>
                  <a:lnTo>
                    <a:pt x="223" y="4149"/>
                  </a:lnTo>
                  <a:lnTo>
                    <a:pt x="149" y="4495"/>
                  </a:lnTo>
                  <a:lnTo>
                    <a:pt x="75" y="4866"/>
                  </a:lnTo>
                  <a:lnTo>
                    <a:pt x="25" y="5211"/>
                  </a:lnTo>
                  <a:lnTo>
                    <a:pt x="0" y="5582"/>
                  </a:lnTo>
                  <a:lnTo>
                    <a:pt x="0" y="5952"/>
                  </a:lnTo>
                  <a:lnTo>
                    <a:pt x="0" y="6298"/>
                  </a:lnTo>
                  <a:lnTo>
                    <a:pt x="25" y="6668"/>
                  </a:lnTo>
                  <a:lnTo>
                    <a:pt x="75" y="7014"/>
                  </a:lnTo>
                  <a:lnTo>
                    <a:pt x="173" y="7706"/>
                  </a:lnTo>
                  <a:lnTo>
                    <a:pt x="346" y="8348"/>
                  </a:lnTo>
                  <a:lnTo>
                    <a:pt x="544" y="8940"/>
                  </a:lnTo>
                  <a:lnTo>
                    <a:pt x="791" y="9508"/>
                  </a:lnTo>
                  <a:lnTo>
                    <a:pt x="1062" y="10002"/>
                  </a:lnTo>
                  <a:lnTo>
                    <a:pt x="1680" y="10966"/>
                  </a:lnTo>
                  <a:lnTo>
                    <a:pt x="2322" y="12052"/>
                  </a:lnTo>
                  <a:lnTo>
                    <a:pt x="3013" y="13238"/>
                  </a:lnTo>
                  <a:lnTo>
                    <a:pt x="3730" y="14497"/>
                  </a:lnTo>
                  <a:lnTo>
                    <a:pt x="4421" y="15831"/>
                  </a:lnTo>
                  <a:lnTo>
                    <a:pt x="5088" y="17214"/>
                  </a:lnTo>
                  <a:lnTo>
                    <a:pt x="5730" y="18597"/>
                  </a:lnTo>
                  <a:lnTo>
                    <a:pt x="6026" y="19313"/>
                  </a:lnTo>
                  <a:lnTo>
                    <a:pt x="6298" y="20004"/>
                  </a:lnTo>
                  <a:lnTo>
                    <a:pt x="6594" y="20671"/>
                  </a:lnTo>
                  <a:lnTo>
                    <a:pt x="6891" y="21239"/>
                  </a:lnTo>
                  <a:lnTo>
                    <a:pt x="7236" y="21783"/>
                  </a:lnTo>
                  <a:lnTo>
                    <a:pt x="7582" y="22227"/>
                  </a:lnTo>
                  <a:lnTo>
                    <a:pt x="7953" y="22622"/>
                  </a:lnTo>
                  <a:lnTo>
                    <a:pt x="8348" y="22968"/>
                  </a:lnTo>
                  <a:lnTo>
                    <a:pt x="8743" y="23264"/>
                  </a:lnTo>
                  <a:lnTo>
                    <a:pt x="9138" y="23487"/>
                  </a:lnTo>
                  <a:lnTo>
                    <a:pt x="9533" y="23660"/>
                  </a:lnTo>
                  <a:lnTo>
                    <a:pt x="9904" y="23783"/>
                  </a:lnTo>
                  <a:lnTo>
                    <a:pt x="10299" y="23857"/>
                  </a:lnTo>
                  <a:lnTo>
                    <a:pt x="10669" y="23882"/>
                  </a:lnTo>
                  <a:lnTo>
                    <a:pt x="11040" y="23882"/>
                  </a:lnTo>
                  <a:lnTo>
                    <a:pt x="11385" y="23832"/>
                  </a:lnTo>
                  <a:lnTo>
                    <a:pt x="11707" y="23758"/>
                  </a:lnTo>
                  <a:lnTo>
                    <a:pt x="12028" y="23635"/>
                  </a:lnTo>
                  <a:lnTo>
                    <a:pt x="12299" y="23462"/>
                  </a:lnTo>
                  <a:lnTo>
                    <a:pt x="12571" y="23264"/>
                  </a:lnTo>
                  <a:lnTo>
                    <a:pt x="12843" y="23017"/>
                  </a:lnTo>
                  <a:lnTo>
                    <a:pt x="13090" y="22721"/>
                  </a:lnTo>
                  <a:lnTo>
                    <a:pt x="13312" y="22400"/>
                  </a:lnTo>
                  <a:lnTo>
                    <a:pt x="13509" y="22054"/>
                  </a:lnTo>
                  <a:lnTo>
                    <a:pt x="13658" y="21659"/>
                  </a:lnTo>
                  <a:lnTo>
                    <a:pt x="13781" y="21264"/>
                  </a:lnTo>
                  <a:lnTo>
                    <a:pt x="13855" y="20819"/>
                  </a:lnTo>
                  <a:lnTo>
                    <a:pt x="13880" y="20350"/>
                  </a:lnTo>
                  <a:lnTo>
                    <a:pt x="13855" y="19881"/>
                  </a:lnTo>
                  <a:lnTo>
                    <a:pt x="13830" y="19634"/>
                  </a:lnTo>
                  <a:lnTo>
                    <a:pt x="13781" y="19362"/>
                  </a:lnTo>
                  <a:lnTo>
                    <a:pt x="13707" y="19115"/>
                  </a:lnTo>
                  <a:lnTo>
                    <a:pt x="13608" y="18844"/>
                  </a:lnTo>
                  <a:lnTo>
                    <a:pt x="13509" y="18597"/>
                  </a:lnTo>
                  <a:lnTo>
                    <a:pt x="13386" y="18325"/>
                  </a:lnTo>
                  <a:lnTo>
                    <a:pt x="13262" y="18053"/>
                  </a:lnTo>
                  <a:lnTo>
                    <a:pt x="13090" y="17782"/>
                  </a:lnTo>
                  <a:lnTo>
                    <a:pt x="12917" y="17510"/>
                  </a:lnTo>
                  <a:lnTo>
                    <a:pt x="12719" y="17238"/>
                  </a:lnTo>
                  <a:lnTo>
                    <a:pt x="12497" y="16967"/>
                  </a:lnTo>
                  <a:lnTo>
                    <a:pt x="12299" y="16670"/>
                  </a:lnTo>
                  <a:lnTo>
                    <a:pt x="11929" y="16053"/>
                  </a:lnTo>
                  <a:lnTo>
                    <a:pt x="11608" y="15386"/>
                  </a:lnTo>
                  <a:lnTo>
                    <a:pt x="11287" y="14695"/>
                  </a:lnTo>
                  <a:lnTo>
                    <a:pt x="11015" y="13979"/>
                  </a:lnTo>
                  <a:lnTo>
                    <a:pt x="10768" y="13238"/>
                  </a:lnTo>
                  <a:lnTo>
                    <a:pt x="10546" y="12472"/>
                  </a:lnTo>
                  <a:lnTo>
                    <a:pt x="10348" y="11706"/>
                  </a:lnTo>
                  <a:lnTo>
                    <a:pt x="10175" y="10941"/>
                  </a:lnTo>
                  <a:lnTo>
                    <a:pt x="10027" y="10200"/>
                  </a:lnTo>
                  <a:lnTo>
                    <a:pt x="9756" y="8718"/>
                  </a:lnTo>
                  <a:lnTo>
                    <a:pt x="9558" y="7335"/>
                  </a:lnTo>
                  <a:lnTo>
                    <a:pt x="9410" y="6076"/>
                  </a:lnTo>
                  <a:lnTo>
                    <a:pt x="9311" y="5508"/>
                  </a:lnTo>
                  <a:lnTo>
                    <a:pt x="9187" y="4915"/>
                  </a:lnTo>
                  <a:lnTo>
                    <a:pt x="9015" y="4297"/>
                  </a:lnTo>
                  <a:lnTo>
                    <a:pt x="8817" y="3705"/>
                  </a:lnTo>
                  <a:lnTo>
                    <a:pt x="8570" y="3137"/>
                  </a:lnTo>
                  <a:lnTo>
                    <a:pt x="8323" y="2569"/>
                  </a:lnTo>
                  <a:lnTo>
                    <a:pt x="8027" y="2050"/>
                  </a:lnTo>
                  <a:lnTo>
                    <a:pt x="7681" y="1581"/>
                  </a:lnTo>
                  <a:lnTo>
                    <a:pt x="7311" y="1136"/>
                  </a:lnTo>
                  <a:lnTo>
                    <a:pt x="7138" y="939"/>
                  </a:lnTo>
                  <a:lnTo>
                    <a:pt x="6915" y="766"/>
                  </a:lnTo>
                  <a:lnTo>
                    <a:pt x="6718" y="593"/>
                  </a:lnTo>
                  <a:lnTo>
                    <a:pt x="6496" y="445"/>
                  </a:lnTo>
                  <a:lnTo>
                    <a:pt x="6273" y="321"/>
                  </a:lnTo>
                  <a:lnTo>
                    <a:pt x="6051" y="198"/>
                  </a:lnTo>
                  <a:lnTo>
                    <a:pt x="5804" y="124"/>
                  </a:lnTo>
                  <a:lnTo>
                    <a:pt x="5557" y="50"/>
                  </a:lnTo>
                  <a:lnTo>
                    <a:pt x="5310" y="25"/>
                  </a:lnTo>
                  <a:lnTo>
                    <a:pt x="5038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4510935" y="4646294"/>
              <a:ext cx="240278" cy="228276"/>
            </a:xfrm>
            <a:custGeom>
              <a:rect b="b" l="l" r="r" t="t"/>
              <a:pathLst>
                <a:path extrusionOk="0" h="5656" w="5953">
                  <a:moveTo>
                    <a:pt x="1" y="0"/>
                  </a:moveTo>
                  <a:lnTo>
                    <a:pt x="1" y="99"/>
                  </a:lnTo>
                  <a:lnTo>
                    <a:pt x="1" y="371"/>
                  </a:lnTo>
                  <a:lnTo>
                    <a:pt x="26" y="593"/>
                  </a:lnTo>
                  <a:lnTo>
                    <a:pt x="75" y="840"/>
                  </a:lnTo>
                  <a:lnTo>
                    <a:pt x="149" y="1136"/>
                  </a:lnTo>
                  <a:lnTo>
                    <a:pt x="297" y="1482"/>
                  </a:lnTo>
                  <a:lnTo>
                    <a:pt x="445" y="1704"/>
                  </a:lnTo>
                  <a:lnTo>
                    <a:pt x="841" y="2272"/>
                  </a:lnTo>
                  <a:lnTo>
                    <a:pt x="1458" y="3062"/>
                  </a:lnTo>
                  <a:lnTo>
                    <a:pt x="1828" y="3507"/>
                  </a:lnTo>
                  <a:lnTo>
                    <a:pt x="2224" y="3927"/>
                  </a:lnTo>
                  <a:lnTo>
                    <a:pt x="2643" y="4371"/>
                  </a:lnTo>
                  <a:lnTo>
                    <a:pt x="3088" y="4742"/>
                  </a:lnTo>
                  <a:lnTo>
                    <a:pt x="3532" y="5088"/>
                  </a:lnTo>
                  <a:lnTo>
                    <a:pt x="3755" y="5236"/>
                  </a:lnTo>
                  <a:lnTo>
                    <a:pt x="3977" y="5359"/>
                  </a:lnTo>
                  <a:lnTo>
                    <a:pt x="4199" y="5458"/>
                  </a:lnTo>
                  <a:lnTo>
                    <a:pt x="4421" y="5557"/>
                  </a:lnTo>
                  <a:lnTo>
                    <a:pt x="4644" y="5606"/>
                  </a:lnTo>
                  <a:lnTo>
                    <a:pt x="4841" y="5631"/>
                  </a:lnTo>
                  <a:lnTo>
                    <a:pt x="5039" y="5656"/>
                  </a:lnTo>
                  <a:lnTo>
                    <a:pt x="5261" y="5606"/>
                  </a:lnTo>
                  <a:lnTo>
                    <a:pt x="5434" y="5557"/>
                  </a:lnTo>
                  <a:lnTo>
                    <a:pt x="5632" y="5458"/>
                  </a:lnTo>
                  <a:lnTo>
                    <a:pt x="5780" y="5335"/>
                  </a:lnTo>
                  <a:lnTo>
                    <a:pt x="5879" y="5211"/>
                  </a:lnTo>
                  <a:lnTo>
                    <a:pt x="5953" y="5088"/>
                  </a:lnTo>
                  <a:lnTo>
                    <a:pt x="5953" y="4964"/>
                  </a:lnTo>
                  <a:lnTo>
                    <a:pt x="5928" y="4841"/>
                  </a:lnTo>
                  <a:lnTo>
                    <a:pt x="5854" y="4717"/>
                  </a:lnTo>
                  <a:lnTo>
                    <a:pt x="5730" y="4594"/>
                  </a:lnTo>
                  <a:lnTo>
                    <a:pt x="5582" y="4445"/>
                  </a:lnTo>
                  <a:lnTo>
                    <a:pt x="5212" y="4174"/>
                  </a:lnTo>
                  <a:lnTo>
                    <a:pt x="4743" y="3902"/>
                  </a:lnTo>
                  <a:lnTo>
                    <a:pt x="3607" y="3285"/>
                  </a:lnTo>
                  <a:lnTo>
                    <a:pt x="2989" y="2964"/>
                  </a:lnTo>
                  <a:lnTo>
                    <a:pt x="2372" y="2618"/>
                  </a:lnTo>
                  <a:lnTo>
                    <a:pt x="1779" y="2247"/>
                  </a:lnTo>
                  <a:lnTo>
                    <a:pt x="1236" y="1852"/>
                  </a:lnTo>
                  <a:lnTo>
                    <a:pt x="964" y="1630"/>
                  </a:lnTo>
                  <a:lnTo>
                    <a:pt x="742" y="1432"/>
                  </a:lnTo>
                  <a:lnTo>
                    <a:pt x="544" y="1210"/>
                  </a:lnTo>
                  <a:lnTo>
                    <a:pt x="371" y="963"/>
                  </a:lnTo>
                  <a:lnTo>
                    <a:pt x="223" y="741"/>
                  </a:lnTo>
                  <a:lnTo>
                    <a:pt x="124" y="494"/>
                  </a:lnTo>
                  <a:lnTo>
                    <a:pt x="50" y="2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4855833" y="4493774"/>
              <a:ext cx="80806" cy="308028"/>
            </a:xfrm>
            <a:custGeom>
              <a:rect b="b" l="l" r="r" t="t"/>
              <a:pathLst>
                <a:path extrusionOk="0" h="7632" w="2002">
                  <a:moveTo>
                    <a:pt x="1" y="0"/>
                  </a:moveTo>
                  <a:lnTo>
                    <a:pt x="198" y="173"/>
                  </a:lnTo>
                  <a:lnTo>
                    <a:pt x="347" y="396"/>
                  </a:lnTo>
                  <a:lnTo>
                    <a:pt x="470" y="618"/>
                  </a:lnTo>
                  <a:lnTo>
                    <a:pt x="569" y="865"/>
                  </a:lnTo>
                  <a:lnTo>
                    <a:pt x="643" y="1137"/>
                  </a:lnTo>
                  <a:lnTo>
                    <a:pt x="717" y="1408"/>
                  </a:lnTo>
                  <a:lnTo>
                    <a:pt x="742" y="1705"/>
                  </a:lnTo>
                  <a:lnTo>
                    <a:pt x="766" y="2026"/>
                  </a:lnTo>
                  <a:lnTo>
                    <a:pt x="766" y="2692"/>
                  </a:lnTo>
                  <a:lnTo>
                    <a:pt x="717" y="3359"/>
                  </a:lnTo>
                  <a:lnTo>
                    <a:pt x="643" y="4051"/>
                  </a:lnTo>
                  <a:lnTo>
                    <a:pt x="544" y="4742"/>
                  </a:lnTo>
                  <a:lnTo>
                    <a:pt x="371" y="5977"/>
                  </a:lnTo>
                  <a:lnTo>
                    <a:pt x="322" y="6520"/>
                  </a:lnTo>
                  <a:lnTo>
                    <a:pt x="322" y="6965"/>
                  </a:lnTo>
                  <a:lnTo>
                    <a:pt x="347" y="7162"/>
                  </a:lnTo>
                  <a:lnTo>
                    <a:pt x="371" y="7311"/>
                  </a:lnTo>
                  <a:lnTo>
                    <a:pt x="445" y="7459"/>
                  </a:lnTo>
                  <a:lnTo>
                    <a:pt x="519" y="7558"/>
                  </a:lnTo>
                  <a:lnTo>
                    <a:pt x="618" y="7607"/>
                  </a:lnTo>
                  <a:lnTo>
                    <a:pt x="742" y="7632"/>
                  </a:lnTo>
                  <a:lnTo>
                    <a:pt x="915" y="7632"/>
                  </a:lnTo>
                  <a:lnTo>
                    <a:pt x="1087" y="7582"/>
                  </a:lnTo>
                  <a:lnTo>
                    <a:pt x="1260" y="7484"/>
                  </a:lnTo>
                  <a:lnTo>
                    <a:pt x="1433" y="7360"/>
                  </a:lnTo>
                  <a:lnTo>
                    <a:pt x="1581" y="7212"/>
                  </a:lnTo>
                  <a:lnTo>
                    <a:pt x="1680" y="7064"/>
                  </a:lnTo>
                  <a:lnTo>
                    <a:pt x="1779" y="6866"/>
                  </a:lnTo>
                  <a:lnTo>
                    <a:pt x="1853" y="6669"/>
                  </a:lnTo>
                  <a:lnTo>
                    <a:pt x="1927" y="6446"/>
                  </a:lnTo>
                  <a:lnTo>
                    <a:pt x="1977" y="6224"/>
                  </a:lnTo>
                  <a:lnTo>
                    <a:pt x="2001" y="5952"/>
                  </a:lnTo>
                  <a:lnTo>
                    <a:pt x="2001" y="5705"/>
                  </a:lnTo>
                  <a:lnTo>
                    <a:pt x="2001" y="5162"/>
                  </a:lnTo>
                  <a:lnTo>
                    <a:pt x="1927" y="4594"/>
                  </a:lnTo>
                  <a:lnTo>
                    <a:pt x="1853" y="4026"/>
                  </a:lnTo>
                  <a:lnTo>
                    <a:pt x="1730" y="3458"/>
                  </a:lnTo>
                  <a:lnTo>
                    <a:pt x="1606" y="2915"/>
                  </a:lnTo>
                  <a:lnTo>
                    <a:pt x="1334" y="1976"/>
                  </a:lnTo>
                  <a:lnTo>
                    <a:pt x="1112" y="1334"/>
                  </a:lnTo>
                  <a:lnTo>
                    <a:pt x="1013" y="1087"/>
                  </a:lnTo>
                  <a:lnTo>
                    <a:pt x="816" y="791"/>
                  </a:lnTo>
                  <a:lnTo>
                    <a:pt x="643" y="544"/>
                  </a:lnTo>
                  <a:lnTo>
                    <a:pt x="470" y="346"/>
                  </a:lnTo>
                  <a:lnTo>
                    <a:pt x="322" y="223"/>
                  </a:lnTo>
                  <a:lnTo>
                    <a:pt x="100" y="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6"/>
            <p:cNvSpPr/>
            <p:nvPr/>
          </p:nvSpPr>
          <p:spPr>
            <a:xfrm>
              <a:off x="4497979" y="4311387"/>
              <a:ext cx="410729" cy="394721"/>
            </a:xfrm>
            <a:custGeom>
              <a:rect b="b" l="l" r="r" t="t"/>
              <a:pathLst>
                <a:path extrusionOk="0" h="9780" w="10176">
                  <a:moveTo>
                    <a:pt x="2890" y="0"/>
                  </a:moveTo>
                  <a:lnTo>
                    <a:pt x="2791" y="25"/>
                  </a:lnTo>
                  <a:lnTo>
                    <a:pt x="2717" y="49"/>
                  </a:lnTo>
                  <a:lnTo>
                    <a:pt x="2619" y="74"/>
                  </a:lnTo>
                  <a:lnTo>
                    <a:pt x="2569" y="148"/>
                  </a:lnTo>
                  <a:lnTo>
                    <a:pt x="2520" y="198"/>
                  </a:lnTo>
                  <a:lnTo>
                    <a:pt x="2470" y="272"/>
                  </a:lnTo>
                  <a:lnTo>
                    <a:pt x="2446" y="370"/>
                  </a:lnTo>
                  <a:lnTo>
                    <a:pt x="2421" y="445"/>
                  </a:lnTo>
                  <a:lnTo>
                    <a:pt x="2446" y="543"/>
                  </a:lnTo>
                  <a:lnTo>
                    <a:pt x="2495" y="692"/>
                  </a:lnTo>
                  <a:lnTo>
                    <a:pt x="2594" y="790"/>
                  </a:lnTo>
                  <a:lnTo>
                    <a:pt x="2149" y="1383"/>
                  </a:lnTo>
                  <a:lnTo>
                    <a:pt x="1902" y="1753"/>
                  </a:lnTo>
                  <a:lnTo>
                    <a:pt x="1606" y="2198"/>
                  </a:lnTo>
                  <a:lnTo>
                    <a:pt x="1334" y="2667"/>
                  </a:lnTo>
                  <a:lnTo>
                    <a:pt x="1063" y="3186"/>
                  </a:lnTo>
                  <a:lnTo>
                    <a:pt x="791" y="3754"/>
                  </a:lnTo>
                  <a:lnTo>
                    <a:pt x="544" y="4371"/>
                  </a:lnTo>
                  <a:lnTo>
                    <a:pt x="322" y="4989"/>
                  </a:lnTo>
                  <a:lnTo>
                    <a:pt x="149" y="5656"/>
                  </a:lnTo>
                  <a:lnTo>
                    <a:pt x="100" y="5977"/>
                  </a:lnTo>
                  <a:lnTo>
                    <a:pt x="50" y="6322"/>
                  </a:lnTo>
                  <a:lnTo>
                    <a:pt x="1" y="6668"/>
                  </a:lnTo>
                  <a:lnTo>
                    <a:pt x="1" y="6989"/>
                  </a:lnTo>
                  <a:lnTo>
                    <a:pt x="1" y="7335"/>
                  </a:lnTo>
                  <a:lnTo>
                    <a:pt x="1" y="7705"/>
                  </a:lnTo>
                  <a:lnTo>
                    <a:pt x="50" y="8051"/>
                  </a:lnTo>
                  <a:lnTo>
                    <a:pt x="124" y="8397"/>
                  </a:lnTo>
                  <a:lnTo>
                    <a:pt x="198" y="8743"/>
                  </a:lnTo>
                  <a:lnTo>
                    <a:pt x="322" y="9088"/>
                  </a:lnTo>
                  <a:lnTo>
                    <a:pt x="445" y="9434"/>
                  </a:lnTo>
                  <a:lnTo>
                    <a:pt x="618" y="9780"/>
                  </a:lnTo>
                  <a:lnTo>
                    <a:pt x="593" y="9656"/>
                  </a:lnTo>
                  <a:lnTo>
                    <a:pt x="544" y="9286"/>
                  </a:lnTo>
                  <a:lnTo>
                    <a:pt x="544" y="9014"/>
                  </a:lnTo>
                  <a:lnTo>
                    <a:pt x="569" y="8693"/>
                  </a:lnTo>
                  <a:lnTo>
                    <a:pt x="593" y="8298"/>
                  </a:lnTo>
                  <a:lnTo>
                    <a:pt x="692" y="7854"/>
                  </a:lnTo>
                  <a:lnTo>
                    <a:pt x="816" y="7335"/>
                  </a:lnTo>
                  <a:lnTo>
                    <a:pt x="989" y="6792"/>
                  </a:lnTo>
                  <a:lnTo>
                    <a:pt x="1211" y="6174"/>
                  </a:lnTo>
                  <a:lnTo>
                    <a:pt x="1507" y="5507"/>
                  </a:lnTo>
                  <a:lnTo>
                    <a:pt x="1878" y="4766"/>
                  </a:lnTo>
                  <a:lnTo>
                    <a:pt x="2347" y="4001"/>
                  </a:lnTo>
                  <a:lnTo>
                    <a:pt x="2890" y="3161"/>
                  </a:lnTo>
                  <a:lnTo>
                    <a:pt x="3532" y="2272"/>
                  </a:lnTo>
                  <a:lnTo>
                    <a:pt x="3779" y="2371"/>
                  </a:lnTo>
                  <a:lnTo>
                    <a:pt x="4446" y="2618"/>
                  </a:lnTo>
                  <a:lnTo>
                    <a:pt x="5409" y="3013"/>
                  </a:lnTo>
                  <a:lnTo>
                    <a:pt x="5953" y="3260"/>
                  </a:lnTo>
                  <a:lnTo>
                    <a:pt x="6521" y="3532"/>
                  </a:lnTo>
                  <a:lnTo>
                    <a:pt x="7113" y="3828"/>
                  </a:lnTo>
                  <a:lnTo>
                    <a:pt x="7681" y="4149"/>
                  </a:lnTo>
                  <a:lnTo>
                    <a:pt x="8249" y="4495"/>
                  </a:lnTo>
                  <a:lnTo>
                    <a:pt x="8768" y="4865"/>
                  </a:lnTo>
                  <a:lnTo>
                    <a:pt x="9237" y="5236"/>
                  </a:lnTo>
                  <a:lnTo>
                    <a:pt x="9435" y="5433"/>
                  </a:lnTo>
                  <a:lnTo>
                    <a:pt x="9632" y="5631"/>
                  </a:lnTo>
                  <a:lnTo>
                    <a:pt x="9805" y="5828"/>
                  </a:lnTo>
                  <a:lnTo>
                    <a:pt x="9953" y="6026"/>
                  </a:lnTo>
                  <a:lnTo>
                    <a:pt x="10077" y="6224"/>
                  </a:lnTo>
                  <a:lnTo>
                    <a:pt x="10176" y="6446"/>
                  </a:lnTo>
                  <a:lnTo>
                    <a:pt x="10102" y="6224"/>
                  </a:lnTo>
                  <a:lnTo>
                    <a:pt x="10003" y="5977"/>
                  </a:lnTo>
                  <a:lnTo>
                    <a:pt x="9879" y="5631"/>
                  </a:lnTo>
                  <a:lnTo>
                    <a:pt x="9682" y="5236"/>
                  </a:lnTo>
                  <a:lnTo>
                    <a:pt x="9435" y="4766"/>
                  </a:lnTo>
                  <a:lnTo>
                    <a:pt x="9163" y="4297"/>
                  </a:lnTo>
                  <a:lnTo>
                    <a:pt x="8793" y="3779"/>
                  </a:lnTo>
                  <a:lnTo>
                    <a:pt x="8373" y="3260"/>
                  </a:lnTo>
                  <a:lnTo>
                    <a:pt x="8151" y="2988"/>
                  </a:lnTo>
                  <a:lnTo>
                    <a:pt x="7904" y="2741"/>
                  </a:lnTo>
                  <a:lnTo>
                    <a:pt x="7632" y="2494"/>
                  </a:lnTo>
                  <a:lnTo>
                    <a:pt x="7336" y="2247"/>
                  </a:lnTo>
                  <a:lnTo>
                    <a:pt x="7039" y="2000"/>
                  </a:lnTo>
                  <a:lnTo>
                    <a:pt x="6694" y="1778"/>
                  </a:lnTo>
                  <a:lnTo>
                    <a:pt x="6348" y="1556"/>
                  </a:lnTo>
                  <a:lnTo>
                    <a:pt x="5977" y="1358"/>
                  </a:lnTo>
                  <a:lnTo>
                    <a:pt x="5607" y="1161"/>
                  </a:lnTo>
                  <a:lnTo>
                    <a:pt x="5187" y="988"/>
                  </a:lnTo>
                  <a:lnTo>
                    <a:pt x="4742" y="840"/>
                  </a:lnTo>
                  <a:lnTo>
                    <a:pt x="4298" y="716"/>
                  </a:lnTo>
                  <a:lnTo>
                    <a:pt x="3804" y="593"/>
                  </a:lnTo>
                  <a:lnTo>
                    <a:pt x="3310" y="519"/>
                  </a:lnTo>
                  <a:lnTo>
                    <a:pt x="3310" y="370"/>
                  </a:lnTo>
                  <a:lnTo>
                    <a:pt x="3285" y="296"/>
                  </a:lnTo>
                  <a:lnTo>
                    <a:pt x="3236" y="198"/>
                  </a:lnTo>
                  <a:lnTo>
                    <a:pt x="3187" y="148"/>
                  </a:lnTo>
                  <a:lnTo>
                    <a:pt x="3113" y="99"/>
                  </a:lnTo>
                  <a:lnTo>
                    <a:pt x="3038" y="49"/>
                  </a:lnTo>
                  <a:lnTo>
                    <a:pt x="2964" y="25"/>
                  </a:lnTo>
                  <a:lnTo>
                    <a:pt x="289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6"/>
            <p:cNvSpPr/>
            <p:nvPr/>
          </p:nvSpPr>
          <p:spPr>
            <a:xfrm>
              <a:off x="5204726" y="4132955"/>
              <a:ext cx="98727" cy="313032"/>
            </a:xfrm>
            <a:custGeom>
              <a:rect b="b" l="l" r="r" t="t"/>
              <a:pathLst>
                <a:path extrusionOk="0" h="7756" w="2446">
                  <a:moveTo>
                    <a:pt x="1705" y="0"/>
                  </a:moveTo>
                  <a:lnTo>
                    <a:pt x="1853" y="223"/>
                  </a:lnTo>
                  <a:lnTo>
                    <a:pt x="1927" y="470"/>
                  </a:lnTo>
                  <a:lnTo>
                    <a:pt x="2001" y="741"/>
                  </a:lnTo>
                  <a:lnTo>
                    <a:pt x="2026" y="1013"/>
                  </a:lnTo>
                  <a:lnTo>
                    <a:pt x="2026" y="1285"/>
                  </a:lnTo>
                  <a:lnTo>
                    <a:pt x="2001" y="1581"/>
                  </a:lnTo>
                  <a:lnTo>
                    <a:pt x="1952" y="1902"/>
                  </a:lnTo>
                  <a:lnTo>
                    <a:pt x="1902" y="2198"/>
                  </a:lnTo>
                  <a:lnTo>
                    <a:pt x="1705" y="2865"/>
                  </a:lnTo>
                  <a:lnTo>
                    <a:pt x="1458" y="3507"/>
                  </a:lnTo>
                  <a:lnTo>
                    <a:pt x="1186" y="4174"/>
                  </a:lnTo>
                  <a:lnTo>
                    <a:pt x="890" y="4816"/>
                  </a:lnTo>
                  <a:lnTo>
                    <a:pt x="371" y="6002"/>
                  </a:lnTo>
                  <a:lnTo>
                    <a:pt x="173" y="6520"/>
                  </a:lnTo>
                  <a:lnTo>
                    <a:pt x="50" y="6940"/>
                  </a:lnTo>
                  <a:lnTo>
                    <a:pt x="1" y="7138"/>
                  </a:lnTo>
                  <a:lnTo>
                    <a:pt x="1" y="7311"/>
                  </a:lnTo>
                  <a:lnTo>
                    <a:pt x="25" y="7459"/>
                  </a:lnTo>
                  <a:lnTo>
                    <a:pt x="75" y="7582"/>
                  </a:lnTo>
                  <a:lnTo>
                    <a:pt x="149" y="7656"/>
                  </a:lnTo>
                  <a:lnTo>
                    <a:pt x="272" y="7730"/>
                  </a:lnTo>
                  <a:lnTo>
                    <a:pt x="420" y="7755"/>
                  </a:lnTo>
                  <a:lnTo>
                    <a:pt x="618" y="7755"/>
                  </a:lnTo>
                  <a:lnTo>
                    <a:pt x="840" y="7730"/>
                  </a:lnTo>
                  <a:lnTo>
                    <a:pt x="1013" y="7656"/>
                  </a:lnTo>
                  <a:lnTo>
                    <a:pt x="1211" y="7557"/>
                  </a:lnTo>
                  <a:lnTo>
                    <a:pt x="1359" y="7434"/>
                  </a:lnTo>
                  <a:lnTo>
                    <a:pt x="1507" y="7286"/>
                  </a:lnTo>
                  <a:lnTo>
                    <a:pt x="1655" y="7088"/>
                  </a:lnTo>
                  <a:lnTo>
                    <a:pt x="1754" y="6891"/>
                  </a:lnTo>
                  <a:lnTo>
                    <a:pt x="1877" y="6668"/>
                  </a:lnTo>
                  <a:lnTo>
                    <a:pt x="1976" y="6446"/>
                  </a:lnTo>
                  <a:lnTo>
                    <a:pt x="2050" y="6199"/>
                  </a:lnTo>
                  <a:lnTo>
                    <a:pt x="2199" y="5656"/>
                  </a:lnTo>
                  <a:lnTo>
                    <a:pt x="2297" y="5063"/>
                  </a:lnTo>
                  <a:lnTo>
                    <a:pt x="2371" y="4495"/>
                  </a:lnTo>
                  <a:lnTo>
                    <a:pt x="2421" y="3902"/>
                  </a:lnTo>
                  <a:lnTo>
                    <a:pt x="2445" y="3334"/>
                  </a:lnTo>
                  <a:lnTo>
                    <a:pt x="2445" y="2322"/>
                  </a:lnTo>
                  <a:lnTo>
                    <a:pt x="2421" y="1630"/>
                  </a:lnTo>
                  <a:lnTo>
                    <a:pt x="2396" y="1359"/>
                  </a:lnTo>
                  <a:lnTo>
                    <a:pt x="2297" y="988"/>
                  </a:lnTo>
                  <a:lnTo>
                    <a:pt x="2174" y="717"/>
                  </a:lnTo>
                  <a:lnTo>
                    <a:pt x="2075" y="470"/>
                  </a:lnTo>
                  <a:lnTo>
                    <a:pt x="1952" y="297"/>
                  </a:lnTo>
                  <a:lnTo>
                    <a:pt x="1779" y="74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6"/>
            <p:cNvSpPr/>
            <p:nvPr/>
          </p:nvSpPr>
          <p:spPr>
            <a:xfrm>
              <a:off x="4901685" y="4224653"/>
              <a:ext cx="177474" cy="270170"/>
            </a:xfrm>
            <a:custGeom>
              <a:rect b="b" l="l" r="r" t="t"/>
              <a:pathLst>
                <a:path extrusionOk="0" h="6694" w="4397">
                  <a:moveTo>
                    <a:pt x="174" y="0"/>
                  </a:moveTo>
                  <a:lnTo>
                    <a:pt x="124" y="75"/>
                  </a:lnTo>
                  <a:lnTo>
                    <a:pt x="50" y="346"/>
                  </a:lnTo>
                  <a:lnTo>
                    <a:pt x="26" y="544"/>
                  </a:lnTo>
                  <a:lnTo>
                    <a:pt x="1" y="815"/>
                  </a:lnTo>
                  <a:lnTo>
                    <a:pt x="1" y="1112"/>
                  </a:lnTo>
                  <a:lnTo>
                    <a:pt x="26" y="1458"/>
                  </a:lnTo>
                  <a:lnTo>
                    <a:pt x="100" y="1704"/>
                  </a:lnTo>
                  <a:lnTo>
                    <a:pt x="347" y="2371"/>
                  </a:lnTo>
                  <a:lnTo>
                    <a:pt x="692" y="3260"/>
                  </a:lnTo>
                  <a:lnTo>
                    <a:pt x="915" y="3779"/>
                  </a:lnTo>
                  <a:lnTo>
                    <a:pt x="1186" y="4298"/>
                  </a:lnTo>
                  <a:lnTo>
                    <a:pt x="1458" y="4792"/>
                  </a:lnTo>
                  <a:lnTo>
                    <a:pt x="1754" y="5285"/>
                  </a:lnTo>
                  <a:lnTo>
                    <a:pt x="2075" y="5730"/>
                  </a:lnTo>
                  <a:lnTo>
                    <a:pt x="2248" y="5928"/>
                  </a:lnTo>
                  <a:lnTo>
                    <a:pt x="2421" y="6100"/>
                  </a:lnTo>
                  <a:lnTo>
                    <a:pt x="2594" y="6249"/>
                  </a:lnTo>
                  <a:lnTo>
                    <a:pt x="2792" y="6397"/>
                  </a:lnTo>
                  <a:lnTo>
                    <a:pt x="2964" y="6520"/>
                  </a:lnTo>
                  <a:lnTo>
                    <a:pt x="3162" y="6594"/>
                  </a:lnTo>
                  <a:lnTo>
                    <a:pt x="3360" y="6644"/>
                  </a:lnTo>
                  <a:lnTo>
                    <a:pt x="3557" y="6693"/>
                  </a:lnTo>
                  <a:lnTo>
                    <a:pt x="3755" y="6668"/>
                  </a:lnTo>
                  <a:lnTo>
                    <a:pt x="3952" y="6644"/>
                  </a:lnTo>
                  <a:lnTo>
                    <a:pt x="4125" y="6570"/>
                  </a:lnTo>
                  <a:lnTo>
                    <a:pt x="4273" y="6471"/>
                  </a:lnTo>
                  <a:lnTo>
                    <a:pt x="4347" y="6372"/>
                  </a:lnTo>
                  <a:lnTo>
                    <a:pt x="4397" y="6273"/>
                  </a:lnTo>
                  <a:lnTo>
                    <a:pt x="4397" y="6150"/>
                  </a:lnTo>
                  <a:lnTo>
                    <a:pt x="4347" y="6002"/>
                  </a:lnTo>
                  <a:lnTo>
                    <a:pt x="4298" y="5854"/>
                  </a:lnTo>
                  <a:lnTo>
                    <a:pt x="4199" y="5681"/>
                  </a:lnTo>
                  <a:lnTo>
                    <a:pt x="3903" y="5335"/>
                  </a:lnTo>
                  <a:lnTo>
                    <a:pt x="3557" y="4940"/>
                  </a:lnTo>
                  <a:lnTo>
                    <a:pt x="2643" y="4051"/>
                  </a:lnTo>
                  <a:lnTo>
                    <a:pt x="2149" y="3581"/>
                  </a:lnTo>
                  <a:lnTo>
                    <a:pt x="1655" y="3087"/>
                  </a:lnTo>
                  <a:lnTo>
                    <a:pt x="1211" y="2569"/>
                  </a:lnTo>
                  <a:lnTo>
                    <a:pt x="791" y="2050"/>
                  </a:lnTo>
                  <a:lnTo>
                    <a:pt x="618" y="1803"/>
                  </a:lnTo>
                  <a:lnTo>
                    <a:pt x="470" y="1532"/>
                  </a:lnTo>
                  <a:lnTo>
                    <a:pt x="347" y="1285"/>
                  </a:lnTo>
                  <a:lnTo>
                    <a:pt x="248" y="1013"/>
                  </a:lnTo>
                  <a:lnTo>
                    <a:pt x="174" y="766"/>
                  </a:lnTo>
                  <a:lnTo>
                    <a:pt x="124" y="494"/>
                  </a:lnTo>
                  <a:lnTo>
                    <a:pt x="124" y="247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6"/>
            <p:cNvSpPr/>
            <p:nvPr/>
          </p:nvSpPr>
          <p:spPr>
            <a:xfrm>
              <a:off x="4809012" y="3758172"/>
              <a:ext cx="514380" cy="962909"/>
            </a:xfrm>
            <a:custGeom>
              <a:rect b="b" l="l" r="r" t="t"/>
              <a:pathLst>
                <a:path extrusionOk="0" h="23858" w="12744">
                  <a:moveTo>
                    <a:pt x="3902" y="0"/>
                  </a:moveTo>
                  <a:lnTo>
                    <a:pt x="3482" y="25"/>
                  </a:lnTo>
                  <a:lnTo>
                    <a:pt x="3038" y="99"/>
                  </a:lnTo>
                  <a:lnTo>
                    <a:pt x="2593" y="198"/>
                  </a:lnTo>
                  <a:lnTo>
                    <a:pt x="2124" y="322"/>
                  </a:lnTo>
                  <a:lnTo>
                    <a:pt x="1828" y="445"/>
                  </a:lnTo>
                  <a:lnTo>
                    <a:pt x="1581" y="568"/>
                  </a:lnTo>
                  <a:lnTo>
                    <a:pt x="1334" y="692"/>
                  </a:lnTo>
                  <a:lnTo>
                    <a:pt x="1136" y="865"/>
                  </a:lnTo>
                  <a:lnTo>
                    <a:pt x="939" y="1038"/>
                  </a:lnTo>
                  <a:lnTo>
                    <a:pt x="766" y="1211"/>
                  </a:lnTo>
                  <a:lnTo>
                    <a:pt x="593" y="1433"/>
                  </a:lnTo>
                  <a:lnTo>
                    <a:pt x="469" y="1630"/>
                  </a:lnTo>
                  <a:lnTo>
                    <a:pt x="346" y="1853"/>
                  </a:lnTo>
                  <a:lnTo>
                    <a:pt x="247" y="2100"/>
                  </a:lnTo>
                  <a:lnTo>
                    <a:pt x="173" y="2347"/>
                  </a:lnTo>
                  <a:lnTo>
                    <a:pt x="99" y="2618"/>
                  </a:lnTo>
                  <a:lnTo>
                    <a:pt x="49" y="2865"/>
                  </a:lnTo>
                  <a:lnTo>
                    <a:pt x="25" y="3137"/>
                  </a:lnTo>
                  <a:lnTo>
                    <a:pt x="0" y="3705"/>
                  </a:lnTo>
                  <a:lnTo>
                    <a:pt x="49" y="4298"/>
                  </a:lnTo>
                  <a:lnTo>
                    <a:pt x="124" y="4890"/>
                  </a:lnTo>
                  <a:lnTo>
                    <a:pt x="247" y="5508"/>
                  </a:lnTo>
                  <a:lnTo>
                    <a:pt x="420" y="6101"/>
                  </a:lnTo>
                  <a:lnTo>
                    <a:pt x="642" y="6693"/>
                  </a:lnTo>
                  <a:lnTo>
                    <a:pt x="864" y="7261"/>
                  </a:lnTo>
                  <a:lnTo>
                    <a:pt x="1136" y="7829"/>
                  </a:lnTo>
                  <a:lnTo>
                    <a:pt x="1432" y="8348"/>
                  </a:lnTo>
                  <a:lnTo>
                    <a:pt x="2050" y="9410"/>
                  </a:lnTo>
                  <a:lnTo>
                    <a:pt x="2741" y="10645"/>
                  </a:lnTo>
                  <a:lnTo>
                    <a:pt x="3433" y="11954"/>
                  </a:lnTo>
                  <a:lnTo>
                    <a:pt x="3779" y="12645"/>
                  </a:lnTo>
                  <a:lnTo>
                    <a:pt x="4124" y="13361"/>
                  </a:lnTo>
                  <a:lnTo>
                    <a:pt x="4421" y="14077"/>
                  </a:lnTo>
                  <a:lnTo>
                    <a:pt x="4717" y="14818"/>
                  </a:lnTo>
                  <a:lnTo>
                    <a:pt x="4989" y="15559"/>
                  </a:lnTo>
                  <a:lnTo>
                    <a:pt x="5211" y="16300"/>
                  </a:lnTo>
                  <a:lnTo>
                    <a:pt x="5384" y="17016"/>
                  </a:lnTo>
                  <a:lnTo>
                    <a:pt x="5532" y="17757"/>
                  </a:lnTo>
                  <a:lnTo>
                    <a:pt x="5606" y="18473"/>
                  </a:lnTo>
                  <a:lnTo>
                    <a:pt x="5631" y="18819"/>
                  </a:lnTo>
                  <a:lnTo>
                    <a:pt x="5656" y="19165"/>
                  </a:lnTo>
                  <a:lnTo>
                    <a:pt x="5656" y="19511"/>
                  </a:lnTo>
                  <a:lnTo>
                    <a:pt x="5680" y="19832"/>
                  </a:lnTo>
                  <a:lnTo>
                    <a:pt x="5730" y="20153"/>
                  </a:lnTo>
                  <a:lnTo>
                    <a:pt x="5779" y="20449"/>
                  </a:lnTo>
                  <a:lnTo>
                    <a:pt x="5853" y="20746"/>
                  </a:lnTo>
                  <a:lnTo>
                    <a:pt x="5927" y="21017"/>
                  </a:lnTo>
                  <a:lnTo>
                    <a:pt x="6001" y="21264"/>
                  </a:lnTo>
                  <a:lnTo>
                    <a:pt x="6125" y="21511"/>
                  </a:lnTo>
                  <a:lnTo>
                    <a:pt x="6224" y="21733"/>
                  </a:lnTo>
                  <a:lnTo>
                    <a:pt x="6347" y="21956"/>
                  </a:lnTo>
                  <a:lnTo>
                    <a:pt x="6619" y="22351"/>
                  </a:lnTo>
                  <a:lnTo>
                    <a:pt x="6940" y="22697"/>
                  </a:lnTo>
                  <a:lnTo>
                    <a:pt x="7261" y="23018"/>
                  </a:lnTo>
                  <a:lnTo>
                    <a:pt x="7607" y="23265"/>
                  </a:lnTo>
                  <a:lnTo>
                    <a:pt x="7977" y="23462"/>
                  </a:lnTo>
                  <a:lnTo>
                    <a:pt x="8347" y="23635"/>
                  </a:lnTo>
                  <a:lnTo>
                    <a:pt x="8718" y="23734"/>
                  </a:lnTo>
                  <a:lnTo>
                    <a:pt x="9088" y="23808"/>
                  </a:lnTo>
                  <a:lnTo>
                    <a:pt x="9434" y="23857"/>
                  </a:lnTo>
                  <a:lnTo>
                    <a:pt x="9780" y="23833"/>
                  </a:lnTo>
                  <a:lnTo>
                    <a:pt x="10101" y="23783"/>
                  </a:lnTo>
                  <a:lnTo>
                    <a:pt x="10422" y="23709"/>
                  </a:lnTo>
                  <a:lnTo>
                    <a:pt x="10743" y="23586"/>
                  </a:lnTo>
                  <a:lnTo>
                    <a:pt x="11039" y="23413"/>
                  </a:lnTo>
                  <a:lnTo>
                    <a:pt x="11336" y="23190"/>
                  </a:lnTo>
                  <a:lnTo>
                    <a:pt x="11607" y="22919"/>
                  </a:lnTo>
                  <a:lnTo>
                    <a:pt x="11879" y="22622"/>
                  </a:lnTo>
                  <a:lnTo>
                    <a:pt x="12101" y="22277"/>
                  </a:lnTo>
                  <a:lnTo>
                    <a:pt x="12299" y="21906"/>
                  </a:lnTo>
                  <a:lnTo>
                    <a:pt x="12472" y="21486"/>
                  </a:lnTo>
                  <a:lnTo>
                    <a:pt x="12620" y="21017"/>
                  </a:lnTo>
                  <a:lnTo>
                    <a:pt x="12719" y="20523"/>
                  </a:lnTo>
                  <a:lnTo>
                    <a:pt x="12743" y="19980"/>
                  </a:lnTo>
                  <a:lnTo>
                    <a:pt x="12743" y="19412"/>
                  </a:lnTo>
                  <a:lnTo>
                    <a:pt x="12694" y="18770"/>
                  </a:lnTo>
                  <a:lnTo>
                    <a:pt x="12571" y="18128"/>
                  </a:lnTo>
                  <a:lnTo>
                    <a:pt x="12398" y="17436"/>
                  </a:lnTo>
                  <a:lnTo>
                    <a:pt x="12200" y="16695"/>
                  </a:lnTo>
                  <a:lnTo>
                    <a:pt x="12003" y="15979"/>
                  </a:lnTo>
                  <a:lnTo>
                    <a:pt x="11657" y="14473"/>
                  </a:lnTo>
                  <a:lnTo>
                    <a:pt x="11336" y="12991"/>
                  </a:lnTo>
                  <a:lnTo>
                    <a:pt x="11064" y="11509"/>
                  </a:lnTo>
                  <a:lnTo>
                    <a:pt x="10842" y="10077"/>
                  </a:lnTo>
                  <a:lnTo>
                    <a:pt x="10669" y="8718"/>
                  </a:lnTo>
                  <a:lnTo>
                    <a:pt x="10521" y="7459"/>
                  </a:lnTo>
                  <a:lnTo>
                    <a:pt x="10397" y="6323"/>
                  </a:lnTo>
                  <a:lnTo>
                    <a:pt x="10323" y="5755"/>
                  </a:lnTo>
                  <a:lnTo>
                    <a:pt x="10175" y="5162"/>
                  </a:lnTo>
                  <a:lnTo>
                    <a:pt x="9953" y="4569"/>
                  </a:lnTo>
                  <a:lnTo>
                    <a:pt x="9681" y="3952"/>
                  </a:lnTo>
                  <a:lnTo>
                    <a:pt x="9360" y="3334"/>
                  </a:lnTo>
                  <a:lnTo>
                    <a:pt x="9162" y="3038"/>
                  </a:lnTo>
                  <a:lnTo>
                    <a:pt x="8965" y="2742"/>
                  </a:lnTo>
                  <a:lnTo>
                    <a:pt x="8767" y="2445"/>
                  </a:lnTo>
                  <a:lnTo>
                    <a:pt x="8520" y="2174"/>
                  </a:lnTo>
                  <a:lnTo>
                    <a:pt x="8298" y="1902"/>
                  </a:lnTo>
                  <a:lnTo>
                    <a:pt x="8026" y="1655"/>
                  </a:lnTo>
                  <a:lnTo>
                    <a:pt x="7755" y="1408"/>
                  </a:lnTo>
                  <a:lnTo>
                    <a:pt x="7483" y="1161"/>
                  </a:lnTo>
                  <a:lnTo>
                    <a:pt x="7162" y="964"/>
                  </a:lnTo>
                  <a:lnTo>
                    <a:pt x="6866" y="766"/>
                  </a:lnTo>
                  <a:lnTo>
                    <a:pt x="6545" y="593"/>
                  </a:lnTo>
                  <a:lnTo>
                    <a:pt x="6199" y="420"/>
                  </a:lnTo>
                  <a:lnTo>
                    <a:pt x="5853" y="297"/>
                  </a:lnTo>
                  <a:lnTo>
                    <a:pt x="5483" y="173"/>
                  </a:lnTo>
                  <a:lnTo>
                    <a:pt x="5112" y="99"/>
                  </a:lnTo>
                  <a:lnTo>
                    <a:pt x="4717" y="25"/>
                  </a:lnTo>
                  <a:lnTo>
                    <a:pt x="4322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6"/>
            <p:cNvSpPr/>
            <p:nvPr/>
          </p:nvSpPr>
          <p:spPr>
            <a:xfrm>
              <a:off x="4891715" y="3928613"/>
              <a:ext cx="409760" cy="388788"/>
            </a:xfrm>
            <a:custGeom>
              <a:rect b="b" l="l" r="r" t="t"/>
              <a:pathLst>
                <a:path extrusionOk="0" h="9633" w="10152">
                  <a:moveTo>
                    <a:pt x="2545" y="1"/>
                  </a:moveTo>
                  <a:lnTo>
                    <a:pt x="2446" y="50"/>
                  </a:lnTo>
                  <a:lnTo>
                    <a:pt x="2372" y="99"/>
                  </a:lnTo>
                  <a:lnTo>
                    <a:pt x="2322" y="149"/>
                  </a:lnTo>
                  <a:lnTo>
                    <a:pt x="2273" y="223"/>
                  </a:lnTo>
                  <a:lnTo>
                    <a:pt x="2224" y="297"/>
                  </a:lnTo>
                  <a:lnTo>
                    <a:pt x="2224" y="396"/>
                  </a:lnTo>
                  <a:lnTo>
                    <a:pt x="2224" y="470"/>
                  </a:lnTo>
                  <a:lnTo>
                    <a:pt x="2224" y="544"/>
                  </a:lnTo>
                  <a:lnTo>
                    <a:pt x="2273" y="643"/>
                  </a:lnTo>
                  <a:lnTo>
                    <a:pt x="2347" y="741"/>
                  </a:lnTo>
                  <a:lnTo>
                    <a:pt x="2001" y="1137"/>
                  </a:lnTo>
                  <a:lnTo>
                    <a:pt x="1680" y="1507"/>
                  </a:lnTo>
                  <a:lnTo>
                    <a:pt x="1409" y="1902"/>
                  </a:lnTo>
                  <a:lnTo>
                    <a:pt x="1162" y="2273"/>
                  </a:lnTo>
                  <a:lnTo>
                    <a:pt x="939" y="2668"/>
                  </a:lnTo>
                  <a:lnTo>
                    <a:pt x="742" y="3063"/>
                  </a:lnTo>
                  <a:lnTo>
                    <a:pt x="594" y="3433"/>
                  </a:lnTo>
                  <a:lnTo>
                    <a:pt x="445" y="3829"/>
                  </a:lnTo>
                  <a:lnTo>
                    <a:pt x="322" y="4199"/>
                  </a:lnTo>
                  <a:lnTo>
                    <a:pt x="223" y="4594"/>
                  </a:lnTo>
                  <a:lnTo>
                    <a:pt x="149" y="4965"/>
                  </a:lnTo>
                  <a:lnTo>
                    <a:pt x="100" y="5310"/>
                  </a:lnTo>
                  <a:lnTo>
                    <a:pt x="50" y="5681"/>
                  </a:lnTo>
                  <a:lnTo>
                    <a:pt x="26" y="6027"/>
                  </a:lnTo>
                  <a:lnTo>
                    <a:pt x="1" y="6693"/>
                  </a:lnTo>
                  <a:lnTo>
                    <a:pt x="50" y="7311"/>
                  </a:lnTo>
                  <a:lnTo>
                    <a:pt x="124" y="7879"/>
                  </a:lnTo>
                  <a:lnTo>
                    <a:pt x="198" y="8373"/>
                  </a:lnTo>
                  <a:lnTo>
                    <a:pt x="297" y="8817"/>
                  </a:lnTo>
                  <a:lnTo>
                    <a:pt x="396" y="9163"/>
                  </a:lnTo>
                  <a:lnTo>
                    <a:pt x="495" y="9410"/>
                  </a:lnTo>
                  <a:lnTo>
                    <a:pt x="569" y="9632"/>
                  </a:lnTo>
                  <a:lnTo>
                    <a:pt x="519" y="9410"/>
                  </a:lnTo>
                  <a:lnTo>
                    <a:pt x="495" y="9188"/>
                  </a:lnTo>
                  <a:lnTo>
                    <a:pt x="470" y="8941"/>
                  </a:lnTo>
                  <a:lnTo>
                    <a:pt x="495" y="8669"/>
                  </a:lnTo>
                  <a:lnTo>
                    <a:pt x="519" y="8397"/>
                  </a:lnTo>
                  <a:lnTo>
                    <a:pt x="569" y="8101"/>
                  </a:lnTo>
                  <a:lnTo>
                    <a:pt x="692" y="7533"/>
                  </a:lnTo>
                  <a:lnTo>
                    <a:pt x="890" y="6916"/>
                  </a:lnTo>
                  <a:lnTo>
                    <a:pt x="1112" y="6298"/>
                  </a:lnTo>
                  <a:lnTo>
                    <a:pt x="1384" y="5705"/>
                  </a:lnTo>
                  <a:lnTo>
                    <a:pt x="1656" y="5113"/>
                  </a:lnTo>
                  <a:lnTo>
                    <a:pt x="1927" y="4545"/>
                  </a:lnTo>
                  <a:lnTo>
                    <a:pt x="2224" y="4001"/>
                  </a:lnTo>
                  <a:lnTo>
                    <a:pt x="2742" y="3112"/>
                  </a:lnTo>
                  <a:lnTo>
                    <a:pt x="3113" y="2495"/>
                  </a:lnTo>
                  <a:lnTo>
                    <a:pt x="3261" y="2273"/>
                  </a:lnTo>
                  <a:lnTo>
                    <a:pt x="4298" y="2594"/>
                  </a:lnTo>
                  <a:lnTo>
                    <a:pt x="5237" y="2915"/>
                  </a:lnTo>
                  <a:lnTo>
                    <a:pt x="6076" y="3236"/>
                  </a:lnTo>
                  <a:lnTo>
                    <a:pt x="6817" y="3582"/>
                  </a:lnTo>
                  <a:lnTo>
                    <a:pt x="7459" y="3927"/>
                  </a:lnTo>
                  <a:lnTo>
                    <a:pt x="8027" y="4273"/>
                  </a:lnTo>
                  <a:lnTo>
                    <a:pt x="8521" y="4619"/>
                  </a:lnTo>
                  <a:lnTo>
                    <a:pt x="8916" y="4940"/>
                  </a:lnTo>
                  <a:lnTo>
                    <a:pt x="9262" y="5236"/>
                  </a:lnTo>
                  <a:lnTo>
                    <a:pt x="9534" y="5508"/>
                  </a:lnTo>
                  <a:lnTo>
                    <a:pt x="9756" y="5780"/>
                  </a:lnTo>
                  <a:lnTo>
                    <a:pt x="9904" y="5977"/>
                  </a:lnTo>
                  <a:lnTo>
                    <a:pt x="10102" y="6298"/>
                  </a:lnTo>
                  <a:lnTo>
                    <a:pt x="10151" y="6422"/>
                  </a:lnTo>
                  <a:lnTo>
                    <a:pt x="10077" y="6051"/>
                  </a:lnTo>
                  <a:lnTo>
                    <a:pt x="9978" y="5681"/>
                  </a:lnTo>
                  <a:lnTo>
                    <a:pt x="9855" y="5335"/>
                  </a:lnTo>
                  <a:lnTo>
                    <a:pt x="9707" y="5014"/>
                  </a:lnTo>
                  <a:lnTo>
                    <a:pt x="9534" y="4693"/>
                  </a:lnTo>
                  <a:lnTo>
                    <a:pt x="9361" y="4397"/>
                  </a:lnTo>
                  <a:lnTo>
                    <a:pt x="9163" y="4125"/>
                  </a:lnTo>
                  <a:lnTo>
                    <a:pt x="8941" y="3829"/>
                  </a:lnTo>
                  <a:lnTo>
                    <a:pt x="8719" y="3582"/>
                  </a:lnTo>
                  <a:lnTo>
                    <a:pt x="8496" y="3335"/>
                  </a:lnTo>
                  <a:lnTo>
                    <a:pt x="8249" y="3088"/>
                  </a:lnTo>
                  <a:lnTo>
                    <a:pt x="7978" y="2865"/>
                  </a:lnTo>
                  <a:lnTo>
                    <a:pt x="7459" y="2470"/>
                  </a:lnTo>
                  <a:lnTo>
                    <a:pt x="6891" y="2100"/>
                  </a:lnTo>
                  <a:lnTo>
                    <a:pt x="6348" y="1779"/>
                  </a:lnTo>
                  <a:lnTo>
                    <a:pt x="5780" y="1482"/>
                  </a:lnTo>
                  <a:lnTo>
                    <a:pt x="5237" y="1235"/>
                  </a:lnTo>
                  <a:lnTo>
                    <a:pt x="4718" y="1038"/>
                  </a:lnTo>
                  <a:lnTo>
                    <a:pt x="4224" y="865"/>
                  </a:lnTo>
                  <a:lnTo>
                    <a:pt x="3779" y="717"/>
                  </a:lnTo>
                  <a:lnTo>
                    <a:pt x="3088" y="544"/>
                  </a:lnTo>
                  <a:lnTo>
                    <a:pt x="3088" y="371"/>
                  </a:lnTo>
                  <a:lnTo>
                    <a:pt x="3039" y="223"/>
                  </a:lnTo>
                  <a:lnTo>
                    <a:pt x="2989" y="149"/>
                  </a:lnTo>
                  <a:lnTo>
                    <a:pt x="2940" y="99"/>
                  </a:lnTo>
                  <a:lnTo>
                    <a:pt x="2866" y="50"/>
                  </a:lnTo>
                  <a:lnTo>
                    <a:pt x="2792" y="25"/>
                  </a:lnTo>
                  <a:lnTo>
                    <a:pt x="271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4" name="Google Shape;864;p26"/>
          <p:cNvGrpSpPr/>
          <p:nvPr/>
        </p:nvGrpSpPr>
        <p:grpSpPr>
          <a:xfrm>
            <a:off x="8651260" y="1942369"/>
            <a:ext cx="340085" cy="353135"/>
            <a:chOff x="-489340" y="-2627756"/>
            <a:chExt cx="340085" cy="353135"/>
          </a:xfrm>
        </p:grpSpPr>
        <p:sp>
          <p:nvSpPr>
            <p:cNvPr id="865" name="Google Shape;865;p26"/>
            <p:cNvSpPr/>
            <p:nvPr/>
          </p:nvSpPr>
          <p:spPr>
            <a:xfrm>
              <a:off x="-489340" y="-2601581"/>
              <a:ext cx="326997" cy="326959"/>
            </a:xfrm>
            <a:custGeom>
              <a:rect b="b" l="l" r="r" t="t"/>
              <a:pathLst>
                <a:path extrusionOk="0" h="8644" w="8645">
                  <a:moveTo>
                    <a:pt x="4471" y="2396"/>
                  </a:moveTo>
                  <a:lnTo>
                    <a:pt x="4644" y="2420"/>
                  </a:lnTo>
                  <a:lnTo>
                    <a:pt x="4841" y="2470"/>
                  </a:lnTo>
                  <a:lnTo>
                    <a:pt x="5014" y="2519"/>
                  </a:lnTo>
                  <a:lnTo>
                    <a:pt x="5212" y="2618"/>
                  </a:lnTo>
                  <a:lnTo>
                    <a:pt x="5385" y="2717"/>
                  </a:lnTo>
                  <a:lnTo>
                    <a:pt x="5533" y="2816"/>
                  </a:lnTo>
                  <a:lnTo>
                    <a:pt x="5681" y="2939"/>
                  </a:lnTo>
                  <a:lnTo>
                    <a:pt x="5805" y="3087"/>
                  </a:lnTo>
                  <a:lnTo>
                    <a:pt x="5903" y="3235"/>
                  </a:lnTo>
                  <a:lnTo>
                    <a:pt x="6002" y="3384"/>
                  </a:lnTo>
                  <a:lnTo>
                    <a:pt x="6101" y="3556"/>
                  </a:lnTo>
                  <a:lnTo>
                    <a:pt x="6150" y="3729"/>
                  </a:lnTo>
                  <a:lnTo>
                    <a:pt x="6200" y="3902"/>
                  </a:lnTo>
                  <a:lnTo>
                    <a:pt x="6249" y="4100"/>
                  </a:lnTo>
                  <a:lnTo>
                    <a:pt x="6249" y="4273"/>
                  </a:lnTo>
                  <a:lnTo>
                    <a:pt x="6249" y="4470"/>
                  </a:lnTo>
                  <a:lnTo>
                    <a:pt x="6224" y="4643"/>
                  </a:lnTo>
                  <a:lnTo>
                    <a:pt x="6175" y="4841"/>
                  </a:lnTo>
                  <a:lnTo>
                    <a:pt x="6126" y="5014"/>
                  </a:lnTo>
                  <a:lnTo>
                    <a:pt x="6052" y="5186"/>
                  </a:lnTo>
                  <a:lnTo>
                    <a:pt x="5953" y="5359"/>
                  </a:lnTo>
                  <a:lnTo>
                    <a:pt x="5829" y="5532"/>
                  </a:lnTo>
                  <a:lnTo>
                    <a:pt x="5706" y="5680"/>
                  </a:lnTo>
                  <a:lnTo>
                    <a:pt x="5558" y="5804"/>
                  </a:lnTo>
                  <a:lnTo>
                    <a:pt x="5409" y="5903"/>
                  </a:lnTo>
                  <a:lnTo>
                    <a:pt x="5261" y="6001"/>
                  </a:lnTo>
                  <a:lnTo>
                    <a:pt x="5088" y="6100"/>
                  </a:lnTo>
                  <a:lnTo>
                    <a:pt x="4915" y="6150"/>
                  </a:lnTo>
                  <a:lnTo>
                    <a:pt x="4743" y="6199"/>
                  </a:lnTo>
                  <a:lnTo>
                    <a:pt x="4570" y="6224"/>
                  </a:lnTo>
                  <a:lnTo>
                    <a:pt x="4372" y="6248"/>
                  </a:lnTo>
                  <a:lnTo>
                    <a:pt x="4199" y="6248"/>
                  </a:lnTo>
                  <a:lnTo>
                    <a:pt x="4002" y="6224"/>
                  </a:lnTo>
                  <a:lnTo>
                    <a:pt x="3829" y="6174"/>
                  </a:lnTo>
                  <a:lnTo>
                    <a:pt x="3631" y="6125"/>
                  </a:lnTo>
                  <a:lnTo>
                    <a:pt x="3458" y="6051"/>
                  </a:lnTo>
                  <a:lnTo>
                    <a:pt x="3286" y="5952"/>
                  </a:lnTo>
                  <a:lnTo>
                    <a:pt x="3113" y="5828"/>
                  </a:lnTo>
                  <a:lnTo>
                    <a:pt x="2989" y="5705"/>
                  </a:lnTo>
                  <a:lnTo>
                    <a:pt x="2866" y="5557"/>
                  </a:lnTo>
                  <a:lnTo>
                    <a:pt x="2742" y="5409"/>
                  </a:lnTo>
                  <a:lnTo>
                    <a:pt x="2643" y="5260"/>
                  </a:lnTo>
                  <a:lnTo>
                    <a:pt x="2569" y="5088"/>
                  </a:lnTo>
                  <a:lnTo>
                    <a:pt x="2495" y="4915"/>
                  </a:lnTo>
                  <a:lnTo>
                    <a:pt x="2446" y="4742"/>
                  </a:lnTo>
                  <a:lnTo>
                    <a:pt x="2421" y="4569"/>
                  </a:lnTo>
                  <a:lnTo>
                    <a:pt x="2396" y="4371"/>
                  </a:lnTo>
                  <a:lnTo>
                    <a:pt x="2396" y="4174"/>
                  </a:lnTo>
                  <a:lnTo>
                    <a:pt x="2421" y="4001"/>
                  </a:lnTo>
                  <a:lnTo>
                    <a:pt x="2471" y="3803"/>
                  </a:lnTo>
                  <a:lnTo>
                    <a:pt x="2520" y="3631"/>
                  </a:lnTo>
                  <a:lnTo>
                    <a:pt x="2619" y="3458"/>
                  </a:lnTo>
                  <a:lnTo>
                    <a:pt x="2717" y="3285"/>
                  </a:lnTo>
                  <a:lnTo>
                    <a:pt x="2816" y="3112"/>
                  </a:lnTo>
                  <a:lnTo>
                    <a:pt x="2940" y="2988"/>
                  </a:lnTo>
                  <a:lnTo>
                    <a:pt x="3088" y="2840"/>
                  </a:lnTo>
                  <a:lnTo>
                    <a:pt x="3236" y="2741"/>
                  </a:lnTo>
                  <a:lnTo>
                    <a:pt x="3384" y="2643"/>
                  </a:lnTo>
                  <a:lnTo>
                    <a:pt x="3557" y="2569"/>
                  </a:lnTo>
                  <a:lnTo>
                    <a:pt x="3730" y="2494"/>
                  </a:lnTo>
                  <a:lnTo>
                    <a:pt x="3903" y="2445"/>
                  </a:lnTo>
                  <a:lnTo>
                    <a:pt x="4100" y="2420"/>
                  </a:lnTo>
                  <a:lnTo>
                    <a:pt x="4273" y="2396"/>
                  </a:lnTo>
                  <a:close/>
                  <a:moveTo>
                    <a:pt x="4224" y="0"/>
                  </a:moveTo>
                  <a:lnTo>
                    <a:pt x="3804" y="50"/>
                  </a:lnTo>
                  <a:lnTo>
                    <a:pt x="3384" y="99"/>
                  </a:lnTo>
                  <a:lnTo>
                    <a:pt x="2989" y="222"/>
                  </a:lnTo>
                  <a:lnTo>
                    <a:pt x="2594" y="371"/>
                  </a:lnTo>
                  <a:lnTo>
                    <a:pt x="2224" y="543"/>
                  </a:lnTo>
                  <a:lnTo>
                    <a:pt x="1878" y="766"/>
                  </a:lnTo>
                  <a:lnTo>
                    <a:pt x="1557" y="1013"/>
                  </a:lnTo>
                  <a:lnTo>
                    <a:pt x="1236" y="1309"/>
                  </a:lnTo>
                  <a:lnTo>
                    <a:pt x="964" y="1630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97" y="2766"/>
                  </a:lnTo>
                  <a:lnTo>
                    <a:pt x="174" y="3186"/>
                  </a:lnTo>
                  <a:lnTo>
                    <a:pt x="75" y="3606"/>
                  </a:lnTo>
                  <a:lnTo>
                    <a:pt x="26" y="4026"/>
                  </a:lnTo>
                  <a:lnTo>
                    <a:pt x="1" y="4445"/>
                  </a:lnTo>
                  <a:lnTo>
                    <a:pt x="50" y="4841"/>
                  </a:lnTo>
                  <a:lnTo>
                    <a:pt x="100" y="5260"/>
                  </a:lnTo>
                  <a:lnTo>
                    <a:pt x="223" y="5656"/>
                  </a:lnTo>
                  <a:lnTo>
                    <a:pt x="371" y="6051"/>
                  </a:lnTo>
                  <a:lnTo>
                    <a:pt x="544" y="6421"/>
                  </a:lnTo>
                  <a:lnTo>
                    <a:pt x="766" y="6767"/>
                  </a:lnTo>
                  <a:lnTo>
                    <a:pt x="1013" y="7113"/>
                  </a:lnTo>
                  <a:lnTo>
                    <a:pt x="1310" y="7409"/>
                  </a:lnTo>
                  <a:lnTo>
                    <a:pt x="1631" y="7705"/>
                  </a:lnTo>
                  <a:lnTo>
                    <a:pt x="1977" y="7952"/>
                  </a:lnTo>
                  <a:lnTo>
                    <a:pt x="2372" y="8175"/>
                  </a:lnTo>
                  <a:lnTo>
                    <a:pt x="2767" y="8348"/>
                  </a:lnTo>
                  <a:lnTo>
                    <a:pt x="3187" y="8496"/>
                  </a:lnTo>
                  <a:lnTo>
                    <a:pt x="3607" y="8570"/>
                  </a:lnTo>
                  <a:lnTo>
                    <a:pt x="4026" y="8619"/>
                  </a:lnTo>
                  <a:lnTo>
                    <a:pt x="4446" y="8644"/>
                  </a:lnTo>
                  <a:lnTo>
                    <a:pt x="4841" y="8619"/>
                  </a:lnTo>
                  <a:lnTo>
                    <a:pt x="5261" y="8545"/>
                  </a:lnTo>
                  <a:lnTo>
                    <a:pt x="5656" y="8422"/>
                  </a:lnTo>
                  <a:lnTo>
                    <a:pt x="6052" y="8273"/>
                  </a:lnTo>
                  <a:lnTo>
                    <a:pt x="6422" y="8101"/>
                  </a:lnTo>
                  <a:lnTo>
                    <a:pt x="6768" y="7878"/>
                  </a:lnTo>
                  <a:lnTo>
                    <a:pt x="7113" y="7631"/>
                  </a:lnTo>
                  <a:lnTo>
                    <a:pt x="7410" y="7335"/>
                  </a:lnTo>
                  <a:lnTo>
                    <a:pt x="7706" y="7014"/>
                  </a:lnTo>
                  <a:lnTo>
                    <a:pt x="7953" y="6668"/>
                  </a:lnTo>
                  <a:lnTo>
                    <a:pt x="8175" y="6273"/>
                  </a:lnTo>
                  <a:lnTo>
                    <a:pt x="8348" y="5878"/>
                  </a:lnTo>
                  <a:lnTo>
                    <a:pt x="8496" y="5458"/>
                  </a:lnTo>
                  <a:lnTo>
                    <a:pt x="8571" y="5038"/>
                  </a:lnTo>
                  <a:lnTo>
                    <a:pt x="8645" y="4618"/>
                  </a:lnTo>
                  <a:lnTo>
                    <a:pt x="8645" y="4223"/>
                  </a:lnTo>
                  <a:lnTo>
                    <a:pt x="8620" y="3803"/>
                  </a:lnTo>
                  <a:lnTo>
                    <a:pt x="8546" y="3384"/>
                  </a:lnTo>
                  <a:lnTo>
                    <a:pt x="8422" y="2988"/>
                  </a:lnTo>
                  <a:lnTo>
                    <a:pt x="8274" y="2593"/>
                  </a:lnTo>
                  <a:lnTo>
                    <a:pt x="8101" y="2223"/>
                  </a:lnTo>
                  <a:lnTo>
                    <a:pt x="7879" y="1877"/>
                  </a:lnTo>
                  <a:lnTo>
                    <a:pt x="7632" y="1531"/>
                  </a:lnTo>
                  <a:lnTo>
                    <a:pt x="7336" y="1235"/>
                  </a:lnTo>
                  <a:lnTo>
                    <a:pt x="7015" y="939"/>
                  </a:lnTo>
                  <a:lnTo>
                    <a:pt x="6669" y="692"/>
                  </a:lnTo>
                  <a:lnTo>
                    <a:pt x="6298" y="469"/>
                  </a:lnTo>
                  <a:lnTo>
                    <a:pt x="5879" y="296"/>
                  </a:lnTo>
                  <a:lnTo>
                    <a:pt x="5483" y="148"/>
                  </a:lnTo>
                  <a:lnTo>
                    <a:pt x="5064" y="74"/>
                  </a:lnTo>
                  <a:lnTo>
                    <a:pt x="4644" y="25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6"/>
            <p:cNvSpPr/>
            <p:nvPr/>
          </p:nvSpPr>
          <p:spPr>
            <a:xfrm>
              <a:off x="-475307" y="-2627756"/>
              <a:ext cx="326052" cy="326997"/>
            </a:xfrm>
            <a:custGeom>
              <a:rect b="b" l="l" r="r" t="t"/>
              <a:pathLst>
                <a:path extrusionOk="0" h="8645" w="8620">
                  <a:moveTo>
                    <a:pt x="4446" y="2396"/>
                  </a:moveTo>
                  <a:lnTo>
                    <a:pt x="4643" y="2421"/>
                  </a:lnTo>
                  <a:lnTo>
                    <a:pt x="4816" y="2470"/>
                  </a:lnTo>
                  <a:lnTo>
                    <a:pt x="5014" y="2520"/>
                  </a:lnTo>
                  <a:lnTo>
                    <a:pt x="5187" y="2618"/>
                  </a:lnTo>
                  <a:lnTo>
                    <a:pt x="5359" y="2717"/>
                  </a:lnTo>
                  <a:lnTo>
                    <a:pt x="5508" y="2816"/>
                  </a:lnTo>
                  <a:lnTo>
                    <a:pt x="5656" y="2940"/>
                  </a:lnTo>
                  <a:lnTo>
                    <a:pt x="5779" y="3088"/>
                  </a:lnTo>
                  <a:lnTo>
                    <a:pt x="5903" y="3236"/>
                  </a:lnTo>
                  <a:lnTo>
                    <a:pt x="6002" y="3384"/>
                  </a:lnTo>
                  <a:lnTo>
                    <a:pt x="6076" y="3557"/>
                  </a:lnTo>
                  <a:lnTo>
                    <a:pt x="6150" y="3730"/>
                  </a:lnTo>
                  <a:lnTo>
                    <a:pt x="6199" y="3903"/>
                  </a:lnTo>
                  <a:lnTo>
                    <a:pt x="6224" y="4100"/>
                  </a:lnTo>
                  <a:lnTo>
                    <a:pt x="6224" y="4273"/>
                  </a:lnTo>
                  <a:lnTo>
                    <a:pt x="6224" y="4471"/>
                  </a:lnTo>
                  <a:lnTo>
                    <a:pt x="6199" y="4644"/>
                  </a:lnTo>
                  <a:lnTo>
                    <a:pt x="6174" y="4841"/>
                  </a:lnTo>
                  <a:lnTo>
                    <a:pt x="6100" y="5014"/>
                  </a:lnTo>
                  <a:lnTo>
                    <a:pt x="6026" y="5187"/>
                  </a:lnTo>
                  <a:lnTo>
                    <a:pt x="5927" y="5360"/>
                  </a:lnTo>
                  <a:lnTo>
                    <a:pt x="5804" y="5533"/>
                  </a:lnTo>
                  <a:lnTo>
                    <a:pt x="5681" y="5681"/>
                  </a:lnTo>
                  <a:lnTo>
                    <a:pt x="5557" y="5804"/>
                  </a:lnTo>
                  <a:lnTo>
                    <a:pt x="5409" y="5903"/>
                  </a:lnTo>
                  <a:lnTo>
                    <a:pt x="5236" y="6002"/>
                  </a:lnTo>
                  <a:lnTo>
                    <a:pt x="5088" y="6101"/>
                  </a:lnTo>
                  <a:lnTo>
                    <a:pt x="4915" y="6150"/>
                  </a:lnTo>
                  <a:lnTo>
                    <a:pt x="4717" y="6199"/>
                  </a:lnTo>
                  <a:lnTo>
                    <a:pt x="4544" y="6249"/>
                  </a:lnTo>
                  <a:lnTo>
                    <a:pt x="4174" y="6249"/>
                  </a:lnTo>
                  <a:lnTo>
                    <a:pt x="3976" y="6224"/>
                  </a:lnTo>
                  <a:lnTo>
                    <a:pt x="3804" y="6175"/>
                  </a:lnTo>
                  <a:lnTo>
                    <a:pt x="3606" y="6125"/>
                  </a:lnTo>
                  <a:lnTo>
                    <a:pt x="3433" y="6051"/>
                  </a:lnTo>
                  <a:lnTo>
                    <a:pt x="3260" y="5952"/>
                  </a:lnTo>
                  <a:lnTo>
                    <a:pt x="3112" y="5829"/>
                  </a:lnTo>
                  <a:lnTo>
                    <a:pt x="2964" y="5706"/>
                  </a:lnTo>
                  <a:lnTo>
                    <a:pt x="2840" y="5557"/>
                  </a:lnTo>
                  <a:lnTo>
                    <a:pt x="2717" y="5409"/>
                  </a:lnTo>
                  <a:lnTo>
                    <a:pt x="2618" y="5261"/>
                  </a:lnTo>
                  <a:lnTo>
                    <a:pt x="2544" y="5088"/>
                  </a:lnTo>
                  <a:lnTo>
                    <a:pt x="2470" y="4915"/>
                  </a:lnTo>
                  <a:lnTo>
                    <a:pt x="2421" y="4742"/>
                  </a:lnTo>
                  <a:lnTo>
                    <a:pt x="2396" y="4569"/>
                  </a:lnTo>
                  <a:lnTo>
                    <a:pt x="2371" y="4372"/>
                  </a:lnTo>
                  <a:lnTo>
                    <a:pt x="2396" y="4199"/>
                  </a:lnTo>
                  <a:lnTo>
                    <a:pt x="2421" y="4001"/>
                  </a:lnTo>
                  <a:lnTo>
                    <a:pt x="2445" y="3804"/>
                  </a:lnTo>
                  <a:lnTo>
                    <a:pt x="2519" y="3631"/>
                  </a:lnTo>
                  <a:lnTo>
                    <a:pt x="2593" y="3458"/>
                  </a:lnTo>
                  <a:lnTo>
                    <a:pt x="2692" y="3285"/>
                  </a:lnTo>
                  <a:lnTo>
                    <a:pt x="2791" y="3112"/>
                  </a:lnTo>
                  <a:lnTo>
                    <a:pt x="2939" y="2989"/>
                  </a:lnTo>
                  <a:lnTo>
                    <a:pt x="3063" y="2841"/>
                  </a:lnTo>
                  <a:lnTo>
                    <a:pt x="3211" y="2742"/>
                  </a:lnTo>
                  <a:lnTo>
                    <a:pt x="3384" y="2643"/>
                  </a:lnTo>
                  <a:lnTo>
                    <a:pt x="3532" y="2569"/>
                  </a:lnTo>
                  <a:lnTo>
                    <a:pt x="3705" y="2495"/>
                  </a:lnTo>
                  <a:lnTo>
                    <a:pt x="3902" y="2446"/>
                  </a:lnTo>
                  <a:lnTo>
                    <a:pt x="4075" y="2421"/>
                  </a:lnTo>
                  <a:lnTo>
                    <a:pt x="4248" y="2396"/>
                  </a:lnTo>
                  <a:close/>
                  <a:moveTo>
                    <a:pt x="4199" y="1"/>
                  </a:moveTo>
                  <a:lnTo>
                    <a:pt x="3779" y="50"/>
                  </a:lnTo>
                  <a:lnTo>
                    <a:pt x="3384" y="99"/>
                  </a:lnTo>
                  <a:lnTo>
                    <a:pt x="2964" y="223"/>
                  </a:lnTo>
                  <a:lnTo>
                    <a:pt x="2593" y="371"/>
                  </a:lnTo>
                  <a:lnTo>
                    <a:pt x="2223" y="544"/>
                  </a:lnTo>
                  <a:lnTo>
                    <a:pt x="1853" y="766"/>
                  </a:lnTo>
                  <a:lnTo>
                    <a:pt x="1532" y="1013"/>
                  </a:lnTo>
                  <a:lnTo>
                    <a:pt x="1210" y="1310"/>
                  </a:lnTo>
                  <a:lnTo>
                    <a:pt x="939" y="1631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72" y="2767"/>
                  </a:lnTo>
                  <a:lnTo>
                    <a:pt x="149" y="3186"/>
                  </a:lnTo>
                  <a:lnTo>
                    <a:pt x="50" y="3606"/>
                  </a:lnTo>
                  <a:lnTo>
                    <a:pt x="0" y="4026"/>
                  </a:lnTo>
                  <a:lnTo>
                    <a:pt x="0" y="4446"/>
                  </a:lnTo>
                  <a:lnTo>
                    <a:pt x="25" y="4841"/>
                  </a:lnTo>
                  <a:lnTo>
                    <a:pt x="99" y="5261"/>
                  </a:lnTo>
                  <a:lnTo>
                    <a:pt x="198" y="5656"/>
                  </a:lnTo>
                  <a:lnTo>
                    <a:pt x="346" y="6051"/>
                  </a:lnTo>
                  <a:lnTo>
                    <a:pt x="544" y="6422"/>
                  </a:lnTo>
                  <a:lnTo>
                    <a:pt x="741" y="6767"/>
                  </a:lnTo>
                  <a:lnTo>
                    <a:pt x="1013" y="7113"/>
                  </a:lnTo>
                  <a:lnTo>
                    <a:pt x="1285" y="7410"/>
                  </a:lnTo>
                  <a:lnTo>
                    <a:pt x="1606" y="7706"/>
                  </a:lnTo>
                  <a:lnTo>
                    <a:pt x="1976" y="7953"/>
                  </a:lnTo>
                  <a:lnTo>
                    <a:pt x="2346" y="8175"/>
                  </a:lnTo>
                  <a:lnTo>
                    <a:pt x="2742" y="8348"/>
                  </a:lnTo>
                  <a:lnTo>
                    <a:pt x="3161" y="8496"/>
                  </a:lnTo>
                  <a:lnTo>
                    <a:pt x="3581" y="8570"/>
                  </a:lnTo>
                  <a:lnTo>
                    <a:pt x="4001" y="8620"/>
                  </a:lnTo>
                  <a:lnTo>
                    <a:pt x="4421" y="8644"/>
                  </a:lnTo>
                  <a:lnTo>
                    <a:pt x="4841" y="8620"/>
                  </a:lnTo>
                  <a:lnTo>
                    <a:pt x="5236" y="8546"/>
                  </a:lnTo>
                  <a:lnTo>
                    <a:pt x="5631" y="8422"/>
                  </a:lnTo>
                  <a:lnTo>
                    <a:pt x="6026" y="8274"/>
                  </a:lnTo>
                  <a:lnTo>
                    <a:pt x="6397" y="8101"/>
                  </a:lnTo>
                  <a:lnTo>
                    <a:pt x="6767" y="7879"/>
                  </a:lnTo>
                  <a:lnTo>
                    <a:pt x="7088" y="7632"/>
                  </a:lnTo>
                  <a:lnTo>
                    <a:pt x="7409" y="7335"/>
                  </a:lnTo>
                  <a:lnTo>
                    <a:pt x="7681" y="7014"/>
                  </a:lnTo>
                  <a:lnTo>
                    <a:pt x="7928" y="6669"/>
                  </a:lnTo>
                  <a:lnTo>
                    <a:pt x="8150" y="6274"/>
                  </a:lnTo>
                  <a:lnTo>
                    <a:pt x="8323" y="5878"/>
                  </a:lnTo>
                  <a:lnTo>
                    <a:pt x="8471" y="5459"/>
                  </a:lnTo>
                  <a:lnTo>
                    <a:pt x="8570" y="5039"/>
                  </a:lnTo>
                  <a:lnTo>
                    <a:pt x="8619" y="4644"/>
                  </a:lnTo>
                  <a:lnTo>
                    <a:pt x="8619" y="4224"/>
                  </a:lnTo>
                  <a:lnTo>
                    <a:pt x="8595" y="3804"/>
                  </a:lnTo>
                  <a:lnTo>
                    <a:pt x="8521" y="3384"/>
                  </a:lnTo>
                  <a:lnTo>
                    <a:pt x="8422" y="2989"/>
                  </a:lnTo>
                  <a:lnTo>
                    <a:pt x="8274" y="2594"/>
                  </a:lnTo>
                  <a:lnTo>
                    <a:pt x="8076" y="2223"/>
                  </a:lnTo>
                  <a:lnTo>
                    <a:pt x="7854" y="1878"/>
                  </a:lnTo>
                  <a:lnTo>
                    <a:pt x="7607" y="1532"/>
                  </a:lnTo>
                  <a:lnTo>
                    <a:pt x="7335" y="1235"/>
                  </a:lnTo>
                  <a:lnTo>
                    <a:pt x="7014" y="939"/>
                  </a:lnTo>
                  <a:lnTo>
                    <a:pt x="6644" y="692"/>
                  </a:lnTo>
                  <a:lnTo>
                    <a:pt x="6273" y="470"/>
                  </a:lnTo>
                  <a:lnTo>
                    <a:pt x="5853" y="297"/>
                  </a:lnTo>
                  <a:lnTo>
                    <a:pt x="5458" y="149"/>
                  </a:lnTo>
                  <a:lnTo>
                    <a:pt x="5038" y="75"/>
                  </a:lnTo>
                  <a:lnTo>
                    <a:pt x="4619" y="25"/>
                  </a:lnTo>
                  <a:lnTo>
                    <a:pt x="419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0"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27"/>
          <p:cNvSpPr txBox="1"/>
          <p:nvPr>
            <p:ph type="title"/>
          </p:nvPr>
        </p:nvSpPr>
        <p:spPr>
          <a:xfrm>
            <a:off x="2932500" y="1228345"/>
            <a:ext cx="32790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sz="1600">
                <a:solidFill>
                  <a:schemeClr val="dk1"/>
                </a:solidFill>
                <a:latin typeface="Numans"/>
                <a:ea typeface="Numans"/>
                <a:cs typeface="Numans"/>
                <a:sym typeface="Num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69" name="Google Shape;869;p27"/>
          <p:cNvSpPr txBox="1"/>
          <p:nvPr>
            <p:ph hasCustomPrompt="1" idx="2" type="title"/>
          </p:nvPr>
        </p:nvSpPr>
        <p:spPr>
          <a:xfrm>
            <a:off x="2388300" y="567150"/>
            <a:ext cx="4367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870" name="Google Shape;870;p27"/>
          <p:cNvSpPr txBox="1"/>
          <p:nvPr>
            <p:ph idx="1" type="subTitle"/>
          </p:nvPr>
        </p:nvSpPr>
        <p:spPr>
          <a:xfrm>
            <a:off x="2084400" y="4393344"/>
            <a:ext cx="49752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71" name="Google Shape;871;p27"/>
          <p:cNvSpPr txBox="1"/>
          <p:nvPr>
            <p:ph hasCustomPrompt="1" idx="3" type="title"/>
          </p:nvPr>
        </p:nvSpPr>
        <p:spPr>
          <a:xfrm>
            <a:off x="2387400" y="3731648"/>
            <a:ext cx="4369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872" name="Google Shape;872;p27"/>
          <p:cNvSpPr txBox="1"/>
          <p:nvPr>
            <p:ph idx="4" type="subTitle"/>
          </p:nvPr>
        </p:nvSpPr>
        <p:spPr>
          <a:xfrm>
            <a:off x="2932500" y="2814056"/>
            <a:ext cx="32790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73" name="Google Shape;873;p27"/>
          <p:cNvSpPr txBox="1"/>
          <p:nvPr>
            <p:ph hasCustomPrompt="1" idx="5" type="title"/>
          </p:nvPr>
        </p:nvSpPr>
        <p:spPr>
          <a:xfrm>
            <a:off x="2388300" y="2149399"/>
            <a:ext cx="4367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grpSp>
        <p:nvGrpSpPr>
          <p:cNvPr id="874" name="Google Shape;874;p27"/>
          <p:cNvGrpSpPr/>
          <p:nvPr/>
        </p:nvGrpSpPr>
        <p:grpSpPr>
          <a:xfrm rot="1257324">
            <a:off x="8211151" y="3838981"/>
            <a:ext cx="1200390" cy="1314354"/>
            <a:chOff x="4217475" y="520275"/>
            <a:chExt cx="793400" cy="868725"/>
          </a:xfrm>
        </p:grpSpPr>
        <p:sp>
          <p:nvSpPr>
            <p:cNvPr id="875" name="Google Shape;875;p27"/>
            <p:cNvSpPr/>
            <p:nvPr/>
          </p:nvSpPr>
          <p:spPr>
            <a:xfrm>
              <a:off x="4501475" y="520275"/>
              <a:ext cx="509400" cy="862550"/>
            </a:xfrm>
            <a:custGeom>
              <a:rect b="b" l="l" r="r" t="t"/>
              <a:pathLst>
                <a:path extrusionOk="0" h="34502" w="20376">
                  <a:moveTo>
                    <a:pt x="1" y="0"/>
                  </a:moveTo>
                  <a:lnTo>
                    <a:pt x="5039" y="9459"/>
                  </a:lnTo>
                  <a:lnTo>
                    <a:pt x="9435" y="9089"/>
                  </a:lnTo>
                  <a:lnTo>
                    <a:pt x="9435" y="9089"/>
                  </a:lnTo>
                  <a:lnTo>
                    <a:pt x="6224" y="11682"/>
                  </a:lnTo>
                  <a:lnTo>
                    <a:pt x="9731" y="18325"/>
                  </a:lnTo>
                  <a:lnTo>
                    <a:pt x="11781" y="17535"/>
                  </a:lnTo>
                  <a:lnTo>
                    <a:pt x="10348" y="19461"/>
                  </a:lnTo>
                  <a:lnTo>
                    <a:pt x="14646" y="27562"/>
                  </a:lnTo>
                  <a:lnTo>
                    <a:pt x="17609" y="25388"/>
                  </a:lnTo>
                  <a:lnTo>
                    <a:pt x="17609" y="25388"/>
                  </a:lnTo>
                  <a:lnTo>
                    <a:pt x="15584" y="29315"/>
                  </a:lnTo>
                  <a:lnTo>
                    <a:pt x="18350" y="34501"/>
                  </a:lnTo>
                  <a:lnTo>
                    <a:pt x="18449" y="34205"/>
                  </a:lnTo>
                  <a:lnTo>
                    <a:pt x="18745" y="33390"/>
                  </a:lnTo>
                  <a:lnTo>
                    <a:pt x="18943" y="32797"/>
                  </a:lnTo>
                  <a:lnTo>
                    <a:pt x="19165" y="32081"/>
                  </a:lnTo>
                  <a:lnTo>
                    <a:pt x="19387" y="31266"/>
                  </a:lnTo>
                  <a:lnTo>
                    <a:pt x="19609" y="30377"/>
                  </a:lnTo>
                  <a:lnTo>
                    <a:pt x="19807" y="29389"/>
                  </a:lnTo>
                  <a:lnTo>
                    <a:pt x="20005" y="28303"/>
                  </a:lnTo>
                  <a:lnTo>
                    <a:pt x="20178" y="27166"/>
                  </a:lnTo>
                  <a:lnTo>
                    <a:pt x="20301" y="25956"/>
                  </a:lnTo>
                  <a:lnTo>
                    <a:pt x="20375" y="24697"/>
                  </a:lnTo>
                  <a:lnTo>
                    <a:pt x="20375" y="24030"/>
                  </a:lnTo>
                  <a:lnTo>
                    <a:pt x="20375" y="23363"/>
                  </a:lnTo>
                  <a:lnTo>
                    <a:pt x="20350" y="22696"/>
                  </a:lnTo>
                  <a:lnTo>
                    <a:pt x="20326" y="22005"/>
                  </a:lnTo>
                  <a:lnTo>
                    <a:pt x="20276" y="21313"/>
                  </a:lnTo>
                  <a:lnTo>
                    <a:pt x="20202" y="20622"/>
                  </a:lnTo>
                  <a:lnTo>
                    <a:pt x="20103" y="19906"/>
                  </a:lnTo>
                  <a:lnTo>
                    <a:pt x="19980" y="19214"/>
                  </a:lnTo>
                  <a:lnTo>
                    <a:pt x="19832" y="18498"/>
                  </a:lnTo>
                  <a:lnTo>
                    <a:pt x="19684" y="17757"/>
                  </a:lnTo>
                  <a:lnTo>
                    <a:pt x="19486" y="17041"/>
                  </a:lnTo>
                  <a:lnTo>
                    <a:pt x="19264" y="16325"/>
                  </a:lnTo>
                  <a:lnTo>
                    <a:pt x="19017" y="15584"/>
                  </a:lnTo>
                  <a:lnTo>
                    <a:pt x="18720" y="14868"/>
                  </a:lnTo>
                  <a:lnTo>
                    <a:pt x="18424" y="14151"/>
                  </a:lnTo>
                  <a:lnTo>
                    <a:pt x="18078" y="13411"/>
                  </a:lnTo>
                  <a:lnTo>
                    <a:pt x="17708" y="12694"/>
                  </a:lnTo>
                  <a:lnTo>
                    <a:pt x="17288" y="11978"/>
                  </a:lnTo>
                  <a:lnTo>
                    <a:pt x="16843" y="11287"/>
                  </a:lnTo>
                  <a:lnTo>
                    <a:pt x="16350" y="10570"/>
                  </a:lnTo>
                  <a:lnTo>
                    <a:pt x="15831" y="9879"/>
                  </a:lnTo>
                  <a:lnTo>
                    <a:pt x="15288" y="9187"/>
                  </a:lnTo>
                  <a:lnTo>
                    <a:pt x="14670" y="8496"/>
                  </a:lnTo>
                  <a:lnTo>
                    <a:pt x="14028" y="7829"/>
                  </a:lnTo>
                  <a:lnTo>
                    <a:pt x="13337" y="7162"/>
                  </a:lnTo>
                  <a:lnTo>
                    <a:pt x="12620" y="6520"/>
                  </a:lnTo>
                  <a:lnTo>
                    <a:pt x="11855" y="5878"/>
                  </a:lnTo>
                  <a:lnTo>
                    <a:pt x="11015" y="5261"/>
                  </a:lnTo>
                  <a:lnTo>
                    <a:pt x="10151" y="4668"/>
                  </a:lnTo>
                  <a:lnTo>
                    <a:pt x="9237" y="4075"/>
                  </a:lnTo>
                  <a:lnTo>
                    <a:pt x="8274" y="3483"/>
                  </a:lnTo>
                  <a:lnTo>
                    <a:pt x="7261" y="2939"/>
                  </a:lnTo>
                  <a:lnTo>
                    <a:pt x="6175" y="2396"/>
                  </a:lnTo>
                  <a:lnTo>
                    <a:pt x="5063" y="1877"/>
                  </a:lnTo>
                  <a:lnTo>
                    <a:pt x="3878" y="1359"/>
                  </a:lnTo>
                  <a:lnTo>
                    <a:pt x="2643" y="889"/>
                  </a:lnTo>
                  <a:lnTo>
                    <a:pt x="1359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93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4344650" y="636950"/>
              <a:ext cx="633500" cy="752050"/>
            </a:xfrm>
            <a:custGeom>
              <a:rect b="b" l="l" r="r" t="t"/>
              <a:pathLst>
                <a:path extrusionOk="0" h="30082" w="25340">
                  <a:moveTo>
                    <a:pt x="1" y="1"/>
                  </a:moveTo>
                  <a:lnTo>
                    <a:pt x="6842" y="8250"/>
                  </a:lnTo>
                  <a:lnTo>
                    <a:pt x="11065" y="6990"/>
                  </a:lnTo>
                  <a:lnTo>
                    <a:pt x="8447" y="10176"/>
                  </a:lnTo>
                  <a:lnTo>
                    <a:pt x="13238" y="15980"/>
                  </a:lnTo>
                  <a:lnTo>
                    <a:pt x="15065" y="14794"/>
                  </a:lnTo>
                  <a:lnTo>
                    <a:pt x="14053" y="16967"/>
                  </a:lnTo>
                  <a:lnTo>
                    <a:pt x="19906" y="24031"/>
                  </a:lnTo>
                  <a:lnTo>
                    <a:pt x="22376" y="21314"/>
                  </a:lnTo>
                  <a:lnTo>
                    <a:pt x="21165" y="25562"/>
                  </a:lnTo>
                  <a:lnTo>
                    <a:pt x="24919" y="30081"/>
                  </a:lnTo>
                  <a:lnTo>
                    <a:pt x="24969" y="29785"/>
                  </a:lnTo>
                  <a:lnTo>
                    <a:pt x="25117" y="28921"/>
                  </a:lnTo>
                  <a:lnTo>
                    <a:pt x="25191" y="28303"/>
                  </a:lnTo>
                  <a:lnTo>
                    <a:pt x="25240" y="27562"/>
                  </a:lnTo>
                  <a:lnTo>
                    <a:pt x="25290" y="26723"/>
                  </a:lnTo>
                  <a:lnTo>
                    <a:pt x="25339" y="25784"/>
                  </a:lnTo>
                  <a:lnTo>
                    <a:pt x="25339" y="24772"/>
                  </a:lnTo>
                  <a:lnTo>
                    <a:pt x="25314" y="23685"/>
                  </a:lnTo>
                  <a:lnTo>
                    <a:pt x="25240" y="22549"/>
                  </a:lnTo>
                  <a:lnTo>
                    <a:pt x="25117" y="21339"/>
                  </a:lnTo>
                  <a:lnTo>
                    <a:pt x="24919" y="20079"/>
                  </a:lnTo>
                  <a:lnTo>
                    <a:pt x="24821" y="19437"/>
                  </a:lnTo>
                  <a:lnTo>
                    <a:pt x="24672" y="18770"/>
                  </a:lnTo>
                  <a:lnTo>
                    <a:pt x="24524" y="18128"/>
                  </a:lnTo>
                  <a:lnTo>
                    <a:pt x="24351" y="17461"/>
                  </a:lnTo>
                  <a:lnTo>
                    <a:pt x="24154" y="16795"/>
                  </a:lnTo>
                  <a:lnTo>
                    <a:pt x="23931" y="16128"/>
                  </a:lnTo>
                  <a:lnTo>
                    <a:pt x="23709" y="15461"/>
                  </a:lnTo>
                  <a:lnTo>
                    <a:pt x="23438" y="14769"/>
                  </a:lnTo>
                  <a:lnTo>
                    <a:pt x="23166" y="14103"/>
                  </a:lnTo>
                  <a:lnTo>
                    <a:pt x="22845" y="13436"/>
                  </a:lnTo>
                  <a:lnTo>
                    <a:pt x="22524" y="12769"/>
                  </a:lnTo>
                  <a:lnTo>
                    <a:pt x="22153" y="12102"/>
                  </a:lnTo>
                  <a:lnTo>
                    <a:pt x="21758" y="11435"/>
                  </a:lnTo>
                  <a:lnTo>
                    <a:pt x="21338" y="10793"/>
                  </a:lnTo>
                  <a:lnTo>
                    <a:pt x="20894" y="10127"/>
                  </a:lnTo>
                  <a:lnTo>
                    <a:pt x="20400" y="9509"/>
                  </a:lnTo>
                  <a:lnTo>
                    <a:pt x="19906" y="8867"/>
                  </a:lnTo>
                  <a:lnTo>
                    <a:pt x="19338" y="8250"/>
                  </a:lnTo>
                  <a:lnTo>
                    <a:pt x="18770" y="7657"/>
                  </a:lnTo>
                  <a:lnTo>
                    <a:pt x="18153" y="7064"/>
                  </a:lnTo>
                  <a:lnTo>
                    <a:pt x="17510" y="6471"/>
                  </a:lnTo>
                  <a:lnTo>
                    <a:pt x="16819" y="5903"/>
                  </a:lnTo>
                  <a:lnTo>
                    <a:pt x="16078" y="5360"/>
                  </a:lnTo>
                  <a:lnTo>
                    <a:pt x="15312" y="4841"/>
                  </a:lnTo>
                  <a:lnTo>
                    <a:pt x="14522" y="4323"/>
                  </a:lnTo>
                  <a:lnTo>
                    <a:pt x="13682" y="3854"/>
                  </a:lnTo>
                  <a:lnTo>
                    <a:pt x="12793" y="3384"/>
                  </a:lnTo>
                  <a:lnTo>
                    <a:pt x="11855" y="2940"/>
                  </a:lnTo>
                  <a:lnTo>
                    <a:pt x="10892" y="2520"/>
                  </a:lnTo>
                  <a:lnTo>
                    <a:pt x="9855" y="2125"/>
                  </a:lnTo>
                  <a:lnTo>
                    <a:pt x="8793" y="1754"/>
                  </a:lnTo>
                  <a:lnTo>
                    <a:pt x="7681" y="1409"/>
                  </a:lnTo>
                  <a:lnTo>
                    <a:pt x="6545" y="1088"/>
                  </a:lnTo>
                  <a:lnTo>
                    <a:pt x="5335" y="816"/>
                  </a:lnTo>
                  <a:lnTo>
                    <a:pt x="4076" y="569"/>
                  </a:lnTo>
                  <a:lnTo>
                    <a:pt x="2767" y="347"/>
                  </a:lnTo>
                  <a:lnTo>
                    <a:pt x="1408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4217475" y="742550"/>
              <a:ext cx="753875" cy="626075"/>
            </a:xfrm>
            <a:custGeom>
              <a:rect b="b" l="l" r="r" t="t"/>
              <a:pathLst>
                <a:path extrusionOk="0" h="25043" w="30155">
                  <a:moveTo>
                    <a:pt x="4100" y="0"/>
                  </a:moveTo>
                  <a:lnTo>
                    <a:pt x="2766" y="25"/>
                  </a:lnTo>
                  <a:lnTo>
                    <a:pt x="1408" y="99"/>
                  </a:lnTo>
                  <a:lnTo>
                    <a:pt x="0" y="222"/>
                  </a:lnTo>
                  <a:lnTo>
                    <a:pt x="8273" y="7039"/>
                  </a:lnTo>
                  <a:lnTo>
                    <a:pt x="12176" y="4989"/>
                  </a:lnTo>
                  <a:lnTo>
                    <a:pt x="10200" y="8619"/>
                  </a:lnTo>
                  <a:lnTo>
                    <a:pt x="16003" y="13410"/>
                  </a:lnTo>
                  <a:lnTo>
                    <a:pt x="17584" y="11904"/>
                  </a:lnTo>
                  <a:lnTo>
                    <a:pt x="17016" y="14225"/>
                  </a:lnTo>
                  <a:lnTo>
                    <a:pt x="24079" y="20054"/>
                  </a:lnTo>
                  <a:lnTo>
                    <a:pt x="26006" y="16917"/>
                  </a:lnTo>
                  <a:lnTo>
                    <a:pt x="25635" y="21313"/>
                  </a:lnTo>
                  <a:lnTo>
                    <a:pt x="30155" y="25042"/>
                  </a:lnTo>
                  <a:lnTo>
                    <a:pt x="30155" y="24746"/>
                  </a:lnTo>
                  <a:lnTo>
                    <a:pt x="30130" y="23857"/>
                  </a:lnTo>
                  <a:lnTo>
                    <a:pt x="30080" y="23239"/>
                  </a:lnTo>
                  <a:lnTo>
                    <a:pt x="30006" y="22499"/>
                  </a:lnTo>
                  <a:lnTo>
                    <a:pt x="29883" y="21659"/>
                  </a:lnTo>
                  <a:lnTo>
                    <a:pt x="29759" y="20745"/>
                  </a:lnTo>
                  <a:lnTo>
                    <a:pt x="29562" y="19757"/>
                  </a:lnTo>
                  <a:lnTo>
                    <a:pt x="29340" y="18695"/>
                  </a:lnTo>
                  <a:lnTo>
                    <a:pt x="29043" y="17559"/>
                  </a:lnTo>
                  <a:lnTo>
                    <a:pt x="28673" y="16399"/>
                  </a:lnTo>
                  <a:lnTo>
                    <a:pt x="28278" y="15213"/>
                  </a:lnTo>
                  <a:lnTo>
                    <a:pt x="28031" y="14596"/>
                  </a:lnTo>
                  <a:lnTo>
                    <a:pt x="27784" y="13978"/>
                  </a:lnTo>
                  <a:lnTo>
                    <a:pt x="27512" y="13361"/>
                  </a:lnTo>
                  <a:lnTo>
                    <a:pt x="27216" y="12743"/>
                  </a:lnTo>
                  <a:lnTo>
                    <a:pt x="26895" y="12126"/>
                  </a:lnTo>
                  <a:lnTo>
                    <a:pt x="26549" y="11509"/>
                  </a:lnTo>
                  <a:lnTo>
                    <a:pt x="26203" y="10916"/>
                  </a:lnTo>
                  <a:lnTo>
                    <a:pt x="25808" y="10299"/>
                  </a:lnTo>
                  <a:lnTo>
                    <a:pt x="25413" y="9681"/>
                  </a:lnTo>
                  <a:lnTo>
                    <a:pt x="24968" y="9088"/>
                  </a:lnTo>
                  <a:lnTo>
                    <a:pt x="24524" y="8496"/>
                  </a:lnTo>
                  <a:lnTo>
                    <a:pt x="24030" y="7903"/>
                  </a:lnTo>
                  <a:lnTo>
                    <a:pt x="23511" y="7335"/>
                  </a:lnTo>
                  <a:lnTo>
                    <a:pt x="22993" y="6767"/>
                  </a:lnTo>
                  <a:lnTo>
                    <a:pt x="22425" y="6224"/>
                  </a:lnTo>
                  <a:lnTo>
                    <a:pt x="21832" y="5680"/>
                  </a:lnTo>
                  <a:lnTo>
                    <a:pt x="21214" y="5162"/>
                  </a:lnTo>
                  <a:lnTo>
                    <a:pt x="20548" y="4668"/>
                  </a:lnTo>
                  <a:lnTo>
                    <a:pt x="19856" y="4174"/>
                  </a:lnTo>
                  <a:lnTo>
                    <a:pt x="19140" y="3705"/>
                  </a:lnTo>
                  <a:lnTo>
                    <a:pt x="18399" y="3260"/>
                  </a:lnTo>
                  <a:lnTo>
                    <a:pt x="17609" y="2840"/>
                  </a:lnTo>
                  <a:lnTo>
                    <a:pt x="16794" y="2445"/>
                  </a:lnTo>
                  <a:lnTo>
                    <a:pt x="15954" y="2075"/>
                  </a:lnTo>
                  <a:lnTo>
                    <a:pt x="15065" y="1729"/>
                  </a:lnTo>
                  <a:lnTo>
                    <a:pt x="14151" y="1408"/>
                  </a:lnTo>
                  <a:lnTo>
                    <a:pt x="13188" y="1111"/>
                  </a:lnTo>
                  <a:lnTo>
                    <a:pt x="12176" y="864"/>
                  </a:lnTo>
                  <a:lnTo>
                    <a:pt x="11138" y="642"/>
                  </a:lnTo>
                  <a:lnTo>
                    <a:pt x="10076" y="445"/>
                  </a:lnTo>
                  <a:lnTo>
                    <a:pt x="8965" y="272"/>
                  </a:lnTo>
                  <a:lnTo>
                    <a:pt x="7804" y="148"/>
                  </a:lnTo>
                  <a:lnTo>
                    <a:pt x="6619" y="74"/>
                  </a:lnTo>
                  <a:lnTo>
                    <a:pt x="5384" y="0"/>
                  </a:lnTo>
                  <a:close/>
                </a:path>
              </a:pathLst>
            </a:custGeom>
            <a:solidFill>
              <a:srgbClr val="96DC6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8" name="Google Shape;878;p27"/>
          <p:cNvGrpSpPr/>
          <p:nvPr/>
        </p:nvGrpSpPr>
        <p:grpSpPr>
          <a:xfrm rot="-2325870">
            <a:off x="232090" y="1199393"/>
            <a:ext cx="340073" cy="353123"/>
            <a:chOff x="-489340" y="-2627756"/>
            <a:chExt cx="340085" cy="353135"/>
          </a:xfrm>
        </p:grpSpPr>
        <p:sp>
          <p:nvSpPr>
            <p:cNvPr id="879" name="Google Shape;879;p27"/>
            <p:cNvSpPr/>
            <p:nvPr/>
          </p:nvSpPr>
          <p:spPr>
            <a:xfrm>
              <a:off x="-489340" y="-2601581"/>
              <a:ext cx="326997" cy="326959"/>
            </a:xfrm>
            <a:custGeom>
              <a:rect b="b" l="l" r="r" t="t"/>
              <a:pathLst>
                <a:path extrusionOk="0" h="8644" w="8645">
                  <a:moveTo>
                    <a:pt x="4471" y="2396"/>
                  </a:moveTo>
                  <a:lnTo>
                    <a:pt x="4644" y="2420"/>
                  </a:lnTo>
                  <a:lnTo>
                    <a:pt x="4841" y="2470"/>
                  </a:lnTo>
                  <a:lnTo>
                    <a:pt x="5014" y="2519"/>
                  </a:lnTo>
                  <a:lnTo>
                    <a:pt x="5212" y="2618"/>
                  </a:lnTo>
                  <a:lnTo>
                    <a:pt x="5385" y="2717"/>
                  </a:lnTo>
                  <a:lnTo>
                    <a:pt x="5533" y="2816"/>
                  </a:lnTo>
                  <a:lnTo>
                    <a:pt x="5681" y="2939"/>
                  </a:lnTo>
                  <a:lnTo>
                    <a:pt x="5805" y="3087"/>
                  </a:lnTo>
                  <a:lnTo>
                    <a:pt x="5903" y="3235"/>
                  </a:lnTo>
                  <a:lnTo>
                    <a:pt x="6002" y="3384"/>
                  </a:lnTo>
                  <a:lnTo>
                    <a:pt x="6101" y="3556"/>
                  </a:lnTo>
                  <a:lnTo>
                    <a:pt x="6150" y="3729"/>
                  </a:lnTo>
                  <a:lnTo>
                    <a:pt x="6200" y="3902"/>
                  </a:lnTo>
                  <a:lnTo>
                    <a:pt x="6249" y="4100"/>
                  </a:lnTo>
                  <a:lnTo>
                    <a:pt x="6249" y="4273"/>
                  </a:lnTo>
                  <a:lnTo>
                    <a:pt x="6249" y="4470"/>
                  </a:lnTo>
                  <a:lnTo>
                    <a:pt x="6224" y="4643"/>
                  </a:lnTo>
                  <a:lnTo>
                    <a:pt x="6175" y="4841"/>
                  </a:lnTo>
                  <a:lnTo>
                    <a:pt x="6126" y="5014"/>
                  </a:lnTo>
                  <a:lnTo>
                    <a:pt x="6052" y="5186"/>
                  </a:lnTo>
                  <a:lnTo>
                    <a:pt x="5953" y="5359"/>
                  </a:lnTo>
                  <a:lnTo>
                    <a:pt x="5829" y="5532"/>
                  </a:lnTo>
                  <a:lnTo>
                    <a:pt x="5706" y="5680"/>
                  </a:lnTo>
                  <a:lnTo>
                    <a:pt x="5558" y="5804"/>
                  </a:lnTo>
                  <a:lnTo>
                    <a:pt x="5409" y="5903"/>
                  </a:lnTo>
                  <a:lnTo>
                    <a:pt x="5261" y="6001"/>
                  </a:lnTo>
                  <a:lnTo>
                    <a:pt x="5088" y="6100"/>
                  </a:lnTo>
                  <a:lnTo>
                    <a:pt x="4915" y="6150"/>
                  </a:lnTo>
                  <a:lnTo>
                    <a:pt x="4743" y="6199"/>
                  </a:lnTo>
                  <a:lnTo>
                    <a:pt x="4570" y="6224"/>
                  </a:lnTo>
                  <a:lnTo>
                    <a:pt x="4372" y="6248"/>
                  </a:lnTo>
                  <a:lnTo>
                    <a:pt x="4199" y="6248"/>
                  </a:lnTo>
                  <a:lnTo>
                    <a:pt x="4002" y="6224"/>
                  </a:lnTo>
                  <a:lnTo>
                    <a:pt x="3829" y="6174"/>
                  </a:lnTo>
                  <a:lnTo>
                    <a:pt x="3631" y="6125"/>
                  </a:lnTo>
                  <a:lnTo>
                    <a:pt x="3458" y="6051"/>
                  </a:lnTo>
                  <a:lnTo>
                    <a:pt x="3286" y="5952"/>
                  </a:lnTo>
                  <a:lnTo>
                    <a:pt x="3113" y="5828"/>
                  </a:lnTo>
                  <a:lnTo>
                    <a:pt x="2989" y="5705"/>
                  </a:lnTo>
                  <a:lnTo>
                    <a:pt x="2866" y="5557"/>
                  </a:lnTo>
                  <a:lnTo>
                    <a:pt x="2742" y="5409"/>
                  </a:lnTo>
                  <a:lnTo>
                    <a:pt x="2643" y="5260"/>
                  </a:lnTo>
                  <a:lnTo>
                    <a:pt x="2569" y="5088"/>
                  </a:lnTo>
                  <a:lnTo>
                    <a:pt x="2495" y="4915"/>
                  </a:lnTo>
                  <a:lnTo>
                    <a:pt x="2446" y="4742"/>
                  </a:lnTo>
                  <a:lnTo>
                    <a:pt x="2421" y="4569"/>
                  </a:lnTo>
                  <a:lnTo>
                    <a:pt x="2396" y="4371"/>
                  </a:lnTo>
                  <a:lnTo>
                    <a:pt x="2396" y="4174"/>
                  </a:lnTo>
                  <a:lnTo>
                    <a:pt x="2421" y="4001"/>
                  </a:lnTo>
                  <a:lnTo>
                    <a:pt x="2471" y="3803"/>
                  </a:lnTo>
                  <a:lnTo>
                    <a:pt x="2520" y="3631"/>
                  </a:lnTo>
                  <a:lnTo>
                    <a:pt x="2619" y="3458"/>
                  </a:lnTo>
                  <a:lnTo>
                    <a:pt x="2717" y="3285"/>
                  </a:lnTo>
                  <a:lnTo>
                    <a:pt x="2816" y="3112"/>
                  </a:lnTo>
                  <a:lnTo>
                    <a:pt x="2940" y="2988"/>
                  </a:lnTo>
                  <a:lnTo>
                    <a:pt x="3088" y="2840"/>
                  </a:lnTo>
                  <a:lnTo>
                    <a:pt x="3236" y="2741"/>
                  </a:lnTo>
                  <a:lnTo>
                    <a:pt x="3384" y="2643"/>
                  </a:lnTo>
                  <a:lnTo>
                    <a:pt x="3557" y="2569"/>
                  </a:lnTo>
                  <a:lnTo>
                    <a:pt x="3730" y="2494"/>
                  </a:lnTo>
                  <a:lnTo>
                    <a:pt x="3903" y="2445"/>
                  </a:lnTo>
                  <a:lnTo>
                    <a:pt x="4100" y="2420"/>
                  </a:lnTo>
                  <a:lnTo>
                    <a:pt x="4273" y="2396"/>
                  </a:lnTo>
                  <a:close/>
                  <a:moveTo>
                    <a:pt x="4224" y="0"/>
                  </a:moveTo>
                  <a:lnTo>
                    <a:pt x="3804" y="50"/>
                  </a:lnTo>
                  <a:lnTo>
                    <a:pt x="3384" y="99"/>
                  </a:lnTo>
                  <a:lnTo>
                    <a:pt x="2989" y="222"/>
                  </a:lnTo>
                  <a:lnTo>
                    <a:pt x="2594" y="371"/>
                  </a:lnTo>
                  <a:lnTo>
                    <a:pt x="2224" y="543"/>
                  </a:lnTo>
                  <a:lnTo>
                    <a:pt x="1878" y="766"/>
                  </a:lnTo>
                  <a:lnTo>
                    <a:pt x="1557" y="1013"/>
                  </a:lnTo>
                  <a:lnTo>
                    <a:pt x="1236" y="1309"/>
                  </a:lnTo>
                  <a:lnTo>
                    <a:pt x="964" y="1630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97" y="2766"/>
                  </a:lnTo>
                  <a:lnTo>
                    <a:pt x="174" y="3186"/>
                  </a:lnTo>
                  <a:lnTo>
                    <a:pt x="75" y="3606"/>
                  </a:lnTo>
                  <a:lnTo>
                    <a:pt x="26" y="4026"/>
                  </a:lnTo>
                  <a:lnTo>
                    <a:pt x="1" y="4445"/>
                  </a:lnTo>
                  <a:lnTo>
                    <a:pt x="50" y="4841"/>
                  </a:lnTo>
                  <a:lnTo>
                    <a:pt x="100" y="5260"/>
                  </a:lnTo>
                  <a:lnTo>
                    <a:pt x="223" y="5656"/>
                  </a:lnTo>
                  <a:lnTo>
                    <a:pt x="371" y="6051"/>
                  </a:lnTo>
                  <a:lnTo>
                    <a:pt x="544" y="6421"/>
                  </a:lnTo>
                  <a:lnTo>
                    <a:pt x="766" y="6767"/>
                  </a:lnTo>
                  <a:lnTo>
                    <a:pt x="1013" y="7113"/>
                  </a:lnTo>
                  <a:lnTo>
                    <a:pt x="1310" y="7409"/>
                  </a:lnTo>
                  <a:lnTo>
                    <a:pt x="1631" y="7705"/>
                  </a:lnTo>
                  <a:lnTo>
                    <a:pt x="1977" y="7952"/>
                  </a:lnTo>
                  <a:lnTo>
                    <a:pt x="2372" y="8175"/>
                  </a:lnTo>
                  <a:lnTo>
                    <a:pt x="2767" y="8348"/>
                  </a:lnTo>
                  <a:lnTo>
                    <a:pt x="3187" y="8496"/>
                  </a:lnTo>
                  <a:lnTo>
                    <a:pt x="3607" y="8570"/>
                  </a:lnTo>
                  <a:lnTo>
                    <a:pt x="4026" y="8619"/>
                  </a:lnTo>
                  <a:lnTo>
                    <a:pt x="4446" y="8644"/>
                  </a:lnTo>
                  <a:lnTo>
                    <a:pt x="4841" y="8619"/>
                  </a:lnTo>
                  <a:lnTo>
                    <a:pt x="5261" y="8545"/>
                  </a:lnTo>
                  <a:lnTo>
                    <a:pt x="5656" y="8422"/>
                  </a:lnTo>
                  <a:lnTo>
                    <a:pt x="6052" y="8273"/>
                  </a:lnTo>
                  <a:lnTo>
                    <a:pt x="6422" y="8101"/>
                  </a:lnTo>
                  <a:lnTo>
                    <a:pt x="6768" y="7878"/>
                  </a:lnTo>
                  <a:lnTo>
                    <a:pt x="7113" y="7631"/>
                  </a:lnTo>
                  <a:lnTo>
                    <a:pt x="7410" y="7335"/>
                  </a:lnTo>
                  <a:lnTo>
                    <a:pt x="7706" y="7014"/>
                  </a:lnTo>
                  <a:lnTo>
                    <a:pt x="7953" y="6668"/>
                  </a:lnTo>
                  <a:lnTo>
                    <a:pt x="8175" y="6273"/>
                  </a:lnTo>
                  <a:lnTo>
                    <a:pt x="8348" y="5878"/>
                  </a:lnTo>
                  <a:lnTo>
                    <a:pt x="8496" y="5458"/>
                  </a:lnTo>
                  <a:lnTo>
                    <a:pt x="8571" y="5038"/>
                  </a:lnTo>
                  <a:lnTo>
                    <a:pt x="8645" y="4618"/>
                  </a:lnTo>
                  <a:lnTo>
                    <a:pt x="8645" y="4223"/>
                  </a:lnTo>
                  <a:lnTo>
                    <a:pt x="8620" y="3803"/>
                  </a:lnTo>
                  <a:lnTo>
                    <a:pt x="8546" y="3384"/>
                  </a:lnTo>
                  <a:lnTo>
                    <a:pt x="8422" y="2988"/>
                  </a:lnTo>
                  <a:lnTo>
                    <a:pt x="8274" y="2593"/>
                  </a:lnTo>
                  <a:lnTo>
                    <a:pt x="8101" y="2223"/>
                  </a:lnTo>
                  <a:lnTo>
                    <a:pt x="7879" y="1877"/>
                  </a:lnTo>
                  <a:lnTo>
                    <a:pt x="7632" y="1531"/>
                  </a:lnTo>
                  <a:lnTo>
                    <a:pt x="7336" y="1235"/>
                  </a:lnTo>
                  <a:lnTo>
                    <a:pt x="7015" y="939"/>
                  </a:lnTo>
                  <a:lnTo>
                    <a:pt x="6669" y="692"/>
                  </a:lnTo>
                  <a:lnTo>
                    <a:pt x="6298" y="469"/>
                  </a:lnTo>
                  <a:lnTo>
                    <a:pt x="5879" y="296"/>
                  </a:lnTo>
                  <a:lnTo>
                    <a:pt x="5483" y="148"/>
                  </a:lnTo>
                  <a:lnTo>
                    <a:pt x="5064" y="74"/>
                  </a:lnTo>
                  <a:lnTo>
                    <a:pt x="4644" y="25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-475307" y="-2627756"/>
              <a:ext cx="326052" cy="326997"/>
            </a:xfrm>
            <a:custGeom>
              <a:rect b="b" l="l" r="r" t="t"/>
              <a:pathLst>
                <a:path extrusionOk="0" h="8645" w="8620">
                  <a:moveTo>
                    <a:pt x="4446" y="2396"/>
                  </a:moveTo>
                  <a:lnTo>
                    <a:pt x="4643" y="2421"/>
                  </a:lnTo>
                  <a:lnTo>
                    <a:pt x="4816" y="2470"/>
                  </a:lnTo>
                  <a:lnTo>
                    <a:pt x="5014" y="2520"/>
                  </a:lnTo>
                  <a:lnTo>
                    <a:pt x="5187" y="2618"/>
                  </a:lnTo>
                  <a:lnTo>
                    <a:pt x="5359" y="2717"/>
                  </a:lnTo>
                  <a:lnTo>
                    <a:pt x="5508" y="2816"/>
                  </a:lnTo>
                  <a:lnTo>
                    <a:pt x="5656" y="2940"/>
                  </a:lnTo>
                  <a:lnTo>
                    <a:pt x="5779" y="3088"/>
                  </a:lnTo>
                  <a:lnTo>
                    <a:pt x="5903" y="3236"/>
                  </a:lnTo>
                  <a:lnTo>
                    <a:pt x="6002" y="3384"/>
                  </a:lnTo>
                  <a:lnTo>
                    <a:pt x="6076" y="3557"/>
                  </a:lnTo>
                  <a:lnTo>
                    <a:pt x="6150" y="3730"/>
                  </a:lnTo>
                  <a:lnTo>
                    <a:pt x="6199" y="3903"/>
                  </a:lnTo>
                  <a:lnTo>
                    <a:pt x="6224" y="4100"/>
                  </a:lnTo>
                  <a:lnTo>
                    <a:pt x="6224" y="4273"/>
                  </a:lnTo>
                  <a:lnTo>
                    <a:pt x="6224" y="4471"/>
                  </a:lnTo>
                  <a:lnTo>
                    <a:pt x="6199" y="4644"/>
                  </a:lnTo>
                  <a:lnTo>
                    <a:pt x="6174" y="4841"/>
                  </a:lnTo>
                  <a:lnTo>
                    <a:pt x="6100" y="5014"/>
                  </a:lnTo>
                  <a:lnTo>
                    <a:pt x="6026" y="5187"/>
                  </a:lnTo>
                  <a:lnTo>
                    <a:pt x="5927" y="5360"/>
                  </a:lnTo>
                  <a:lnTo>
                    <a:pt x="5804" y="5533"/>
                  </a:lnTo>
                  <a:lnTo>
                    <a:pt x="5681" y="5681"/>
                  </a:lnTo>
                  <a:lnTo>
                    <a:pt x="5557" y="5804"/>
                  </a:lnTo>
                  <a:lnTo>
                    <a:pt x="5409" y="5903"/>
                  </a:lnTo>
                  <a:lnTo>
                    <a:pt x="5236" y="6002"/>
                  </a:lnTo>
                  <a:lnTo>
                    <a:pt x="5088" y="6101"/>
                  </a:lnTo>
                  <a:lnTo>
                    <a:pt x="4915" y="6150"/>
                  </a:lnTo>
                  <a:lnTo>
                    <a:pt x="4717" y="6199"/>
                  </a:lnTo>
                  <a:lnTo>
                    <a:pt x="4544" y="6249"/>
                  </a:lnTo>
                  <a:lnTo>
                    <a:pt x="4174" y="6249"/>
                  </a:lnTo>
                  <a:lnTo>
                    <a:pt x="3976" y="6224"/>
                  </a:lnTo>
                  <a:lnTo>
                    <a:pt x="3804" y="6175"/>
                  </a:lnTo>
                  <a:lnTo>
                    <a:pt x="3606" y="6125"/>
                  </a:lnTo>
                  <a:lnTo>
                    <a:pt x="3433" y="6051"/>
                  </a:lnTo>
                  <a:lnTo>
                    <a:pt x="3260" y="5952"/>
                  </a:lnTo>
                  <a:lnTo>
                    <a:pt x="3112" y="5829"/>
                  </a:lnTo>
                  <a:lnTo>
                    <a:pt x="2964" y="5706"/>
                  </a:lnTo>
                  <a:lnTo>
                    <a:pt x="2840" y="5557"/>
                  </a:lnTo>
                  <a:lnTo>
                    <a:pt x="2717" y="5409"/>
                  </a:lnTo>
                  <a:lnTo>
                    <a:pt x="2618" y="5261"/>
                  </a:lnTo>
                  <a:lnTo>
                    <a:pt x="2544" y="5088"/>
                  </a:lnTo>
                  <a:lnTo>
                    <a:pt x="2470" y="4915"/>
                  </a:lnTo>
                  <a:lnTo>
                    <a:pt x="2421" y="4742"/>
                  </a:lnTo>
                  <a:lnTo>
                    <a:pt x="2396" y="4569"/>
                  </a:lnTo>
                  <a:lnTo>
                    <a:pt x="2371" y="4372"/>
                  </a:lnTo>
                  <a:lnTo>
                    <a:pt x="2396" y="4199"/>
                  </a:lnTo>
                  <a:lnTo>
                    <a:pt x="2421" y="4001"/>
                  </a:lnTo>
                  <a:lnTo>
                    <a:pt x="2445" y="3804"/>
                  </a:lnTo>
                  <a:lnTo>
                    <a:pt x="2519" y="3631"/>
                  </a:lnTo>
                  <a:lnTo>
                    <a:pt x="2593" y="3458"/>
                  </a:lnTo>
                  <a:lnTo>
                    <a:pt x="2692" y="3285"/>
                  </a:lnTo>
                  <a:lnTo>
                    <a:pt x="2791" y="3112"/>
                  </a:lnTo>
                  <a:lnTo>
                    <a:pt x="2939" y="2989"/>
                  </a:lnTo>
                  <a:lnTo>
                    <a:pt x="3063" y="2841"/>
                  </a:lnTo>
                  <a:lnTo>
                    <a:pt x="3211" y="2742"/>
                  </a:lnTo>
                  <a:lnTo>
                    <a:pt x="3384" y="2643"/>
                  </a:lnTo>
                  <a:lnTo>
                    <a:pt x="3532" y="2569"/>
                  </a:lnTo>
                  <a:lnTo>
                    <a:pt x="3705" y="2495"/>
                  </a:lnTo>
                  <a:lnTo>
                    <a:pt x="3902" y="2446"/>
                  </a:lnTo>
                  <a:lnTo>
                    <a:pt x="4075" y="2421"/>
                  </a:lnTo>
                  <a:lnTo>
                    <a:pt x="4248" y="2396"/>
                  </a:lnTo>
                  <a:close/>
                  <a:moveTo>
                    <a:pt x="4199" y="1"/>
                  </a:moveTo>
                  <a:lnTo>
                    <a:pt x="3779" y="50"/>
                  </a:lnTo>
                  <a:lnTo>
                    <a:pt x="3384" y="99"/>
                  </a:lnTo>
                  <a:lnTo>
                    <a:pt x="2964" y="223"/>
                  </a:lnTo>
                  <a:lnTo>
                    <a:pt x="2593" y="371"/>
                  </a:lnTo>
                  <a:lnTo>
                    <a:pt x="2223" y="544"/>
                  </a:lnTo>
                  <a:lnTo>
                    <a:pt x="1853" y="766"/>
                  </a:lnTo>
                  <a:lnTo>
                    <a:pt x="1532" y="1013"/>
                  </a:lnTo>
                  <a:lnTo>
                    <a:pt x="1210" y="1310"/>
                  </a:lnTo>
                  <a:lnTo>
                    <a:pt x="939" y="1631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72" y="2767"/>
                  </a:lnTo>
                  <a:lnTo>
                    <a:pt x="149" y="3186"/>
                  </a:lnTo>
                  <a:lnTo>
                    <a:pt x="50" y="3606"/>
                  </a:lnTo>
                  <a:lnTo>
                    <a:pt x="0" y="4026"/>
                  </a:lnTo>
                  <a:lnTo>
                    <a:pt x="0" y="4446"/>
                  </a:lnTo>
                  <a:lnTo>
                    <a:pt x="25" y="4841"/>
                  </a:lnTo>
                  <a:lnTo>
                    <a:pt x="99" y="5261"/>
                  </a:lnTo>
                  <a:lnTo>
                    <a:pt x="198" y="5656"/>
                  </a:lnTo>
                  <a:lnTo>
                    <a:pt x="346" y="6051"/>
                  </a:lnTo>
                  <a:lnTo>
                    <a:pt x="544" y="6422"/>
                  </a:lnTo>
                  <a:lnTo>
                    <a:pt x="741" y="6767"/>
                  </a:lnTo>
                  <a:lnTo>
                    <a:pt x="1013" y="7113"/>
                  </a:lnTo>
                  <a:lnTo>
                    <a:pt x="1285" y="7410"/>
                  </a:lnTo>
                  <a:lnTo>
                    <a:pt x="1606" y="7706"/>
                  </a:lnTo>
                  <a:lnTo>
                    <a:pt x="1976" y="7953"/>
                  </a:lnTo>
                  <a:lnTo>
                    <a:pt x="2346" y="8175"/>
                  </a:lnTo>
                  <a:lnTo>
                    <a:pt x="2742" y="8348"/>
                  </a:lnTo>
                  <a:lnTo>
                    <a:pt x="3161" y="8496"/>
                  </a:lnTo>
                  <a:lnTo>
                    <a:pt x="3581" y="8570"/>
                  </a:lnTo>
                  <a:lnTo>
                    <a:pt x="4001" y="8620"/>
                  </a:lnTo>
                  <a:lnTo>
                    <a:pt x="4421" y="8644"/>
                  </a:lnTo>
                  <a:lnTo>
                    <a:pt x="4841" y="8620"/>
                  </a:lnTo>
                  <a:lnTo>
                    <a:pt x="5236" y="8546"/>
                  </a:lnTo>
                  <a:lnTo>
                    <a:pt x="5631" y="8422"/>
                  </a:lnTo>
                  <a:lnTo>
                    <a:pt x="6026" y="8274"/>
                  </a:lnTo>
                  <a:lnTo>
                    <a:pt x="6397" y="8101"/>
                  </a:lnTo>
                  <a:lnTo>
                    <a:pt x="6767" y="7879"/>
                  </a:lnTo>
                  <a:lnTo>
                    <a:pt x="7088" y="7632"/>
                  </a:lnTo>
                  <a:lnTo>
                    <a:pt x="7409" y="7335"/>
                  </a:lnTo>
                  <a:lnTo>
                    <a:pt x="7681" y="7014"/>
                  </a:lnTo>
                  <a:lnTo>
                    <a:pt x="7928" y="6669"/>
                  </a:lnTo>
                  <a:lnTo>
                    <a:pt x="8150" y="6274"/>
                  </a:lnTo>
                  <a:lnTo>
                    <a:pt x="8323" y="5878"/>
                  </a:lnTo>
                  <a:lnTo>
                    <a:pt x="8471" y="5459"/>
                  </a:lnTo>
                  <a:lnTo>
                    <a:pt x="8570" y="5039"/>
                  </a:lnTo>
                  <a:lnTo>
                    <a:pt x="8619" y="4644"/>
                  </a:lnTo>
                  <a:lnTo>
                    <a:pt x="8619" y="4224"/>
                  </a:lnTo>
                  <a:lnTo>
                    <a:pt x="8595" y="3804"/>
                  </a:lnTo>
                  <a:lnTo>
                    <a:pt x="8521" y="3384"/>
                  </a:lnTo>
                  <a:lnTo>
                    <a:pt x="8422" y="2989"/>
                  </a:lnTo>
                  <a:lnTo>
                    <a:pt x="8274" y="2594"/>
                  </a:lnTo>
                  <a:lnTo>
                    <a:pt x="8076" y="2223"/>
                  </a:lnTo>
                  <a:lnTo>
                    <a:pt x="7854" y="1878"/>
                  </a:lnTo>
                  <a:lnTo>
                    <a:pt x="7607" y="1532"/>
                  </a:lnTo>
                  <a:lnTo>
                    <a:pt x="7335" y="1235"/>
                  </a:lnTo>
                  <a:lnTo>
                    <a:pt x="7014" y="939"/>
                  </a:lnTo>
                  <a:lnTo>
                    <a:pt x="6644" y="692"/>
                  </a:lnTo>
                  <a:lnTo>
                    <a:pt x="6273" y="470"/>
                  </a:lnTo>
                  <a:lnTo>
                    <a:pt x="5853" y="297"/>
                  </a:lnTo>
                  <a:lnTo>
                    <a:pt x="5458" y="149"/>
                  </a:lnTo>
                  <a:lnTo>
                    <a:pt x="5038" y="75"/>
                  </a:lnTo>
                  <a:lnTo>
                    <a:pt x="4619" y="25"/>
                  </a:lnTo>
                  <a:lnTo>
                    <a:pt x="419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1" name="Google Shape;881;p27"/>
          <p:cNvSpPr/>
          <p:nvPr/>
        </p:nvSpPr>
        <p:spPr>
          <a:xfrm>
            <a:off x="96659" y="222812"/>
            <a:ext cx="610949" cy="603498"/>
          </a:xfrm>
          <a:custGeom>
            <a:rect b="b" l="l" r="r" t="t"/>
            <a:pathLst>
              <a:path extrusionOk="0" h="15955" w="16152">
                <a:moveTo>
                  <a:pt x="4347" y="0"/>
                </a:moveTo>
                <a:lnTo>
                  <a:pt x="4224" y="50"/>
                </a:lnTo>
                <a:lnTo>
                  <a:pt x="4100" y="149"/>
                </a:lnTo>
                <a:lnTo>
                  <a:pt x="4026" y="272"/>
                </a:lnTo>
                <a:lnTo>
                  <a:pt x="4001" y="396"/>
                </a:lnTo>
                <a:lnTo>
                  <a:pt x="4001" y="494"/>
                </a:lnTo>
                <a:lnTo>
                  <a:pt x="4001" y="568"/>
                </a:lnTo>
                <a:lnTo>
                  <a:pt x="5755" y="5952"/>
                </a:lnTo>
                <a:lnTo>
                  <a:pt x="5779" y="6051"/>
                </a:lnTo>
                <a:lnTo>
                  <a:pt x="5779" y="6125"/>
                </a:lnTo>
                <a:lnTo>
                  <a:pt x="5779" y="6199"/>
                </a:lnTo>
                <a:lnTo>
                  <a:pt x="5730" y="6273"/>
                </a:lnTo>
                <a:lnTo>
                  <a:pt x="5705" y="6347"/>
                </a:lnTo>
                <a:lnTo>
                  <a:pt x="5656" y="6397"/>
                </a:lnTo>
                <a:lnTo>
                  <a:pt x="5582" y="6471"/>
                </a:lnTo>
                <a:lnTo>
                  <a:pt x="5508" y="6496"/>
                </a:lnTo>
                <a:lnTo>
                  <a:pt x="272" y="8644"/>
                </a:lnTo>
                <a:lnTo>
                  <a:pt x="198" y="8694"/>
                </a:lnTo>
                <a:lnTo>
                  <a:pt x="124" y="8743"/>
                </a:lnTo>
                <a:lnTo>
                  <a:pt x="50" y="8866"/>
                </a:lnTo>
                <a:lnTo>
                  <a:pt x="0" y="8990"/>
                </a:lnTo>
                <a:lnTo>
                  <a:pt x="0" y="9138"/>
                </a:lnTo>
                <a:lnTo>
                  <a:pt x="50" y="9286"/>
                </a:lnTo>
                <a:lnTo>
                  <a:pt x="149" y="9385"/>
                </a:lnTo>
                <a:lnTo>
                  <a:pt x="272" y="9459"/>
                </a:lnTo>
                <a:lnTo>
                  <a:pt x="346" y="9484"/>
                </a:lnTo>
                <a:lnTo>
                  <a:pt x="445" y="9509"/>
                </a:lnTo>
                <a:lnTo>
                  <a:pt x="6175" y="9509"/>
                </a:lnTo>
                <a:lnTo>
                  <a:pt x="6273" y="9533"/>
                </a:lnTo>
                <a:lnTo>
                  <a:pt x="6347" y="9583"/>
                </a:lnTo>
                <a:lnTo>
                  <a:pt x="6397" y="9632"/>
                </a:lnTo>
                <a:lnTo>
                  <a:pt x="6446" y="9681"/>
                </a:lnTo>
                <a:lnTo>
                  <a:pt x="6496" y="9756"/>
                </a:lnTo>
                <a:lnTo>
                  <a:pt x="6520" y="9830"/>
                </a:lnTo>
                <a:lnTo>
                  <a:pt x="6545" y="9904"/>
                </a:lnTo>
                <a:lnTo>
                  <a:pt x="6965" y="15559"/>
                </a:lnTo>
                <a:lnTo>
                  <a:pt x="6990" y="15633"/>
                </a:lnTo>
                <a:lnTo>
                  <a:pt x="7014" y="15707"/>
                </a:lnTo>
                <a:lnTo>
                  <a:pt x="7113" y="15831"/>
                </a:lnTo>
                <a:lnTo>
                  <a:pt x="7212" y="15930"/>
                </a:lnTo>
                <a:lnTo>
                  <a:pt x="7360" y="15954"/>
                </a:lnTo>
                <a:lnTo>
                  <a:pt x="7508" y="15954"/>
                </a:lnTo>
                <a:lnTo>
                  <a:pt x="7632" y="15905"/>
                </a:lnTo>
                <a:lnTo>
                  <a:pt x="7755" y="15806"/>
                </a:lnTo>
                <a:lnTo>
                  <a:pt x="7804" y="15732"/>
                </a:lnTo>
                <a:lnTo>
                  <a:pt x="7829" y="15658"/>
                </a:lnTo>
                <a:lnTo>
                  <a:pt x="9583" y="10274"/>
                </a:lnTo>
                <a:lnTo>
                  <a:pt x="9607" y="10200"/>
                </a:lnTo>
                <a:lnTo>
                  <a:pt x="9657" y="10126"/>
                </a:lnTo>
                <a:lnTo>
                  <a:pt x="9731" y="10077"/>
                </a:lnTo>
                <a:lnTo>
                  <a:pt x="9780" y="10027"/>
                </a:lnTo>
                <a:lnTo>
                  <a:pt x="9854" y="10003"/>
                </a:lnTo>
                <a:lnTo>
                  <a:pt x="9928" y="9978"/>
                </a:lnTo>
                <a:lnTo>
                  <a:pt x="10101" y="9978"/>
                </a:lnTo>
                <a:lnTo>
                  <a:pt x="15609" y="11311"/>
                </a:lnTo>
                <a:lnTo>
                  <a:pt x="15683" y="11336"/>
                </a:lnTo>
                <a:lnTo>
                  <a:pt x="15781" y="11336"/>
                </a:lnTo>
                <a:lnTo>
                  <a:pt x="15905" y="11287"/>
                </a:lnTo>
                <a:lnTo>
                  <a:pt x="16028" y="11188"/>
                </a:lnTo>
                <a:lnTo>
                  <a:pt x="16102" y="11064"/>
                </a:lnTo>
                <a:lnTo>
                  <a:pt x="16152" y="10941"/>
                </a:lnTo>
                <a:lnTo>
                  <a:pt x="16152" y="10793"/>
                </a:lnTo>
                <a:lnTo>
                  <a:pt x="16078" y="10645"/>
                </a:lnTo>
                <a:lnTo>
                  <a:pt x="16028" y="10595"/>
                </a:lnTo>
                <a:lnTo>
                  <a:pt x="15954" y="10521"/>
                </a:lnTo>
                <a:lnTo>
                  <a:pt x="11385" y="7212"/>
                </a:lnTo>
                <a:lnTo>
                  <a:pt x="11336" y="7138"/>
                </a:lnTo>
                <a:lnTo>
                  <a:pt x="11287" y="7088"/>
                </a:lnTo>
                <a:lnTo>
                  <a:pt x="11237" y="7014"/>
                </a:lnTo>
                <a:lnTo>
                  <a:pt x="11213" y="6940"/>
                </a:lnTo>
                <a:lnTo>
                  <a:pt x="11213" y="6841"/>
                </a:lnTo>
                <a:lnTo>
                  <a:pt x="11213" y="6767"/>
                </a:lnTo>
                <a:lnTo>
                  <a:pt x="11237" y="6693"/>
                </a:lnTo>
                <a:lnTo>
                  <a:pt x="11262" y="6619"/>
                </a:lnTo>
                <a:lnTo>
                  <a:pt x="14250" y="1803"/>
                </a:lnTo>
                <a:lnTo>
                  <a:pt x="14275" y="1729"/>
                </a:lnTo>
                <a:lnTo>
                  <a:pt x="14300" y="1630"/>
                </a:lnTo>
                <a:lnTo>
                  <a:pt x="14300" y="1482"/>
                </a:lnTo>
                <a:lnTo>
                  <a:pt x="14250" y="1359"/>
                </a:lnTo>
                <a:lnTo>
                  <a:pt x="14176" y="1235"/>
                </a:lnTo>
                <a:lnTo>
                  <a:pt x="14053" y="1161"/>
                </a:lnTo>
                <a:lnTo>
                  <a:pt x="13905" y="1136"/>
                </a:lnTo>
                <a:lnTo>
                  <a:pt x="13756" y="1136"/>
                </a:lnTo>
                <a:lnTo>
                  <a:pt x="13682" y="1161"/>
                </a:lnTo>
                <a:lnTo>
                  <a:pt x="13608" y="1211"/>
                </a:lnTo>
                <a:lnTo>
                  <a:pt x="9015" y="4545"/>
                </a:lnTo>
                <a:lnTo>
                  <a:pt x="8965" y="4569"/>
                </a:lnTo>
                <a:lnTo>
                  <a:pt x="8866" y="4594"/>
                </a:lnTo>
                <a:lnTo>
                  <a:pt x="8792" y="4619"/>
                </a:lnTo>
                <a:lnTo>
                  <a:pt x="8718" y="4619"/>
                </a:lnTo>
                <a:lnTo>
                  <a:pt x="8644" y="4594"/>
                </a:lnTo>
                <a:lnTo>
                  <a:pt x="8570" y="4569"/>
                </a:lnTo>
                <a:lnTo>
                  <a:pt x="8496" y="4520"/>
                </a:lnTo>
                <a:lnTo>
                  <a:pt x="8422" y="4471"/>
                </a:lnTo>
                <a:lnTo>
                  <a:pt x="4767" y="149"/>
                </a:lnTo>
                <a:lnTo>
                  <a:pt x="4693" y="99"/>
                </a:lnTo>
                <a:lnTo>
                  <a:pt x="4643" y="50"/>
                </a:lnTo>
                <a:lnTo>
                  <a:pt x="4495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546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2" name="Google Shape;882;p27"/>
          <p:cNvGrpSpPr/>
          <p:nvPr/>
        </p:nvGrpSpPr>
        <p:grpSpPr>
          <a:xfrm>
            <a:off x="1442475" y="-246372"/>
            <a:ext cx="468648" cy="503830"/>
            <a:chOff x="6433350" y="2515750"/>
            <a:chExt cx="197600" cy="212425"/>
          </a:xfrm>
        </p:grpSpPr>
        <p:sp>
          <p:nvSpPr>
            <p:cNvPr id="883" name="Google Shape;883;p27"/>
            <p:cNvSpPr/>
            <p:nvPr/>
          </p:nvSpPr>
          <p:spPr>
            <a:xfrm>
              <a:off x="6433350" y="2515750"/>
              <a:ext cx="195125" cy="208700"/>
            </a:xfrm>
            <a:custGeom>
              <a:rect b="b" l="l" r="r" t="t"/>
              <a:pathLst>
                <a:path extrusionOk="0" h="8348" w="7805">
                  <a:moveTo>
                    <a:pt x="1" y="0"/>
                  </a:moveTo>
                  <a:lnTo>
                    <a:pt x="3261" y="8348"/>
                  </a:lnTo>
                  <a:lnTo>
                    <a:pt x="7805" y="44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34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6512375" y="2623175"/>
              <a:ext cx="118575" cy="105000"/>
            </a:xfrm>
            <a:custGeom>
              <a:rect b="b" l="l" r="r" t="t"/>
              <a:pathLst>
                <a:path extrusionOk="0" h="4200" w="4743">
                  <a:moveTo>
                    <a:pt x="4224" y="1"/>
                  </a:moveTo>
                  <a:lnTo>
                    <a:pt x="4076" y="25"/>
                  </a:lnTo>
                  <a:lnTo>
                    <a:pt x="3903" y="50"/>
                  </a:lnTo>
                  <a:lnTo>
                    <a:pt x="3532" y="198"/>
                  </a:lnTo>
                  <a:lnTo>
                    <a:pt x="3113" y="396"/>
                  </a:lnTo>
                  <a:lnTo>
                    <a:pt x="2668" y="667"/>
                  </a:lnTo>
                  <a:lnTo>
                    <a:pt x="2224" y="989"/>
                  </a:lnTo>
                  <a:lnTo>
                    <a:pt x="1730" y="1359"/>
                  </a:lnTo>
                  <a:lnTo>
                    <a:pt x="1285" y="1779"/>
                  </a:lnTo>
                  <a:lnTo>
                    <a:pt x="915" y="2199"/>
                  </a:lnTo>
                  <a:lnTo>
                    <a:pt x="569" y="2594"/>
                  </a:lnTo>
                  <a:lnTo>
                    <a:pt x="322" y="2964"/>
                  </a:lnTo>
                  <a:lnTo>
                    <a:pt x="124" y="3310"/>
                  </a:lnTo>
                  <a:lnTo>
                    <a:pt x="75" y="3483"/>
                  </a:lnTo>
                  <a:lnTo>
                    <a:pt x="26" y="3631"/>
                  </a:lnTo>
                  <a:lnTo>
                    <a:pt x="1" y="3755"/>
                  </a:lnTo>
                  <a:lnTo>
                    <a:pt x="1" y="3878"/>
                  </a:lnTo>
                  <a:lnTo>
                    <a:pt x="50" y="3977"/>
                  </a:lnTo>
                  <a:lnTo>
                    <a:pt x="100" y="4051"/>
                  </a:lnTo>
                  <a:lnTo>
                    <a:pt x="174" y="4125"/>
                  </a:lnTo>
                  <a:lnTo>
                    <a:pt x="272" y="4174"/>
                  </a:lnTo>
                  <a:lnTo>
                    <a:pt x="371" y="4199"/>
                  </a:lnTo>
                  <a:lnTo>
                    <a:pt x="519" y="4199"/>
                  </a:lnTo>
                  <a:lnTo>
                    <a:pt x="668" y="4174"/>
                  </a:lnTo>
                  <a:lnTo>
                    <a:pt x="841" y="4125"/>
                  </a:lnTo>
                  <a:lnTo>
                    <a:pt x="1211" y="4002"/>
                  </a:lnTo>
                  <a:lnTo>
                    <a:pt x="1606" y="3804"/>
                  </a:lnTo>
                  <a:lnTo>
                    <a:pt x="2051" y="3532"/>
                  </a:lnTo>
                  <a:lnTo>
                    <a:pt x="2520" y="3211"/>
                  </a:lnTo>
                  <a:lnTo>
                    <a:pt x="2989" y="2816"/>
                  </a:lnTo>
                  <a:lnTo>
                    <a:pt x="3434" y="2421"/>
                  </a:lnTo>
                  <a:lnTo>
                    <a:pt x="3829" y="2001"/>
                  </a:lnTo>
                  <a:lnTo>
                    <a:pt x="4175" y="1606"/>
                  </a:lnTo>
                  <a:lnTo>
                    <a:pt x="4422" y="1211"/>
                  </a:lnTo>
                  <a:lnTo>
                    <a:pt x="4619" y="865"/>
                  </a:lnTo>
                  <a:lnTo>
                    <a:pt x="4668" y="717"/>
                  </a:lnTo>
                  <a:lnTo>
                    <a:pt x="4718" y="569"/>
                  </a:lnTo>
                  <a:lnTo>
                    <a:pt x="4743" y="445"/>
                  </a:lnTo>
                  <a:lnTo>
                    <a:pt x="4718" y="322"/>
                  </a:lnTo>
                  <a:lnTo>
                    <a:pt x="4693" y="223"/>
                  </a:lnTo>
                  <a:lnTo>
                    <a:pt x="4644" y="124"/>
                  </a:lnTo>
                  <a:lnTo>
                    <a:pt x="4570" y="75"/>
                  </a:lnTo>
                  <a:lnTo>
                    <a:pt x="4471" y="25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34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5" name="Google Shape;885;p27"/>
          <p:cNvGrpSpPr/>
          <p:nvPr/>
        </p:nvGrpSpPr>
        <p:grpSpPr>
          <a:xfrm>
            <a:off x="159010" y="1925619"/>
            <a:ext cx="340085" cy="353135"/>
            <a:chOff x="-489340" y="-2627756"/>
            <a:chExt cx="340085" cy="353135"/>
          </a:xfrm>
        </p:grpSpPr>
        <p:sp>
          <p:nvSpPr>
            <p:cNvPr id="886" name="Google Shape;886;p27"/>
            <p:cNvSpPr/>
            <p:nvPr/>
          </p:nvSpPr>
          <p:spPr>
            <a:xfrm>
              <a:off x="-489340" y="-2601581"/>
              <a:ext cx="326997" cy="326959"/>
            </a:xfrm>
            <a:custGeom>
              <a:rect b="b" l="l" r="r" t="t"/>
              <a:pathLst>
                <a:path extrusionOk="0" h="8644" w="8645">
                  <a:moveTo>
                    <a:pt x="4471" y="2396"/>
                  </a:moveTo>
                  <a:lnTo>
                    <a:pt x="4644" y="2420"/>
                  </a:lnTo>
                  <a:lnTo>
                    <a:pt x="4841" y="2470"/>
                  </a:lnTo>
                  <a:lnTo>
                    <a:pt x="5014" y="2519"/>
                  </a:lnTo>
                  <a:lnTo>
                    <a:pt x="5212" y="2618"/>
                  </a:lnTo>
                  <a:lnTo>
                    <a:pt x="5385" y="2717"/>
                  </a:lnTo>
                  <a:lnTo>
                    <a:pt x="5533" y="2816"/>
                  </a:lnTo>
                  <a:lnTo>
                    <a:pt x="5681" y="2939"/>
                  </a:lnTo>
                  <a:lnTo>
                    <a:pt x="5805" y="3087"/>
                  </a:lnTo>
                  <a:lnTo>
                    <a:pt x="5903" y="3235"/>
                  </a:lnTo>
                  <a:lnTo>
                    <a:pt x="6002" y="3384"/>
                  </a:lnTo>
                  <a:lnTo>
                    <a:pt x="6101" y="3556"/>
                  </a:lnTo>
                  <a:lnTo>
                    <a:pt x="6150" y="3729"/>
                  </a:lnTo>
                  <a:lnTo>
                    <a:pt x="6200" y="3902"/>
                  </a:lnTo>
                  <a:lnTo>
                    <a:pt x="6249" y="4100"/>
                  </a:lnTo>
                  <a:lnTo>
                    <a:pt x="6249" y="4273"/>
                  </a:lnTo>
                  <a:lnTo>
                    <a:pt x="6249" y="4470"/>
                  </a:lnTo>
                  <a:lnTo>
                    <a:pt x="6224" y="4643"/>
                  </a:lnTo>
                  <a:lnTo>
                    <a:pt x="6175" y="4841"/>
                  </a:lnTo>
                  <a:lnTo>
                    <a:pt x="6126" y="5014"/>
                  </a:lnTo>
                  <a:lnTo>
                    <a:pt x="6052" y="5186"/>
                  </a:lnTo>
                  <a:lnTo>
                    <a:pt x="5953" y="5359"/>
                  </a:lnTo>
                  <a:lnTo>
                    <a:pt x="5829" y="5532"/>
                  </a:lnTo>
                  <a:lnTo>
                    <a:pt x="5706" y="5680"/>
                  </a:lnTo>
                  <a:lnTo>
                    <a:pt x="5558" y="5804"/>
                  </a:lnTo>
                  <a:lnTo>
                    <a:pt x="5409" y="5903"/>
                  </a:lnTo>
                  <a:lnTo>
                    <a:pt x="5261" y="6001"/>
                  </a:lnTo>
                  <a:lnTo>
                    <a:pt x="5088" y="6100"/>
                  </a:lnTo>
                  <a:lnTo>
                    <a:pt x="4915" y="6150"/>
                  </a:lnTo>
                  <a:lnTo>
                    <a:pt x="4743" y="6199"/>
                  </a:lnTo>
                  <a:lnTo>
                    <a:pt x="4570" y="6224"/>
                  </a:lnTo>
                  <a:lnTo>
                    <a:pt x="4372" y="6248"/>
                  </a:lnTo>
                  <a:lnTo>
                    <a:pt x="4199" y="6248"/>
                  </a:lnTo>
                  <a:lnTo>
                    <a:pt x="4002" y="6224"/>
                  </a:lnTo>
                  <a:lnTo>
                    <a:pt x="3829" y="6174"/>
                  </a:lnTo>
                  <a:lnTo>
                    <a:pt x="3631" y="6125"/>
                  </a:lnTo>
                  <a:lnTo>
                    <a:pt x="3458" y="6051"/>
                  </a:lnTo>
                  <a:lnTo>
                    <a:pt x="3286" y="5952"/>
                  </a:lnTo>
                  <a:lnTo>
                    <a:pt x="3113" y="5828"/>
                  </a:lnTo>
                  <a:lnTo>
                    <a:pt x="2989" y="5705"/>
                  </a:lnTo>
                  <a:lnTo>
                    <a:pt x="2866" y="5557"/>
                  </a:lnTo>
                  <a:lnTo>
                    <a:pt x="2742" y="5409"/>
                  </a:lnTo>
                  <a:lnTo>
                    <a:pt x="2643" y="5260"/>
                  </a:lnTo>
                  <a:lnTo>
                    <a:pt x="2569" y="5088"/>
                  </a:lnTo>
                  <a:lnTo>
                    <a:pt x="2495" y="4915"/>
                  </a:lnTo>
                  <a:lnTo>
                    <a:pt x="2446" y="4742"/>
                  </a:lnTo>
                  <a:lnTo>
                    <a:pt x="2421" y="4569"/>
                  </a:lnTo>
                  <a:lnTo>
                    <a:pt x="2396" y="4371"/>
                  </a:lnTo>
                  <a:lnTo>
                    <a:pt x="2396" y="4174"/>
                  </a:lnTo>
                  <a:lnTo>
                    <a:pt x="2421" y="4001"/>
                  </a:lnTo>
                  <a:lnTo>
                    <a:pt x="2471" y="3803"/>
                  </a:lnTo>
                  <a:lnTo>
                    <a:pt x="2520" y="3631"/>
                  </a:lnTo>
                  <a:lnTo>
                    <a:pt x="2619" y="3458"/>
                  </a:lnTo>
                  <a:lnTo>
                    <a:pt x="2717" y="3285"/>
                  </a:lnTo>
                  <a:lnTo>
                    <a:pt x="2816" y="3112"/>
                  </a:lnTo>
                  <a:lnTo>
                    <a:pt x="2940" y="2988"/>
                  </a:lnTo>
                  <a:lnTo>
                    <a:pt x="3088" y="2840"/>
                  </a:lnTo>
                  <a:lnTo>
                    <a:pt x="3236" y="2741"/>
                  </a:lnTo>
                  <a:lnTo>
                    <a:pt x="3384" y="2643"/>
                  </a:lnTo>
                  <a:lnTo>
                    <a:pt x="3557" y="2569"/>
                  </a:lnTo>
                  <a:lnTo>
                    <a:pt x="3730" y="2494"/>
                  </a:lnTo>
                  <a:lnTo>
                    <a:pt x="3903" y="2445"/>
                  </a:lnTo>
                  <a:lnTo>
                    <a:pt x="4100" y="2420"/>
                  </a:lnTo>
                  <a:lnTo>
                    <a:pt x="4273" y="2396"/>
                  </a:lnTo>
                  <a:close/>
                  <a:moveTo>
                    <a:pt x="4224" y="0"/>
                  </a:moveTo>
                  <a:lnTo>
                    <a:pt x="3804" y="50"/>
                  </a:lnTo>
                  <a:lnTo>
                    <a:pt x="3384" y="99"/>
                  </a:lnTo>
                  <a:lnTo>
                    <a:pt x="2989" y="222"/>
                  </a:lnTo>
                  <a:lnTo>
                    <a:pt x="2594" y="371"/>
                  </a:lnTo>
                  <a:lnTo>
                    <a:pt x="2224" y="543"/>
                  </a:lnTo>
                  <a:lnTo>
                    <a:pt x="1878" y="766"/>
                  </a:lnTo>
                  <a:lnTo>
                    <a:pt x="1557" y="1013"/>
                  </a:lnTo>
                  <a:lnTo>
                    <a:pt x="1236" y="1309"/>
                  </a:lnTo>
                  <a:lnTo>
                    <a:pt x="964" y="1630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97" y="2766"/>
                  </a:lnTo>
                  <a:lnTo>
                    <a:pt x="174" y="3186"/>
                  </a:lnTo>
                  <a:lnTo>
                    <a:pt x="75" y="3606"/>
                  </a:lnTo>
                  <a:lnTo>
                    <a:pt x="26" y="4026"/>
                  </a:lnTo>
                  <a:lnTo>
                    <a:pt x="1" y="4445"/>
                  </a:lnTo>
                  <a:lnTo>
                    <a:pt x="50" y="4841"/>
                  </a:lnTo>
                  <a:lnTo>
                    <a:pt x="100" y="5260"/>
                  </a:lnTo>
                  <a:lnTo>
                    <a:pt x="223" y="5656"/>
                  </a:lnTo>
                  <a:lnTo>
                    <a:pt x="371" y="6051"/>
                  </a:lnTo>
                  <a:lnTo>
                    <a:pt x="544" y="6421"/>
                  </a:lnTo>
                  <a:lnTo>
                    <a:pt x="766" y="6767"/>
                  </a:lnTo>
                  <a:lnTo>
                    <a:pt x="1013" y="7113"/>
                  </a:lnTo>
                  <a:lnTo>
                    <a:pt x="1310" y="7409"/>
                  </a:lnTo>
                  <a:lnTo>
                    <a:pt x="1631" y="7705"/>
                  </a:lnTo>
                  <a:lnTo>
                    <a:pt x="1977" y="7952"/>
                  </a:lnTo>
                  <a:lnTo>
                    <a:pt x="2372" y="8175"/>
                  </a:lnTo>
                  <a:lnTo>
                    <a:pt x="2767" y="8348"/>
                  </a:lnTo>
                  <a:lnTo>
                    <a:pt x="3187" y="8496"/>
                  </a:lnTo>
                  <a:lnTo>
                    <a:pt x="3607" y="8570"/>
                  </a:lnTo>
                  <a:lnTo>
                    <a:pt x="4026" y="8619"/>
                  </a:lnTo>
                  <a:lnTo>
                    <a:pt x="4446" y="8644"/>
                  </a:lnTo>
                  <a:lnTo>
                    <a:pt x="4841" y="8619"/>
                  </a:lnTo>
                  <a:lnTo>
                    <a:pt x="5261" y="8545"/>
                  </a:lnTo>
                  <a:lnTo>
                    <a:pt x="5656" y="8422"/>
                  </a:lnTo>
                  <a:lnTo>
                    <a:pt x="6052" y="8273"/>
                  </a:lnTo>
                  <a:lnTo>
                    <a:pt x="6422" y="8101"/>
                  </a:lnTo>
                  <a:lnTo>
                    <a:pt x="6768" y="7878"/>
                  </a:lnTo>
                  <a:lnTo>
                    <a:pt x="7113" y="7631"/>
                  </a:lnTo>
                  <a:lnTo>
                    <a:pt x="7410" y="7335"/>
                  </a:lnTo>
                  <a:lnTo>
                    <a:pt x="7706" y="7014"/>
                  </a:lnTo>
                  <a:lnTo>
                    <a:pt x="7953" y="6668"/>
                  </a:lnTo>
                  <a:lnTo>
                    <a:pt x="8175" y="6273"/>
                  </a:lnTo>
                  <a:lnTo>
                    <a:pt x="8348" y="5878"/>
                  </a:lnTo>
                  <a:lnTo>
                    <a:pt x="8496" y="5458"/>
                  </a:lnTo>
                  <a:lnTo>
                    <a:pt x="8571" y="5038"/>
                  </a:lnTo>
                  <a:lnTo>
                    <a:pt x="8645" y="4618"/>
                  </a:lnTo>
                  <a:lnTo>
                    <a:pt x="8645" y="4223"/>
                  </a:lnTo>
                  <a:lnTo>
                    <a:pt x="8620" y="3803"/>
                  </a:lnTo>
                  <a:lnTo>
                    <a:pt x="8546" y="3384"/>
                  </a:lnTo>
                  <a:lnTo>
                    <a:pt x="8422" y="2988"/>
                  </a:lnTo>
                  <a:lnTo>
                    <a:pt x="8274" y="2593"/>
                  </a:lnTo>
                  <a:lnTo>
                    <a:pt x="8101" y="2223"/>
                  </a:lnTo>
                  <a:lnTo>
                    <a:pt x="7879" y="1877"/>
                  </a:lnTo>
                  <a:lnTo>
                    <a:pt x="7632" y="1531"/>
                  </a:lnTo>
                  <a:lnTo>
                    <a:pt x="7336" y="1235"/>
                  </a:lnTo>
                  <a:lnTo>
                    <a:pt x="7015" y="939"/>
                  </a:lnTo>
                  <a:lnTo>
                    <a:pt x="6669" y="692"/>
                  </a:lnTo>
                  <a:lnTo>
                    <a:pt x="6298" y="469"/>
                  </a:lnTo>
                  <a:lnTo>
                    <a:pt x="5879" y="296"/>
                  </a:lnTo>
                  <a:lnTo>
                    <a:pt x="5483" y="148"/>
                  </a:lnTo>
                  <a:lnTo>
                    <a:pt x="5064" y="74"/>
                  </a:lnTo>
                  <a:lnTo>
                    <a:pt x="4644" y="25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-475307" y="-2627756"/>
              <a:ext cx="326052" cy="326997"/>
            </a:xfrm>
            <a:custGeom>
              <a:rect b="b" l="l" r="r" t="t"/>
              <a:pathLst>
                <a:path extrusionOk="0" h="8645" w="8620">
                  <a:moveTo>
                    <a:pt x="4446" y="2396"/>
                  </a:moveTo>
                  <a:lnTo>
                    <a:pt x="4643" y="2421"/>
                  </a:lnTo>
                  <a:lnTo>
                    <a:pt x="4816" y="2470"/>
                  </a:lnTo>
                  <a:lnTo>
                    <a:pt x="5014" y="2520"/>
                  </a:lnTo>
                  <a:lnTo>
                    <a:pt x="5187" y="2618"/>
                  </a:lnTo>
                  <a:lnTo>
                    <a:pt x="5359" y="2717"/>
                  </a:lnTo>
                  <a:lnTo>
                    <a:pt x="5508" y="2816"/>
                  </a:lnTo>
                  <a:lnTo>
                    <a:pt x="5656" y="2940"/>
                  </a:lnTo>
                  <a:lnTo>
                    <a:pt x="5779" y="3088"/>
                  </a:lnTo>
                  <a:lnTo>
                    <a:pt x="5903" y="3236"/>
                  </a:lnTo>
                  <a:lnTo>
                    <a:pt x="6002" y="3384"/>
                  </a:lnTo>
                  <a:lnTo>
                    <a:pt x="6076" y="3557"/>
                  </a:lnTo>
                  <a:lnTo>
                    <a:pt x="6150" y="3730"/>
                  </a:lnTo>
                  <a:lnTo>
                    <a:pt x="6199" y="3903"/>
                  </a:lnTo>
                  <a:lnTo>
                    <a:pt x="6224" y="4100"/>
                  </a:lnTo>
                  <a:lnTo>
                    <a:pt x="6224" y="4273"/>
                  </a:lnTo>
                  <a:lnTo>
                    <a:pt x="6224" y="4471"/>
                  </a:lnTo>
                  <a:lnTo>
                    <a:pt x="6199" y="4644"/>
                  </a:lnTo>
                  <a:lnTo>
                    <a:pt x="6174" y="4841"/>
                  </a:lnTo>
                  <a:lnTo>
                    <a:pt x="6100" y="5014"/>
                  </a:lnTo>
                  <a:lnTo>
                    <a:pt x="6026" y="5187"/>
                  </a:lnTo>
                  <a:lnTo>
                    <a:pt x="5927" y="5360"/>
                  </a:lnTo>
                  <a:lnTo>
                    <a:pt x="5804" y="5533"/>
                  </a:lnTo>
                  <a:lnTo>
                    <a:pt x="5681" y="5681"/>
                  </a:lnTo>
                  <a:lnTo>
                    <a:pt x="5557" y="5804"/>
                  </a:lnTo>
                  <a:lnTo>
                    <a:pt x="5409" y="5903"/>
                  </a:lnTo>
                  <a:lnTo>
                    <a:pt x="5236" y="6002"/>
                  </a:lnTo>
                  <a:lnTo>
                    <a:pt x="5088" y="6101"/>
                  </a:lnTo>
                  <a:lnTo>
                    <a:pt x="4915" y="6150"/>
                  </a:lnTo>
                  <a:lnTo>
                    <a:pt x="4717" y="6199"/>
                  </a:lnTo>
                  <a:lnTo>
                    <a:pt x="4544" y="6249"/>
                  </a:lnTo>
                  <a:lnTo>
                    <a:pt x="4174" y="6249"/>
                  </a:lnTo>
                  <a:lnTo>
                    <a:pt x="3976" y="6224"/>
                  </a:lnTo>
                  <a:lnTo>
                    <a:pt x="3804" y="6175"/>
                  </a:lnTo>
                  <a:lnTo>
                    <a:pt x="3606" y="6125"/>
                  </a:lnTo>
                  <a:lnTo>
                    <a:pt x="3433" y="6051"/>
                  </a:lnTo>
                  <a:lnTo>
                    <a:pt x="3260" y="5952"/>
                  </a:lnTo>
                  <a:lnTo>
                    <a:pt x="3112" y="5829"/>
                  </a:lnTo>
                  <a:lnTo>
                    <a:pt x="2964" y="5706"/>
                  </a:lnTo>
                  <a:lnTo>
                    <a:pt x="2840" y="5557"/>
                  </a:lnTo>
                  <a:lnTo>
                    <a:pt x="2717" y="5409"/>
                  </a:lnTo>
                  <a:lnTo>
                    <a:pt x="2618" y="5261"/>
                  </a:lnTo>
                  <a:lnTo>
                    <a:pt x="2544" y="5088"/>
                  </a:lnTo>
                  <a:lnTo>
                    <a:pt x="2470" y="4915"/>
                  </a:lnTo>
                  <a:lnTo>
                    <a:pt x="2421" y="4742"/>
                  </a:lnTo>
                  <a:lnTo>
                    <a:pt x="2396" y="4569"/>
                  </a:lnTo>
                  <a:lnTo>
                    <a:pt x="2371" y="4372"/>
                  </a:lnTo>
                  <a:lnTo>
                    <a:pt x="2396" y="4199"/>
                  </a:lnTo>
                  <a:lnTo>
                    <a:pt x="2421" y="4001"/>
                  </a:lnTo>
                  <a:lnTo>
                    <a:pt x="2445" y="3804"/>
                  </a:lnTo>
                  <a:lnTo>
                    <a:pt x="2519" y="3631"/>
                  </a:lnTo>
                  <a:lnTo>
                    <a:pt x="2593" y="3458"/>
                  </a:lnTo>
                  <a:lnTo>
                    <a:pt x="2692" y="3285"/>
                  </a:lnTo>
                  <a:lnTo>
                    <a:pt x="2791" y="3112"/>
                  </a:lnTo>
                  <a:lnTo>
                    <a:pt x="2939" y="2989"/>
                  </a:lnTo>
                  <a:lnTo>
                    <a:pt x="3063" y="2841"/>
                  </a:lnTo>
                  <a:lnTo>
                    <a:pt x="3211" y="2742"/>
                  </a:lnTo>
                  <a:lnTo>
                    <a:pt x="3384" y="2643"/>
                  </a:lnTo>
                  <a:lnTo>
                    <a:pt x="3532" y="2569"/>
                  </a:lnTo>
                  <a:lnTo>
                    <a:pt x="3705" y="2495"/>
                  </a:lnTo>
                  <a:lnTo>
                    <a:pt x="3902" y="2446"/>
                  </a:lnTo>
                  <a:lnTo>
                    <a:pt x="4075" y="2421"/>
                  </a:lnTo>
                  <a:lnTo>
                    <a:pt x="4248" y="2396"/>
                  </a:lnTo>
                  <a:close/>
                  <a:moveTo>
                    <a:pt x="4199" y="1"/>
                  </a:moveTo>
                  <a:lnTo>
                    <a:pt x="3779" y="50"/>
                  </a:lnTo>
                  <a:lnTo>
                    <a:pt x="3384" y="99"/>
                  </a:lnTo>
                  <a:lnTo>
                    <a:pt x="2964" y="223"/>
                  </a:lnTo>
                  <a:lnTo>
                    <a:pt x="2593" y="371"/>
                  </a:lnTo>
                  <a:lnTo>
                    <a:pt x="2223" y="544"/>
                  </a:lnTo>
                  <a:lnTo>
                    <a:pt x="1853" y="766"/>
                  </a:lnTo>
                  <a:lnTo>
                    <a:pt x="1532" y="1013"/>
                  </a:lnTo>
                  <a:lnTo>
                    <a:pt x="1210" y="1310"/>
                  </a:lnTo>
                  <a:lnTo>
                    <a:pt x="939" y="1631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72" y="2767"/>
                  </a:lnTo>
                  <a:lnTo>
                    <a:pt x="149" y="3186"/>
                  </a:lnTo>
                  <a:lnTo>
                    <a:pt x="50" y="3606"/>
                  </a:lnTo>
                  <a:lnTo>
                    <a:pt x="0" y="4026"/>
                  </a:lnTo>
                  <a:lnTo>
                    <a:pt x="0" y="4446"/>
                  </a:lnTo>
                  <a:lnTo>
                    <a:pt x="25" y="4841"/>
                  </a:lnTo>
                  <a:lnTo>
                    <a:pt x="99" y="5261"/>
                  </a:lnTo>
                  <a:lnTo>
                    <a:pt x="198" y="5656"/>
                  </a:lnTo>
                  <a:lnTo>
                    <a:pt x="346" y="6051"/>
                  </a:lnTo>
                  <a:lnTo>
                    <a:pt x="544" y="6422"/>
                  </a:lnTo>
                  <a:lnTo>
                    <a:pt x="741" y="6767"/>
                  </a:lnTo>
                  <a:lnTo>
                    <a:pt x="1013" y="7113"/>
                  </a:lnTo>
                  <a:lnTo>
                    <a:pt x="1285" y="7410"/>
                  </a:lnTo>
                  <a:lnTo>
                    <a:pt x="1606" y="7706"/>
                  </a:lnTo>
                  <a:lnTo>
                    <a:pt x="1976" y="7953"/>
                  </a:lnTo>
                  <a:lnTo>
                    <a:pt x="2346" y="8175"/>
                  </a:lnTo>
                  <a:lnTo>
                    <a:pt x="2742" y="8348"/>
                  </a:lnTo>
                  <a:lnTo>
                    <a:pt x="3161" y="8496"/>
                  </a:lnTo>
                  <a:lnTo>
                    <a:pt x="3581" y="8570"/>
                  </a:lnTo>
                  <a:lnTo>
                    <a:pt x="4001" y="8620"/>
                  </a:lnTo>
                  <a:lnTo>
                    <a:pt x="4421" y="8644"/>
                  </a:lnTo>
                  <a:lnTo>
                    <a:pt x="4841" y="8620"/>
                  </a:lnTo>
                  <a:lnTo>
                    <a:pt x="5236" y="8546"/>
                  </a:lnTo>
                  <a:lnTo>
                    <a:pt x="5631" y="8422"/>
                  </a:lnTo>
                  <a:lnTo>
                    <a:pt x="6026" y="8274"/>
                  </a:lnTo>
                  <a:lnTo>
                    <a:pt x="6397" y="8101"/>
                  </a:lnTo>
                  <a:lnTo>
                    <a:pt x="6767" y="7879"/>
                  </a:lnTo>
                  <a:lnTo>
                    <a:pt x="7088" y="7632"/>
                  </a:lnTo>
                  <a:lnTo>
                    <a:pt x="7409" y="7335"/>
                  </a:lnTo>
                  <a:lnTo>
                    <a:pt x="7681" y="7014"/>
                  </a:lnTo>
                  <a:lnTo>
                    <a:pt x="7928" y="6669"/>
                  </a:lnTo>
                  <a:lnTo>
                    <a:pt x="8150" y="6274"/>
                  </a:lnTo>
                  <a:lnTo>
                    <a:pt x="8323" y="5878"/>
                  </a:lnTo>
                  <a:lnTo>
                    <a:pt x="8471" y="5459"/>
                  </a:lnTo>
                  <a:lnTo>
                    <a:pt x="8570" y="5039"/>
                  </a:lnTo>
                  <a:lnTo>
                    <a:pt x="8619" y="4644"/>
                  </a:lnTo>
                  <a:lnTo>
                    <a:pt x="8619" y="4224"/>
                  </a:lnTo>
                  <a:lnTo>
                    <a:pt x="8595" y="3804"/>
                  </a:lnTo>
                  <a:lnTo>
                    <a:pt x="8521" y="3384"/>
                  </a:lnTo>
                  <a:lnTo>
                    <a:pt x="8422" y="2989"/>
                  </a:lnTo>
                  <a:lnTo>
                    <a:pt x="8274" y="2594"/>
                  </a:lnTo>
                  <a:lnTo>
                    <a:pt x="8076" y="2223"/>
                  </a:lnTo>
                  <a:lnTo>
                    <a:pt x="7854" y="1878"/>
                  </a:lnTo>
                  <a:lnTo>
                    <a:pt x="7607" y="1532"/>
                  </a:lnTo>
                  <a:lnTo>
                    <a:pt x="7335" y="1235"/>
                  </a:lnTo>
                  <a:lnTo>
                    <a:pt x="7014" y="939"/>
                  </a:lnTo>
                  <a:lnTo>
                    <a:pt x="6644" y="692"/>
                  </a:lnTo>
                  <a:lnTo>
                    <a:pt x="6273" y="470"/>
                  </a:lnTo>
                  <a:lnTo>
                    <a:pt x="5853" y="297"/>
                  </a:lnTo>
                  <a:lnTo>
                    <a:pt x="5458" y="149"/>
                  </a:lnTo>
                  <a:lnTo>
                    <a:pt x="5038" y="75"/>
                  </a:lnTo>
                  <a:lnTo>
                    <a:pt x="4619" y="25"/>
                  </a:lnTo>
                  <a:lnTo>
                    <a:pt x="419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8" name="Google Shape;888;p27"/>
          <p:cNvGrpSpPr/>
          <p:nvPr/>
        </p:nvGrpSpPr>
        <p:grpSpPr>
          <a:xfrm flipH="1">
            <a:off x="2013427" y="63328"/>
            <a:ext cx="468648" cy="503830"/>
            <a:chOff x="6433350" y="2515750"/>
            <a:chExt cx="197600" cy="212425"/>
          </a:xfrm>
        </p:grpSpPr>
        <p:sp>
          <p:nvSpPr>
            <p:cNvPr id="889" name="Google Shape;889;p27"/>
            <p:cNvSpPr/>
            <p:nvPr/>
          </p:nvSpPr>
          <p:spPr>
            <a:xfrm>
              <a:off x="6433350" y="2515750"/>
              <a:ext cx="195125" cy="208700"/>
            </a:xfrm>
            <a:custGeom>
              <a:rect b="b" l="l" r="r" t="t"/>
              <a:pathLst>
                <a:path extrusionOk="0" h="8348" w="7805">
                  <a:moveTo>
                    <a:pt x="1" y="0"/>
                  </a:moveTo>
                  <a:lnTo>
                    <a:pt x="3261" y="8348"/>
                  </a:lnTo>
                  <a:lnTo>
                    <a:pt x="7805" y="44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6512375" y="2623175"/>
              <a:ext cx="118575" cy="105000"/>
            </a:xfrm>
            <a:custGeom>
              <a:rect b="b" l="l" r="r" t="t"/>
              <a:pathLst>
                <a:path extrusionOk="0" h="4200" w="4743">
                  <a:moveTo>
                    <a:pt x="4224" y="1"/>
                  </a:moveTo>
                  <a:lnTo>
                    <a:pt x="4076" y="25"/>
                  </a:lnTo>
                  <a:lnTo>
                    <a:pt x="3903" y="50"/>
                  </a:lnTo>
                  <a:lnTo>
                    <a:pt x="3532" y="198"/>
                  </a:lnTo>
                  <a:lnTo>
                    <a:pt x="3113" y="396"/>
                  </a:lnTo>
                  <a:lnTo>
                    <a:pt x="2668" y="667"/>
                  </a:lnTo>
                  <a:lnTo>
                    <a:pt x="2224" y="989"/>
                  </a:lnTo>
                  <a:lnTo>
                    <a:pt x="1730" y="1359"/>
                  </a:lnTo>
                  <a:lnTo>
                    <a:pt x="1285" y="1779"/>
                  </a:lnTo>
                  <a:lnTo>
                    <a:pt x="915" y="2199"/>
                  </a:lnTo>
                  <a:lnTo>
                    <a:pt x="569" y="2594"/>
                  </a:lnTo>
                  <a:lnTo>
                    <a:pt x="322" y="2964"/>
                  </a:lnTo>
                  <a:lnTo>
                    <a:pt x="124" y="3310"/>
                  </a:lnTo>
                  <a:lnTo>
                    <a:pt x="75" y="3483"/>
                  </a:lnTo>
                  <a:lnTo>
                    <a:pt x="26" y="3631"/>
                  </a:lnTo>
                  <a:lnTo>
                    <a:pt x="1" y="3755"/>
                  </a:lnTo>
                  <a:lnTo>
                    <a:pt x="1" y="3878"/>
                  </a:lnTo>
                  <a:lnTo>
                    <a:pt x="50" y="3977"/>
                  </a:lnTo>
                  <a:lnTo>
                    <a:pt x="100" y="4051"/>
                  </a:lnTo>
                  <a:lnTo>
                    <a:pt x="174" y="4125"/>
                  </a:lnTo>
                  <a:lnTo>
                    <a:pt x="272" y="4174"/>
                  </a:lnTo>
                  <a:lnTo>
                    <a:pt x="371" y="4199"/>
                  </a:lnTo>
                  <a:lnTo>
                    <a:pt x="519" y="4199"/>
                  </a:lnTo>
                  <a:lnTo>
                    <a:pt x="668" y="4174"/>
                  </a:lnTo>
                  <a:lnTo>
                    <a:pt x="841" y="4125"/>
                  </a:lnTo>
                  <a:lnTo>
                    <a:pt x="1211" y="4002"/>
                  </a:lnTo>
                  <a:lnTo>
                    <a:pt x="1606" y="3804"/>
                  </a:lnTo>
                  <a:lnTo>
                    <a:pt x="2051" y="3532"/>
                  </a:lnTo>
                  <a:lnTo>
                    <a:pt x="2520" y="3211"/>
                  </a:lnTo>
                  <a:lnTo>
                    <a:pt x="2989" y="2816"/>
                  </a:lnTo>
                  <a:lnTo>
                    <a:pt x="3434" y="2421"/>
                  </a:lnTo>
                  <a:lnTo>
                    <a:pt x="3829" y="2001"/>
                  </a:lnTo>
                  <a:lnTo>
                    <a:pt x="4175" y="1606"/>
                  </a:lnTo>
                  <a:lnTo>
                    <a:pt x="4422" y="1211"/>
                  </a:lnTo>
                  <a:lnTo>
                    <a:pt x="4619" y="865"/>
                  </a:lnTo>
                  <a:lnTo>
                    <a:pt x="4668" y="717"/>
                  </a:lnTo>
                  <a:lnTo>
                    <a:pt x="4718" y="569"/>
                  </a:lnTo>
                  <a:lnTo>
                    <a:pt x="4743" y="445"/>
                  </a:lnTo>
                  <a:lnTo>
                    <a:pt x="4718" y="322"/>
                  </a:lnTo>
                  <a:lnTo>
                    <a:pt x="4693" y="223"/>
                  </a:lnTo>
                  <a:lnTo>
                    <a:pt x="4644" y="124"/>
                  </a:lnTo>
                  <a:lnTo>
                    <a:pt x="4570" y="75"/>
                  </a:lnTo>
                  <a:lnTo>
                    <a:pt x="4471" y="25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1" name="Google Shape;891;p27"/>
          <p:cNvSpPr/>
          <p:nvPr/>
        </p:nvSpPr>
        <p:spPr>
          <a:xfrm flipH="1">
            <a:off x="8430784" y="1296337"/>
            <a:ext cx="610949" cy="603498"/>
          </a:xfrm>
          <a:custGeom>
            <a:rect b="b" l="l" r="r" t="t"/>
            <a:pathLst>
              <a:path extrusionOk="0" h="15955" w="16152">
                <a:moveTo>
                  <a:pt x="4347" y="0"/>
                </a:moveTo>
                <a:lnTo>
                  <a:pt x="4224" y="50"/>
                </a:lnTo>
                <a:lnTo>
                  <a:pt x="4100" y="149"/>
                </a:lnTo>
                <a:lnTo>
                  <a:pt x="4026" y="272"/>
                </a:lnTo>
                <a:lnTo>
                  <a:pt x="4001" y="396"/>
                </a:lnTo>
                <a:lnTo>
                  <a:pt x="4001" y="494"/>
                </a:lnTo>
                <a:lnTo>
                  <a:pt x="4001" y="568"/>
                </a:lnTo>
                <a:lnTo>
                  <a:pt x="5755" y="5952"/>
                </a:lnTo>
                <a:lnTo>
                  <a:pt x="5779" y="6051"/>
                </a:lnTo>
                <a:lnTo>
                  <a:pt x="5779" y="6125"/>
                </a:lnTo>
                <a:lnTo>
                  <a:pt x="5779" y="6199"/>
                </a:lnTo>
                <a:lnTo>
                  <a:pt x="5730" y="6273"/>
                </a:lnTo>
                <a:lnTo>
                  <a:pt x="5705" y="6347"/>
                </a:lnTo>
                <a:lnTo>
                  <a:pt x="5656" y="6397"/>
                </a:lnTo>
                <a:lnTo>
                  <a:pt x="5582" y="6471"/>
                </a:lnTo>
                <a:lnTo>
                  <a:pt x="5508" y="6496"/>
                </a:lnTo>
                <a:lnTo>
                  <a:pt x="272" y="8644"/>
                </a:lnTo>
                <a:lnTo>
                  <a:pt x="198" y="8694"/>
                </a:lnTo>
                <a:lnTo>
                  <a:pt x="124" y="8743"/>
                </a:lnTo>
                <a:lnTo>
                  <a:pt x="50" y="8866"/>
                </a:lnTo>
                <a:lnTo>
                  <a:pt x="0" y="8990"/>
                </a:lnTo>
                <a:lnTo>
                  <a:pt x="0" y="9138"/>
                </a:lnTo>
                <a:lnTo>
                  <a:pt x="50" y="9286"/>
                </a:lnTo>
                <a:lnTo>
                  <a:pt x="149" y="9385"/>
                </a:lnTo>
                <a:lnTo>
                  <a:pt x="272" y="9459"/>
                </a:lnTo>
                <a:lnTo>
                  <a:pt x="346" y="9484"/>
                </a:lnTo>
                <a:lnTo>
                  <a:pt x="445" y="9509"/>
                </a:lnTo>
                <a:lnTo>
                  <a:pt x="6175" y="9509"/>
                </a:lnTo>
                <a:lnTo>
                  <a:pt x="6273" y="9533"/>
                </a:lnTo>
                <a:lnTo>
                  <a:pt x="6347" y="9583"/>
                </a:lnTo>
                <a:lnTo>
                  <a:pt x="6397" y="9632"/>
                </a:lnTo>
                <a:lnTo>
                  <a:pt x="6446" y="9681"/>
                </a:lnTo>
                <a:lnTo>
                  <a:pt x="6496" y="9756"/>
                </a:lnTo>
                <a:lnTo>
                  <a:pt x="6520" y="9830"/>
                </a:lnTo>
                <a:lnTo>
                  <a:pt x="6545" y="9904"/>
                </a:lnTo>
                <a:lnTo>
                  <a:pt x="6965" y="15559"/>
                </a:lnTo>
                <a:lnTo>
                  <a:pt x="6990" y="15633"/>
                </a:lnTo>
                <a:lnTo>
                  <a:pt x="7014" y="15707"/>
                </a:lnTo>
                <a:lnTo>
                  <a:pt x="7113" y="15831"/>
                </a:lnTo>
                <a:lnTo>
                  <a:pt x="7212" y="15930"/>
                </a:lnTo>
                <a:lnTo>
                  <a:pt x="7360" y="15954"/>
                </a:lnTo>
                <a:lnTo>
                  <a:pt x="7508" y="15954"/>
                </a:lnTo>
                <a:lnTo>
                  <a:pt x="7632" y="15905"/>
                </a:lnTo>
                <a:lnTo>
                  <a:pt x="7755" y="15806"/>
                </a:lnTo>
                <a:lnTo>
                  <a:pt x="7804" y="15732"/>
                </a:lnTo>
                <a:lnTo>
                  <a:pt x="7829" y="15658"/>
                </a:lnTo>
                <a:lnTo>
                  <a:pt x="9583" y="10274"/>
                </a:lnTo>
                <a:lnTo>
                  <a:pt x="9607" y="10200"/>
                </a:lnTo>
                <a:lnTo>
                  <a:pt x="9657" y="10126"/>
                </a:lnTo>
                <a:lnTo>
                  <a:pt x="9731" y="10077"/>
                </a:lnTo>
                <a:lnTo>
                  <a:pt x="9780" y="10027"/>
                </a:lnTo>
                <a:lnTo>
                  <a:pt x="9854" y="10003"/>
                </a:lnTo>
                <a:lnTo>
                  <a:pt x="9928" y="9978"/>
                </a:lnTo>
                <a:lnTo>
                  <a:pt x="10101" y="9978"/>
                </a:lnTo>
                <a:lnTo>
                  <a:pt x="15609" y="11311"/>
                </a:lnTo>
                <a:lnTo>
                  <a:pt x="15683" y="11336"/>
                </a:lnTo>
                <a:lnTo>
                  <a:pt x="15781" y="11336"/>
                </a:lnTo>
                <a:lnTo>
                  <a:pt x="15905" y="11287"/>
                </a:lnTo>
                <a:lnTo>
                  <a:pt x="16028" y="11188"/>
                </a:lnTo>
                <a:lnTo>
                  <a:pt x="16102" y="11064"/>
                </a:lnTo>
                <a:lnTo>
                  <a:pt x="16152" y="10941"/>
                </a:lnTo>
                <a:lnTo>
                  <a:pt x="16152" y="10793"/>
                </a:lnTo>
                <a:lnTo>
                  <a:pt x="16078" y="10645"/>
                </a:lnTo>
                <a:lnTo>
                  <a:pt x="16028" y="10595"/>
                </a:lnTo>
                <a:lnTo>
                  <a:pt x="15954" y="10521"/>
                </a:lnTo>
                <a:lnTo>
                  <a:pt x="11385" y="7212"/>
                </a:lnTo>
                <a:lnTo>
                  <a:pt x="11336" y="7138"/>
                </a:lnTo>
                <a:lnTo>
                  <a:pt x="11287" y="7088"/>
                </a:lnTo>
                <a:lnTo>
                  <a:pt x="11237" y="7014"/>
                </a:lnTo>
                <a:lnTo>
                  <a:pt x="11213" y="6940"/>
                </a:lnTo>
                <a:lnTo>
                  <a:pt x="11213" y="6841"/>
                </a:lnTo>
                <a:lnTo>
                  <a:pt x="11213" y="6767"/>
                </a:lnTo>
                <a:lnTo>
                  <a:pt x="11237" y="6693"/>
                </a:lnTo>
                <a:lnTo>
                  <a:pt x="11262" y="6619"/>
                </a:lnTo>
                <a:lnTo>
                  <a:pt x="14250" y="1803"/>
                </a:lnTo>
                <a:lnTo>
                  <a:pt x="14275" y="1729"/>
                </a:lnTo>
                <a:lnTo>
                  <a:pt x="14300" y="1630"/>
                </a:lnTo>
                <a:lnTo>
                  <a:pt x="14300" y="1482"/>
                </a:lnTo>
                <a:lnTo>
                  <a:pt x="14250" y="1359"/>
                </a:lnTo>
                <a:lnTo>
                  <a:pt x="14176" y="1235"/>
                </a:lnTo>
                <a:lnTo>
                  <a:pt x="14053" y="1161"/>
                </a:lnTo>
                <a:lnTo>
                  <a:pt x="13905" y="1136"/>
                </a:lnTo>
                <a:lnTo>
                  <a:pt x="13756" y="1136"/>
                </a:lnTo>
                <a:lnTo>
                  <a:pt x="13682" y="1161"/>
                </a:lnTo>
                <a:lnTo>
                  <a:pt x="13608" y="1211"/>
                </a:lnTo>
                <a:lnTo>
                  <a:pt x="9015" y="4545"/>
                </a:lnTo>
                <a:lnTo>
                  <a:pt x="8965" y="4569"/>
                </a:lnTo>
                <a:lnTo>
                  <a:pt x="8866" y="4594"/>
                </a:lnTo>
                <a:lnTo>
                  <a:pt x="8792" y="4619"/>
                </a:lnTo>
                <a:lnTo>
                  <a:pt x="8718" y="4619"/>
                </a:lnTo>
                <a:lnTo>
                  <a:pt x="8644" y="4594"/>
                </a:lnTo>
                <a:lnTo>
                  <a:pt x="8570" y="4569"/>
                </a:lnTo>
                <a:lnTo>
                  <a:pt x="8496" y="4520"/>
                </a:lnTo>
                <a:lnTo>
                  <a:pt x="8422" y="4471"/>
                </a:lnTo>
                <a:lnTo>
                  <a:pt x="4767" y="149"/>
                </a:lnTo>
                <a:lnTo>
                  <a:pt x="4693" y="99"/>
                </a:lnTo>
                <a:lnTo>
                  <a:pt x="4643" y="50"/>
                </a:lnTo>
                <a:lnTo>
                  <a:pt x="4495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546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2" name="Google Shape;892;p27"/>
          <p:cNvGrpSpPr/>
          <p:nvPr/>
        </p:nvGrpSpPr>
        <p:grpSpPr>
          <a:xfrm rot="-9542676">
            <a:off x="8467401" y="-285494"/>
            <a:ext cx="1200390" cy="1314354"/>
            <a:chOff x="4217475" y="520275"/>
            <a:chExt cx="793400" cy="868725"/>
          </a:xfrm>
        </p:grpSpPr>
        <p:sp>
          <p:nvSpPr>
            <p:cNvPr id="893" name="Google Shape;893;p27"/>
            <p:cNvSpPr/>
            <p:nvPr/>
          </p:nvSpPr>
          <p:spPr>
            <a:xfrm>
              <a:off x="4501475" y="520275"/>
              <a:ext cx="509400" cy="862550"/>
            </a:xfrm>
            <a:custGeom>
              <a:rect b="b" l="l" r="r" t="t"/>
              <a:pathLst>
                <a:path extrusionOk="0" h="34502" w="20376">
                  <a:moveTo>
                    <a:pt x="1" y="0"/>
                  </a:moveTo>
                  <a:lnTo>
                    <a:pt x="5039" y="9459"/>
                  </a:lnTo>
                  <a:lnTo>
                    <a:pt x="9435" y="9089"/>
                  </a:lnTo>
                  <a:lnTo>
                    <a:pt x="9435" y="9089"/>
                  </a:lnTo>
                  <a:lnTo>
                    <a:pt x="6224" y="11682"/>
                  </a:lnTo>
                  <a:lnTo>
                    <a:pt x="9731" y="18325"/>
                  </a:lnTo>
                  <a:lnTo>
                    <a:pt x="11781" y="17535"/>
                  </a:lnTo>
                  <a:lnTo>
                    <a:pt x="10348" y="19461"/>
                  </a:lnTo>
                  <a:lnTo>
                    <a:pt x="14646" y="27562"/>
                  </a:lnTo>
                  <a:lnTo>
                    <a:pt x="17609" y="25388"/>
                  </a:lnTo>
                  <a:lnTo>
                    <a:pt x="17609" y="25388"/>
                  </a:lnTo>
                  <a:lnTo>
                    <a:pt x="15584" y="29315"/>
                  </a:lnTo>
                  <a:lnTo>
                    <a:pt x="18350" y="34501"/>
                  </a:lnTo>
                  <a:lnTo>
                    <a:pt x="18449" y="34205"/>
                  </a:lnTo>
                  <a:lnTo>
                    <a:pt x="18745" y="33390"/>
                  </a:lnTo>
                  <a:lnTo>
                    <a:pt x="18943" y="32797"/>
                  </a:lnTo>
                  <a:lnTo>
                    <a:pt x="19165" y="32081"/>
                  </a:lnTo>
                  <a:lnTo>
                    <a:pt x="19387" y="31266"/>
                  </a:lnTo>
                  <a:lnTo>
                    <a:pt x="19609" y="30377"/>
                  </a:lnTo>
                  <a:lnTo>
                    <a:pt x="19807" y="29389"/>
                  </a:lnTo>
                  <a:lnTo>
                    <a:pt x="20005" y="28303"/>
                  </a:lnTo>
                  <a:lnTo>
                    <a:pt x="20178" y="27166"/>
                  </a:lnTo>
                  <a:lnTo>
                    <a:pt x="20301" y="25956"/>
                  </a:lnTo>
                  <a:lnTo>
                    <a:pt x="20375" y="24697"/>
                  </a:lnTo>
                  <a:lnTo>
                    <a:pt x="20375" y="24030"/>
                  </a:lnTo>
                  <a:lnTo>
                    <a:pt x="20375" y="23363"/>
                  </a:lnTo>
                  <a:lnTo>
                    <a:pt x="20350" y="22696"/>
                  </a:lnTo>
                  <a:lnTo>
                    <a:pt x="20326" y="22005"/>
                  </a:lnTo>
                  <a:lnTo>
                    <a:pt x="20276" y="21313"/>
                  </a:lnTo>
                  <a:lnTo>
                    <a:pt x="20202" y="20622"/>
                  </a:lnTo>
                  <a:lnTo>
                    <a:pt x="20103" y="19906"/>
                  </a:lnTo>
                  <a:lnTo>
                    <a:pt x="19980" y="19214"/>
                  </a:lnTo>
                  <a:lnTo>
                    <a:pt x="19832" y="18498"/>
                  </a:lnTo>
                  <a:lnTo>
                    <a:pt x="19684" y="17757"/>
                  </a:lnTo>
                  <a:lnTo>
                    <a:pt x="19486" y="17041"/>
                  </a:lnTo>
                  <a:lnTo>
                    <a:pt x="19264" y="16325"/>
                  </a:lnTo>
                  <a:lnTo>
                    <a:pt x="19017" y="15584"/>
                  </a:lnTo>
                  <a:lnTo>
                    <a:pt x="18720" y="14868"/>
                  </a:lnTo>
                  <a:lnTo>
                    <a:pt x="18424" y="14151"/>
                  </a:lnTo>
                  <a:lnTo>
                    <a:pt x="18078" y="13411"/>
                  </a:lnTo>
                  <a:lnTo>
                    <a:pt x="17708" y="12694"/>
                  </a:lnTo>
                  <a:lnTo>
                    <a:pt x="17288" y="11978"/>
                  </a:lnTo>
                  <a:lnTo>
                    <a:pt x="16843" y="11287"/>
                  </a:lnTo>
                  <a:lnTo>
                    <a:pt x="16350" y="10570"/>
                  </a:lnTo>
                  <a:lnTo>
                    <a:pt x="15831" y="9879"/>
                  </a:lnTo>
                  <a:lnTo>
                    <a:pt x="15288" y="9187"/>
                  </a:lnTo>
                  <a:lnTo>
                    <a:pt x="14670" y="8496"/>
                  </a:lnTo>
                  <a:lnTo>
                    <a:pt x="14028" y="7829"/>
                  </a:lnTo>
                  <a:lnTo>
                    <a:pt x="13337" y="7162"/>
                  </a:lnTo>
                  <a:lnTo>
                    <a:pt x="12620" y="6520"/>
                  </a:lnTo>
                  <a:lnTo>
                    <a:pt x="11855" y="5878"/>
                  </a:lnTo>
                  <a:lnTo>
                    <a:pt x="11015" y="5261"/>
                  </a:lnTo>
                  <a:lnTo>
                    <a:pt x="10151" y="4668"/>
                  </a:lnTo>
                  <a:lnTo>
                    <a:pt x="9237" y="4075"/>
                  </a:lnTo>
                  <a:lnTo>
                    <a:pt x="8274" y="3483"/>
                  </a:lnTo>
                  <a:lnTo>
                    <a:pt x="7261" y="2939"/>
                  </a:lnTo>
                  <a:lnTo>
                    <a:pt x="6175" y="2396"/>
                  </a:lnTo>
                  <a:lnTo>
                    <a:pt x="5063" y="1877"/>
                  </a:lnTo>
                  <a:lnTo>
                    <a:pt x="3878" y="1359"/>
                  </a:lnTo>
                  <a:lnTo>
                    <a:pt x="2643" y="889"/>
                  </a:lnTo>
                  <a:lnTo>
                    <a:pt x="1359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93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4344650" y="636950"/>
              <a:ext cx="633500" cy="752050"/>
            </a:xfrm>
            <a:custGeom>
              <a:rect b="b" l="l" r="r" t="t"/>
              <a:pathLst>
                <a:path extrusionOk="0" h="30082" w="25340">
                  <a:moveTo>
                    <a:pt x="1" y="1"/>
                  </a:moveTo>
                  <a:lnTo>
                    <a:pt x="6842" y="8250"/>
                  </a:lnTo>
                  <a:lnTo>
                    <a:pt x="11065" y="6990"/>
                  </a:lnTo>
                  <a:lnTo>
                    <a:pt x="8447" y="10176"/>
                  </a:lnTo>
                  <a:lnTo>
                    <a:pt x="13238" y="15980"/>
                  </a:lnTo>
                  <a:lnTo>
                    <a:pt x="15065" y="14794"/>
                  </a:lnTo>
                  <a:lnTo>
                    <a:pt x="14053" y="16967"/>
                  </a:lnTo>
                  <a:lnTo>
                    <a:pt x="19906" y="24031"/>
                  </a:lnTo>
                  <a:lnTo>
                    <a:pt x="22376" y="21314"/>
                  </a:lnTo>
                  <a:lnTo>
                    <a:pt x="21165" y="25562"/>
                  </a:lnTo>
                  <a:lnTo>
                    <a:pt x="24919" y="30081"/>
                  </a:lnTo>
                  <a:lnTo>
                    <a:pt x="24969" y="29785"/>
                  </a:lnTo>
                  <a:lnTo>
                    <a:pt x="25117" y="28921"/>
                  </a:lnTo>
                  <a:lnTo>
                    <a:pt x="25191" y="28303"/>
                  </a:lnTo>
                  <a:lnTo>
                    <a:pt x="25240" y="27562"/>
                  </a:lnTo>
                  <a:lnTo>
                    <a:pt x="25290" y="26723"/>
                  </a:lnTo>
                  <a:lnTo>
                    <a:pt x="25339" y="25784"/>
                  </a:lnTo>
                  <a:lnTo>
                    <a:pt x="25339" y="24772"/>
                  </a:lnTo>
                  <a:lnTo>
                    <a:pt x="25314" y="23685"/>
                  </a:lnTo>
                  <a:lnTo>
                    <a:pt x="25240" y="22549"/>
                  </a:lnTo>
                  <a:lnTo>
                    <a:pt x="25117" y="21339"/>
                  </a:lnTo>
                  <a:lnTo>
                    <a:pt x="24919" y="20079"/>
                  </a:lnTo>
                  <a:lnTo>
                    <a:pt x="24821" y="19437"/>
                  </a:lnTo>
                  <a:lnTo>
                    <a:pt x="24672" y="18770"/>
                  </a:lnTo>
                  <a:lnTo>
                    <a:pt x="24524" y="18128"/>
                  </a:lnTo>
                  <a:lnTo>
                    <a:pt x="24351" y="17461"/>
                  </a:lnTo>
                  <a:lnTo>
                    <a:pt x="24154" y="16795"/>
                  </a:lnTo>
                  <a:lnTo>
                    <a:pt x="23931" y="16128"/>
                  </a:lnTo>
                  <a:lnTo>
                    <a:pt x="23709" y="15461"/>
                  </a:lnTo>
                  <a:lnTo>
                    <a:pt x="23438" y="14769"/>
                  </a:lnTo>
                  <a:lnTo>
                    <a:pt x="23166" y="14103"/>
                  </a:lnTo>
                  <a:lnTo>
                    <a:pt x="22845" y="13436"/>
                  </a:lnTo>
                  <a:lnTo>
                    <a:pt x="22524" y="12769"/>
                  </a:lnTo>
                  <a:lnTo>
                    <a:pt x="22153" y="12102"/>
                  </a:lnTo>
                  <a:lnTo>
                    <a:pt x="21758" y="11435"/>
                  </a:lnTo>
                  <a:lnTo>
                    <a:pt x="21338" y="10793"/>
                  </a:lnTo>
                  <a:lnTo>
                    <a:pt x="20894" y="10127"/>
                  </a:lnTo>
                  <a:lnTo>
                    <a:pt x="20400" y="9509"/>
                  </a:lnTo>
                  <a:lnTo>
                    <a:pt x="19906" y="8867"/>
                  </a:lnTo>
                  <a:lnTo>
                    <a:pt x="19338" y="8250"/>
                  </a:lnTo>
                  <a:lnTo>
                    <a:pt x="18770" y="7657"/>
                  </a:lnTo>
                  <a:lnTo>
                    <a:pt x="18153" y="7064"/>
                  </a:lnTo>
                  <a:lnTo>
                    <a:pt x="17510" y="6471"/>
                  </a:lnTo>
                  <a:lnTo>
                    <a:pt x="16819" y="5903"/>
                  </a:lnTo>
                  <a:lnTo>
                    <a:pt x="16078" y="5360"/>
                  </a:lnTo>
                  <a:lnTo>
                    <a:pt x="15312" y="4841"/>
                  </a:lnTo>
                  <a:lnTo>
                    <a:pt x="14522" y="4323"/>
                  </a:lnTo>
                  <a:lnTo>
                    <a:pt x="13682" y="3854"/>
                  </a:lnTo>
                  <a:lnTo>
                    <a:pt x="12793" y="3384"/>
                  </a:lnTo>
                  <a:lnTo>
                    <a:pt x="11855" y="2940"/>
                  </a:lnTo>
                  <a:lnTo>
                    <a:pt x="10892" y="2520"/>
                  </a:lnTo>
                  <a:lnTo>
                    <a:pt x="9855" y="2125"/>
                  </a:lnTo>
                  <a:lnTo>
                    <a:pt x="8793" y="1754"/>
                  </a:lnTo>
                  <a:lnTo>
                    <a:pt x="7681" y="1409"/>
                  </a:lnTo>
                  <a:lnTo>
                    <a:pt x="6545" y="1088"/>
                  </a:lnTo>
                  <a:lnTo>
                    <a:pt x="5335" y="816"/>
                  </a:lnTo>
                  <a:lnTo>
                    <a:pt x="4076" y="569"/>
                  </a:lnTo>
                  <a:lnTo>
                    <a:pt x="2767" y="347"/>
                  </a:lnTo>
                  <a:lnTo>
                    <a:pt x="1408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4217475" y="742550"/>
              <a:ext cx="753875" cy="626075"/>
            </a:xfrm>
            <a:custGeom>
              <a:rect b="b" l="l" r="r" t="t"/>
              <a:pathLst>
                <a:path extrusionOk="0" h="25043" w="30155">
                  <a:moveTo>
                    <a:pt x="4100" y="0"/>
                  </a:moveTo>
                  <a:lnTo>
                    <a:pt x="2766" y="25"/>
                  </a:lnTo>
                  <a:lnTo>
                    <a:pt x="1408" y="99"/>
                  </a:lnTo>
                  <a:lnTo>
                    <a:pt x="0" y="222"/>
                  </a:lnTo>
                  <a:lnTo>
                    <a:pt x="8273" y="7039"/>
                  </a:lnTo>
                  <a:lnTo>
                    <a:pt x="12176" y="4989"/>
                  </a:lnTo>
                  <a:lnTo>
                    <a:pt x="10200" y="8619"/>
                  </a:lnTo>
                  <a:lnTo>
                    <a:pt x="16003" y="13410"/>
                  </a:lnTo>
                  <a:lnTo>
                    <a:pt x="17584" y="11904"/>
                  </a:lnTo>
                  <a:lnTo>
                    <a:pt x="17016" y="14225"/>
                  </a:lnTo>
                  <a:lnTo>
                    <a:pt x="24079" y="20054"/>
                  </a:lnTo>
                  <a:lnTo>
                    <a:pt x="26006" y="16917"/>
                  </a:lnTo>
                  <a:lnTo>
                    <a:pt x="25635" y="21313"/>
                  </a:lnTo>
                  <a:lnTo>
                    <a:pt x="30155" y="25042"/>
                  </a:lnTo>
                  <a:lnTo>
                    <a:pt x="30155" y="24746"/>
                  </a:lnTo>
                  <a:lnTo>
                    <a:pt x="30130" y="23857"/>
                  </a:lnTo>
                  <a:lnTo>
                    <a:pt x="30080" y="23239"/>
                  </a:lnTo>
                  <a:lnTo>
                    <a:pt x="30006" y="22499"/>
                  </a:lnTo>
                  <a:lnTo>
                    <a:pt x="29883" y="21659"/>
                  </a:lnTo>
                  <a:lnTo>
                    <a:pt x="29759" y="20745"/>
                  </a:lnTo>
                  <a:lnTo>
                    <a:pt x="29562" y="19757"/>
                  </a:lnTo>
                  <a:lnTo>
                    <a:pt x="29340" y="18695"/>
                  </a:lnTo>
                  <a:lnTo>
                    <a:pt x="29043" y="17559"/>
                  </a:lnTo>
                  <a:lnTo>
                    <a:pt x="28673" y="16399"/>
                  </a:lnTo>
                  <a:lnTo>
                    <a:pt x="28278" y="15213"/>
                  </a:lnTo>
                  <a:lnTo>
                    <a:pt x="28031" y="14596"/>
                  </a:lnTo>
                  <a:lnTo>
                    <a:pt x="27784" y="13978"/>
                  </a:lnTo>
                  <a:lnTo>
                    <a:pt x="27512" y="13361"/>
                  </a:lnTo>
                  <a:lnTo>
                    <a:pt x="27216" y="12743"/>
                  </a:lnTo>
                  <a:lnTo>
                    <a:pt x="26895" y="12126"/>
                  </a:lnTo>
                  <a:lnTo>
                    <a:pt x="26549" y="11509"/>
                  </a:lnTo>
                  <a:lnTo>
                    <a:pt x="26203" y="10916"/>
                  </a:lnTo>
                  <a:lnTo>
                    <a:pt x="25808" y="10299"/>
                  </a:lnTo>
                  <a:lnTo>
                    <a:pt x="25413" y="9681"/>
                  </a:lnTo>
                  <a:lnTo>
                    <a:pt x="24968" y="9088"/>
                  </a:lnTo>
                  <a:lnTo>
                    <a:pt x="24524" y="8496"/>
                  </a:lnTo>
                  <a:lnTo>
                    <a:pt x="24030" y="7903"/>
                  </a:lnTo>
                  <a:lnTo>
                    <a:pt x="23511" y="7335"/>
                  </a:lnTo>
                  <a:lnTo>
                    <a:pt x="22993" y="6767"/>
                  </a:lnTo>
                  <a:lnTo>
                    <a:pt x="22425" y="6224"/>
                  </a:lnTo>
                  <a:lnTo>
                    <a:pt x="21832" y="5680"/>
                  </a:lnTo>
                  <a:lnTo>
                    <a:pt x="21214" y="5162"/>
                  </a:lnTo>
                  <a:lnTo>
                    <a:pt x="20548" y="4668"/>
                  </a:lnTo>
                  <a:lnTo>
                    <a:pt x="19856" y="4174"/>
                  </a:lnTo>
                  <a:lnTo>
                    <a:pt x="19140" y="3705"/>
                  </a:lnTo>
                  <a:lnTo>
                    <a:pt x="18399" y="3260"/>
                  </a:lnTo>
                  <a:lnTo>
                    <a:pt x="17609" y="2840"/>
                  </a:lnTo>
                  <a:lnTo>
                    <a:pt x="16794" y="2445"/>
                  </a:lnTo>
                  <a:lnTo>
                    <a:pt x="15954" y="2075"/>
                  </a:lnTo>
                  <a:lnTo>
                    <a:pt x="15065" y="1729"/>
                  </a:lnTo>
                  <a:lnTo>
                    <a:pt x="14151" y="1408"/>
                  </a:lnTo>
                  <a:lnTo>
                    <a:pt x="13188" y="1111"/>
                  </a:lnTo>
                  <a:lnTo>
                    <a:pt x="12176" y="864"/>
                  </a:lnTo>
                  <a:lnTo>
                    <a:pt x="11138" y="642"/>
                  </a:lnTo>
                  <a:lnTo>
                    <a:pt x="10076" y="445"/>
                  </a:lnTo>
                  <a:lnTo>
                    <a:pt x="8965" y="272"/>
                  </a:lnTo>
                  <a:lnTo>
                    <a:pt x="7804" y="148"/>
                  </a:lnTo>
                  <a:lnTo>
                    <a:pt x="6619" y="74"/>
                  </a:lnTo>
                  <a:lnTo>
                    <a:pt x="5384" y="0"/>
                  </a:lnTo>
                  <a:close/>
                </a:path>
              </a:pathLst>
            </a:custGeom>
            <a:solidFill>
              <a:srgbClr val="96DC6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6" name="Google Shape;896;p27"/>
          <p:cNvGrpSpPr/>
          <p:nvPr/>
        </p:nvGrpSpPr>
        <p:grpSpPr>
          <a:xfrm flipH="1" rot="-1257324">
            <a:off x="-198074" y="3942256"/>
            <a:ext cx="1200390" cy="1314354"/>
            <a:chOff x="4217475" y="520275"/>
            <a:chExt cx="793400" cy="868725"/>
          </a:xfrm>
        </p:grpSpPr>
        <p:sp>
          <p:nvSpPr>
            <p:cNvPr id="897" name="Google Shape;897;p27"/>
            <p:cNvSpPr/>
            <p:nvPr/>
          </p:nvSpPr>
          <p:spPr>
            <a:xfrm>
              <a:off x="4501475" y="520275"/>
              <a:ext cx="509400" cy="862550"/>
            </a:xfrm>
            <a:custGeom>
              <a:rect b="b" l="l" r="r" t="t"/>
              <a:pathLst>
                <a:path extrusionOk="0" h="34502" w="20376">
                  <a:moveTo>
                    <a:pt x="1" y="0"/>
                  </a:moveTo>
                  <a:lnTo>
                    <a:pt x="5039" y="9459"/>
                  </a:lnTo>
                  <a:lnTo>
                    <a:pt x="9435" y="9089"/>
                  </a:lnTo>
                  <a:lnTo>
                    <a:pt x="9435" y="9089"/>
                  </a:lnTo>
                  <a:lnTo>
                    <a:pt x="6224" y="11682"/>
                  </a:lnTo>
                  <a:lnTo>
                    <a:pt x="9731" y="18325"/>
                  </a:lnTo>
                  <a:lnTo>
                    <a:pt x="11781" y="17535"/>
                  </a:lnTo>
                  <a:lnTo>
                    <a:pt x="10348" y="19461"/>
                  </a:lnTo>
                  <a:lnTo>
                    <a:pt x="14646" y="27562"/>
                  </a:lnTo>
                  <a:lnTo>
                    <a:pt x="17609" y="25388"/>
                  </a:lnTo>
                  <a:lnTo>
                    <a:pt x="17609" y="25388"/>
                  </a:lnTo>
                  <a:lnTo>
                    <a:pt x="15584" y="29315"/>
                  </a:lnTo>
                  <a:lnTo>
                    <a:pt x="18350" y="34501"/>
                  </a:lnTo>
                  <a:lnTo>
                    <a:pt x="18449" y="34205"/>
                  </a:lnTo>
                  <a:lnTo>
                    <a:pt x="18745" y="33390"/>
                  </a:lnTo>
                  <a:lnTo>
                    <a:pt x="18943" y="32797"/>
                  </a:lnTo>
                  <a:lnTo>
                    <a:pt x="19165" y="32081"/>
                  </a:lnTo>
                  <a:lnTo>
                    <a:pt x="19387" y="31266"/>
                  </a:lnTo>
                  <a:lnTo>
                    <a:pt x="19609" y="30377"/>
                  </a:lnTo>
                  <a:lnTo>
                    <a:pt x="19807" y="29389"/>
                  </a:lnTo>
                  <a:lnTo>
                    <a:pt x="20005" y="28303"/>
                  </a:lnTo>
                  <a:lnTo>
                    <a:pt x="20178" y="27166"/>
                  </a:lnTo>
                  <a:lnTo>
                    <a:pt x="20301" y="25956"/>
                  </a:lnTo>
                  <a:lnTo>
                    <a:pt x="20375" y="24697"/>
                  </a:lnTo>
                  <a:lnTo>
                    <a:pt x="20375" y="24030"/>
                  </a:lnTo>
                  <a:lnTo>
                    <a:pt x="20375" y="23363"/>
                  </a:lnTo>
                  <a:lnTo>
                    <a:pt x="20350" y="22696"/>
                  </a:lnTo>
                  <a:lnTo>
                    <a:pt x="20326" y="22005"/>
                  </a:lnTo>
                  <a:lnTo>
                    <a:pt x="20276" y="21313"/>
                  </a:lnTo>
                  <a:lnTo>
                    <a:pt x="20202" y="20622"/>
                  </a:lnTo>
                  <a:lnTo>
                    <a:pt x="20103" y="19906"/>
                  </a:lnTo>
                  <a:lnTo>
                    <a:pt x="19980" y="19214"/>
                  </a:lnTo>
                  <a:lnTo>
                    <a:pt x="19832" y="18498"/>
                  </a:lnTo>
                  <a:lnTo>
                    <a:pt x="19684" y="17757"/>
                  </a:lnTo>
                  <a:lnTo>
                    <a:pt x="19486" y="17041"/>
                  </a:lnTo>
                  <a:lnTo>
                    <a:pt x="19264" y="16325"/>
                  </a:lnTo>
                  <a:lnTo>
                    <a:pt x="19017" y="15584"/>
                  </a:lnTo>
                  <a:lnTo>
                    <a:pt x="18720" y="14868"/>
                  </a:lnTo>
                  <a:lnTo>
                    <a:pt x="18424" y="14151"/>
                  </a:lnTo>
                  <a:lnTo>
                    <a:pt x="18078" y="13411"/>
                  </a:lnTo>
                  <a:lnTo>
                    <a:pt x="17708" y="12694"/>
                  </a:lnTo>
                  <a:lnTo>
                    <a:pt x="17288" y="11978"/>
                  </a:lnTo>
                  <a:lnTo>
                    <a:pt x="16843" y="11287"/>
                  </a:lnTo>
                  <a:lnTo>
                    <a:pt x="16350" y="10570"/>
                  </a:lnTo>
                  <a:lnTo>
                    <a:pt x="15831" y="9879"/>
                  </a:lnTo>
                  <a:lnTo>
                    <a:pt x="15288" y="9187"/>
                  </a:lnTo>
                  <a:lnTo>
                    <a:pt x="14670" y="8496"/>
                  </a:lnTo>
                  <a:lnTo>
                    <a:pt x="14028" y="7829"/>
                  </a:lnTo>
                  <a:lnTo>
                    <a:pt x="13337" y="7162"/>
                  </a:lnTo>
                  <a:lnTo>
                    <a:pt x="12620" y="6520"/>
                  </a:lnTo>
                  <a:lnTo>
                    <a:pt x="11855" y="5878"/>
                  </a:lnTo>
                  <a:lnTo>
                    <a:pt x="11015" y="5261"/>
                  </a:lnTo>
                  <a:lnTo>
                    <a:pt x="10151" y="4668"/>
                  </a:lnTo>
                  <a:lnTo>
                    <a:pt x="9237" y="4075"/>
                  </a:lnTo>
                  <a:lnTo>
                    <a:pt x="8274" y="3483"/>
                  </a:lnTo>
                  <a:lnTo>
                    <a:pt x="7261" y="2939"/>
                  </a:lnTo>
                  <a:lnTo>
                    <a:pt x="6175" y="2396"/>
                  </a:lnTo>
                  <a:lnTo>
                    <a:pt x="5063" y="1877"/>
                  </a:lnTo>
                  <a:lnTo>
                    <a:pt x="3878" y="1359"/>
                  </a:lnTo>
                  <a:lnTo>
                    <a:pt x="2643" y="889"/>
                  </a:lnTo>
                  <a:lnTo>
                    <a:pt x="1359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93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4344650" y="636950"/>
              <a:ext cx="633500" cy="752050"/>
            </a:xfrm>
            <a:custGeom>
              <a:rect b="b" l="l" r="r" t="t"/>
              <a:pathLst>
                <a:path extrusionOk="0" h="30082" w="25340">
                  <a:moveTo>
                    <a:pt x="1" y="1"/>
                  </a:moveTo>
                  <a:lnTo>
                    <a:pt x="6842" y="8250"/>
                  </a:lnTo>
                  <a:lnTo>
                    <a:pt x="11065" y="6990"/>
                  </a:lnTo>
                  <a:lnTo>
                    <a:pt x="8447" y="10176"/>
                  </a:lnTo>
                  <a:lnTo>
                    <a:pt x="13238" y="15980"/>
                  </a:lnTo>
                  <a:lnTo>
                    <a:pt x="15065" y="14794"/>
                  </a:lnTo>
                  <a:lnTo>
                    <a:pt x="14053" y="16967"/>
                  </a:lnTo>
                  <a:lnTo>
                    <a:pt x="19906" y="24031"/>
                  </a:lnTo>
                  <a:lnTo>
                    <a:pt x="22376" y="21314"/>
                  </a:lnTo>
                  <a:lnTo>
                    <a:pt x="21165" y="25562"/>
                  </a:lnTo>
                  <a:lnTo>
                    <a:pt x="24919" y="30081"/>
                  </a:lnTo>
                  <a:lnTo>
                    <a:pt x="24969" y="29785"/>
                  </a:lnTo>
                  <a:lnTo>
                    <a:pt x="25117" y="28921"/>
                  </a:lnTo>
                  <a:lnTo>
                    <a:pt x="25191" y="28303"/>
                  </a:lnTo>
                  <a:lnTo>
                    <a:pt x="25240" y="27562"/>
                  </a:lnTo>
                  <a:lnTo>
                    <a:pt x="25290" y="26723"/>
                  </a:lnTo>
                  <a:lnTo>
                    <a:pt x="25339" y="25784"/>
                  </a:lnTo>
                  <a:lnTo>
                    <a:pt x="25339" y="24772"/>
                  </a:lnTo>
                  <a:lnTo>
                    <a:pt x="25314" y="23685"/>
                  </a:lnTo>
                  <a:lnTo>
                    <a:pt x="25240" y="22549"/>
                  </a:lnTo>
                  <a:lnTo>
                    <a:pt x="25117" y="21339"/>
                  </a:lnTo>
                  <a:lnTo>
                    <a:pt x="24919" y="20079"/>
                  </a:lnTo>
                  <a:lnTo>
                    <a:pt x="24821" y="19437"/>
                  </a:lnTo>
                  <a:lnTo>
                    <a:pt x="24672" y="18770"/>
                  </a:lnTo>
                  <a:lnTo>
                    <a:pt x="24524" y="18128"/>
                  </a:lnTo>
                  <a:lnTo>
                    <a:pt x="24351" y="17461"/>
                  </a:lnTo>
                  <a:lnTo>
                    <a:pt x="24154" y="16795"/>
                  </a:lnTo>
                  <a:lnTo>
                    <a:pt x="23931" y="16128"/>
                  </a:lnTo>
                  <a:lnTo>
                    <a:pt x="23709" y="15461"/>
                  </a:lnTo>
                  <a:lnTo>
                    <a:pt x="23438" y="14769"/>
                  </a:lnTo>
                  <a:lnTo>
                    <a:pt x="23166" y="14103"/>
                  </a:lnTo>
                  <a:lnTo>
                    <a:pt x="22845" y="13436"/>
                  </a:lnTo>
                  <a:lnTo>
                    <a:pt x="22524" y="12769"/>
                  </a:lnTo>
                  <a:lnTo>
                    <a:pt x="22153" y="12102"/>
                  </a:lnTo>
                  <a:lnTo>
                    <a:pt x="21758" y="11435"/>
                  </a:lnTo>
                  <a:lnTo>
                    <a:pt x="21338" y="10793"/>
                  </a:lnTo>
                  <a:lnTo>
                    <a:pt x="20894" y="10127"/>
                  </a:lnTo>
                  <a:lnTo>
                    <a:pt x="20400" y="9509"/>
                  </a:lnTo>
                  <a:lnTo>
                    <a:pt x="19906" y="8867"/>
                  </a:lnTo>
                  <a:lnTo>
                    <a:pt x="19338" y="8250"/>
                  </a:lnTo>
                  <a:lnTo>
                    <a:pt x="18770" y="7657"/>
                  </a:lnTo>
                  <a:lnTo>
                    <a:pt x="18153" y="7064"/>
                  </a:lnTo>
                  <a:lnTo>
                    <a:pt x="17510" y="6471"/>
                  </a:lnTo>
                  <a:lnTo>
                    <a:pt x="16819" y="5903"/>
                  </a:lnTo>
                  <a:lnTo>
                    <a:pt x="16078" y="5360"/>
                  </a:lnTo>
                  <a:lnTo>
                    <a:pt x="15312" y="4841"/>
                  </a:lnTo>
                  <a:lnTo>
                    <a:pt x="14522" y="4323"/>
                  </a:lnTo>
                  <a:lnTo>
                    <a:pt x="13682" y="3854"/>
                  </a:lnTo>
                  <a:lnTo>
                    <a:pt x="12793" y="3384"/>
                  </a:lnTo>
                  <a:lnTo>
                    <a:pt x="11855" y="2940"/>
                  </a:lnTo>
                  <a:lnTo>
                    <a:pt x="10892" y="2520"/>
                  </a:lnTo>
                  <a:lnTo>
                    <a:pt x="9855" y="2125"/>
                  </a:lnTo>
                  <a:lnTo>
                    <a:pt x="8793" y="1754"/>
                  </a:lnTo>
                  <a:lnTo>
                    <a:pt x="7681" y="1409"/>
                  </a:lnTo>
                  <a:lnTo>
                    <a:pt x="6545" y="1088"/>
                  </a:lnTo>
                  <a:lnTo>
                    <a:pt x="5335" y="816"/>
                  </a:lnTo>
                  <a:lnTo>
                    <a:pt x="4076" y="569"/>
                  </a:lnTo>
                  <a:lnTo>
                    <a:pt x="2767" y="347"/>
                  </a:lnTo>
                  <a:lnTo>
                    <a:pt x="1408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4217475" y="742550"/>
              <a:ext cx="753875" cy="626075"/>
            </a:xfrm>
            <a:custGeom>
              <a:rect b="b" l="l" r="r" t="t"/>
              <a:pathLst>
                <a:path extrusionOk="0" h="25043" w="30155">
                  <a:moveTo>
                    <a:pt x="4100" y="0"/>
                  </a:moveTo>
                  <a:lnTo>
                    <a:pt x="2766" y="25"/>
                  </a:lnTo>
                  <a:lnTo>
                    <a:pt x="1408" y="99"/>
                  </a:lnTo>
                  <a:lnTo>
                    <a:pt x="0" y="222"/>
                  </a:lnTo>
                  <a:lnTo>
                    <a:pt x="8273" y="7039"/>
                  </a:lnTo>
                  <a:lnTo>
                    <a:pt x="12176" y="4989"/>
                  </a:lnTo>
                  <a:lnTo>
                    <a:pt x="10200" y="8619"/>
                  </a:lnTo>
                  <a:lnTo>
                    <a:pt x="16003" y="13410"/>
                  </a:lnTo>
                  <a:lnTo>
                    <a:pt x="17584" y="11904"/>
                  </a:lnTo>
                  <a:lnTo>
                    <a:pt x="17016" y="14225"/>
                  </a:lnTo>
                  <a:lnTo>
                    <a:pt x="24079" y="20054"/>
                  </a:lnTo>
                  <a:lnTo>
                    <a:pt x="26006" y="16917"/>
                  </a:lnTo>
                  <a:lnTo>
                    <a:pt x="25635" y="21313"/>
                  </a:lnTo>
                  <a:lnTo>
                    <a:pt x="30155" y="25042"/>
                  </a:lnTo>
                  <a:lnTo>
                    <a:pt x="30155" y="24746"/>
                  </a:lnTo>
                  <a:lnTo>
                    <a:pt x="30130" y="23857"/>
                  </a:lnTo>
                  <a:lnTo>
                    <a:pt x="30080" y="23239"/>
                  </a:lnTo>
                  <a:lnTo>
                    <a:pt x="30006" y="22499"/>
                  </a:lnTo>
                  <a:lnTo>
                    <a:pt x="29883" y="21659"/>
                  </a:lnTo>
                  <a:lnTo>
                    <a:pt x="29759" y="20745"/>
                  </a:lnTo>
                  <a:lnTo>
                    <a:pt x="29562" y="19757"/>
                  </a:lnTo>
                  <a:lnTo>
                    <a:pt x="29340" y="18695"/>
                  </a:lnTo>
                  <a:lnTo>
                    <a:pt x="29043" y="17559"/>
                  </a:lnTo>
                  <a:lnTo>
                    <a:pt x="28673" y="16399"/>
                  </a:lnTo>
                  <a:lnTo>
                    <a:pt x="28278" y="15213"/>
                  </a:lnTo>
                  <a:lnTo>
                    <a:pt x="28031" y="14596"/>
                  </a:lnTo>
                  <a:lnTo>
                    <a:pt x="27784" y="13978"/>
                  </a:lnTo>
                  <a:lnTo>
                    <a:pt x="27512" y="13361"/>
                  </a:lnTo>
                  <a:lnTo>
                    <a:pt x="27216" y="12743"/>
                  </a:lnTo>
                  <a:lnTo>
                    <a:pt x="26895" y="12126"/>
                  </a:lnTo>
                  <a:lnTo>
                    <a:pt x="26549" y="11509"/>
                  </a:lnTo>
                  <a:lnTo>
                    <a:pt x="26203" y="10916"/>
                  </a:lnTo>
                  <a:lnTo>
                    <a:pt x="25808" y="10299"/>
                  </a:lnTo>
                  <a:lnTo>
                    <a:pt x="25413" y="9681"/>
                  </a:lnTo>
                  <a:lnTo>
                    <a:pt x="24968" y="9088"/>
                  </a:lnTo>
                  <a:lnTo>
                    <a:pt x="24524" y="8496"/>
                  </a:lnTo>
                  <a:lnTo>
                    <a:pt x="24030" y="7903"/>
                  </a:lnTo>
                  <a:lnTo>
                    <a:pt x="23511" y="7335"/>
                  </a:lnTo>
                  <a:lnTo>
                    <a:pt x="22993" y="6767"/>
                  </a:lnTo>
                  <a:lnTo>
                    <a:pt x="22425" y="6224"/>
                  </a:lnTo>
                  <a:lnTo>
                    <a:pt x="21832" y="5680"/>
                  </a:lnTo>
                  <a:lnTo>
                    <a:pt x="21214" y="5162"/>
                  </a:lnTo>
                  <a:lnTo>
                    <a:pt x="20548" y="4668"/>
                  </a:lnTo>
                  <a:lnTo>
                    <a:pt x="19856" y="4174"/>
                  </a:lnTo>
                  <a:lnTo>
                    <a:pt x="19140" y="3705"/>
                  </a:lnTo>
                  <a:lnTo>
                    <a:pt x="18399" y="3260"/>
                  </a:lnTo>
                  <a:lnTo>
                    <a:pt x="17609" y="2840"/>
                  </a:lnTo>
                  <a:lnTo>
                    <a:pt x="16794" y="2445"/>
                  </a:lnTo>
                  <a:lnTo>
                    <a:pt x="15954" y="2075"/>
                  </a:lnTo>
                  <a:lnTo>
                    <a:pt x="15065" y="1729"/>
                  </a:lnTo>
                  <a:lnTo>
                    <a:pt x="14151" y="1408"/>
                  </a:lnTo>
                  <a:lnTo>
                    <a:pt x="13188" y="1111"/>
                  </a:lnTo>
                  <a:lnTo>
                    <a:pt x="12176" y="864"/>
                  </a:lnTo>
                  <a:lnTo>
                    <a:pt x="11138" y="642"/>
                  </a:lnTo>
                  <a:lnTo>
                    <a:pt x="10076" y="445"/>
                  </a:lnTo>
                  <a:lnTo>
                    <a:pt x="8965" y="272"/>
                  </a:lnTo>
                  <a:lnTo>
                    <a:pt x="7804" y="148"/>
                  </a:lnTo>
                  <a:lnTo>
                    <a:pt x="6619" y="74"/>
                  </a:lnTo>
                  <a:lnTo>
                    <a:pt x="5384" y="0"/>
                  </a:lnTo>
                  <a:close/>
                </a:path>
              </a:pathLst>
            </a:custGeom>
            <a:solidFill>
              <a:srgbClr val="96DC6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6"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28"/>
          <p:cNvSpPr txBox="1"/>
          <p:nvPr>
            <p:ph type="title"/>
          </p:nvPr>
        </p:nvSpPr>
        <p:spPr>
          <a:xfrm>
            <a:off x="2642550" y="815531"/>
            <a:ext cx="38589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500"/>
              <a:buFont typeface="Dosis"/>
              <a:buNone/>
              <a:defRPr sz="6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2" name="Google Shape;902;p28"/>
          <p:cNvSpPr txBox="1"/>
          <p:nvPr>
            <p:ph idx="1" type="subTitle"/>
          </p:nvPr>
        </p:nvSpPr>
        <p:spPr>
          <a:xfrm>
            <a:off x="2642550" y="1748819"/>
            <a:ext cx="3858900" cy="8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03" name="Google Shape;903;p28"/>
          <p:cNvSpPr txBox="1"/>
          <p:nvPr/>
        </p:nvSpPr>
        <p:spPr>
          <a:xfrm>
            <a:off x="1962600" y="3474731"/>
            <a:ext cx="52188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CREDITS: This presentation template was created by </a:t>
            </a:r>
            <a:r>
              <a:rPr b="1" lang="en" sz="1300">
                <a:solidFill>
                  <a:schemeClr val="dk1"/>
                </a:solidFill>
                <a:uFill>
                  <a:noFill/>
                </a:uFill>
                <a:latin typeface="Red Hat Display"/>
                <a:ea typeface="Red Hat Display"/>
                <a:cs typeface="Red Hat Display"/>
                <a:sym typeface="Red Hat Displ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, including icons by </a:t>
            </a:r>
            <a:r>
              <a:rPr b="1" lang="en" sz="1300">
                <a:solidFill>
                  <a:schemeClr val="dk1"/>
                </a:solidFill>
                <a:uFill>
                  <a:noFill/>
                </a:uFill>
                <a:latin typeface="Red Hat Display"/>
                <a:ea typeface="Red Hat Display"/>
                <a:cs typeface="Red Hat Display"/>
                <a:sym typeface="Red Hat Displ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3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, and infographics &amp; images by </a:t>
            </a:r>
            <a:r>
              <a:rPr b="1" lang="en" sz="1300">
                <a:solidFill>
                  <a:schemeClr val="dk1"/>
                </a:solidFill>
                <a:uFill>
                  <a:noFill/>
                </a:uFill>
                <a:latin typeface="Red Hat Display"/>
                <a:ea typeface="Red Hat Display"/>
                <a:cs typeface="Red Hat Display"/>
                <a:sym typeface="Red Hat Displ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3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grpSp>
        <p:nvGrpSpPr>
          <p:cNvPr id="904" name="Google Shape;904;p28"/>
          <p:cNvGrpSpPr/>
          <p:nvPr/>
        </p:nvGrpSpPr>
        <p:grpSpPr>
          <a:xfrm flipH="1" rot="-1257324">
            <a:off x="-277074" y="-315419"/>
            <a:ext cx="1200390" cy="1314354"/>
            <a:chOff x="4217475" y="520275"/>
            <a:chExt cx="793400" cy="868725"/>
          </a:xfrm>
        </p:grpSpPr>
        <p:sp>
          <p:nvSpPr>
            <p:cNvPr id="905" name="Google Shape;905;p28"/>
            <p:cNvSpPr/>
            <p:nvPr/>
          </p:nvSpPr>
          <p:spPr>
            <a:xfrm>
              <a:off x="4501475" y="520275"/>
              <a:ext cx="509400" cy="862550"/>
            </a:xfrm>
            <a:custGeom>
              <a:rect b="b" l="l" r="r" t="t"/>
              <a:pathLst>
                <a:path extrusionOk="0" h="34502" w="20376">
                  <a:moveTo>
                    <a:pt x="1" y="0"/>
                  </a:moveTo>
                  <a:lnTo>
                    <a:pt x="5039" y="9459"/>
                  </a:lnTo>
                  <a:lnTo>
                    <a:pt x="9435" y="9089"/>
                  </a:lnTo>
                  <a:lnTo>
                    <a:pt x="9435" y="9089"/>
                  </a:lnTo>
                  <a:lnTo>
                    <a:pt x="6224" y="11682"/>
                  </a:lnTo>
                  <a:lnTo>
                    <a:pt x="9731" y="18325"/>
                  </a:lnTo>
                  <a:lnTo>
                    <a:pt x="11781" y="17535"/>
                  </a:lnTo>
                  <a:lnTo>
                    <a:pt x="10348" y="19461"/>
                  </a:lnTo>
                  <a:lnTo>
                    <a:pt x="14646" y="27562"/>
                  </a:lnTo>
                  <a:lnTo>
                    <a:pt x="17609" y="25388"/>
                  </a:lnTo>
                  <a:lnTo>
                    <a:pt x="17609" y="25388"/>
                  </a:lnTo>
                  <a:lnTo>
                    <a:pt x="15584" y="29315"/>
                  </a:lnTo>
                  <a:lnTo>
                    <a:pt x="18350" y="34501"/>
                  </a:lnTo>
                  <a:lnTo>
                    <a:pt x="18449" y="34205"/>
                  </a:lnTo>
                  <a:lnTo>
                    <a:pt x="18745" y="33390"/>
                  </a:lnTo>
                  <a:lnTo>
                    <a:pt x="18943" y="32797"/>
                  </a:lnTo>
                  <a:lnTo>
                    <a:pt x="19165" y="32081"/>
                  </a:lnTo>
                  <a:lnTo>
                    <a:pt x="19387" y="31266"/>
                  </a:lnTo>
                  <a:lnTo>
                    <a:pt x="19609" y="30377"/>
                  </a:lnTo>
                  <a:lnTo>
                    <a:pt x="19807" y="29389"/>
                  </a:lnTo>
                  <a:lnTo>
                    <a:pt x="20005" y="28303"/>
                  </a:lnTo>
                  <a:lnTo>
                    <a:pt x="20178" y="27166"/>
                  </a:lnTo>
                  <a:lnTo>
                    <a:pt x="20301" y="25956"/>
                  </a:lnTo>
                  <a:lnTo>
                    <a:pt x="20375" y="24697"/>
                  </a:lnTo>
                  <a:lnTo>
                    <a:pt x="20375" y="24030"/>
                  </a:lnTo>
                  <a:lnTo>
                    <a:pt x="20375" y="23363"/>
                  </a:lnTo>
                  <a:lnTo>
                    <a:pt x="20350" y="22696"/>
                  </a:lnTo>
                  <a:lnTo>
                    <a:pt x="20326" y="22005"/>
                  </a:lnTo>
                  <a:lnTo>
                    <a:pt x="20276" y="21313"/>
                  </a:lnTo>
                  <a:lnTo>
                    <a:pt x="20202" y="20622"/>
                  </a:lnTo>
                  <a:lnTo>
                    <a:pt x="20103" y="19906"/>
                  </a:lnTo>
                  <a:lnTo>
                    <a:pt x="19980" y="19214"/>
                  </a:lnTo>
                  <a:lnTo>
                    <a:pt x="19832" y="18498"/>
                  </a:lnTo>
                  <a:lnTo>
                    <a:pt x="19684" y="17757"/>
                  </a:lnTo>
                  <a:lnTo>
                    <a:pt x="19486" y="17041"/>
                  </a:lnTo>
                  <a:lnTo>
                    <a:pt x="19264" y="16325"/>
                  </a:lnTo>
                  <a:lnTo>
                    <a:pt x="19017" y="15584"/>
                  </a:lnTo>
                  <a:lnTo>
                    <a:pt x="18720" y="14868"/>
                  </a:lnTo>
                  <a:lnTo>
                    <a:pt x="18424" y="14151"/>
                  </a:lnTo>
                  <a:lnTo>
                    <a:pt x="18078" y="13411"/>
                  </a:lnTo>
                  <a:lnTo>
                    <a:pt x="17708" y="12694"/>
                  </a:lnTo>
                  <a:lnTo>
                    <a:pt x="17288" y="11978"/>
                  </a:lnTo>
                  <a:lnTo>
                    <a:pt x="16843" y="11287"/>
                  </a:lnTo>
                  <a:lnTo>
                    <a:pt x="16350" y="10570"/>
                  </a:lnTo>
                  <a:lnTo>
                    <a:pt x="15831" y="9879"/>
                  </a:lnTo>
                  <a:lnTo>
                    <a:pt x="15288" y="9187"/>
                  </a:lnTo>
                  <a:lnTo>
                    <a:pt x="14670" y="8496"/>
                  </a:lnTo>
                  <a:lnTo>
                    <a:pt x="14028" y="7829"/>
                  </a:lnTo>
                  <a:lnTo>
                    <a:pt x="13337" y="7162"/>
                  </a:lnTo>
                  <a:lnTo>
                    <a:pt x="12620" y="6520"/>
                  </a:lnTo>
                  <a:lnTo>
                    <a:pt x="11855" y="5878"/>
                  </a:lnTo>
                  <a:lnTo>
                    <a:pt x="11015" y="5261"/>
                  </a:lnTo>
                  <a:lnTo>
                    <a:pt x="10151" y="4668"/>
                  </a:lnTo>
                  <a:lnTo>
                    <a:pt x="9237" y="4075"/>
                  </a:lnTo>
                  <a:lnTo>
                    <a:pt x="8274" y="3483"/>
                  </a:lnTo>
                  <a:lnTo>
                    <a:pt x="7261" y="2939"/>
                  </a:lnTo>
                  <a:lnTo>
                    <a:pt x="6175" y="2396"/>
                  </a:lnTo>
                  <a:lnTo>
                    <a:pt x="5063" y="1877"/>
                  </a:lnTo>
                  <a:lnTo>
                    <a:pt x="3878" y="1359"/>
                  </a:lnTo>
                  <a:lnTo>
                    <a:pt x="2643" y="889"/>
                  </a:lnTo>
                  <a:lnTo>
                    <a:pt x="1359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93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4344650" y="636950"/>
              <a:ext cx="633500" cy="752050"/>
            </a:xfrm>
            <a:custGeom>
              <a:rect b="b" l="l" r="r" t="t"/>
              <a:pathLst>
                <a:path extrusionOk="0" h="30082" w="25340">
                  <a:moveTo>
                    <a:pt x="1" y="1"/>
                  </a:moveTo>
                  <a:lnTo>
                    <a:pt x="6842" y="8250"/>
                  </a:lnTo>
                  <a:lnTo>
                    <a:pt x="11065" y="6990"/>
                  </a:lnTo>
                  <a:lnTo>
                    <a:pt x="8447" y="10176"/>
                  </a:lnTo>
                  <a:lnTo>
                    <a:pt x="13238" y="15980"/>
                  </a:lnTo>
                  <a:lnTo>
                    <a:pt x="15065" y="14794"/>
                  </a:lnTo>
                  <a:lnTo>
                    <a:pt x="14053" y="16967"/>
                  </a:lnTo>
                  <a:lnTo>
                    <a:pt x="19906" y="24031"/>
                  </a:lnTo>
                  <a:lnTo>
                    <a:pt x="22376" y="21314"/>
                  </a:lnTo>
                  <a:lnTo>
                    <a:pt x="21165" y="25562"/>
                  </a:lnTo>
                  <a:lnTo>
                    <a:pt x="24919" y="30081"/>
                  </a:lnTo>
                  <a:lnTo>
                    <a:pt x="24969" y="29785"/>
                  </a:lnTo>
                  <a:lnTo>
                    <a:pt x="25117" y="28921"/>
                  </a:lnTo>
                  <a:lnTo>
                    <a:pt x="25191" y="28303"/>
                  </a:lnTo>
                  <a:lnTo>
                    <a:pt x="25240" y="27562"/>
                  </a:lnTo>
                  <a:lnTo>
                    <a:pt x="25290" y="26723"/>
                  </a:lnTo>
                  <a:lnTo>
                    <a:pt x="25339" y="25784"/>
                  </a:lnTo>
                  <a:lnTo>
                    <a:pt x="25339" y="24772"/>
                  </a:lnTo>
                  <a:lnTo>
                    <a:pt x="25314" y="23685"/>
                  </a:lnTo>
                  <a:lnTo>
                    <a:pt x="25240" y="22549"/>
                  </a:lnTo>
                  <a:lnTo>
                    <a:pt x="25117" y="21339"/>
                  </a:lnTo>
                  <a:lnTo>
                    <a:pt x="24919" y="20079"/>
                  </a:lnTo>
                  <a:lnTo>
                    <a:pt x="24821" y="19437"/>
                  </a:lnTo>
                  <a:lnTo>
                    <a:pt x="24672" y="18770"/>
                  </a:lnTo>
                  <a:lnTo>
                    <a:pt x="24524" y="18128"/>
                  </a:lnTo>
                  <a:lnTo>
                    <a:pt x="24351" y="17461"/>
                  </a:lnTo>
                  <a:lnTo>
                    <a:pt x="24154" y="16795"/>
                  </a:lnTo>
                  <a:lnTo>
                    <a:pt x="23931" y="16128"/>
                  </a:lnTo>
                  <a:lnTo>
                    <a:pt x="23709" y="15461"/>
                  </a:lnTo>
                  <a:lnTo>
                    <a:pt x="23438" y="14769"/>
                  </a:lnTo>
                  <a:lnTo>
                    <a:pt x="23166" y="14103"/>
                  </a:lnTo>
                  <a:lnTo>
                    <a:pt x="22845" y="13436"/>
                  </a:lnTo>
                  <a:lnTo>
                    <a:pt x="22524" y="12769"/>
                  </a:lnTo>
                  <a:lnTo>
                    <a:pt x="22153" y="12102"/>
                  </a:lnTo>
                  <a:lnTo>
                    <a:pt x="21758" y="11435"/>
                  </a:lnTo>
                  <a:lnTo>
                    <a:pt x="21338" y="10793"/>
                  </a:lnTo>
                  <a:lnTo>
                    <a:pt x="20894" y="10127"/>
                  </a:lnTo>
                  <a:lnTo>
                    <a:pt x="20400" y="9509"/>
                  </a:lnTo>
                  <a:lnTo>
                    <a:pt x="19906" y="8867"/>
                  </a:lnTo>
                  <a:lnTo>
                    <a:pt x="19338" y="8250"/>
                  </a:lnTo>
                  <a:lnTo>
                    <a:pt x="18770" y="7657"/>
                  </a:lnTo>
                  <a:lnTo>
                    <a:pt x="18153" y="7064"/>
                  </a:lnTo>
                  <a:lnTo>
                    <a:pt x="17510" y="6471"/>
                  </a:lnTo>
                  <a:lnTo>
                    <a:pt x="16819" y="5903"/>
                  </a:lnTo>
                  <a:lnTo>
                    <a:pt x="16078" y="5360"/>
                  </a:lnTo>
                  <a:lnTo>
                    <a:pt x="15312" y="4841"/>
                  </a:lnTo>
                  <a:lnTo>
                    <a:pt x="14522" y="4323"/>
                  </a:lnTo>
                  <a:lnTo>
                    <a:pt x="13682" y="3854"/>
                  </a:lnTo>
                  <a:lnTo>
                    <a:pt x="12793" y="3384"/>
                  </a:lnTo>
                  <a:lnTo>
                    <a:pt x="11855" y="2940"/>
                  </a:lnTo>
                  <a:lnTo>
                    <a:pt x="10892" y="2520"/>
                  </a:lnTo>
                  <a:lnTo>
                    <a:pt x="9855" y="2125"/>
                  </a:lnTo>
                  <a:lnTo>
                    <a:pt x="8793" y="1754"/>
                  </a:lnTo>
                  <a:lnTo>
                    <a:pt x="7681" y="1409"/>
                  </a:lnTo>
                  <a:lnTo>
                    <a:pt x="6545" y="1088"/>
                  </a:lnTo>
                  <a:lnTo>
                    <a:pt x="5335" y="816"/>
                  </a:lnTo>
                  <a:lnTo>
                    <a:pt x="4076" y="569"/>
                  </a:lnTo>
                  <a:lnTo>
                    <a:pt x="2767" y="347"/>
                  </a:lnTo>
                  <a:lnTo>
                    <a:pt x="1408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4217475" y="742550"/>
              <a:ext cx="753875" cy="626075"/>
            </a:xfrm>
            <a:custGeom>
              <a:rect b="b" l="l" r="r" t="t"/>
              <a:pathLst>
                <a:path extrusionOk="0" h="25043" w="30155">
                  <a:moveTo>
                    <a:pt x="4100" y="0"/>
                  </a:moveTo>
                  <a:lnTo>
                    <a:pt x="2766" y="25"/>
                  </a:lnTo>
                  <a:lnTo>
                    <a:pt x="1408" y="99"/>
                  </a:lnTo>
                  <a:lnTo>
                    <a:pt x="0" y="222"/>
                  </a:lnTo>
                  <a:lnTo>
                    <a:pt x="8273" y="7039"/>
                  </a:lnTo>
                  <a:lnTo>
                    <a:pt x="12176" y="4989"/>
                  </a:lnTo>
                  <a:lnTo>
                    <a:pt x="10200" y="8619"/>
                  </a:lnTo>
                  <a:lnTo>
                    <a:pt x="16003" y="13410"/>
                  </a:lnTo>
                  <a:lnTo>
                    <a:pt x="17584" y="11904"/>
                  </a:lnTo>
                  <a:lnTo>
                    <a:pt x="17016" y="14225"/>
                  </a:lnTo>
                  <a:lnTo>
                    <a:pt x="24079" y="20054"/>
                  </a:lnTo>
                  <a:lnTo>
                    <a:pt x="26006" y="16917"/>
                  </a:lnTo>
                  <a:lnTo>
                    <a:pt x="25635" y="21313"/>
                  </a:lnTo>
                  <a:lnTo>
                    <a:pt x="30155" y="25042"/>
                  </a:lnTo>
                  <a:lnTo>
                    <a:pt x="30155" y="24746"/>
                  </a:lnTo>
                  <a:lnTo>
                    <a:pt x="30130" y="23857"/>
                  </a:lnTo>
                  <a:lnTo>
                    <a:pt x="30080" y="23239"/>
                  </a:lnTo>
                  <a:lnTo>
                    <a:pt x="30006" y="22499"/>
                  </a:lnTo>
                  <a:lnTo>
                    <a:pt x="29883" y="21659"/>
                  </a:lnTo>
                  <a:lnTo>
                    <a:pt x="29759" y="20745"/>
                  </a:lnTo>
                  <a:lnTo>
                    <a:pt x="29562" y="19757"/>
                  </a:lnTo>
                  <a:lnTo>
                    <a:pt x="29340" y="18695"/>
                  </a:lnTo>
                  <a:lnTo>
                    <a:pt x="29043" y="17559"/>
                  </a:lnTo>
                  <a:lnTo>
                    <a:pt x="28673" y="16399"/>
                  </a:lnTo>
                  <a:lnTo>
                    <a:pt x="28278" y="15213"/>
                  </a:lnTo>
                  <a:lnTo>
                    <a:pt x="28031" y="14596"/>
                  </a:lnTo>
                  <a:lnTo>
                    <a:pt x="27784" y="13978"/>
                  </a:lnTo>
                  <a:lnTo>
                    <a:pt x="27512" y="13361"/>
                  </a:lnTo>
                  <a:lnTo>
                    <a:pt x="27216" y="12743"/>
                  </a:lnTo>
                  <a:lnTo>
                    <a:pt x="26895" y="12126"/>
                  </a:lnTo>
                  <a:lnTo>
                    <a:pt x="26549" y="11509"/>
                  </a:lnTo>
                  <a:lnTo>
                    <a:pt x="26203" y="10916"/>
                  </a:lnTo>
                  <a:lnTo>
                    <a:pt x="25808" y="10299"/>
                  </a:lnTo>
                  <a:lnTo>
                    <a:pt x="25413" y="9681"/>
                  </a:lnTo>
                  <a:lnTo>
                    <a:pt x="24968" y="9088"/>
                  </a:lnTo>
                  <a:lnTo>
                    <a:pt x="24524" y="8496"/>
                  </a:lnTo>
                  <a:lnTo>
                    <a:pt x="24030" y="7903"/>
                  </a:lnTo>
                  <a:lnTo>
                    <a:pt x="23511" y="7335"/>
                  </a:lnTo>
                  <a:lnTo>
                    <a:pt x="22993" y="6767"/>
                  </a:lnTo>
                  <a:lnTo>
                    <a:pt x="22425" y="6224"/>
                  </a:lnTo>
                  <a:lnTo>
                    <a:pt x="21832" y="5680"/>
                  </a:lnTo>
                  <a:lnTo>
                    <a:pt x="21214" y="5162"/>
                  </a:lnTo>
                  <a:lnTo>
                    <a:pt x="20548" y="4668"/>
                  </a:lnTo>
                  <a:lnTo>
                    <a:pt x="19856" y="4174"/>
                  </a:lnTo>
                  <a:lnTo>
                    <a:pt x="19140" y="3705"/>
                  </a:lnTo>
                  <a:lnTo>
                    <a:pt x="18399" y="3260"/>
                  </a:lnTo>
                  <a:lnTo>
                    <a:pt x="17609" y="2840"/>
                  </a:lnTo>
                  <a:lnTo>
                    <a:pt x="16794" y="2445"/>
                  </a:lnTo>
                  <a:lnTo>
                    <a:pt x="15954" y="2075"/>
                  </a:lnTo>
                  <a:lnTo>
                    <a:pt x="15065" y="1729"/>
                  </a:lnTo>
                  <a:lnTo>
                    <a:pt x="14151" y="1408"/>
                  </a:lnTo>
                  <a:lnTo>
                    <a:pt x="13188" y="1111"/>
                  </a:lnTo>
                  <a:lnTo>
                    <a:pt x="12176" y="864"/>
                  </a:lnTo>
                  <a:lnTo>
                    <a:pt x="11138" y="642"/>
                  </a:lnTo>
                  <a:lnTo>
                    <a:pt x="10076" y="445"/>
                  </a:lnTo>
                  <a:lnTo>
                    <a:pt x="8965" y="272"/>
                  </a:lnTo>
                  <a:lnTo>
                    <a:pt x="7804" y="148"/>
                  </a:lnTo>
                  <a:lnTo>
                    <a:pt x="6619" y="74"/>
                  </a:lnTo>
                  <a:lnTo>
                    <a:pt x="5384" y="0"/>
                  </a:lnTo>
                  <a:close/>
                </a:path>
              </a:pathLst>
            </a:custGeom>
            <a:solidFill>
              <a:srgbClr val="96DC6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8" name="Google Shape;908;p28"/>
          <p:cNvGrpSpPr/>
          <p:nvPr/>
        </p:nvGrpSpPr>
        <p:grpSpPr>
          <a:xfrm rot="1257324">
            <a:off x="8220676" y="-313919"/>
            <a:ext cx="1200390" cy="1314354"/>
            <a:chOff x="4217475" y="520275"/>
            <a:chExt cx="793400" cy="868725"/>
          </a:xfrm>
        </p:grpSpPr>
        <p:sp>
          <p:nvSpPr>
            <p:cNvPr id="909" name="Google Shape;909;p28"/>
            <p:cNvSpPr/>
            <p:nvPr/>
          </p:nvSpPr>
          <p:spPr>
            <a:xfrm>
              <a:off x="4501475" y="520275"/>
              <a:ext cx="509400" cy="862550"/>
            </a:xfrm>
            <a:custGeom>
              <a:rect b="b" l="l" r="r" t="t"/>
              <a:pathLst>
                <a:path extrusionOk="0" h="34502" w="20376">
                  <a:moveTo>
                    <a:pt x="1" y="0"/>
                  </a:moveTo>
                  <a:lnTo>
                    <a:pt x="5039" y="9459"/>
                  </a:lnTo>
                  <a:lnTo>
                    <a:pt x="9435" y="9089"/>
                  </a:lnTo>
                  <a:lnTo>
                    <a:pt x="9435" y="9089"/>
                  </a:lnTo>
                  <a:lnTo>
                    <a:pt x="6224" y="11682"/>
                  </a:lnTo>
                  <a:lnTo>
                    <a:pt x="9731" y="18325"/>
                  </a:lnTo>
                  <a:lnTo>
                    <a:pt x="11781" y="17535"/>
                  </a:lnTo>
                  <a:lnTo>
                    <a:pt x="10348" y="19461"/>
                  </a:lnTo>
                  <a:lnTo>
                    <a:pt x="14646" y="27562"/>
                  </a:lnTo>
                  <a:lnTo>
                    <a:pt x="17609" y="25388"/>
                  </a:lnTo>
                  <a:lnTo>
                    <a:pt x="17609" y="25388"/>
                  </a:lnTo>
                  <a:lnTo>
                    <a:pt x="15584" y="29315"/>
                  </a:lnTo>
                  <a:lnTo>
                    <a:pt x="18350" y="34501"/>
                  </a:lnTo>
                  <a:lnTo>
                    <a:pt x="18449" y="34205"/>
                  </a:lnTo>
                  <a:lnTo>
                    <a:pt x="18745" y="33390"/>
                  </a:lnTo>
                  <a:lnTo>
                    <a:pt x="18943" y="32797"/>
                  </a:lnTo>
                  <a:lnTo>
                    <a:pt x="19165" y="32081"/>
                  </a:lnTo>
                  <a:lnTo>
                    <a:pt x="19387" y="31266"/>
                  </a:lnTo>
                  <a:lnTo>
                    <a:pt x="19609" y="30377"/>
                  </a:lnTo>
                  <a:lnTo>
                    <a:pt x="19807" y="29389"/>
                  </a:lnTo>
                  <a:lnTo>
                    <a:pt x="20005" y="28303"/>
                  </a:lnTo>
                  <a:lnTo>
                    <a:pt x="20178" y="27166"/>
                  </a:lnTo>
                  <a:lnTo>
                    <a:pt x="20301" y="25956"/>
                  </a:lnTo>
                  <a:lnTo>
                    <a:pt x="20375" y="24697"/>
                  </a:lnTo>
                  <a:lnTo>
                    <a:pt x="20375" y="24030"/>
                  </a:lnTo>
                  <a:lnTo>
                    <a:pt x="20375" y="23363"/>
                  </a:lnTo>
                  <a:lnTo>
                    <a:pt x="20350" y="22696"/>
                  </a:lnTo>
                  <a:lnTo>
                    <a:pt x="20326" y="22005"/>
                  </a:lnTo>
                  <a:lnTo>
                    <a:pt x="20276" y="21313"/>
                  </a:lnTo>
                  <a:lnTo>
                    <a:pt x="20202" y="20622"/>
                  </a:lnTo>
                  <a:lnTo>
                    <a:pt x="20103" y="19906"/>
                  </a:lnTo>
                  <a:lnTo>
                    <a:pt x="19980" y="19214"/>
                  </a:lnTo>
                  <a:lnTo>
                    <a:pt x="19832" y="18498"/>
                  </a:lnTo>
                  <a:lnTo>
                    <a:pt x="19684" y="17757"/>
                  </a:lnTo>
                  <a:lnTo>
                    <a:pt x="19486" y="17041"/>
                  </a:lnTo>
                  <a:lnTo>
                    <a:pt x="19264" y="16325"/>
                  </a:lnTo>
                  <a:lnTo>
                    <a:pt x="19017" y="15584"/>
                  </a:lnTo>
                  <a:lnTo>
                    <a:pt x="18720" y="14868"/>
                  </a:lnTo>
                  <a:lnTo>
                    <a:pt x="18424" y="14151"/>
                  </a:lnTo>
                  <a:lnTo>
                    <a:pt x="18078" y="13411"/>
                  </a:lnTo>
                  <a:lnTo>
                    <a:pt x="17708" y="12694"/>
                  </a:lnTo>
                  <a:lnTo>
                    <a:pt x="17288" y="11978"/>
                  </a:lnTo>
                  <a:lnTo>
                    <a:pt x="16843" y="11287"/>
                  </a:lnTo>
                  <a:lnTo>
                    <a:pt x="16350" y="10570"/>
                  </a:lnTo>
                  <a:lnTo>
                    <a:pt x="15831" y="9879"/>
                  </a:lnTo>
                  <a:lnTo>
                    <a:pt x="15288" y="9187"/>
                  </a:lnTo>
                  <a:lnTo>
                    <a:pt x="14670" y="8496"/>
                  </a:lnTo>
                  <a:lnTo>
                    <a:pt x="14028" y="7829"/>
                  </a:lnTo>
                  <a:lnTo>
                    <a:pt x="13337" y="7162"/>
                  </a:lnTo>
                  <a:lnTo>
                    <a:pt x="12620" y="6520"/>
                  </a:lnTo>
                  <a:lnTo>
                    <a:pt x="11855" y="5878"/>
                  </a:lnTo>
                  <a:lnTo>
                    <a:pt x="11015" y="5261"/>
                  </a:lnTo>
                  <a:lnTo>
                    <a:pt x="10151" y="4668"/>
                  </a:lnTo>
                  <a:lnTo>
                    <a:pt x="9237" y="4075"/>
                  </a:lnTo>
                  <a:lnTo>
                    <a:pt x="8274" y="3483"/>
                  </a:lnTo>
                  <a:lnTo>
                    <a:pt x="7261" y="2939"/>
                  </a:lnTo>
                  <a:lnTo>
                    <a:pt x="6175" y="2396"/>
                  </a:lnTo>
                  <a:lnTo>
                    <a:pt x="5063" y="1877"/>
                  </a:lnTo>
                  <a:lnTo>
                    <a:pt x="3878" y="1359"/>
                  </a:lnTo>
                  <a:lnTo>
                    <a:pt x="2643" y="889"/>
                  </a:lnTo>
                  <a:lnTo>
                    <a:pt x="1359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93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8"/>
            <p:cNvSpPr/>
            <p:nvPr/>
          </p:nvSpPr>
          <p:spPr>
            <a:xfrm>
              <a:off x="4344650" y="636950"/>
              <a:ext cx="633500" cy="752050"/>
            </a:xfrm>
            <a:custGeom>
              <a:rect b="b" l="l" r="r" t="t"/>
              <a:pathLst>
                <a:path extrusionOk="0" h="30082" w="25340">
                  <a:moveTo>
                    <a:pt x="1" y="1"/>
                  </a:moveTo>
                  <a:lnTo>
                    <a:pt x="6842" y="8250"/>
                  </a:lnTo>
                  <a:lnTo>
                    <a:pt x="11065" y="6990"/>
                  </a:lnTo>
                  <a:lnTo>
                    <a:pt x="8447" y="10176"/>
                  </a:lnTo>
                  <a:lnTo>
                    <a:pt x="13238" y="15980"/>
                  </a:lnTo>
                  <a:lnTo>
                    <a:pt x="15065" y="14794"/>
                  </a:lnTo>
                  <a:lnTo>
                    <a:pt x="14053" y="16967"/>
                  </a:lnTo>
                  <a:lnTo>
                    <a:pt x="19906" y="24031"/>
                  </a:lnTo>
                  <a:lnTo>
                    <a:pt x="22376" y="21314"/>
                  </a:lnTo>
                  <a:lnTo>
                    <a:pt x="21165" y="25562"/>
                  </a:lnTo>
                  <a:lnTo>
                    <a:pt x="24919" y="30081"/>
                  </a:lnTo>
                  <a:lnTo>
                    <a:pt x="24969" y="29785"/>
                  </a:lnTo>
                  <a:lnTo>
                    <a:pt x="25117" y="28921"/>
                  </a:lnTo>
                  <a:lnTo>
                    <a:pt x="25191" y="28303"/>
                  </a:lnTo>
                  <a:lnTo>
                    <a:pt x="25240" y="27562"/>
                  </a:lnTo>
                  <a:lnTo>
                    <a:pt x="25290" y="26723"/>
                  </a:lnTo>
                  <a:lnTo>
                    <a:pt x="25339" y="25784"/>
                  </a:lnTo>
                  <a:lnTo>
                    <a:pt x="25339" y="24772"/>
                  </a:lnTo>
                  <a:lnTo>
                    <a:pt x="25314" y="23685"/>
                  </a:lnTo>
                  <a:lnTo>
                    <a:pt x="25240" y="22549"/>
                  </a:lnTo>
                  <a:lnTo>
                    <a:pt x="25117" y="21339"/>
                  </a:lnTo>
                  <a:lnTo>
                    <a:pt x="24919" y="20079"/>
                  </a:lnTo>
                  <a:lnTo>
                    <a:pt x="24821" y="19437"/>
                  </a:lnTo>
                  <a:lnTo>
                    <a:pt x="24672" y="18770"/>
                  </a:lnTo>
                  <a:lnTo>
                    <a:pt x="24524" y="18128"/>
                  </a:lnTo>
                  <a:lnTo>
                    <a:pt x="24351" y="17461"/>
                  </a:lnTo>
                  <a:lnTo>
                    <a:pt x="24154" y="16795"/>
                  </a:lnTo>
                  <a:lnTo>
                    <a:pt x="23931" y="16128"/>
                  </a:lnTo>
                  <a:lnTo>
                    <a:pt x="23709" y="15461"/>
                  </a:lnTo>
                  <a:lnTo>
                    <a:pt x="23438" y="14769"/>
                  </a:lnTo>
                  <a:lnTo>
                    <a:pt x="23166" y="14103"/>
                  </a:lnTo>
                  <a:lnTo>
                    <a:pt x="22845" y="13436"/>
                  </a:lnTo>
                  <a:lnTo>
                    <a:pt x="22524" y="12769"/>
                  </a:lnTo>
                  <a:lnTo>
                    <a:pt x="22153" y="12102"/>
                  </a:lnTo>
                  <a:lnTo>
                    <a:pt x="21758" y="11435"/>
                  </a:lnTo>
                  <a:lnTo>
                    <a:pt x="21338" y="10793"/>
                  </a:lnTo>
                  <a:lnTo>
                    <a:pt x="20894" y="10127"/>
                  </a:lnTo>
                  <a:lnTo>
                    <a:pt x="20400" y="9509"/>
                  </a:lnTo>
                  <a:lnTo>
                    <a:pt x="19906" y="8867"/>
                  </a:lnTo>
                  <a:lnTo>
                    <a:pt x="19338" y="8250"/>
                  </a:lnTo>
                  <a:lnTo>
                    <a:pt x="18770" y="7657"/>
                  </a:lnTo>
                  <a:lnTo>
                    <a:pt x="18153" y="7064"/>
                  </a:lnTo>
                  <a:lnTo>
                    <a:pt x="17510" y="6471"/>
                  </a:lnTo>
                  <a:lnTo>
                    <a:pt x="16819" y="5903"/>
                  </a:lnTo>
                  <a:lnTo>
                    <a:pt x="16078" y="5360"/>
                  </a:lnTo>
                  <a:lnTo>
                    <a:pt x="15312" y="4841"/>
                  </a:lnTo>
                  <a:lnTo>
                    <a:pt x="14522" y="4323"/>
                  </a:lnTo>
                  <a:lnTo>
                    <a:pt x="13682" y="3854"/>
                  </a:lnTo>
                  <a:lnTo>
                    <a:pt x="12793" y="3384"/>
                  </a:lnTo>
                  <a:lnTo>
                    <a:pt x="11855" y="2940"/>
                  </a:lnTo>
                  <a:lnTo>
                    <a:pt x="10892" y="2520"/>
                  </a:lnTo>
                  <a:lnTo>
                    <a:pt x="9855" y="2125"/>
                  </a:lnTo>
                  <a:lnTo>
                    <a:pt x="8793" y="1754"/>
                  </a:lnTo>
                  <a:lnTo>
                    <a:pt x="7681" y="1409"/>
                  </a:lnTo>
                  <a:lnTo>
                    <a:pt x="6545" y="1088"/>
                  </a:lnTo>
                  <a:lnTo>
                    <a:pt x="5335" y="816"/>
                  </a:lnTo>
                  <a:lnTo>
                    <a:pt x="4076" y="569"/>
                  </a:lnTo>
                  <a:lnTo>
                    <a:pt x="2767" y="347"/>
                  </a:lnTo>
                  <a:lnTo>
                    <a:pt x="1408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8"/>
            <p:cNvSpPr/>
            <p:nvPr/>
          </p:nvSpPr>
          <p:spPr>
            <a:xfrm>
              <a:off x="4217475" y="742550"/>
              <a:ext cx="753875" cy="626075"/>
            </a:xfrm>
            <a:custGeom>
              <a:rect b="b" l="l" r="r" t="t"/>
              <a:pathLst>
                <a:path extrusionOk="0" h="25043" w="30155">
                  <a:moveTo>
                    <a:pt x="4100" y="0"/>
                  </a:moveTo>
                  <a:lnTo>
                    <a:pt x="2766" y="25"/>
                  </a:lnTo>
                  <a:lnTo>
                    <a:pt x="1408" y="99"/>
                  </a:lnTo>
                  <a:lnTo>
                    <a:pt x="0" y="222"/>
                  </a:lnTo>
                  <a:lnTo>
                    <a:pt x="8273" y="7039"/>
                  </a:lnTo>
                  <a:lnTo>
                    <a:pt x="12176" y="4989"/>
                  </a:lnTo>
                  <a:lnTo>
                    <a:pt x="10200" y="8619"/>
                  </a:lnTo>
                  <a:lnTo>
                    <a:pt x="16003" y="13410"/>
                  </a:lnTo>
                  <a:lnTo>
                    <a:pt x="17584" y="11904"/>
                  </a:lnTo>
                  <a:lnTo>
                    <a:pt x="17016" y="14225"/>
                  </a:lnTo>
                  <a:lnTo>
                    <a:pt x="24079" y="20054"/>
                  </a:lnTo>
                  <a:lnTo>
                    <a:pt x="26006" y="16917"/>
                  </a:lnTo>
                  <a:lnTo>
                    <a:pt x="25635" y="21313"/>
                  </a:lnTo>
                  <a:lnTo>
                    <a:pt x="30155" y="25042"/>
                  </a:lnTo>
                  <a:lnTo>
                    <a:pt x="30155" y="24746"/>
                  </a:lnTo>
                  <a:lnTo>
                    <a:pt x="30130" y="23857"/>
                  </a:lnTo>
                  <a:lnTo>
                    <a:pt x="30080" y="23239"/>
                  </a:lnTo>
                  <a:lnTo>
                    <a:pt x="30006" y="22499"/>
                  </a:lnTo>
                  <a:lnTo>
                    <a:pt x="29883" y="21659"/>
                  </a:lnTo>
                  <a:lnTo>
                    <a:pt x="29759" y="20745"/>
                  </a:lnTo>
                  <a:lnTo>
                    <a:pt x="29562" y="19757"/>
                  </a:lnTo>
                  <a:lnTo>
                    <a:pt x="29340" y="18695"/>
                  </a:lnTo>
                  <a:lnTo>
                    <a:pt x="29043" y="17559"/>
                  </a:lnTo>
                  <a:lnTo>
                    <a:pt x="28673" y="16399"/>
                  </a:lnTo>
                  <a:lnTo>
                    <a:pt x="28278" y="15213"/>
                  </a:lnTo>
                  <a:lnTo>
                    <a:pt x="28031" y="14596"/>
                  </a:lnTo>
                  <a:lnTo>
                    <a:pt x="27784" y="13978"/>
                  </a:lnTo>
                  <a:lnTo>
                    <a:pt x="27512" y="13361"/>
                  </a:lnTo>
                  <a:lnTo>
                    <a:pt x="27216" y="12743"/>
                  </a:lnTo>
                  <a:lnTo>
                    <a:pt x="26895" y="12126"/>
                  </a:lnTo>
                  <a:lnTo>
                    <a:pt x="26549" y="11509"/>
                  </a:lnTo>
                  <a:lnTo>
                    <a:pt x="26203" y="10916"/>
                  </a:lnTo>
                  <a:lnTo>
                    <a:pt x="25808" y="10299"/>
                  </a:lnTo>
                  <a:lnTo>
                    <a:pt x="25413" y="9681"/>
                  </a:lnTo>
                  <a:lnTo>
                    <a:pt x="24968" y="9088"/>
                  </a:lnTo>
                  <a:lnTo>
                    <a:pt x="24524" y="8496"/>
                  </a:lnTo>
                  <a:lnTo>
                    <a:pt x="24030" y="7903"/>
                  </a:lnTo>
                  <a:lnTo>
                    <a:pt x="23511" y="7335"/>
                  </a:lnTo>
                  <a:lnTo>
                    <a:pt x="22993" y="6767"/>
                  </a:lnTo>
                  <a:lnTo>
                    <a:pt x="22425" y="6224"/>
                  </a:lnTo>
                  <a:lnTo>
                    <a:pt x="21832" y="5680"/>
                  </a:lnTo>
                  <a:lnTo>
                    <a:pt x="21214" y="5162"/>
                  </a:lnTo>
                  <a:lnTo>
                    <a:pt x="20548" y="4668"/>
                  </a:lnTo>
                  <a:lnTo>
                    <a:pt x="19856" y="4174"/>
                  </a:lnTo>
                  <a:lnTo>
                    <a:pt x="19140" y="3705"/>
                  </a:lnTo>
                  <a:lnTo>
                    <a:pt x="18399" y="3260"/>
                  </a:lnTo>
                  <a:lnTo>
                    <a:pt x="17609" y="2840"/>
                  </a:lnTo>
                  <a:lnTo>
                    <a:pt x="16794" y="2445"/>
                  </a:lnTo>
                  <a:lnTo>
                    <a:pt x="15954" y="2075"/>
                  </a:lnTo>
                  <a:lnTo>
                    <a:pt x="15065" y="1729"/>
                  </a:lnTo>
                  <a:lnTo>
                    <a:pt x="14151" y="1408"/>
                  </a:lnTo>
                  <a:lnTo>
                    <a:pt x="13188" y="1111"/>
                  </a:lnTo>
                  <a:lnTo>
                    <a:pt x="12176" y="864"/>
                  </a:lnTo>
                  <a:lnTo>
                    <a:pt x="11138" y="642"/>
                  </a:lnTo>
                  <a:lnTo>
                    <a:pt x="10076" y="445"/>
                  </a:lnTo>
                  <a:lnTo>
                    <a:pt x="8965" y="272"/>
                  </a:lnTo>
                  <a:lnTo>
                    <a:pt x="7804" y="148"/>
                  </a:lnTo>
                  <a:lnTo>
                    <a:pt x="6619" y="74"/>
                  </a:lnTo>
                  <a:lnTo>
                    <a:pt x="5384" y="0"/>
                  </a:lnTo>
                  <a:close/>
                </a:path>
              </a:pathLst>
            </a:custGeom>
            <a:solidFill>
              <a:srgbClr val="96DC6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2" name="Google Shape;912;p28"/>
          <p:cNvGrpSpPr/>
          <p:nvPr/>
        </p:nvGrpSpPr>
        <p:grpSpPr>
          <a:xfrm flipH="1">
            <a:off x="42240" y="4078974"/>
            <a:ext cx="1065909" cy="1348007"/>
            <a:chOff x="4025100" y="-1112800"/>
            <a:chExt cx="704500" cy="890950"/>
          </a:xfrm>
        </p:grpSpPr>
        <p:sp>
          <p:nvSpPr>
            <p:cNvPr id="913" name="Google Shape;913;p28"/>
            <p:cNvSpPr/>
            <p:nvPr/>
          </p:nvSpPr>
          <p:spPr>
            <a:xfrm>
              <a:off x="4047325" y="-1109100"/>
              <a:ext cx="682275" cy="887250"/>
            </a:xfrm>
            <a:custGeom>
              <a:rect b="b" l="l" r="r" t="t"/>
              <a:pathLst>
                <a:path extrusionOk="0" h="35490" w="27291">
                  <a:moveTo>
                    <a:pt x="17041" y="1"/>
                  </a:moveTo>
                  <a:lnTo>
                    <a:pt x="15065" y="3878"/>
                  </a:lnTo>
                  <a:lnTo>
                    <a:pt x="15707" y="4249"/>
                  </a:lnTo>
                  <a:lnTo>
                    <a:pt x="16350" y="4619"/>
                  </a:lnTo>
                  <a:lnTo>
                    <a:pt x="16942" y="5039"/>
                  </a:lnTo>
                  <a:lnTo>
                    <a:pt x="17510" y="5459"/>
                  </a:lnTo>
                  <a:lnTo>
                    <a:pt x="18078" y="5928"/>
                  </a:lnTo>
                  <a:lnTo>
                    <a:pt x="18597" y="6422"/>
                  </a:lnTo>
                  <a:lnTo>
                    <a:pt x="19091" y="6916"/>
                  </a:lnTo>
                  <a:lnTo>
                    <a:pt x="19560" y="7434"/>
                  </a:lnTo>
                  <a:lnTo>
                    <a:pt x="19980" y="7978"/>
                  </a:lnTo>
                  <a:lnTo>
                    <a:pt x="20400" y="8546"/>
                  </a:lnTo>
                  <a:lnTo>
                    <a:pt x="20770" y="9138"/>
                  </a:lnTo>
                  <a:lnTo>
                    <a:pt x="21141" y="9731"/>
                  </a:lnTo>
                  <a:lnTo>
                    <a:pt x="21462" y="10349"/>
                  </a:lnTo>
                  <a:lnTo>
                    <a:pt x="21733" y="10991"/>
                  </a:lnTo>
                  <a:lnTo>
                    <a:pt x="22005" y="11633"/>
                  </a:lnTo>
                  <a:lnTo>
                    <a:pt x="22227" y="12275"/>
                  </a:lnTo>
                  <a:lnTo>
                    <a:pt x="22425" y="12942"/>
                  </a:lnTo>
                  <a:lnTo>
                    <a:pt x="22598" y="13609"/>
                  </a:lnTo>
                  <a:lnTo>
                    <a:pt x="22721" y="14300"/>
                  </a:lnTo>
                  <a:lnTo>
                    <a:pt x="22845" y="14967"/>
                  </a:lnTo>
                  <a:lnTo>
                    <a:pt x="22894" y="15658"/>
                  </a:lnTo>
                  <a:lnTo>
                    <a:pt x="22944" y="16350"/>
                  </a:lnTo>
                  <a:lnTo>
                    <a:pt x="22944" y="17066"/>
                  </a:lnTo>
                  <a:lnTo>
                    <a:pt x="22919" y="17758"/>
                  </a:lnTo>
                  <a:lnTo>
                    <a:pt x="22845" y="18449"/>
                  </a:lnTo>
                  <a:lnTo>
                    <a:pt x="22746" y="19165"/>
                  </a:lnTo>
                  <a:lnTo>
                    <a:pt x="22598" y="19857"/>
                  </a:lnTo>
                  <a:lnTo>
                    <a:pt x="22425" y="20548"/>
                  </a:lnTo>
                  <a:lnTo>
                    <a:pt x="22227" y="21240"/>
                  </a:lnTo>
                  <a:lnTo>
                    <a:pt x="21980" y="21931"/>
                  </a:lnTo>
                  <a:lnTo>
                    <a:pt x="21684" y="22598"/>
                  </a:lnTo>
                  <a:lnTo>
                    <a:pt x="21363" y="23265"/>
                  </a:lnTo>
                  <a:lnTo>
                    <a:pt x="21017" y="23932"/>
                  </a:lnTo>
                  <a:lnTo>
                    <a:pt x="20647" y="24549"/>
                  </a:lnTo>
                  <a:lnTo>
                    <a:pt x="20227" y="25166"/>
                  </a:lnTo>
                  <a:lnTo>
                    <a:pt x="19782" y="25735"/>
                  </a:lnTo>
                  <a:lnTo>
                    <a:pt x="19338" y="26278"/>
                  </a:lnTo>
                  <a:lnTo>
                    <a:pt x="18844" y="26796"/>
                  </a:lnTo>
                  <a:lnTo>
                    <a:pt x="18350" y="27290"/>
                  </a:lnTo>
                  <a:lnTo>
                    <a:pt x="17807" y="27760"/>
                  </a:lnTo>
                  <a:lnTo>
                    <a:pt x="17263" y="28204"/>
                  </a:lnTo>
                  <a:lnTo>
                    <a:pt x="16695" y="28599"/>
                  </a:lnTo>
                  <a:lnTo>
                    <a:pt x="16127" y="28994"/>
                  </a:lnTo>
                  <a:lnTo>
                    <a:pt x="15510" y="29340"/>
                  </a:lnTo>
                  <a:lnTo>
                    <a:pt x="14892" y="29661"/>
                  </a:lnTo>
                  <a:lnTo>
                    <a:pt x="14275" y="29958"/>
                  </a:lnTo>
                  <a:lnTo>
                    <a:pt x="13633" y="30205"/>
                  </a:lnTo>
                  <a:lnTo>
                    <a:pt x="12991" y="30452"/>
                  </a:lnTo>
                  <a:lnTo>
                    <a:pt x="12324" y="30649"/>
                  </a:lnTo>
                  <a:lnTo>
                    <a:pt x="11657" y="30797"/>
                  </a:lnTo>
                  <a:lnTo>
                    <a:pt x="10966" y="30945"/>
                  </a:lnTo>
                  <a:lnTo>
                    <a:pt x="10274" y="31044"/>
                  </a:lnTo>
                  <a:lnTo>
                    <a:pt x="9583" y="31118"/>
                  </a:lnTo>
                  <a:lnTo>
                    <a:pt x="8891" y="31143"/>
                  </a:lnTo>
                  <a:lnTo>
                    <a:pt x="8200" y="31143"/>
                  </a:lnTo>
                  <a:lnTo>
                    <a:pt x="7508" y="31118"/>
                  </a:lnTo>
                  <a:lnTo>
                    <a:pt x="6792" y="31044"/>
                  </a:lnTo>
                  <a:lnTo>
                    <a:pt x="6101" y="30945"/>
                  </a:lnTo>
                  <a:lnTo>
                    <a:pt x="5409" y="30797"/>
                  </a:lnTo>
                  <a:lnTo>
                    <a:pt x="4718" y="30624"/>
                  </a:lnTo>
                  <a:lnTo>
                    <a:pt x="4026" y="30427"/>
                  </a:lnTo>
                  <a:lnTo>
                    <a:pt x="3335" y="30180"/>
                  </a:lnTo>
                  <a:lnTo>
                    <a:pt x="2643" y="29908"/>
                  </a:lnTo>
                  <a:lnTo>
                    <a:pt x="1976" y="29587"/>
                  </a:lnTo>
                  <a:lnTo>
                    <a:pt x="1" y="33465"/>
                  </a:lnTo>
                  <a:lnTo>
                    <a:pt x="890" y="33860"/>
                  </a:lnTo>
                  <a:lnTo>
                    <a:pt x="1754" y="34230"/>
                  </a:lnTo>
                  <a:lnTo>
                    <a:pt x="2643" y="34551"/>
                  </a:lnTo>
                  <a:lnTo>
                    <a:pt x="3557" y="34823"/>
                  </a:lnTo>
                  <a:lnTo>
                    <a:pt x="4446" y="35045"/>
                  </a:lnTo>
                  <a:lnTo>
                    <a:pt x="5360" y="35243"/>
                  </a:lnTo>
                  <a:lnTo>
                    <a:pt x="6273" y="35366"/>
                  </a:lnTo>
                  <a:lnTo>
                    <a:pt x="7187" y="35465"/>
                  </a:lnTo>
                  <a:lnTo>
                    <a:pt x="8101" y="35490"/>
                  </a:lnTo>
                  <a:lnTo>
                    <a:pt x="9015" y="35490"/>
                  </a:lnTo>
                  <a:lnTo>
                    <a:pt x="9904" y="35440"/>
                  </a:lnTo>
                  <a:lnTo>
                    <a:pt x="10818" y="35366"/>
                  </a:lnTo>
                  <a:lnTo>
                    <a:pt x="11707" y="35218"/>
                  </a:lnTo>
                  <a:lnTo>
                    <a:pt x="12596" y="35045"/>
                  </a:lnTo>
                  <a:lnTo>
                    <a:pt x="13460" y="34848"/>
                  </a:lnTo>
                  <a:lnTo>
                    <a:pt x="14324" y="34576"/>
                  </a:lnTo>
                  <a:lnTo>
                    <a:pt x="15189" y="34280"/>
                  </a:lnTo>
                  <a:lnTo>
                    <a:pt x="16004" y="33934"/>
                  </a:lnTo>
                  <a:lnTo>
                    <a:pt x="16819" y="33563"/>
                  </a:lnTo>
                  <a:lnTo>
                    <a:pt x="17634" y="33143"/>
                  </a:lnTo>
                  <a:lnTo>
                    <a:pt x="18399" y="32674"/>
                  </a:lnTo>
                  <a:lnTo>
                    <a:pt x="19165" y="32180"/>
                  </a:lnTo>
                  <a:lnTo>
                    <a:pt x="19906" y="31662"/>
                  </a:lnTo>
                  <a:lnTo>
                    <a:pt x="20622" y="31094"/>
                  </a:lnTo>
                  <a:lnTo>
                    <a:pt x="21314" y="30476"/>
                  </a:lnTo>
                  <a:lnTo>
                    <a:pt x="21956" y="29834"/>
                  </a:lnTo>
                  <a:lnTo>
                    <a:pt x="22598" y="29167"/>
                  </a:lnTo>
                  <a:lnTo>
                    <a:pt x="23190" y="28451"/>
                  </a:lnTo>
                  <a:lnTo>
                    <a:pt x="23759" y="27686"/>
                  </a:lnTo>
                  <a:lnTo>
                    <a:pt x="24302" y="26920"/>
                  </a:lnTo>
                  <a:lnTo>
                    <a:pt x="24796" y="26105"/>
                  </a:lnTo>
                  <a:lnTo>
                    <a:pt x="25240" y="25241"/>
                  </a:lnTo>
                  <a:lnTo>
                    <a:pt x="25660" y="24376"/>
                  </a:lnTo>
                  <a:lnTo>
                    <a:pt x="26031" y="23487"/>
                  </a:lnTo>
                  <a:lnTo>
                    <a:pt x="26352" y="22598"/>
                  </a:lnTo>
                  <a:lnTo>
                    <a:pt x="26623" y="21709"/>
                  </a:lnTo>
                  <a:lnTo>
                    <a:pt x="26846" y="20795"/>
                  </a:lnTo>
                  <a:lnTo>
                    <a:pt x="27018" y="19881"/>
                  </a:lnTo>
                  <a:lnTo>
                    <a:pt x="27167" y="18992"/>
                  </a:lnTo>
                  <a:lnTo>
                    <a:pt x="27241" y="18079"/>
                  </a:lnTo>
                  <a:lnTo>
                    <a:pt x="27290" y="17165"/>
                  </a:lnTo>
                  <a:lnTo>
                    <a:pt x="27290" y="16251"/>
                  </a:lnTo>
                  <a:lnTo>
                    <a:pt x="27241" y="15337"/>
                  </a:lnTo>
                  <a:lnTo>
                    <a:pt x="27142" y="14448"/>
                  </a:lnTo>
                  <a:lnTo>
                    <a:pt x="27018" y="13559"/>
                  </a:lnTo>
                  <a:lnTo>
                    <a:pt x="26846" y="12670"/>
                  </a:lnTo>
                  <a:lnTo>
                    <a:pt x="26623" y="11781"/>
                  </a:lnTo>
                  <a:lnTo>
                    <a:pt x="26376" y="10941"/>
                  </a:lnTo>
                  <a:lnTo>
                    <a:pt x="26080" y="10077"/>
                  </a:lnTo>
                  <a:lnTo>
                    <a:pt x="25734" y="9237"/>
                  </a:lnTo>
                  <a:lnTo>
                    <a:pt x="25364" y="8422"/>
                  </a:lnTo>
                  <a:lnTo>
                    <a:pt x="24944" y="7632"/>
                  </a:lnTo>
                  <a:lnTo>
                    <a:pt x="24475" y="6842"/>
                  </a:lnTo>
                  <a:lnTo>
                    <a:pt x="23981" y="6101"/>
                  </a:lnTo>
                  <a:lnTo>
                    <a:pt x="23462" y="5360"/>
                  </a:lnTo>
                  <a:lnTo>
                    <a:pt x="22869" y="4644"/>
                  </a:lnTo>
                  <a:lnTo>
                    <a:pt x="22277" y="3952"/>
                  </a:lnTo>
                  <a:lnTo>
                    <a:pt x="21635" y="3285"/>
                  </a:lnTo>
                  <a:lnTo>
                    <a:pt x="20943" y="2668"/>
                  </a:lnTo>
                  <a:lnTo>
                    <a:pt x="20227" y="2075"/>
                  </a:lnTo>
                  <a:lnTo>
                    <a:pt x="19486" y="1507"/>
                  </a:lnTo>
                  <a:lnTo>
                    <a:pt x="18696" y="964"/>
                  </a:lnTo>
                  <a:lnTo>
                    <a:pt x="17881" y="470"/>
                  </a:lnTo>
                  <a:lnTo>
                    <a:pt x="17041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8"/>
            <p:cNvSpPr/>
            <p:nvPr/>
          </p:nvSpPr>
          <p:spPr>
            <a:xfrm>
              <a:off x="4025100" y="-373750"/>
              <a:ext cx="93875" cy="104975"/>
            </a:xfrm>
            <a:custGeom>
              <a:rect b="b" l="l" r="r" t="t"/>
              <a:pathLst>
                <a:path extrusionOk="0" h="4199" w="3755">
                  <a:moveTo>
                    <a:pt x="2001" y="0"/>
                  </a:moveTo>
                  <a:lnTo>
                    <a:pt x="1803" y="50"/>
                  </a:lnTo>
                  <a:lnTo>
                    <a:pt x="1630" y="99"/>
                  </a:lnTo>
                  <a:lnTo>
                    <a:pt x="1458" y="148"/>
                  </a:lnTo>
                  <a:lnTo>
                    <a:pt x="1285" y="247"/>
                  </a:lnTo>
                  <a:lnTo>
                    <a:pt x="1112" y="346"/>
                  </a:lnTo>
                  <a:lnTo>
                    <a:pt x="964" y="470"/>
                  </a:lnTo>
                  <a:lnTo>
                    <a:pt x="791" y="593"/>
                  </a:lnTo>
                  <a:lnTo>
                    <a:pt x="643" y="741"/>
                  </a:lnTo>
                  <a:lnTo>
                    <a:pt x="519" y="914"/>
                  </a:lnTo>
                  <a:lnTo>
                    <a:pt x="396" y="1087"/>
                  </a:lnTo>
                  <a:lnTo>
                    <a:pt x="297" y="1285"/>
                  </a:lnTo>
                  <a:lnTo>
                    <a:pt x="198" y="1482"/>
                  </a:lnTo>
                  <a:lnTo>
                    <a:pt x="124" y="1704"/>
                  </a:lnTo>
                  <a:lnTo>
                    <a:pt x="75" y="1902"/>
                  </a:lnTo>
                  <a:lnTo>
                    <a:pt x="25" y="2100"/>
                  </a:lnTo>
                  <a:lnTo>
                    <a:pt x="0" y="2322"/>
                  </a:lnTo>
                  <a:lnTo>
                    <a:pt x="0" y="2519"/>
                  </a:lnTo>
                  <a:lnTo>
                    <a:pt x="25" y="2717"/>
                  </a:lnTo>
                  <a:lnTo>
                    <a:pt x="50" y="2890"/>
                  </a:lnTo>
                  <a:lnTo>
                    <a:pt x="99" y="3087"/>
                  </a:lnTo>
                  <a:lnTo>
                    <a:pt x="173" y="3260"/>
                  </a:lnTo>
                  <a:lnTo>
                    <a:pt x="247" y="3408"/>
                  </a:lnTo>
                  <a:lnTo>
                    <a:pt x="346" y="3581"/>
                  </a:lnTo>
                  <a:lnTo>
                    <a:pt x="470" y="3705"/>
                  </a:lnTo>
                  <a:lnTo>
                    <a:pt x="593" y="3828"/>
                  </a:lnTo>
                  <a:lnTo>
                    <a:pt x="741" y="3952"/>
                  </a:lnTo>
                  <a:lnTo>
                    <a:pt x="890" y="4051"/>
                  </a:lnTo>
                  <a:lnTo>
                    <a:pt x="1062" y="4125"/>
                  </a:lnTo>
                  <a:lnTo>
                    <a:pt x="1235" y="4174"/>
                  </a:lnTo>
                  <a:lnTo>
                    <a:pt x="1408" y="4199"/>
                  </a:lnTo>
                  <a:lnTo>
                    <a:pt x="1779" y="4199"/>
                  </a:lnTo>
                  <a:lnTo>
                    <a:pt x="1951" y="4174"/>
                  </a:lnTo>
                  <a:lnTo>
                    <a:pt x="2149" y="4125"/>
                  </a:lnTo>
                  <a:lnTo>
                    <a:pt x="2322" y="4051"/>
                  </a:lnTo>
                  <a:lnTo>
                    <a:pt x="2495" y="3952"/>
                  </a:lnTo>
                  <a:lnTo>
                    <a:pt x="2668" y="3853"/>
                  </a:lnTo>
                  <a:lnTo>
                    <a:pt x="2816" y="3729"/>
                  </a:lnTo>
                  <a:lnTo>
                    <a:pt x="2964" y="3606"/>
                  </a:lnTo>
                  <a:lnTo>
                    <a:pt x="3112" y="3458"/>
                  </a:lnTo>
                  <a:lnTo>
                    <a:pt x="3260" y="3285"/>
                  </a:lnTo>
                  <a:lnTo>
                    <a:pt x="3384" y="3112"/>
                  </a:lnTo>
                  <a:lnTo>
                    <a:pt x="3483" y="2914"/>
                  </a:lnTo>
                  <a:lnTo>
                    <a:pt x="3581" y="2717"/>
                  </a:lnTo>
                  <a:lnTo>
                    <a:pt x="3656" y="2519"/>
                  </a:lnTo>
                  <a:lnTo>
                    <a:pt x="3705" y="2297"/>
                  </a:lnTo>
                  <a:lnTo>
                    <a:pt x="3730" y="2100"/>
                  </a:lnTo>
                  <a:lnTo>
                    <a:pt x="3754" y="1902"/>
                  </a:lnTo>
                  <a:lnTo>
                    <a:pt x="3754" y="1680"/>
                  </a:lnTo>
                  <a:lnTo>
                    <a:pt x="3754" y="1507"/>
                  </a:lnTo>
                  <a:lnTo>
                    <a:pt x="3705" y="1309"/>
                  </a:lnTo>
                  <a:lnTo>
                    <a:pt x="3656" y="1112"/>
                  </a:lnTo>
                  <a:lnTo>
                    <a:pt x="3606" y="939"/>
                  </a:lnTo>
                  <a:lnTo>
                    <a:pt x="3507" y="791"/>
                  </a:lnTo>
                  <a:lnTo>
                    <a:pt x="3409" y="642"/>
                  </a:lnTo>
                  <a:lnTo>
                    <a:pt x="3310" y="494"/>
                  </a:lnTo>
                  <a:lnTo>
                    <a:pt x="3186" y="371"/>
                  </a:lnTo>
                  <a:lnTo>
                    <a:pt x="3038" y="247"/>
                  </a:lnTo>
                  <a:lnTo>
                    <a:pt x="2865" y="173"/>
                  </a:lnTo>
                  <a:lnTo>
                    <a:pt x="2692" y="99"/>
                  </a:lnTo>
                  <a:lnTo>
                    <a:pt x="2519" y="50"/>
                  </a:lnTo>
                  <a:lnTo>
                    <a:pt x="234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8"/>
            <p:cNvSpPr/>
            <p:nvPr/>
          </p:nvSpPr>
          <p:spPr>
            <a:xfrm>
              <a:off x="4401725" y="-1112800"/>
              <a:ext cx="93875" cy="104975"/>
            </a:xfrm>
            <a:custGeom>
              <a:rect b="b" l="l" r="r" t="t"/>
              <a:pathLst>
                <a:path extrusionOk="0" h="4199" w="3755">
                  <a:moveTo>
                    <a:pt x="1976" y="1"/>
                  </a:moveTo>
                  <a:lnTo>
                    <a:pt x="1803" y="25"/>
                  </a:lnTo>
                  <a:lnTo>
                    <a:pt x="1630" y="75"/>
                  </a:lnTo>
                  <a:lnTo>
                    <a:pt x="1457" y="149"/>
                  </a:lnTo>
                  <a:lnTo>
                    <a:pt x="1284" y="248"/>
                  </a:lnTo>
                  <a:lnTo>
                    <a:pt x="1112" y="346"/>
                  </a:lnTo>
                  <a:lnTo>
                    <a:pt x="939" y="470"/>
                  </a:lnTo>
                  <a:lnTo>
                    <a:pt x="791" y="593"/>
                  </a:lnTo>
                  <a:lnTo>
                    <a:pt x="642" y="741"/>
                  </a:lnTo>
                  <a:lnTo>
                    <a:pt x="519" y="914"/>
                  </a:lnTo>
                  <a:lnTo>
                    <a:pt x="395" y="1087"/>
                  </a:lnTo>
                  <a:lnTo>
                    <a:pt x="272" y="1285"/>
                  </a:lnTo>
                  <a:lnTo>
                    <a:pt x="198" y="1482"/>
                  </a:lnTo>
                  <a:lnTo>
                    <a:pt x="124" y="1705"/>
                  </a:lnTo>
                  <a:lnTo>
                    <a:pt x="50" y="1902"/>
                  </a:lnTo>
                  <a:lnTo>
                    <a:pt x="25" y="2100"/>
                  </a:lnTo>
                  <a:lnTo>
                    <a:pt x="0" y="2297"/>
                  </a:lnTo>
                  <a:lnTo>
                    <a:pt x="0" y="2520"/>
                  </a:lnTo>
                  <a:lnTo>
                    <a:pt x="25" y="2692"/>
                  </a:lnTo>
                  <a:lnTo>
                    <a:pt x="50" y="2890"/>
                  </a:lnTo>
                  <a:lnTo>
                    <a:pt x="99" y="3088"/>
                  </a:lnTo>
                  <a:lnTo>
                    <a:pt x="173" y="3261"/>
                  </a:lnTo>
                  <a:lnTo>
                    <a:pt x="247" y="3409"/>
                  </a:lnTo>
                  <a:lnTo>
                    <a:pt x="346" y="3557"/>
                  </a:lnTo>
                  <a:lnTo>
                    <a:pt x="470" y="3705"/>
                  </a:lnTo>
                  <a:lnTo>
                    <a:pt x="593" y="3829"/>
                  </a:lnTo>
                  <a:lnTo>
                    <a:pt x="741" y="3952"/>
                  </a:lnTo>
                  <a:lnTo>
                    <a:pt x="889" y="4026"/>
                  </a:lnTo>
                  <a:lnTo>
                    <a:pt x="1062" y="4100"/>
                  </a:lnTo>
                  <a:lnTo>
                    <a:pt x="1235" y="4150"/>
                  </a:lnTo>
                  <a:lnTo>
                    <a:pt x="1408" y="4199"/>
                  </a:lnTo>
                  <a:lnTo>
                    <a:pt x="1778" y="4199"/>
                  </a:lnTo>
                  <a:lnTo>
                    <a:pt x="1951" y="4150"/>
                  </a:lnTo>
                  <a:lnTo>
                    <a:pt x="2124" y="4100"/>
                  </a:lnTo>
                  <a:lnTo>
                    <a:pt x="2297" y="4051"/>
                  </a:lnTo>
                  <a:lnTo>
                    <a:pt x="2470" y="3952"/>
                  </a:lnTo>
                  <a:lnTo>
                    <a:pt x="2643" y="3853"/>
                  </a:lnTo>
                  <a:lnTo>
                    <a:pt x="2816" y="3730"/>
                  </a:lnTo>
                  <a:lnTo>
                    <a:pt x="2964" y="3606"/>
                  </a:lnTo>
                  <a:lnTo>
                    <a:pt x="3112" y="3458"/>
                  </a:lnTo>
                  <a:lnTo>
                    <a:pt x="3236" y="3285"/>
                  </a:lnTo>
                  <a:lnTo>
                    <a:pt x="3359" y="3112"/>
                  </a:lnTo>
                  <a:lnTo>
                    <a:pt x="3482" y="2915"/>
                  </a:lnTo>
                  <a:lnTo>
                    <a:pt x="3557" y="2717"/>
                  </a:lnTo>
                  <a:lnTo>
                    <a:pt x="3631" y="2495"/>
                  </a:lnTo>
                  <a:lnTo>
                    <a:pt x="3705" y="2297"/>
                  </a:lnTo>
                  <a:lnTo>
                    <a:pt x="3729" y="2100"/>
                  </a:lnTo>
                  <a:lnTo>
                    <a:pt x="3754" y="1877"/>
                  </a:lnTo>
                  <a:lnTo>
                    <a:pt x="3754" y="1680"/>
                  </a:lnTo>
                  <a:lnTo>
                    <a:pt x="3729" y="1482"/>
                  </a:lnTo>
                  <a:lnTo>
                    <a:pt x="3705" y="1309"/>
                  </a:lnTo>
                  <a:lnTo>
                    <a:pt x="3655" y="1112"/>
                  </a:lnTo>
                  <a:lnTo>
                    <a:pt x="3581" y="939"/>
                  </a:lnTo>
                  <a:lnTo>
                    <a:pt x="3507" y="791"/>
                  </a:lnTo>
                  <a:lnTo>
                    <a:pt x="3408" y="618"/>
                  </a:lnTo>
                  <a:lnTo>
                    <a:pt x="3285" y="494"/>
                  </a:lnTo>
                  <a:lnTo>
                    <a:pt x="3161" y="371"/>
                  </a:lnTo>
                  <a:lnTo>
                    <a:pt x="3013" y="248"/>
                  </a:lnTo>
                  <a:lnTo>
                    <a:pt x="2865" y="149"/>
                  </a:lnTo>
                  <a:lnTo>
                    <a:pt x="2692" y="75"/>
                  </a:lnTo>
                  <a:lnTo>
                    <a:pt x="2519" y="25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6" name="Google Shape;916;p28"/>
          <p:cNvGrpSpPr/>
          <p:nvPr/>
        </p:nvGrpSpPr>
        <p:grpSpPr>
          <a:xfrm>
            <a:off x="8175448" y="4221848"/>
            <a:ext cx="1355497" cy="1270466"/>
            <a:chOff x="8195600" y="-957775"/>
            <a:chExt cx="895900" cy="839700"/>
          </a:xfrm>
        </p:grpSpPr>
        <p:sp>
          <p:nvSpPr>
            <p:cNvPr id="917" name="Google Shape;917;p28"/>
            <p:cNvSpPr/>
            <p:nvPr/>
          </p:nvSpPr>
          <p:spPr>
            <a:xfrm>
              <a:off x="8195600" y="-957775"/>
              <a:ext cx="895900" cy="839700"/>
            </a:xfrm>
            <a:custGeom>
              <a:rect b="b" l="l" r="r" t="t"/>
              <a:pathLst>
                <a:path extrusionOk="0" h="33588" w="35836">
                  <a:moveTo>
                    <a:pt x="21882" y="1334"/>
                  </a:moveTo>
                  <a:lnTo>
                    <a:pt x="22524" y="1358"/>
                  </a:lnTo>
                  <a:lnTo>
                    <a:pt x="23141" y="1433"/>
                  </a:lnTo>
                  <a:lnTo>
                    <a:pt x="23758" y="1531"/>
                  </a:lnTo>
                  <a:lnTo>
                    <a:pt x="24351" y="1704"/>
                  </a:lnTo>
                  <a:lnTo>
                    <a:pt x="24944" y="1902"/>
                  </a:lnTo>
                  <a:lnTo>
                    <a:pt x="25512" y="2173"/>
                  </a:lnTo>
                  <a:lnTo>
                    <a:pt x="26055" y="2470"/>
                  </a:lnTo>
                  <a:lnTo>
                    <a:pt x="26574" y="2816"/>
                  </a:lnTo>
                  <a:lnTo>
                    <a:pt x="27092" y="3211"/>
                  </a:lnTo>
                  <a:lnTo>
                    <a:pt x="27562" y="3655"/>
                  </a:lnTo>
                  <a:lnTo>
                    <a:pt x="27982" y="4124"/>
                  </a:lnTo>
                  <a:lnTo>
                    <a:pt x="28377" y="4668"/>
                  </a:lnTo>
                  <a:lnTo>
                    <a:pt x="28747" y="5211"/>
                  </a:lnTo>
                  <a:lnTo>
                    <a:pt x="28920" y="5557"/>
                  </a:lnTo>
                  <a:lnTo>
                    <a:pt x="29093" y="5903"/>
                  </a:lnTo>
                  <a:lnTo>
                    <a:pt x="29241" y="6273"/>
                  </a:lnTo>
                  <a:lnTo>
                    <a:pt x="29365" y="6619"/>
                  </a:lnTo>
                  <a:lnTo>
                    <a:pt x="29439" y="6792"/>
                  </a:lnTo>
                  <a:lnTo>
                    <a:pt x="29537" y="7162"/>
                  </a:lnTo>
                  <a:lnTo>
                    <a:pt x="29612" y="7508"/>
                  </a:lnTo>
                  <a:lnTo>
                    <a:pt x="29686" y="7878"/>
                  </a:lnTo>
                  <a:lnTo>
                    <a:pt x="29735" y="8249"/>
                  </a:lnTo>
                  <a:lnTo>
                    <a:pt x="29241" y="8076"/>
                  </a:lnTo>
                  <a:lnTo>
                    <a:pt x="28722" y="7952"/>
                  </a:lnTo>
                  <a:lnTo>
                    <a:pt x="28229" y="7854"/>
                  </a:lnTo>
                  <a:lnTo>
                    <a:pt x="27710" y="7780"/>
                  </a:lnTo>
                  <a:lnTo>
                    <a:pt x="27043" y="7730"/>
                  </a:lnTo>
                  <a:lnTo>
                    <a:pt x="26376" y="7730"/>
                  </a:lnTo>
                  <a:lnTo>
                    <a:pt x="25734" y="7780"/>
                  </a:lnTo>
                  <a:lnTo>
                    <a:pt x="25067" y="7878"/>
                  </a:lnTo>
                  <a:lnTo>
                    <a:pt x="24425" y="8027"/>
                  </a:lnTo>
                  <a:lnTo>
                    <a:pt x="23783" y="8224"/>
                  </a:lnTo>
                  <a:lnTo>
                    <a:pt x="23166" y="8446"/>
                  </a:lnTo>
                  <a:lnTo>
                    <a:pt x="22573" y="8743"/>
                  </a:lnTo>
                  <a:lnTo>
                    <a:pt x="22499" y="8051"/>
                  </a:lnTo>
                  <a:lnTo>
                    <a:pt x="22400" y="7360"/>
                  </a:lnTo>
                  <a:lnTo>
                    <a:pt x="22252" y="6718"/>
                  </a:lnTo>
                  <a:lnTo>
                    <a:pt x="22054" y="6075"/>
                  </a:lnTo>
                  <a:lnTo>
                    <a:pt x="21807" y="5433"/>
                  </a:lnTo>
                  <a:lnTo>
                    <a:pt x="21511" y="4841"/>
                  </a:lnTo>
                  <a:lnTo>
                    <a:pt x="21190" y="4273"/>
                  </a:lnTo>
                  <a:lnTo>
                    <a:pt x="20820" y="3729"/>
                  </a:lnTo>
                  <a:lnTo>
                    <a:pt x="20424" y="3235"/>
                  </a:lnTo>
                  <a:lnTo>
                    <a:pt x="20005" y="2766"/>
                  </a:lnTo>
                  <a:lnTo>
                    <a:pt x="19535" y="2346"/>
                  </a:lnTo>
                  <a:lnTo>
                    <a:pt x="19041" y="1926"/>
                  </a:lnTo>
                  <a:lnTo>
                    <a:pt x="19535" y="1754"/>
                  </a:lnTo>
                  <a:lnTo>
                    <a:pt x="20005" y="1605"/>
                  </a:lnTo>
                  <a:lnTo>
                    <a:pt x="20622" y="1457"/>
                  </a:lnTo>
                  <a:lnTo>
                    <a:pt x="21264" y="1383"/>
                  </a:lnTo>
                  <a:lnTo>
                    <a:pt x="21882" y="1334"/>
                  </a:lnTo>
                  <a:close/>
                  <a:moveTo>
                    <a:pt x="13460" y="1358"/>
                  </a:moveTo>
                  <a:lnTo>
                    <a:pt x="14003" y="1383"/>
                  </a:lnTo>
                  <a:lnTo>
                    <a:pt x="14547" y="1433"/>
                  </a:lnTo>
                  <a:lnTo>
                    <a:pt x="15065" y="1531"/>
                  </a:lnTo>
                  <a:lnTo>
                    <a:pt x="15584" y="1655"/>
                  </a:lnTo>
                  <a:lnTo>
                    <a:pt x="15979" y="1778"/>
                  </a:lnTo>
                  <a:lnTo>
                    <a:pt x="16399" y="1926"/>
                  </a:lnTo>
                  <a:lnTo>
                    <a:pt x="16053" y="2223"/>
                  </a:lnTo>
                  <a:lnTo>
                    <a:pt x="15732" y="2519"/>
                  </a:lnTo>
                  <a:lnTo>
                    <a:pt x="15411" y="2816"/>
                  </a:lnTo>
                  <a:lnTo>
                    <a:pt x="15115" y="3137"/>
                  </a:lnTo>
                  <a:lnTo>
                    <a:pt x="14868" y="3458"/>
                  </a:lnTo>
                  <a:lnTo>
                    <a:pt x="14645" y="3754"/>
                  </a:lnTo>
                  <a:lnTo>
                    <a:pt x="14423" y="4075"/>
                  </a:lnTo>
                  <a:lnTo>
                    <a:pt x="14201" y="4396"/>
                  </a:lnTo>
                  <a:lnTo>
                    <a:pt x="14003" y="4742"/>
                  </a:lnTo>
                  <a:lnTo>
                    <a:pt x="13830" y="5088"/>
                  </a:lnTo>
                  <a:lnTo>
                    <a:pt x="13682" y="5433"/>
                  </a:lnTo>
                  <a:lnTo>
                    <a:pt x="13534" y="5779"/>
                  </a:lnTo>
                  <a:lnTo>
                    <a:pt x="13386" y="6150"/>
                  </a:lnTo>
                  <a:lnTo>
                    <a:pt x="13287" y="6520"/>
                  </a:lnTo>
                  <a:lnTo>
                    <a:pt x="13188" y="6890"/>
                  </a:lnTo>
                  <a:lnTo>
                    <a:pt x="13090" y="7261"/>
                  </a:lnTo>
                  <a:lnTo>
                    <a:pt x="13016" y="7631"/>
                  </a:lnTo>
                  <a:lnTo>
                    <a:pt x="12966" y="8027"/>
                  </a:lnTo>
                  <a:lnTo>
                    <a:pt x="12941" y="8397"/>
                  </a:lnTo>
                  <a:lnTo>
                    <a:pt x="12917" y="8792"/>
                  </a:lnTo>
                  <a:lnTo>
                    <a:pt x="12373" y="8570"/>
                  </a:lnTo>
                  <a:lnTo>
                    <a:pt x="11830" y="8372"/>
                  </a:lnTo>
                  <a:lnTo>
                    <a:pt x="11287" y="8224"/>
                  </a:lnTo>
                  <a:lnTo>
                    <a:pt x="10743" y="8101"/>
                  </a:lnTo>
                  <a:lnTo>
                    <a:pt x="10200" y="8027"/>
                  </a:lnTo>
                  <a:lnTo>
                    <a:pt x="9657" y="7977"/>
                  </a:lnTo>
                  <a:lnTo>
                    <a:pt x="9089" y="7952"/>
                  </a:lnTo>
                  <a:lnTo>
                    <a:pt x="8545" y="7977"/>
                  </a:lnTo>
                  <a:lnTo>
                    <a:pt x="7829" y="8051"/>
                  </a:lnTo>
                  <a:lnTo>
                    <a:pt x="7113" y="8199"/>
                  </a:lnTo>
                  <a:lnTo>
                    <a:pt x="6397" y="8372"/>
                  </a:lnTo>
                  <a:lnTo>
                    <a:pt x="5705" y="8619"/>
                  </a:lnTo>
                  <a:lnTo>
                    <a:pt x="5779" y="8027"/>
                  </a:lnTo>
                  <a:lnTo>
                    <a:pt x="5878" y="7434"/>
                  </a:lnTo>
                  <a:lnTo>
                    <a:pt x="6051" y="6792"/>
                  </a:lnTo>
                  <a:lnTo>
                    <a:pt x="6273" y="6174"/>
                  </a:lnTo>
                  <a:lnTo>
                    <a:pt x="6545" y="5582"/>
                  </a:lnTo>
                  <a:lnTo>
                    <a:pt x="6866" y="5038"/>
                  </a:lnTo>
                  <a:lnTo>
                    <a:pt x="7237" y="4495"/>
                  </a:lnTo>
                  <a:lnTo>
                    <a:pt x="7632" y="4001"/>
                  </a:lnTo>
                  <a:lnTo>
                    <a:pt x="8076" y="3532"/>
                  </a:lnTo>
                  <a:lnTo>
                    <a:pt x="8570" y="3087"/>
                  </a:lnTo>
                  <a:lnTo>
                    <a:pt x="9089" y="2717"/>
                  </a:lnTo>
                  <a:lnTo>
                    <a:pt x="9632" y="2371"/>
                  </a:lnTo>
                  <a:lnTo>
                    <a:pt x="10225" y="2075"/>
                  </a:lnTo>
                  <a:lnTo>
                    <a:pt x="10818" y="1828"/>
                  </a:lnTo>
                  <a:lnTo>
                    <a:pt x="11460" y="1630"/>
                  </a:lnTo>
                  <a:lnTo>
                    <a:pt x="12102" y="1482"/>
                  </a:lnTo>
                  <a:lnTo>
                    <a:pt x="12423" y="1433"/>
                  </a:lnTo>
                  <a:lnTo>
                    <a:pt x="12769" y="1383"/>
                  </a:lnTo>
                  <a:lnTo>
                    <a:pt x="13114" y="1358"/>
                  </a:lnTo>
                  <a:close/>
                  <a:moveTo>
                    <a:pt x="31044" y="10397"/>
                  </a:moveTo>
                  <a:lnTo>
                    <a:pt x="31365" y="10620"/>
                  </a:lnTo>
                  <a:lnTo>
                    <a:pt x="31661" y="10842"/>
                  </a:lnTo>
                  <a:lnTo>
                    <a:pt x="31958" y="11089"/>
                  </a:lnTo>
                  <a:lnTo>
                    <a:pt x="32229" y="11361"/>
                  </a:lnTo>
                  <a:lnTo>
                    <a:pt x="32649" y="11830"/>
                  </a:lnTo>
                  <a:lnTo>
                    <a:pt x="33044" y="12324"/>
                  </a:lnTo>
                  <a:lnTo>
                    <a:pt x="33390" y="12867"/>
                  </a:lnTo>
                  <a:lnTo>
                    <a:pt x="33686" y="13410"/>
                  </a:lnTo>
                  <a:lnTo>
                    <a:pt x="33958" y="13978"/>
                  </a:lnTo>
                  <a:lnTo>
                    <a:pt x="34156" y="14571"/>
                  </a:lnTo>
                  <a:lnTo>
                    <a:pt x="34304" y="15164"/>
                  </a:lnTo>
                  <a:lnTo>
                    <a:pt x="34427" y="15781"/>
                  </a:lnTo>
                  <a:lnTo>
                    <a:pt x="34477" y="16399"/>
                  </a:lnTo>
                  <a:lnTo>
                    <a:pt x="34501" y="17041"/>
                  </a:lnTo>
                  <a:lnTo>
                    <a:pt x="34452" y="17658"/>
                  </a:lnTo>
                  <a:lnTo>
                    <a:pt x="34353" y="18300"/>
                  </a:lnTo>
                  <a:lnTo>
                    <a:pt x="34205" y="18918"/>
                  </a:lnTo>
                  <a:lnTo>
                    <a:pt x="34007" y="19535"/>
                  </a:lnTo>
                  <a:lnTo>
                    <a:pt x="33761" y="20128"/>
                  </a:lnTo>
                  <a:lnTo>
                    <a:pt x="33464" y="20721"/>
                  </a:lnTo>
                  <a:lnTo>
                    <a:pt x="33143" y="21214"/>
                  </a:lnTo>
                  <a:lnTo>
                    <a:pt x="32797" y="21684"/>
                  </a:lnTo>
                  <a:lnTo>
                    <a:pt x="32427" y="22128"/>
                  </a:lnTo>
                  <a:lnTo>
                    <a:pt x="32032" y="22523"/>
                  </a:lnTo>
                  <a:lnTo>
                    <a:pt x="31760" y="22746"/>
                  </a:lnTo>
                  <a:lnTo>
                    <a:pt x="31488" y="22968"/>
                  </a:lnTo>
                  <a:lnTo>
                    <a:pt x="31414" y="22449"/>
                  </a:lnTo>
                  <a:lnTo>
                    <a:pt x="31291" y="21931"/>
                  </a:lnTo>
                  <a:lnTo>
                    <a:pt x="31118" y="21412"/>
                  </a:lnTo>
                  <a:lnTo>
                    <a:pt x="30945" y="20918"/>
                  </a:lnTo>
                  <a:lnTo>
                    <a:pt x="30649" y="20251"/>
                  </a:lnTo>
                  <a:lnTo>
                    <a:pt x="30303" y="19609"/>
                  </a:lnTo>
                  <a:lnTo>
                    <a:pt x="29908" y="18992"/>
                  </a:lnTo>
                  <a:lnTo>
                    <a:pt x="29463" y="18424"/>
                  </a:lnTo>
                  <a:lnTo>
                    <a:pt x="28994" y="17880"/>
                  </a:lnTo>
                  <a:lnTo>
                    <a:pt x="28451" y="17387"/>
                  </a:lnTo>
                  <a:lnTo>
                    <a:pt x="27907" y="16942"/>
                  </a:lnTo>
                  <a:lnTo>
                    <a:pt x="27290" y="16547"/>
                  </a:lnTo>
                  <a:lnTo>
                    <a:pt x="27784" y="16152"/>
                  </a:lnTo>
                  <a:lnTo>
                    <a:pt x="28253" y="15757"/>
                  </a:lnTo>
                  <a:lnTo>
                    <a:pt x="28698" y="15312"/>
                  </a:lnTo>
                  <a:lnTo>
                    <a:pt x="29093" y="14867"/>
                  </a:lnTo>
                  <a:lnTo>
                    <a:pt x="29439" y="14398"/>
                  </a:lnTo>
                  <a:lnTo>
                    <a:pt x="29784" y="13880"/>
                  </a:lnTo>
                  <a:lnTo>
                    <a:pt x="30081" y="13386"/>
                  </a:lnTo>
                  <a:lnTo>
                    <a:pt x="30328" y="12842"/>
                  </a:lnTo>
                  <a:lnTo>
                    <a:pt x="30575" y="12250"/>
                  </a:lnTo>
                  <a:lnTo>
                    <a:pt x="30772" y="11632"/>
                  </a:lnTo>
                  <a:lnTo>
                    <a:pt x="30920" y="11015"/>
                  </a:lnTo>
                  <a:lnTo>
                    <a:pt x="31044" y="10397"/>
                  </a:lnTo>
                  <a:close/>
                  <a:moveTo>
                    <a:pt x="4495" y="10842"/>
                  </a:moveTo>
                  <a:lnTo>
                    <a:pt x="4594" y="11262"/>
                  </a:lnTo>
                  <a:lnTo>
                    <a:pt x="4718" y="11682"/>
                  </a:lnTo>
                  <a:lnTo>
                    <a:pt x="4841" y="12077"/>
                  </a:lnTo>
                  <a:lnTo>
                    <a:pt x="4989" y="12497"/>
                  </a:lnTo>
                  <a:lnTo>
                    <a:pt x="5286" y="13139"/>
                  </a:lnTo>
                  <a:lnTo>
                    <a:pt x="5607" y="13756"/>
                  </a:lnTo>
                  <a:lnTo>
                    <a:pt x="6002" y="14349"/>
                  </a:lnTo>
                  <a:lnTo>
                    <a:pt x="6422" y="14917"/>
                  </a:lnTo>
                  <a:lnTo>
                    <a:pt x="6891" y="15435"/>
                  </a:lnTo>
                  <a:lnTo>
                    <a:pt x="7385" y="15929"/>
                  </a:lnTo>
                  <a:lnTo>
                    <a:pt x="7953" y="16374"/>
                  </a:lnTo>
                  <a:lnTo>
                    <a:pt x="8521" y="16794"/>
                  </a:lnTo>
                  <a:lnTo>
                    <a:pt x="7928" y="17189"/>
                  </a:lnTo>
                  <a:lnTo>
                    <a:pt x="7409" y="17633"/>
                  </a:lnTo>
                  <a:lnTo>
                    <a:pt x="6891" y="18103"/>
                  </a:lnTo>
                  <a:lnTo>
                    <a:pt x="6446" y="18597"/>
                  </a:lnTo>
                  <a:lnTo>
                    <a:pt x="6026" y="19140"/>
                  </a:lnTo>
                  <a:lnTo>
                    <a:pt x="5656" y="19683"/>
                  </a:lnTo>
                  <a:lnTo>
                    <a:pt x="5335" y="20276"/>
                  </a:lnTo>
                  <a:lnTo>
                    <a:pt x="5039" y="20869"/>
                  </a:lnTo>
                  <a:lnTo>
                    <a:pt x="4816" y="21437"/>
                  </a:lnTo>
                  <a:lnTo>
                    <a:pt x="4643" y="22029"/>
                  </a:lnTo>
                  <a:lnTo>
                    <a:pt x="4495" y="22622"/>
                  </a:lnTo>
                  <a:lnTo>
                    <a:pt x="4372" y="23240"/>
                  </a:lnTo>
                  <a:lnTo>
                    <a:pt x="4100" y="23017"/>
                  </a:lnTo>
                  <a:lnTo>
                    <a:pt x="3853" y="22795"/>
                  </a:lnTo>
                  <a:lnTo>
                    <a:pt x="3606" y="22548"/>
                  </a:lnTo>
                  <a:lnTo>
                    <a:pt x="3359" y="22301"/>
                  </a:lnTo>
                  <a:lnTo>
                    <a:pt x="3137" y="22054"/>
                  </a:lnTo>
                  <a:lnTo>
                    <a:pt x="2742" y="21511"/>
                  </a:lnTo>
                  <a:lnTo>
                    <a:pt x="2371" y="20943"/>
                  </a:lnTo>
                  <a:lnTo>
                    <a:pt x="2075" y="20350"/>
                  </a:lnTo>
                  <a:lnTo>
                    <a:pt x="1828" y="19733"/>
                  </a:lnTo>
                  <a:lnTo>
                    <a:pt x="1630" y="19115"/>
                  </a:lnTo>
                  <a:lnTo>
                    <a:pt x="1482" y="18448"/>
                  </a:lnTo>
                  <a:lnTo>
                    <a:pt x="1383" y="17806"/>
                  </a:lnTo>
                  <a:lnTo>
                    <a:pt x="1359" y="17140"/>
                  </a:lnTo>
                  <a:lnTo>
                    <a:pt x="1383" y="16473"/>
                  </a:lnTo>
                  <a:lnTo>
                    <a:pt x="1458" y="15781"/>
                  </a:lnTo>
                  <a:lnTo>
                    <a:pt x="1507" y="15460"/>
                  </a:lnTo>
                  <a:lnTo>
                    <a:pt x="1606" y="15139"/>
                  </a:lnTo>
                  <a:lnTo>
                    <a:pt x="1680" y="14793"/>
                  </a:lnTo>
                  <a:lnTo>
                    <a:pt x="1803" y="14472"/>
                  </a:lnTo>
                  <a:lnTo>
                    <a:pt x="1927" y="14151"/>
                  </a:lnTo>
                  <a:lnTo>
                    <a:pt x="2050" y="13830"/>
                  </a:lnTo>
                  <a:lnTo>
                    <a:pt x="2223" y="13509"/>
                  </a:lnTo>
                  <a:lnTo>
                    <a:pt x="2396" y="13188"/>
                  </a:lnTo>
                  <a:lnTo>
                    <a:pt x="2668" y="12744"/>
                  </a:lnTo>
                  <a:lnTo>
                    <a:pt x="2964" y="12348"/>
                  </a:lnTo>
                  <a:lnTo>
                    <a:pt x="3285" y="11953"/>
                  </a:lnTo>
                  <a:lnTo>
                    <a:pt x="3631" y="11583"/>
                  </a:lnTo>
                  <a:lnTo>
                    <a:pt x="4051" y="11188"/>
                  </a:lnTo>
                  <a:lnTo>
                    <a:pt x="4495" y="10842"/>
                  </a:lnTo>
                  <a:close/>
                  <a:moveTo>
                    <a:pt x="17733" y="2643"/>
                  </a:moveTo>
                  <a:lnTo>
                    <a:pt x="18251" y="3013"/>
                  </a:lnTo>
                  <a:lnTo>
                    <a:pt x="18720" y="3433"/>
                  </a:lnTo>
                  <a:lnTo>
                    <a:pt x="19165" y="3878"/>
                  </a:lnTo>
                  <a:lnTo>
                    <a:pt x="19585" y="4371"/>
                  </a:lnTo>
                  <a:lnTo>
                    <a:pt x="19955" y="4890"/>
                  </a:lnTo>
                  <a:lnTo>
                    <a:pt x="20301" y="5433"/>
                  </a:lnTo>
                  <a:lnTo>
                    <a:pt x="20573" y="6001"/>
                  </a:lnTo>
                  <a:lnTo>
                    <a:pt x="20820" y="6619"/>
                  </a:lnTo>
                  <a:lnTo>
                    <a:pt x="20992" y="7212"/>
                  </a:lnTo>
                  <a:lnTo>
                    <a:pt x="21116" y="7829"/>
                  </a:lnTo>
                  <a:lnTo>
                    <a:pt x="21190" y="8471"/>
                  </a:lnTo>
                  <a:lnTo>
                    <a:pt x="21215" y="9138"/>
                  </a:lnTo>
                  <a:lnTo>
                    <a:pt x="21215" y="9459"/>
                  </a:lnTo>
                  <a:lnTo>
                    <a:pt x="21585" y="9632"/>
                  </a:lnTo>
                  <a:lnTo>
                    <a:pt x="21931" y="9829"/>
                  </a:lnTo>
                  <a:lnTo>
                    <a:pt x="22277" y="10027"/>
                  </a:lnTo>
                  <a:lnTo>
                    <a:pt x="22622" y="10249"/>
                  </a:lnTo>
                  <a:lnTo>
                    <a:pt x="22919" y="10076"/>
                  </a:lnTo>
                  <a:lnTo>
                    <a:pt x="23240" y="9903"/>
                  </a:lnTo>
                  <a:lnTo>
                    <a:pt x="23536" y="9755"/>
                  </a:lnTo>
                  <a:lnTo>
                    <a:pt x="23857" y="9632"/>
                  </a:lnTo>
                  <a:lnTo>
                    <a:pt x="24203" y="9508"/>
                  </a:lnTo>
                  <a:lnTo>
                    <a:pt x="24524" y="9410"/>
                  </a:lnTo>
                  <a:lnTo>
                    <a:pt x="24870" y="9311"/>
                  </a:lnTo>
                  <a:lnTo>
                    <a:pt x="25216" y="9237"/>
                  </a:lnTo>
                  <a:lnTo>
                    <a:pt x="25759" y="9138"/>
                  </a:lnTo>
                  <a:lnTo>
                    <a:pt x="26352" y="9088"/>
                  </a:lnTo>
                  <a:lnTo>
                    <a:pt x="26920" y="9088"/>
                  </a:lnTo>
                  <a:lnTo>
                    <a:pt x="27488" y="9113"/>
                  </a:lnTo>
                  <a:lnTo>
                    <a:pt x="28056" y="9187"/>
                  </a:lnTo>
                  <a:lnTo>
                    <a:pt x="28648" y="9311"/>
                  </a:lnTo>
                  <a:lnTo>
                    <a:pt x="29192" y="9484"/>
                  </a:lnTo>
                  <a:lnTo>
                    <a:pt x="29760" y="9706"/>
                  </a:lnTo>
                  <a:lnTo>
                    <a:pt x="29686" y="10323"/>
                  </a:lnTo>
                  <a:lnTo>
                    <a:pt x="29562" y="10965"/>
                  </a:lnTo>
                  <a:lnTo>
                    <a:pt x="29389" y="11558"/>
                  </a:lnTo>
                  <a:lnTo>
                    <a:pt x="29167" y="12151"/>
                  </a:lnTo>
                  <a:lnTo>
                    <a:pt x="28895" y="12744"/>
                  </a:lnTo>
                  <a:lnTo>
                    <a:pt x="28550" y="13287"/>
                  </a:lnTo>
                  <a:lnTo>
                    <a:pt x="28204" y="13806"/>
                  </a:lnTo>
                  <a:lnTo>
                    <a:pt x="27784" y="14324"/>
                  </a:lnTo>
                  <a:lnTo>
                    <a:pt x="27364" y="14744"/>
                  </a:lnTo>
                  <a:lnTo>
                    <a:pt x="26920" y="15139"/>
                  </a:lnTo>
                  <a:lnTo>
                    <a:pt x="26426" y="15485"/>
                  </a:lnTo>
                  <a:lnTo>
                    <a:pt x="25907" y="15831"/>
                  </a:lnTo>
                  <a:lnTo>
                    <a:pt x="25858" y="15806"/>
                  </a:lnTo>
                  <a:lnTo>
                    <a:pt x="25907" y="16250"/>
                  </a:lnTo>
                  <a:lnTo>
                    <a:pt x="25907" y="16695"/>
                  </a:lnTo>
                  <a:lnTo>
                    <a:pt x="25882" y="17362"/>
                  </a:lnTo>
                  <a:lnTo>
                    <a:pt x="25956" y="17337"/>
                  </a:lnTo>
                  <a:lnTo>
                    <a:pt x="26352" y="17535"/>
                  </a:lnTo>
                  <a:lnTo>
                    <a:pt x="26722" y="17782"/>
                  </a:lnTo>
                  <a:lnTo>
                    <a:pt x="27092" y="18029"/>
                  </a:lnTo>
                  <a:lnTo>
                    <a:pt x="27438" y="18300"/>
                  </a:lnTo>
                  <a:lnTo>
                    <a:pt x="27784" y="18597"/>
                  </a:lnTo>
                  <a:lnTo>
                    <a:pt x="28105" y="18918"/>
                  </a:lnTo>
                  <a:lnTo>
                    <a:pt x="28401" y="19239"/>
                  </a:lnTo>
                  <a:lnTo>
                    <a:pt x="28673" y="19584"/>
                  </a:lnTo>
                  <a:lnTo>
                    <a:pt x="28994" y="20054"/>
                  </a:lnTo>
                  <a:lnTo>
                    <a:pt x="29266" y="20523"/>
                  </a:lnTo>
                  <a:lnTo>
                    <a:pt x="29513" y="21017"/>
                  </a:lnTo>
                  <a:lnTo>
                    <a:pt x="29735" y="21536"/>
                  </a:lnTo>
                  <a:lnTo>
                    <a:pt x="29908" y="22079"/>
                  </a:lnTo>
                  <a:lnTo>
                    <a:pt x="30056" y="22622"/>
                  </a:lnTo>
                  <a:lnTo>
                    <a:pt x="30155" y="23190"/>
                  </a:lnTo>
                  <a:lnTo>
                    <a:pt x="30229" y="23783"/>
                  </a:lnTo>
                  <a:lnTo>
                    <a:pt x="29710" y="24005"/>
                  </a:lnTo>
                  <a:lnTo>
                    <a:pt x="29192" y="24203"/>
                  </a:lnTo>
                  <a:lnTo>
                    <a:pt x="28673" y="24376"/>
                  </a:lnTo>
                  <a:lnTo>
                    <a:pt x="28130" y="24474"/>
                  </a:lnTo>
                  <a:lnTo>
                    <a:pt x="27586" y="24573"/>
                  </a:lnTo>
                  <a:lnTo>
                    <a:pt x="27018" y="24598"/>
                  </a:lnTo>
                  <a:lnTo>
                    <a:pt x="26475" y="24598"/>
                  </a:lnTo>
                  <a:lnTo>
                    <a:pt x="25907" y="24573"/>
                  </a:lnTo>
                  <a:lnTo>
                    <a:pt x="25512" y="24524"/>
                  </a:lnTo>
                  <a:lnTo>
                    <a:pt x="25117" y="24450"/>
                  </a:lnTo>
                  <a:lnTo>
                    <a:pt x="24746" y="24351"/>
                  </a:lnTo>
                  <a:lnTo>
                    <a:pt x="24351" y="24227"/>
                  </a:lnTo>
                  <a:lnTo>
                    <a:pt x="23956" y="24104"/>
                  </a:lnTo>
                  <a:lnTo>
                    <a:pt x="23586" y="23956"/>
                  </a:lnTo>
                  <a:lnTo>
                    <a:pt x="23215" y="23783"/>
                  </a:lnTo>
                  <a:lnTo>
                    <a:pt x="22845" y="23561"/>
                  </a:lnTo>
                  <a:lnTo>
                    <a:pt x="22450" y="23338"/>
                  </a:lnTo>
                  <a:lnTo>
                    <a:pt x="22450" y="23264"/>
                  </a:lnTo>
                  <a:lnTo>
                    <a:pt x="22129" y="23462"/>
                  </a:lnTo>
                  <a:lnTo>
                    <a:pt x="21783" y="23659"/>
                  </a:lnTo>
                  <a:lnTo>
                    <a:pt x="21437" y="23832"/>
                  </a:lnTo>
                  <a:lnTo>
                    <a:pt x="21091" y="24005"/>
                  </a:lnTo>
                  <a:lnTo>
                    <a:pt x="21165" y="24055"/>
                  </a:lnTo>
                  <a:lnTo>
                    <a:pt x="21165" y="24425"/>
                  </a:lnTo>
                  <a:lnTo>
                    <a:pt x="21165" y="24771"/>
                  </a:lnTo>
                  <a:lnTo>
                    <a:pt x="21141" y="25117"/>
                  </a:lnTo>
                  <a:lnTo>
                    <a:pt x="21116" y="25462"/>
                  </a:lnTo>
                  <a:lnTo>
                    <a:pt x="21067" y="25808"/>
                  </a:lnTo>
                  <a:lnTo>
                    <a:pt x="20992" y="26154"/>
                  </a:lnTo>
                  <a:lnTo>
                    <a:pt x="20918" y="26500"/>
                  </a:lnTo>
                  <a:lnTo>
                    <a:pt x="20820" y="26821"/>
                  </a:lnTo>
                  <a:lnTo>
                    <a:pt x="20622" y="27389"/>
                  </a:lnTo>
                  <a:lnTo>
                    <a:pt x="20375" y="27932"/>
                  </a:lnTo>
                  <a:lnTo>
                    <a:pt x="20079" y="28451"/>
                  </a:lnTo>
                  <a:lnTo>
                    <a:pt x="19758" y="28944"/>
                  </a:lnTo>
                  <a:lnTo>
                    <a:pt x="19412" y="29414"/>
                  </a:lnTo>
                  <a:lnTo>
                    <a:pt x="18992" y="29858"/>
                  </a:lnTo>
                  <a:lnTo>
                    <a:pt x="18572" y="30278"/>
                  </a:lnTo>
                  <a:lnTo>
                    <a:pt x="18078" y="30673"/>
                  </a:lnTo>
                  <a:lnTo>
                    <a:pt x="17584" y="30303"/>
                  </a:lnTo>
                  <a:lnTo>
                    <a:pt x="17115" y="29908"/>
                  </a:lnTo>
                  <a:lnTo>
                    <a:pt x="16695" y="29463"/>
                  </a:lnTo>
                  <a:lnTo>
                    <a:pt x="16300" y="28969"/>
                  </a:lnTo>
                  <a:lnTo>
                    <a:pt x="15930" y="28475"/>
                  </a:lnTo>
                  <a:lnTo>
                    <a:pt x="15609" y="27932"/>
                  </a:lnTo>
                  <a:lnTo>
                    <a:pt x="15337" y="27364"/>
                  </a:lnTo>
                  <a:lnTo>
                    <a:pt x="15115" y="26771"/>
                  </a:lnTo>
                  <a:lnTo>
                    <a:pt x="14942" y="26178"/>
                  </a:lnTo>
                  <a:lnTo>
                    <a:pt x="14818" y="25561"/>
                  </a:lnTo>
                  <a:lnTo>
                    <a:pt x="14744" y="24919"/>
                  </a:lnTo>
                  <a:lnTo>
                    <a:pt x="14695" y="24277"/>
                  </a:lnTo>
                  <a:lnTo>
                    <a:pt x="14967" y="24055"/>
                  </a:lnTo>
                  <a:lnTo>
                    <a:pt x="14571" y="23882"/>
                  </a:lnTo>
                  <a:lnTo>
                    <a:pt x="14176" y="23684"/>
                  </a:lnTo>
                  <a:lnTo>
                    <a:pt x="13781" y="23462"/>
                  </a:lnTo>
                  <a:lnTo>
                    <a:pt x="13411" y="23215"/>
                  </a:lnTo>
                  <a:lnTo>
                    <a:pt x="13386" y="23561"/>
                  </a:lnTo>
                  <a:lnTo>
                    <a:pt x="12941" y="23832"/>
                  </a:lnTo>
                  <a:lnTo>
                    <a:pt x="12497" y="24079"/>
                  </a:lnTo>
                  <a:lnTo>
                    <a:pt x="12028" y="24277"/>
                  </a:lnTo>
                  <a:lnTo>
                    <a:pt x="11558" y="24450"/>
                  </a:lnTo>
                  <a:lnTo>
                    <a:pt x="11064" y="24598"/>
                  </a:lnTo>
                  <a:lnTo>
                    <a:pt x="10571" y="24697"/>
                  </a:lnTo>
                  <a:lnTo>
                    <a:pt x="10077" y="24771"/>
                  </a:lnTo>
                  <a:lnTo>
                    <a:pt x="9583" y="24820"/>
                  </a:lnTo>
                  <a:lnTo>
                    <a:pt x="9089" y="24845"/>
                  </a:lnTo>
                  <a:lnTo>
                    <a:pt x="8570" y="24820"/>
                  </a:lnTo>
                  <a:lnTo>
                    <a:pt x="8076" y="24771"/>
                  </a:lnTo>
                  <a:lnTo>
                    <a:pt x="7582" y="24697"/>
                  </a:lnTo>
                  <a:lnTo>
                    <a:pt x="7088" y="24573"/>
                  </a:lnTo>
                  <a:lnTo>
                    <a:pt x="6619" y="24425"/>
                  </a:lnTo>
                  <a:lnTo>
                    <a:pt x="6125" y="24252"/>
                  </a:lnTo>
                  <a:lnTo>
                    <a:pt x="5656" y="24030"/>
                  </a:lnTo>
                  <a:lnTo>
                    <a:pt x="5730" y="23412"/>
                  </a:lnTo>
                  <a:lnTo>
                    <a:pt x="5829" y="22795"/>
                  </a:lnTo>
                  <a:lnTo>
                    <a:pt x="5977" y="22202"/>
                  </a:lnTo>
                  <a:lnTo>
                    <a:pt x="6199" y="21610"/>
                  </a:lnTo>
                  <a:lnTo>
                    <a:pt x="6446" y="21042"/>
                  </a:lnTo>
                  <a:lnTo>
                    <a:pt x="6743" y="20498"/>
                  </a:lnTo>
                  <a:lnTo>
                    <a:pt x="7088" y="19980"/>
                  </a:lnTo>
                  <a:lnTo>
                    <a:pt x="7484" y="19461"/>
                  </a:lnTo>
                  <a:lnTo>
                    <a:pt x="7928" y="18992"/>
                  </a:lnTo>
                  <a:lnTo>
                    <a:pt x="8422" y="18547"/>
                  </a:lnTo>
                  <a:lnTo>
                    <a:pt x="8669" y="18325"/>
                  </a:lnTo>
                  <a:lnTo>
                    <a:pt x="8941" y="18127"/>
                  </a:lnTo>
                  <a:lnTo>
                    <a:pt x="9237" y="17930"/>
                  </a:lnTo>
                  <a:lnTo>
                    <a:pt x="9533" y="17757"/>
                  </a:lnTo>
                  <a:lnTo>
                    <a:pt x="9928" y="17535"/>
                  </a:lnTo>
                  <a:lnTo>
                    <a:pt x="10077" y="17584"/>
                  </a:lnTo>
                  <a:lnTo>
                    <a:pt x="10027" y="17140"/>
                  </a:lnTo>
                  <a:lnTo>
                    <a:pt x="10027" y="16695"/>
                  </a:lnTo>
                  <a:lnTo>
                    <a:pt x="10027" y="16349"/>
                  </a:lnTo>
                  <a:lnTo>
                    <a:pt x="10052" y="16004"/>
                  </a:lnTo>
                  <a:lnTo>
                    <a:pt x="9953" y="16053"/>
                  </a:lnTo>
                  <a:lnTo>
                    <a:pt x="9558" y="15831"/>
                  </a:lnTo>
                  <a:lnTo>
                    <a:pt x="9188" y="15608"/>
                  </a:lnTo>
                  <a:lnTo>
                    <a:pt x="8817" y="15361"/>
                  </a:lnTo>
                  <a:lnTo>
                    <a:pt x="8471" y="15065"/>
                  </a:lnTo>
                  <a:lnTo>
                    <a:pt x="8150" y="14793"/>
                  </a:lnTo>
                  <a:lnTo>
                    <a:pt x="7829" y="14472"/>
                  </a:lnTo>
                  <a:lnTo>
                    <a:pt x="7533" y="14151"/>
                  </a:lnTo>
                  <a:lnTo>
                    <a:pt x="7261" y="13806"/>
                  </a:lnTo>
                  <a:lnTo>
                    <a:pt x="6965" y="13386"/>
                  </a:lnTo>
                  <a:lnTo>
                    <a:pt x="6718" y="12966"/>
                  </a:lnTo>
                  <a:lnTo>
                    <a:pt x="6471" y="12521"/>
                  </a:lnTo>
                  <a:lnTo>
                    <a:pt x="6273" y="12052"/>
                  </a:lnTo>
                  <a:lnTo>
                    <a:pt x="6101" y="11583"/>
                  </a:lnTo>
                  <a:lnTo>
                    <a:pt x="5952" y="11089"/>
                  </a:lnTo>
                  <a:lnTo>
                    <a:pt x="5829" y="10595"/>
                  </a:lnTo>
                  <a:lnTo>
                    <a:pt x="5755" y="10076"/>
                  </a:lnTo>
                  <a:lnTo>
                    <a:pt x="6101" y="9928"/>
                  </a:lnTo>
                  <a:lnTo>
                    <a:pt x="6422" y="9780"/>
                  </a:lnTo>
                  <a:lnTo>
                    <a:pt x="6792" y="9681"/>
                  </a:lnTo>
                  <a:lnTo>
                    <a:pt x="7138" y="9558"/>
                  </a:lnTo>
                  <a:lnTo>
                    <a:pt x="7484" y="9484"/>
                  </a:lnTo>
                  <a:lnTo>
                    <a:pt x="7854" y="9410"/>
                  </a:lnTo>
                  <a:lnTo>
                    <a:pt x="8224" y="9360"/>
                  </a:lnTo>
                  <a:lnTo>
                    <a:pt x="8570" y="9335"/>
                  </a:lnTo>
                  <a:lnTo>
                    <a:pt x="8941" y="9311"/>
                  </a:lnTo>
                  <a:lnTo>
                    <a:pt x="9311" y="9311"/>
                  </a:lnTo>
                  <a:lnTo>
                    <a:pt x="9681" y="9335"/>
                  </a:lnTo>
                  <a:lnTo>
                    <a:pt x="10052" y="9360"/>
                  </a:lnTo>
                  <a:lnTo>
                    <a:pt x="10422" y="9434"/>
                  </a:lnTo>
                  <a:lnTo>
                    <a:pt x="10793" y="9508"/>
                  </a:lnTo>
                  <a:lnTo>
                    <a:pt x="11163" y="9582"/>
                  </a:lnTo>
                  <a:lnTo>
                    <a:pt x="11534" y="9706"/>
                  </a:lnTo>
                  <a:lnTo>
                    <a:pt x="11904" y="9829"/>
                  </a:lnTo>
                  <a:lnTo>
                    <a:pt x="12275" y="9978"/>
                  </a:lnTo>
                  <a:lnTo>
                    <a:pt x="12620" y="10150"/>
                  </a:lnTo>
                  <a:lnTo>
                    <a:pt x="12991" y="10348"/>
                  </a:lnTo>
                  <a:lnTo>
                    <a:pt x="13016" y="10496"/>
                  </a:lnTo>
                  <a:lnTo>
                    <a:pt x="13337" y="10249"/>
                  </a:lnTo>
                  <a:lnTo>
                    <a:pt x="13658" y="10027"/>
                  </a:lnTo>
                  <a:lnTo>
                    <a:pt x="14003" y="9805"/>
                  </a:lnTo>
                  <a:lnTo>
                    <a:pt x="14349" y="9632"/>
                  </a:lnTo>
                  <a:lnTo>
                    <a:pt x="14275" y="9558"/>
                  </a:lnTo>
                  <a:lnTo>
                    <a:pt x="14250" y="9039"/>
                  </a:lnTo>
                  <a:lnTo>
                    <a:pt x="14275" y="8520"/>
                  </a:lnTo>
                  <a:lnTo>
                    <a:pt x="14324" y="8002"/>
                  </a:lnTo>
                  <a:lnTo>
                    <a:pt x="14423" y="7483"/>
                  </a:lnTo>
                  <a:lnTo>
                    <a:pt x="14547" y="6989"/>
                  </a:lnTo>
                  <a:lnTo>
                    <a:pt x="14695" y="6495"/>
                  </a:lnTo>
                  <a:lnTo>
                    <a:pt x="14892" y="6026"/>
                  </a:lnTo>
                  <a:lnTo>
                    <a:pt x="15115" y="5557"/>
                  </a:lnTo>
                  <a:lnTo>
                    <a:pt x="15362" y="5112"/>
                  </a:lnTo>
                  <a:lnTo>
                    <a:pt x="15609" y="4717"/>
                  </a:lnTo>
                  <a:lnTo>
                    <a:pt x="15905" y="4322"/>
                  </a:lnTo>
                  <a:lnTo>
                    <a:pt x="16226" y="3952"/>
                  </a:lnTo>
                  <a:lnTo>
                    <a:pt x="16547" y="3581"/>
                  </a:lnTo>
                  <a:lnTo>
                    <a:pt x="16918" y="3260"/>
                  </a:lnTo>
                  <a:lnTo>
                    <a:pt x="17313" y="2939"/>
                  </a:lnTo>
                  <a:lnTo>
                    <a:pt x="17733" y="2643"/>
                  </a:lnTo>
                  <a:close/>
                  <a:moveTo>
                    <a:pt x="22524" y="24919"/>
                  </a:moveTo>
                  <a:lnTo>
                    <a:pt x="22845" y="25092"/>
                  </a:lnTo>
                  <a:lnTo>
                    <a:pt x="23190" y="25240"/>
                  </a:lnTo>
                  <a:lnTo>
                    <a:pt x="23536" y="25388"/>
                  </a:lnTo>
                  <a:lnTo>
                    <a:pt x="23882" y="25512"/>
                  </a:lnTo>
                  <a:lnTo>
                    <a:pt x="24573" y="25709"/>
                  </a:lnTo>
                  <a:lnTo>
                    <a:pt x="25290" y="25857"/>
                  </a:lnTo>
                  <a:lnTo>
                    <a:pt x="26006" y="25932"/>
                  </a:lnTo>
                  <a:lnTo>
                    <a:pt x="26722" y="25956"/>
                  </a:lnTo>
                  <a:lnTo>
                    <a:pt x="27414" y="25932"/>
                  </a:lnTo>
                  <a:lnTo>
                    <a:pt x="28130" y="25857"/>
                  </a:lnTo>
                  <a:lnTo>
                    <a:pt x="28648" y="25759"/>
                  </a:lnTo>
                  <a:lnTo>
                    <a:pt x="29167" y="25635"/>
                  </a:lnTo>
                  <a:lnTo>
                    <a:pt x="29661" y="25462"/>
                  </a:lnTo>
                  <a:lnTo>
                    <a:pt x="30155" y="25289"/>
                  </a:lnTo>
                  <a:lnTo>
                    <a:pt x="30105" y="25635"/>
                  </a:lnTo>
                  <a:lnTo>
                    <a:pt x="30056" y="25956"/>
                  </a:lnTo>
                  <a:lnTo>
                    <a:pt x="29883" y="26598"/>
                  </a:lnTo>
                  <a:lnTo>
                    <a:pt x="29661" y="27216"/>
                  </a:lnTo>
                  <a:lnTo>
                    <a:pt x="29389" y="27808"/>
                  </a:lnTo>
                  <a:lnTo>
                    <a:pt x="29068" y="28376"/>
                  </a:lnTo>
                  <a:lnTo>
                    <a:pt x="28698" y="28895"/>
                  </a:lnTo>
                  <a:lnTo>
                    <a:pt x="28278" y="29414"/>
                  </a:lnTo>
                  <a:lnTo>
                    <a:pt x="27833" y="29883"/>
                  </a:lnTo>
                  <a:lnTo>
                    <a:pt x="27364" y="30303"/>
                  </a:lnTo>
                  <a:lnTo>
                    <a:pt x="26846" y="30673"/>
                  </a:lnTo>
                  <a:lnTo>
                    <a:pt x="26302" y="31019"/>
                  </a:lnTo>
                  <a:lnTo>
                    <a:pt x="25709" y="31315"/>
                  </a:lnTo>
                  <a:lnTo>
                    <a:pt x="25117" y="31562"/>
                  </a:lnTo>
                  <a:lnTo>
                    <a:pt x="24475" y="31760"/>
                  </a:lnTo>
                  <a:lnTo>
                    <a:pt x="23833" y="31908"/>
                  </a:lnTo>
                  <a:lnTo>
                    <a:pt x="23487" y="31957"/>
                  </a:lnTo>
                  <a:lnTo>
                    <a:pt x="23166" y="32007"/>
                  </a:lnTo>
                  <a:lnTo>
                    <a:pt x="22820" y="32032"/>
                  </a:lnTo>
                  <a:lnTo>
                    <a:pt x="22474" y="32032"/>
                  </a:lnTo>
                  <a:lnTo>
                    <a:pt x="21931" y="32007"/>
                  </a:lnTo>
                  <a:lnTo>
                    <a:pt x="21388" y="31957"/>
                  </a:lnTo>
                  <a:lnTo>
                    <a:pt x="20844" y="31859"/>
                  </a:lnTo>
                  <a:lnTo>
                    <a:pt x="20350" y="31735"/>
                  </a:lnTo>
                  <a:lnTo>
                    <a:pt x="19856" y="31587"/>
                  </a:lnTo>
                  <a:lnTo>
                    <a:pt x="19362" y="31389"/>
                  </a:lnTo>
                  <a:lnTo>
                    <a:pt x="19758" y="31019"/>
                  </a:lnTo>
                  <a:lnTo>
                    <a:pt x="20128" y="30624"/>
                  </a:lnTo>
                  <a:lnTo>
                    <a:pt x="20499" y="30229"/>
                  </a:lnTo>
                  <a:lnTo>
                    <a:pt x="20820" y="29809"/>
                  </a:lnTo>
                  <a:lnTo>
                    <a:pt x="21165" y="29266"/>
                  </a:lnTo>
                  <a:lnTo>
                    <a:pt x="21486" y="28698"/>
                  </a:lnTo>
                  <a:lnTo>
                    <a:pt x="21783" y="28105"/>
                  </a:lnTo>
                  <a:lnTo>
                    <a:pt x="22005" y="27487"/>
                  </a:lnTo>
                  <a:lnTo>
                    <a:pt x="22203" y="26870"/>
                  </a:lnTo>
                  <a:lnTo>
                    <a:pt x="22351" y="26228"/>
                  </a:lnTo>
                  <a:lnTo>
                    <a:pt x="22450" y="25586"/>
                  </a:lnTo>
                  <a:lnTo>
                    <a:pt x="22524" y="24919"/>
                  </a:lnTo>
                  <a:close/>
                  <a:moveTo>
                    <a:pt x="13386" y="25117"/>
                  </a:moveTo>
                  <a:lnTo>
                    <a:pt x="13485" y="25759"/>
                  </a:lnTo>
                  <a:lnTo>
                    <a:pt x="13608" y="26351"/>
                  </a:lnTo>
                  <a:lnTo>
                    <a:pt x="13756" y="26969"/>
                  </a:lnTo>
                  <a:lnTo>
                    <a:pt x="13954" y="27537"/>
                  </a:lnTo>
                  <a:lnTo>
                    <a:pt x="14201" y="28105"/>
                  </a:lnTo>
                  <a:lnTo>
                    <a:pt x="14473" y="28623"/>
                  </a:lnTo>
                  <a:lnTo>
                    <a:pt x="14769" y="29142"/>
                  </a:lnTo>
                  <a:lnTo>
                    <a:pt x="15115" y="29661"/>
                  </a:lnTo>
                  <a:lnTo>
                    <a:pt x="15510" y="30130"/>
                  </a:lnTo>
                  <a:lnTo>
                    <a:pt x="15930" y="30599"/>
                  </a:lnTo>
                  <a:lnTo>
                    <a:pt x="16374" y="31044"/>
                  </a:lnTo>
                  <a:lnTo>
                    <a:pt x="16843" y="31439"/>
                  </a:lnTo>
                  <a:lnTo>
                    <a:pt x="16424" y="31636"/>
                  </a:lnTo>
                  <a:lnTo>
                    <a:pt x="16004" y="31785"/>
                  </a:lnTo>
                  <a:lnTo>
                    <a:pt x="15683" y="31908"/>
                  </a:lnTo>
                  <a:lnTo>
                    <a:pt x="15362" y="32007"/>
                  </a:lnTo>
                  <a:lnTo>
                    <a:pt x="15016" y="32081"/>
                  </a:lnTo>
                  <a:lnTo>
                    <a:pt x="14695" y="32130"/>
                  </a:lnTo>
                  <a:lnTo>
                    <a:pt x="14028" y="32229"/>
                  </a:lnTo>
                  <a:lnTo>
                    <a:pt x="13361" y="32254"/>
                  </a:lnTo>
                  <a:lnTo>
                    <a:pt x="12694" y="32204"/>
                  </a:lnTo>
                  <a:lnTo>
                    <a:pt x="12028" y="32130"/>
                  </a:lnTo>
                  <a:lnTo>
                    <a:pt x="11386" y="31982"/>
                  </a:lnTo>
                  <a:lnTo>
                    <a:pt x="10768" y="31785"/>
                  </a:lnTo>
                  <a:lnTo>
                    <a:pt x="10151" y="31538"/>
                  </a:lnTo>
                  <a:lnTo>
                    <a:pt x="9558" y="31217"/>
                  </a:lnTo>
                  <a:lnTo>
                    <a:pt x="8990" y="30871"/>
                  </a:lnTo>
                  <a:lnTo>
                    <a:pt x="8471" y="30451"/>
                  </a:lnTo>
                  <a:lnTo>
                    <a:pt x="8200" y="30253"/>
                  </a:lnTo>
                  <a:lnTo>
                    <a:pt x="7953" y="30006"/>
                  </a:lnTo>
                  <a:lnTo>
                    <a:pt x="7730" y="29759"/>
                  </a:lnTo>
                  <a:lnTo>
                    <a:pt x="7484" y="29512"/>
                  </a:lnTo>
                  <a:lnTo>
                    <a:pt x="7286" y="29241"/>
                  </a:lnTo>
                  <a:lnTo>
                    <a:pt x="7064" y="28944"/>
                  </a:lnTo>
                  <a:lnTo>
                    <a:pt x="6866" y="28673"/>
                  </a:lnTo>
                  <a:lnTo>
                    <a:pt x="6693" y="28352"/>
                  </a:lnTo>
                  <a:lnTo>
                    <a:pt x="6520" y="28055"/>
                  </a:lnTo>
                  <a:lnTo>
                    <a:pt x="6372" y="27734"/>
                  </a:lnTo>
                  <a:lnTo>
                    <a:pt x="6224" y="27413"/>
                  </a:lnTo>
                  <a:lnTo>
                    <a:pt x="6101" y="27092"/>
                  </a:lnTo>
                  <a:lnTo>
                    <a:pt x="6002" y="26771"/>
                  </a:lnTo>
                  <a:lnTo>
                    <a:pt x="5903" y="26450"/>
                  </a:lnTo>
                  <a:lnTo>
                    <a:pt x="5755" y="25783"/>
                  </a:lnTo>
                  <a:lnTo>
                    <a:pt x="5730" y="25536"/>
                  </a:lnTo>
                  <a:lnTo>
                    <a:pt x="6150" y="25709"/>
                  </a:lnTo>
                  <a:lnTo>
                    <a:pt x="6594" y="25833"/>
                  </a:lnTo>
                  <a:lnTo>
                    <a:pt x="7014" y="25956"/>
                  </a:lnTo>
                  <a:lnTo>
                    <a:pt x="7459" y="26055"/>
                  </a:lnTo>
                  <a:lnTo>
                    <a:pt x="7854" y="26104"/>
                  </a:lnTo>
                  <a:lnTo>
                    <a:pt x="8224" y="26154"/>
                  </a:lnTo>
                  <a:lnTo>
                    <a:pt x="8620" y="26178"/>
                  </a:lnTo>
                  <a:lnTo>
                    <a:pt x="8990" y="26203"/>
                  </a:lnTo>
                  <a:lnTo>
                    <a:pt x="9385" y="26178"/>
                  </a:lnTo>
                  <a:lnTo>
                    <a:pt x="9756" y="26178"/>
                  </a:lnTo>
                  <a:lnTo>
                    <a:pt x="10151" y="26129"/>
                  </a:lnTo>
                  <a:lnTo>
                    <a:pt x="10521" y="26080"/>
                  </a:lnTo>
                  <a:lnTo>
                    <a:pt x="10892" y="26006"/>
                  </a:lnTo>
                  <a:lnTo>
                    <a:pt x="11262" y="25932"/>
                  </a:lnTo>
                  <a:lnTo>
                    <a:pt x="11633" y="25833"/>
                  </a:lnTo>
                  <a:lnTo>
                    <a:pt x="12003" y="25734"/>
                  </a:lnTo>
                  <a:lnTo>
                    <a:pt x="12349" y="25586"/>
                  </a:lnTo>
                  <a:lnTo>
                    <a:pt x="12694" y="25462"/>
                  </a:lnTo>
                  <a:lnTo>
                    <a:pt x="13065" y="25289"/>
                  </a:lnTo>
                  <a:lnTo>
                    <a:pt x="13386" y="25117"/>
                  </a:lnTo>
                  <a:close/>
                  <a:moveTo>
                    <a:pt x="21536" y="0"/>
                  </a:moveTo>
                  <a:lnTo>
                    <a:pt x="21091" y="25"/>
                  </a:lnTo>
                  <a:lnTo>
                    <a:pt x="20671" y="99"/>
                  </a:lnTo>
                  <a:lnTo>
                    <a:pt x="20227" y="173"/>
                  </a:lnTo>
                  <a:lnTo>
                    <a:pt x="19807" y="272"/>
                  </a:lnTo>
                  <a:lnTo>
                    <a:pt x="19387" y="371"/>
                  </a:lnTo>
                  <a:lnTo>
                    <a:pt x="18967" y="519"/>
                  </a:lnTo>
                  <a:lnTo>
                    <a:pt x="18548" y="667"/>
                  </a:lnTo>
                  <a:lnTo>
                    <a:pt x="18128" y="865"/>
                  </a:lnTo>
                  <a:lnTo>
                    <a:pt x="17708" y="1062"/>
                  </a:lnTo>
                  <a:lnTo>
                    <a:pt x="17239" y="840"/>
                  </a:lnTo>
                  <a:lnTo>
                    <a:pt x="16745" y="618"/>
                  </a:lnTo>
                  <a:lnTo>
                    <a:pt x="16226" y="445"/>
                  </a:lnTo>
                  <a:lnTo>
                    <a:pt x="15683" y="297"/>
                  </a:lnTo>
                  <a:lnTo>
                    <a:pt x="15139" y="173"/>
                  </a:lnTo>
                  <a:lnTo>
                    <a:pt x="14596" y="74"/>
                  </a:lnTo>
                  <a:lnTo>
                    <a:pt x="14028" y="25"/>
                  </a:lnTo>
                  <a:lnTo>
                    <a:pt x="12991" y="25"/>
                  </a:lnTo>
                  <a:lnTo>
                    <a:pt x="12522" y="50"/>
                  </a:lnTo>
                  <a:lnTo>
                    <a:pt x="12077" y="124"/>
                  </a:lnTo>
                  <a:lnTo>
                    <a:pt x="11633" y="198"/>
                  </a:lnTo>
                  <a:lnTo>
                    <a:pt x="11188" y="297"/>
                  </a:lnTo>
                  <a:lnTo>
                    <a:pt x="10743" y="420"/>
                  </a:lnTo>
                  <a:lnTo>
                    <a:pt x="10324" y="568"/>
                  </a:lnTo>
                  <a:lnTo>
                    <a:pt x="9904" y="741"/>
                  </a:lnTo>
                  <a:lnTo>
                    <a:pt x="9509" y="914"/>
                  </a:lnTo>
                  <a:lnTo>
                    <a:pt x="9113" y="1111"/>
                  </a:lnTo>
                  <a:lnTo>
                    <a:pt x="8743" y="1334"/>
                  </a:lnTo>
                  <a:lnTo>
                    <a:pt x="8373" y="1581"/>
                  </a:lnTo>
                  <a:lnTo>
                    <a:pt x="8002" y="1828"/>
                  </a:lnTo>
                  <a:lnTo>
                    <a:pt x="7656" y="2099"/>
                  </a:lnTo>
                  <a:lnTo>
                    <a:pt x="7335" y="2371"/>
                  </a:lnTo>
                  <a:lnTo>
                    <a:pt x="7014" y="2692"/>
                  </a:lnTo>
                  <a:lnTo>
                    <a:pt x="6718" y="2988"/>
                  </a:lnTo>
                  <a:lnTo>
                    <a:pt x="6422" y="3334"/>
                  </a:lnTo>
                  <a:lnTo>
                    <a:pt x="6150" y="3680"/>
                  </a:lnTo>
                  <a:lnTo>
                    <a:pt x="5903" y="4026"/>
                  </a:lnTo>
                  <a:lnTo>
                    <a:pt x="5656" y="4396"/>
                  </a:lnTo>
                  <a:lnTo>
                    <a:pt x="5434" y="4791"/>
                  </a:lnTo>
                  <a:lnTo>
                    <a:pt x="5236" y="5186"/>
                  </a:lnTo>
                  <a:lnTo>
                    <a:pt x="5063" y="5582"/>
                  </a:lnTo>
                  <a:lnTo>
                    <a:pt x="4890" y="6001"/>
                  </a:lnTo>
                  <a:lnTo>
                    <a:pt x="4742" y="6421"/>
                  </a:lnTo>
                  <a:lnTo>
                    <a:pt x="4619" y="6841"/>
                  </a:lnTo>
                  <a:lnTo>
                    <a:pt x="4520" y="7286"/>
                  </a:lnTo>
                  <a:lnTo>
                    <a:pt x="4446" y="7730"/>
                  </a:lnTo>
                  <a:lnTo>
                    <a:pt x="4396" y="8199"/>
                  </a:lnTo>
                  <a:lnTo>
                    <a:pt x="4347" y="8669"/>
                  </a:lnTo>
                  <a:lnTo>
                    <a:pt x="4347" y="9138"/>
                  </a:lnTo>
                  <a:lnTo>
                    <a:pt x="4347" y="9311"/>
                  </a:lnTo>
                  <a:lnTo>
                    <a:pt x="3878" y="9607"/>
                  </a:lnTo>
                  <a:lnTo>
                    <a:pt x="3433" y="9953"/>
                  </a:lnTo>
                  <a:lnTo>
                    <a:pt x="3013" y="10299"/>
                  </a:lnTo>
                  <a:lnTo>
                    <a:pt x="2618" y="10694"/>
                  </a:lnTo>
                  <a:lnTo>
                    <a:pt x="2223" y="11114"/>
                  </a:lnTo>
                  <a:lnTo>
                    <a:pt x="1853" y="11558"/>
                  </a:lnTo>
                  <a:lnTo>
                    <a:pt x="1532" y="12027"/>
                  </a:lnTo>
                  <a:lnTo>
                    <a:pt x="1211" y="12521"/>
                  </a:lnTo>
                  <a:lnTo>
                    <a:pt x="988" y="12916"/>
                  </a:lnTo>
                  <a:lnTo>
                    <a:pt x="791" y="13336"/>
                  </a:lnTo>
                  <a:lnTo>
                    <a:pt x="618" y="13756"/>
                  </a:lnTo>
                  <a:lnTo>
                    <a:pt x="470" y="14176"/>
                  </a:lnTo>
                  <a:lnTo>
                    <a:pt x="346" y="14596"/>
                  </a:lnTo>
                  <a:lnTo>
                    <a:pt x="223" y="15016"/>
                  </a:lnTo>
                  <a:lnTo>
                    <a:pt x="149" y="15460"/>
                  </a:lnTo>
                  <a:lnTo>
                    <a:pt x="75" y="15880"/>
                  </a:lnTo>
                  <a:lnTo>
                    <a:pt x="25" y="16325"/>
                  </a:lnTo>
                  <a:lnTo>
                    <a:pt x="0" y="16744"/>
                  </a:lnTo>
                  <a:lnTo>
                    <a:pt x="0" y="17189"/>
                  </a:lnTo>
                  <a:lnTo>
                    <a:pt x="0" y="17609"/>
                  </a:lnTo>
                  <a:lnTo>
                    <a:pt x="50" y="18029"/>
                  </a:lnTo>
                  <a:lnTo>
                    <a:pt x="99" y="18473"/>
                  </a:lnTo>
                  <a:lnTo>
                    <a:pt x="173" y="18893"/>
                  </a:lnTo>
                  <a:lnTo>
                    <a:pt x="272" y="19313"/>
                  </a:lnTo>
                  <a:lnTo>
                    <a:pt x="396" y="19708"/>
                  </a:lnTo>
                  <a:lnTo>
                    <a:pt x="519" y="20128"/>
                  </a:lnTo>
                  <a:lnTo>
                    <a:pt x="667" y="20523"/>
                  </a:lnTo>
                  <a:lnTo>
                    <a:pt x="840" y="20918"/>
                  </a:lnTo>
                  <a:lnTo>
                    <a:pt x="1038" y="21313"/>
                  </a:lnTo>
                  <a:lnTo>
                    <a:pt x="1235" y="21684"/>
                  </a:lnTo>
                  <a:lnTo>
                    <a:pt x="1482" y="22054"/>
                  </a:lnTo>
                  <a:lnTo>
                    <a:pt x="1729" y="22400"/>
                  </a:lnTo>
                  <a:lnTo>
                    <a:pt x="1976" y="22746"/>
                  </a:lnTo>
                  <a:lnTo>
                    <a:pt x="2273" y="23091"/>
                  </a:lnTo>
                  <a:lnTo>
                    <a:pt x="2569" y="23412"/>
                  </a:lnTo>
                  <a:lnTo>
                    <a:pt x="2865" y="23734"/>
                  </a:lnTo>
                  <a:lnTo>
                    <a:pt x="3211" y="24030"/>
                  </a:lnTo>
                  <a:lnTo>
                    <a:pt x="3557" y="24302"/>
                  </a:lnTo>
                  <a:lnTo>
                    <a:pt x="3927" y="24573"/>
                  </a:lnTo>
                  <a:lnTo>
                    <a:pt x="4298" y="24820"/>
                  </a:lnTo>
                  <a:lnTo>
                    <a:pt x="4347" y="25363"/>
                  </a:lnTo>
                  <a:lnTo>
                    <a:pt x="4396" y="25907"/>
                  </a:lnTo>
                  <a:lnTo>
                    <a:pt x="4495" y="26425"/>
                  </a:lnTo>
                  <a:lnTo>
                    <a:pt x="4643" y="26969"/>
                  </a:lnTo>
                  <a:lnTo>
                    <a:pt x="4816" y="27487"/>
                  </a:lnTo>
                  <a:lnTo>
                    <a:pt x="5014" y="28006"/>
                  </a:lnTo>
                  <a:lnTo>
                    <a:pt x="5236" y="28525"/>
                  </a:lnTo>
                  <a:lnTo>
                    <a:pt x="5508" y="29043"/>
                  </a:lnTo>
                  <a:lnTo>
                    <a:pt x="5755" y="29438"/>
                  </a:lnTo>
                  <a:lnTo>
                    <a:pt x="6026" y="29809"/>
                  </a:lnTo>
                  <a:lnTo>
                    <a:pt x="6298" y="30179"/>
                  </a:lnTo>
                  <a:lnTo>
                    <a:pt x="6594" y="30525"/>
                  </a:lnTo>
                  <a:lnTo>
                    <a:pt x="6915" y="30871"/>
                  </a:lnTo>
                  <a:lnTo>
                    <a:pt x="7237" y="31192"/>
                  </a:lnTo>
                  <a:lnTo>
                    <a:pt x="7558" y="31464"/>
                  </a:lnTo>
                  <a:lnTo>
                    <a:pt x="7903" y="31760"/>
                  </a:lnTo>
                  <a:lnTo>
                    <a:pt x="8274" y="32007"/>
                  </a:lnTo>
                  <a:lnTo>
                    <a:pt x="8644" y="32254"/>
                  </a:lnTo>
                  <a:lnTo>
                    <a:pt x="9015" y="32476"/>
                  </a:lnTo>
                  <a:lnTo>
                    <a:pt x="9410" y="32674"/>
                  </a:lnTo>
                  <a:lnTo>
                    <a:pt x="9805" y="32847"/>
                  </a:lnTo>
                  <a:lnTo>
                    <a:pt x="10225" y="33019"/>
                  </a:lnTo>
                  <a:lnTo>
                    <a:pt x="10645" y="33168"/>
                  </a:lnTo>
                  <a:lnTo>
                    <a:pt x="11064" y="33291"/>
                  </a:lnTo>
                  <a:lnTo>
                    <a:pt x="11484" y="33390"/>
                  </a:lnTo>
                  <a:lnTo>
                    <a:pt x="11904" y="33464"/>
                  </a:lnTo>
                  <a:lnTo>
                    <a:pt x="12349" y="33538"/>
                  </a:lnTo>
                  <a:lnTo>
                    <a:pt x="12769" y="33563"/>
                  </a:lnTo>
                  <a:lnTo>
                    <a:pt x="13213" y="33587"/>
                  </a:lnTo>
                  <a:lnTo>
                    <a:pt x="13658" y="33587"/>
                  </a:lnTo>
                  <a:lnTo>
                    <a:pt x="14102" y="33563"/>
                  </a:lnTo>
                  <a:lnTo>
                    <a:pt x="14547" y="33538"/>
                  </a:lnTo>
                  <a:lnTo>
                    <a:pt x="14991" y="33464"/>
                  </a:lnTo>
                  <a:lnTo>
                    <a:pt x="15411" y="33365"/>
                  </a:lnTo>
                  <a:lnTo>
                    <a:pt x="15856" y="33266"/>
                  </a:lnTo>
                  <a:lnTo>
                    <a:pt x="16275" y="33143"/>
                  </a:lnTo>
                  <a:lnTo>
                    <a:pt x="16720" y="32970"/>
                  </a:lnTo>
                  <a:lnTo>
                    <a:pt x="17140" y="32797"/>
                  </a:lnTo>
                  <a:lnTo>
                    <a:pt x="17560" y="32600"/>
                  </a:lnTo>
                  <a:lnTo>
                    <a:pt x="17979" y="32377"/>
                  </a:lnTo>
                  <a:lnTo>
                    <a:pt x="18128" y="32279"/>
                  </a:lnTo>
                  <a:lnTo>
                    <a:pt x="18622" y="32525"/>
                  </a:lnTo>
                  <a:lnTo>
                    <a:pt x="19116" y="32748"/>
                  </a:lnTo>
                  <a:lnTo>
                    <a:pt x="19659" y="32945"/>
                  </a:lnTo>
                  <a:lnTo>
                    <a:pt x="20202" y="33093"/>
                  </a:lnTo>
                  <a:lnTo>
                    <a:pt x="20745" y="33217"/>
                  </a:lnTo>
                  <a:lnTo>
                    <a:pt x="21314" y="33316"/>
                  </a:lnTo>
                  <a:lnTo>
                    <a:pt x="21882" y="33365"/>
                  </a:lnTo>
                  <a:lnTo>
                    <a:pt x="22474" y="33390"/>
                  </a:lnTo>
                  <a:lnTo>
                    <a:pt x="22919" y="33365"/>
                  </a:lnTo>
                  <a:lnTo>
                    <a:pt x="23388" y="33340"/>
                  </a:lnTo>
                  <a:lnTo>
                    <a:pt x="23833" y="33291"/>
                  </a:lnTo>
                  <a:lnTo>
                    <a:pt x="24277" y="33192"/>
                  </a:lnTo>
                  <a:lnTo>
                    <a:pt x="24697" y="33118"/>
                  </a:lnTo>
                  <a:lnTo>
                    <a:pt x="25141" y="32995"/>
                  </a:lnTo>
                  <a:lnTo>
                    <a:pt x="25537" y="32847"/>
                  </a:lnTo>
                  <a:lnTo>
                    <a:pt x="25956" y="32698"/>
                  </a:lnTo>
                  <a:lnTo>
                    <a:pt x="26352" y="32525"/>
                  </a:lnTo>
                  <a:lnTo>
                    <a:pt x="26747" y="32328"/>
                  </a:lnTo>
                  <a:lnTo>
                    <a:pt x="27117" y="32106"/>
                  </a:lnTo>
                  <a:lnTo>
                    <a:pt x="27488" y="31883"/>
                  </a:lnTo>
                  <a:lnTo>
                    <a:pt x="27833" y="31636"/>
                  </a:lnTo>
                  <a:lnTo>
                    <a:pt x="28179" y="31365"/>
                  </a:lnTo>
                  <a:lnTo>
                    <a:pt x="28500" y="31093"/>
                  </a:lnTo>
                  <a:lnTo>
                    <a:pt x="28821" y="30797"/>
                  </a:lnTo>
                  <a:lnTo>
                    <a:pt x="29118" y="30500"/>
                  </a:lnTo>
                  <a:lnTo>
                    <a:pt x="29414" y="30179"/>
                  </a:lnTo>
                  <a:lnTo>
                    <a:pt x="29686" y="29858"/>
                  </a:lnTo>
                  <a:lnTo>
                    <a:pt x="29933" y="29512"/>
                  </a:lnTo>
                  <a:lnTo>
                    <a:pt x="30180" y="29142"/>
                  </a:lnTo>
                  <a:lnTo>
                    <a:pt x="30402" y="28772"/>
                  </a:lnTo>
                  <a:lnTo>
                    <a:pt x="30599" y="28401"/>
                  </a:lnTo>
                  <a:lnTo>
                    <a:pt x="30797" y="28006"/>
                  </a:lnTo>
                  <a:lnTo>
                    <a:pt x="30945" y="27611"/>
                  </a:lnTo>
                  <a:lnTo>
                    <a:pt x="31093" y="27191"/>
                  </a:lnTo>
                  <a:lnTo>
                    <a:pt x="31241" y="26771"/>
                  </a:lnTo>
                  <a:lnTo>
                    <a:pt x="31340" y="26351"/>
                  </a:lnTo>
                  <a:lnTo>
                    <a:pt x="31439" y="25907"/>
                  </a:lnTo>
                  <a:lnTo>
                    <a:pt x="31513" y="25462"/>
                  </a:lnTo>
                  <a:lnTo>
                    <a:pt x="31563" y="25018"/>
                  </a:lnTo>
                  <a:lnTo>
                    <a:pt x="31587" y="24573"/>
                  </a:lnTo>
                  <a:lnTo>
                    <a:pt x="32032" y="24252"/>
                  </a:lnTo>
                  <a:lnTo>
                    <a:pt x="32452" y="23931"/>
                  </a:lnTo>
                  <a:lnTo>
                    <a:pt x="32871" y="23585"/>
                  </a:lnTo>
                  <a:lnTo>
                    <a:pt x="33267" y="23190"/>
                  </a:lnTo>
                  <a:lnTo>
                    <a:pt x="33637" y="22795"/>
                  </a:lnTo>
                  <a:lnTo>
                    <a:pt x="34007" y="22351"/>
                  </a:lnTo>
                  <a:lnTo>
                    <a:pt x="34329" y="21881"/>
                  </a:lnTo>
                  <a:lnTo>
                    <a:pt x="34625" y="21412"/>
                  </a:lnTo>
                  <a:lnTo>
                    <a:pt x="34847" y="20992"/>
                  </a:lnTo>
                  <a:lnTo>
                    <a:pt x="35045" y="20572"/>
                  </a:lnTo>
                  <a:lnTo>
                    <a:pt x="35218" y="20153"/>
                  </a:lnTo>
                  <a:lnTo>
                    <a:pt x="35390" y="19708"/>
                  </a:lnTo>
                  <a:lnTo>
                    <a:pt x="35514" y="19288"/>
                  </a:lnTo>
                  <a:lnTo>
                    <a:pt x="35637" y="18844"/>
                  </a:lnTo>
                  <a:lnTo>
                    <a:pt x="35712" y="18399"/>
                  </a:lnTo>
                  <a:lnTo>
                    <a:pt x="35786" y="17979"/>
                  </a:lnTo>
                  <a:lnTo>
                    <a:pt x="35810" y="17535"/>
                  </a:lnTo>
                  <a:lnTo>
                    <a:pt x="35835" y="17090"/>
                  </a:lnTo>
                  <a:lnTo>
                    <a:pt x="35835" y="16646"/>
                  </a:lnTo>
                  <a:lnTo>
                    <a:pt x="35835" y="16201"/>
                  </a:lnTo>
                  <a:lnTo>
                    <a:pt x="35786" y="15781"/>
                  </a:lnTo>
                  <a:lnTo>
                    <a:pt x="35712" y="15337"/>
                  </a:lnTo>
                  <a:lnTo>
                    <a:pt x="35637" y="14917"/>
                  </a:lnTo>
                  <a:lnTo>
                    <a:pt x="35539" y="14472"/>
                  </a:lnTo>
                  <a:lnTo>
                    <a:pt x="35415" y="14052"/>
                  </a:lnTo>
                  <a:lnTo>
                    <a:pt x="35267" y="13657"/>
                  </a:lnTo>
                  <a:lnTo>
                    <a:pt x="35094" y="13237"/>
                  </a:lnTo>
                  <a:lnTo>
                    <a:pt x="34921" y="12842"/>
                  </a:lnTo>
                  <a:lnTo>
                    <a:pt x="34724" y="12447"/>
                  </a:lnTo>
                  <a:lnTo>
                    <a:pt x="34501" y="12077"/>
                  </a:lnTo>
                  <a:lnTo>
                    <a:pt x="34254" y="11706"/>
                  </a:lnTo>
                  <a:lnTo>
                    <a:pt x="34007" y="11336"/>
                  </a:lnTo>
                  <a:lnTo>
                    <a:pt x="33736" y="10990"/>
                  </a:lnTo>
                  <a:lnTo>
                    <a:pt x="33439" y="10669"/>
                  </a:lnTo>
                  <a:lnTo>
                    <a:pt x="33118" y="10323"/>
                  </a:lnTo>
                  <a:lnTo>
                    <a:pt x="32797" y="10027"/>
                  </a:lnTo>
                  <a:lnTo>
                    <a:pt x="32427" y="9731"/>
                  </a:lnTo>
                  <a:lnTo>
                    <a:pt x="32081" y="9459"/>
                  </a:lnTo>
                  <a:lnTo>
                    <a:pt x="31686" y="9187"/>
                  </a:lnTo>
                  <a:lnTo>
                    <a:pt x="31291" y="8940"/>
                  </a:lnTo>
                  <a:lnTo>
                    <a:pt x="31143" y="8866"/>
                  </a:lnTo>
                  <a:lnTo>
                    <a:pt x="31093" y="8323"/>
                  </a:lnTo>
                  <a:lnTo>
                    <a:pt x="31044" y="7755"/>
                  </a:lnTo>
                  <a:lnTo>
                    <a:pt x="30945" y="7212"/>
                  </a:lnTo>
                  <a:lnTo>
                    <a:pt x="30797" y="6668"/>
                  </a:lnTo>
                  <a:lnTo>
                    <a:pt x="30624" y="6125"/>
                  </a:lnTo>
                  <a:lnTo>
                    <a:pt x="30427" y="5582"/>
                  </a:lnTo>
                  <a:lnTo>
                    <a:pt x="30180" y="5063"/>
                  </a:lnTo>
                  <a:lnTo>
                    <a:pt x="29908" y="4544"/>
                  </a:lnTo>
                  <a:lnTo>
                    <a:pt x="29661" y="4149"/>
                  </a:lnTo>
                  <a:lnTo>
                    <a:pt x="29414" y="3779"/>
                  </a:lnTo>
                  <a:lnTo>
                    <a:pt x="29142" y="3408"/>
                  </a:lnTo>
                  <a:lnTo>
                    <a:pt x="28846" y="3087"/>
                  </a:lnTo>
                  <a:lnTo>
                    <a:pt x="28550" y="2741"/>
                  </a:lnTo>
                  <a:lnTo>
                    <a:pt x="28229" y="2445"/>
                  </a:lnTo>
                  <a:lnTo>
                    <a:pt x="27907" y="2149"/>
                  </a:lnTo>
                  <a:lnTo>
                    <a:pt x="27562" y="1877"/>
                  </a:lnTo>
                  <a:lnTo>
                    <a:pt x="27216" y="1630"/>
                  </a:lnTo>
                  <a:lnTo>
                    <a:pt x="26870" y="1383"/>
                  </a:lnTo>
                  <a:lnTo>
                    <a:pt x="26500" y="1161"/>
                  </a:lnTo>
                  <a:lnTo>
                    <a:pt x="26105" y="963"/>
                  </a:lnTo>
                  <a:lnTo>
                    <a:pt x="25709" y="766"/>
                  </a:lnTo>
                  <a:lnTo>
                    <a:pt x="25314" y="618"/>
                  </a:lnTo>
                  <a:lnTo>
                    <a:pt x="24919" y="469"/>
                  </a:lnTo>
                  <a:lnTo>
                    <a:pt x="24499" y="346"/>
                  </a:lnTo>
                  <a:lnTo>
                    <a:pt x="24104" y="222"/>
                  </a:lnTo>
                  <a:lnTo>
                    <a:pt x="23684" y="148"/>
                  </a:lnTo>
                  <a:lnTo>
                    <a:pt x="23240" y="74"/>
                  </a:lnTo>
                  <a:lnTo>
                    <a:pt x="22820" y="25"/>
                  </a:lnTo>
                  <a:lnTo>
                    <a:pt x="2240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300000" dist="285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8"/>
            <p:cNvSpPr/>
            <p:nvPr/>
          </p:nvSpPr>
          <p:spPr>
            <a:xfrm>
              <a:off x="8609875" y="-955325"/>
              <a:ext cx="69800" cy="69175"/>
            </a:xfrm>
            <a:custGeom>
              <a:rect b="b" l="l" r="r" t="t"/>
              <a:pathLst>
                <a:path extrusionOk="0" h="2767" w="2792">
                  <a:moveTo>
                    <a:pt x="1384" y="1"/>
                  </a:moveTo>
                  <a:lnTo>
                    <a:pt x="1112" y="26"/>
                  </a:lnTo>
                  <a:lnTo>
                    <a:pt x="865" y="100"/>
                  </a:lnTo>
                  <a:lnTo>
                    <a:pt x="618" y="223"/>
                  </a:lnTo>
                  <a:lnTo>
                    <a:pt x="421" y="396"/>
                  </a:lnTo>
                  <a:lnTo>
                    <a:pt x="248" y="594"/>
                  </a:lnTo>
                  <a:lnTo>
                    <a:pt x="124" y="841"/>
                  </a:lnTo>
                  <a:lnTo>
                    <a:pt x="25" y="1088"/>
                  </a:lnTo>
                  <a:lnTo>
                    <a:pt x="1" y="1384"/>
                  </a:lnTo>
                  <a:lnTo>
                    <a:pt x="25" y="1656"/>
                  </a:lnTo>
                  <a:lnTo>
                    <a:pt x="124" y="1927"/>
                  </a:lnTo>
                  <a:lnTo>
                    <a:pt x="248" y="2150"/>
                  </a:lnTo>
                  <a:lnTo>
                    <a:pt x="421" y="2347"/>
                  </a:lnTo>
                  <a:lnTo>
                    <a:pt x="618" y="2520"/>
                  </a:lnTo>
                  <a:lnTo>
                    <a:pt x="865" y="2668"/>
                  </a:lnTo>
                  <a:lnTo>
                    <a:pt x="1112" y="2742"/>
                  </a:lnTo>
                  <a:lnTo>
                    <a:pt x="1384" y="2767"/>
                  </a:lnTo>
                  <a:lnTo>
                    <a:pt x="1680" y="2742"/>
                  </a:lnTo>
                  <a:lnTo>
                    <a:pt x="1927" y="2668"/>
                  </a:lnTo>
                  <a:lnTo>
                    <a:pt x="2174" y="2520"/>
                  </a:lnTo>
                  <a:lnTo>
                    <a:pt x="2372" y="2347"/>
                  </a:lnTo>
                  <a:lnTo>
                    <a:pt x="2545" y="2150"/>
                  </a:lnTo>
                  <a:lnTo>
                    <a:pt x="2668" y="1927"/>
                  </a:lnTo>
                  <a:lnTo>
                    <a:pt x="2767" y="1656"/>
                  </a:lnTo>
                  <a:lnTo>
                    <a:pt x="2791" y="1384"/>
                  </a:lnTo>
                  <a:lnTo>
                    <a:pt x="2767" y="1088"/>
                  </a:lnTo>
                  <a:lnTo>
                    <a:pt x="2668" y="841"/>
                  </a:lnTo>
                  <a:lnTo>
                    <a:pt x="2545" y="594"/>
                  </a:lnTo>
                  <a:lnTo>
                    <a:pt x="2372" y="396"/>
                  </a:lnTo>
                  <a:lnTo>
                    <a:pt x="2174" y="223"/>
                  </a:lnTo>
                  <a:lnTo>
                    <a:pt x="1927" y="100"/>
                  </a:lnTo>
                  <a:lnTo>
                    <a:pt x="1680" y="26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8"/>
            <p:cNvSpPr/>
            <p:nvPr/>
          </p:nvSpPr>
          <p:spPr>
            <a:xfrm>
              <a:off x="8609875" y="-194650"/>
              <a:ext cx="69800" cy="69775"/>
            </a:xfrm>
            <a:custGeom>
              <a:rect b="b" l="l" r="r" t="t"/>
              <a:pathLst>
                <a:path extrusionOk="0" h="2791" w="2792">
                  <a:moveTo>
                    <a:pt x="1384" y="0"/>
                  </a:moveTo>
                  <a:lnTo>
                    <a:pt x="1112" y="25"/>
                  </a:lnTo>
                  <a:lnTo>
                    <a:pt x="865" y="124"/>
                  </a:lnTo>
                  <a:lnTo>
                    <a:pt x="618" y="247"/>
                  </a:lnTo>
                  <a:lnTo>
                    <a:pt x="421" y="420"/>
                  </a:lnTo>
                  <a:lnTo>
                    <a:pt x="248" y="617"/>
                  </a:lnTo>
                  <a:lnTo>
                    <a:pt x="124" y="864"/>
                  </a:lnTo>
                  <a:lnTo>
                    <a:pt x="25" y="1111"/>
                  </a:lnTo>
                  <a:lnTo>
                    <a:pt x="1" y="1383"/>
                  </a:lnTo>
                  <a:lnTo>
                    <a:pt x="25" y="1679"/>
                  </a:lnTo>
                  <a:lnTo>
                    <a:pt x="124" y="1926"/>
                  </a:lnTo>
                  <a:lnTo>
                    <a:pt x="248" y="2173"/>
                  </a:lnTo>
                  <a:lnTo>
                    <a:pt x="421" y="2371"/>
                  </a:lnTo>
                  <a:lnTo>
                    <a:pt x="618" y="2544"/>
                  </a:lnTo>
                  <a:lnTo>
                    <a:pt x="865" y="2667"/>
                  </a:lnTo>
                  <a:lnTo>
                    <a:pt x="1112" y="2766"/>
                  </a:lnTo>
                  <a:lnTo>
                    <a:pt x="1384" y="2791"/>
                  </a:lnTo>
                  <a:lnTo>
                    <a:pt x="1680" y="2766"/>
                  </a:lnTo>
                  <a:lnTo>
                    <a:pt x="1927" y="2667"/>
                  </a:lnTo>
                  <a:lnTo>
                    <a:pt x="2174" y="2544"/>
                  </a:lnTo>
                  <a:lnTo>
                    <a:pt x="2372" y="2371"/>
                  </a:lnTo>
                  <a:lnTo>
                    <a:pt x="2545" y="2173"/>
                  </a:lnTo>
                  <a:lnTo>
                    <a:pt x="2668" y="1926"/>
                  </a:lnTo>
                  <a:lnTo>
                    <a:pt x="2767" y="1679"/>
                  </a:lnTo>
                  <a:lnTo>
                    <a:pt x="2791" y="1383"/>
                  </a:lnTo>
                  <a:lnTo>
                    <a:pt x="2767" y="1111"/>
                  </a:lnTo>
                  <a:lnTo>
                    <a:pt x="2668" y="864"/>
                  </a:lnTo>
                  <a:lnTo>
                    <a:pt x="2545" y="617"/>
                  </a:lnTo>
                  <a:lnTo>
                    <a:pt x="2372" y="420"/>
                  </a:lnTo>
                  <a:lnTo>
                    <a:pt x="2174" y="247"/>
                  </a:lnTo>
                  <a:lnTo>
                    <a:pt x="1927" y="124"/>
                  </a:lnTo>
                  <a:lnTo>
                    <a:pt x="1680" y="25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8"/>
            <p:cNvSpPr/>
            <p:nvPr/>
          </p:nvSpPr>
          <p:spPr>
            <a:xfrm>
              <a:off x="8278950" y="-383600"/>
              <a:ext cx="69800" cy="69175"/>
            </a:xfrm>
            <a:custGeom>
              <a:rect b="b" l="l" r="r" t="t"/>
              <a:pathLst>
                <a:path extrusionOk="0" h="2767" w="2792">
                  <a:moveTo>
                    <a:pt x="1235" y="1"/>
                  </a:moveTo>
                  <a:lnTo>
                    <a:pt x="964" y="75"/>
                  </a:lnTo>
                  <a:lnTo>
                    <a:pt x="692" y="174"/>
                  </a:lnTo>
                  <a:lnTo>
                    <a:pt x="470" y="347"/>
                  </a:lnTo>
                  <a:lnTo>
                    <a:pt x="297" y="544"/>
                  </a:lnTo>
                  <a:lnTo>
                    <a:pt x="149" y="767"/>
                  </a:lnTo>
                  <a:lnTo>
                    <a:pt x="50" y="1013"/>
                  </a:lnTo>
                  <a:lnTo>
                    <a:pt x="1" y="1285"/>
                  </a:lnTo>
                  <a:lnTo>
                    <a:pt x="25" y="1557"/>
                  </a:lnTo>
                  <a:lnTo>
                    <a:pt x="75" y="1828"/>
                  </a:lnTo>
                  <a:lnTo>
                    <a:pt x="198" y="2075"/>
                  </a:lnTo>
                  <a:lnTo>
                    <a:pt x="346" y="2298"/>
                  </a:lnTo>
                  <a:lnTo>
                    <a:pt x="569" y="2495"/>
                  </a:lnTo>
                  <a:lnTo>
                    <a:pt x="791" y="2643"/>
                  </a:lnTo>
                  <a:lnTo>
                    <a:pt x="1038" y="2718"/>
                  </a:lnTo>
                  <a:lnTo>
                    <a:pt x="1309" y="2767"/>
                  </a:lnTo>
                  <a:lnTo>
                    <a:pt x="1556" y="2767"/>
                  </a:lnTo>
                  <a:lnTo>
                    <a:pt x="1828" y="2693"/>
                  </a:lnTo>
                  <a:lnTo>
                    <a:pt x="2100" y="2594"/>
                  </a:lnTo>
                  <a:lnTo>
                    <a:pt x="2322" y="2421"/>
                  </a:lnTo>
                  <a:lnTo>
                    <a:pt x="2495" y="2224"/>
                  </a:lnTo>
                  <a:lnTo>
                    <a:pt x="2643" y="2001"/>
                  </a:lnTo>
                  <a:lnTo>
                    <a:pt x="2742" y="1754"/>
                  </a:lnTo>
                  <a:lnTo>
                    <a:pt x="2791" y="1483"/>
                  </a:lnTo>
                  <a:lnTo>
                    <a:pt x="2767" y="1211"/>
                  </a:lnTo>
                  <a:lnTo>
                    <a:pt x="2717" y="939"/>
                  </a:lnTo>
                  <a:lnTo>
                    <a:pt x="2594" y="692"/>
                  </a:lnTo>
                  <a:lnTo>
                    <a:pt x="2445" y="470"/>
                  </a:lnTo>
                  <a:lnTo>
                    <a:pt x="2223" y="273"/>
                  </a:lnTo>
                  <a:lnTo>
                    <a:pt x="2001" y="124"/>
                  </a:lnTo>
                  <a:lnTo>
                    <a:pt x="1754" y="50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8"/>
            <p:cNvSpPr/>
            <p:nvPr/>
          </p:nvSpPr>
          <p:spPr>
            <a:xfrm>
              <a:off x="8938350" y="-763925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210" y="1"/>
                  </a:moveTo>
                  <a:lnTo>
                    <a:pt x="939" y="50"/>
                  </a:lnTo>
                  <a:lnTo>
                    <a:pt x="692" y="174"/>
                  </a:lnTo>
                  <a:lnTo>
                    <a:pt x="470" y="347"/>
                  </a:lnTo>
                  <a:lnTo>
                    <a:pt x="272" y="544"/>
                  </a:lnTo>
                  <a:lnTo>
                    <a:pt x="148" y="766"/>
                  </a:lnTo>
                  <a:lnTo>
                    <a:pt x="50" y="1013"/>
                  </a:lnTo>
                  <a:lnTo>
                    <a:pt x="0" y="1285"/>
                  </a:lnTo>
                  <a:lnTo>
                    <a:pt x="0" y="1557"/>
                  </a:lnTo>
                  <a:lnTo>
                    <a:pt x="74" y="1804"/>
                  </a:lnTo>
                  <a:lnTo>
                    <a:pt x="173" y="2075"/>
                  </a:lnTo>
                  <a:lnTo>
                    <a:pt x="346" y="2298"/>
                  </a:lnTo>
                  <a:lnTo>
                    <a:pt x="544" y="2471"/>
                  </a:lnTo>
                  <a:lnTo>
                    <a:pt x="766" y="2619"/>
                  </a:lnTo>
                  <a:lnTo>
                    <a:pt x="1038" y="2717"/>
                  </a:lnTo>
                  <a:lnTo>
                    <a:pt x="1285" y="2767"/>
                  </a:lnTo>
                  <a:lnTo>
                    <a:pt x="1556" y="2742"/>
                  </a:lnTo>
                  <a:lnTo>
                    <a:pt x="1828" y="2693"/>
                  </a:lnTo>
                  <a:lnTo>
                    <a:pt x="2075" y="2569"/>
                  </a:lnTo>
                  <a:lnTo>
                    <a:pt x="2297" y="2421"/>
                  </a:lnTo>
                  <a:lnTo>
                    <a:pt x="2495" y="2224"/>
                  </a:lnTo>
                  <a:lnTo>
                    <a:pt x="2643" y="1977"/>
                  </a:lnTo>
                  <a:lnTo>
                    <a:pt x="2717" y="1730"/>
                  </a:lnTo>
                  <a:lnTo>
                    <a:pt x="2766" y="1483"/>
                  </a:lnTo>
                  <a:lnTo>
                    <a:pt x="2766" y="1211"/>
                  </a:lnTo>
                  <a:lnTo>
                    <a:pt x="2692" y="939"/>
                  </a:lnTo>
                  <a:lnTo>
                    <a:pt x="2593" y="668"/>
                  </a:lnTo>
                  <a:lnTo>
                    <a:pt x="2421" y="445"/>
                  </a:lnTo>
                  <a:lnTo>
                    <a:pt x="2223" y="273"/>
                  </a:lnTo>
                  <a:lnTo>
                    <a:pt x="2001" y="124"/>
                  </a:lnTo>
                  <a:lnTo>
                    <a:pt x="1754" y="26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8"/>
            <p:cNvSpPr/>
            <p:nvPr/>
          </p:nvSpPr>
          <p:spPr>
            <a:xfrm>
              <a:off x="8940200" y="-382975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285" y="1"/>
                  </a:moveTo>
                  <a:lnTo>
                    <a:pt x="1013" y="50"/>
                  </a:lnTo>
                  <a:lnTo>
                    <a:pt x="766" y="124"/>
                  </a:lnTo>
                  <a:lnTo>
                    <a:pt x="544" y="272"/>
                  </a:lnTo>
                  <a:lnTo>
                    <a:pt x="346" y="470"/>
                  </a:lnTo>
                  <a:lnTo>
                    <a:pt x="173" y="692"/>
                  </a:lnTo>
                  <a:lnTo>
                    <a:pt x="50" y="939"/>
                  </a:lnTo>
                  <a:lnTo>
                    <a:pt x="0" y="1211"/>
                  </a:lnTo>
                  <a:lnTo>
                    <a:pt x="0" y="1482"/>
                  </a:lnTo>
                  <a:lnTo>
                    <a:pt x="25" y="1754"/>
                  </a:lnTo>
                  <a:lnTo>
                    <a:pt x="124" y="2001"/>
                  </a:lnTo>
                  <a:lnTo>
                    <a:pt x="272" y="2223"/>
                  </a:lnTo>
                  <a:lnTo>
                    <a:pt x="445" y="2421"/>
                  </a:lnTo>
                  <a:lnTo>
                    <a:pt x="692" y="2594"/>
                  </a:lnTo>
                  <a:lnTo>
                    <a:pt x="939" y="2693"/>
                  </a:lnTo>
                  <a:lnTo>
                    <a:pt x="1211" y="2767"/>
                  </a:lnTo>
                  <a:lnTo>
                    <a:pt x="1482" y="2767"/>
                  </a:lnTo>
                  <a:lnTo>
                    <a:pt x="1729" y="2717"/>
                  </a:lnTo>
                  <a:lnTo>
                    <a:pt x="1976" y="2643"/>
                  </a:lnTo>
                  <a:lnTo>
                    <a:pt x="2223" y="2495"/>
                  </a:lnTo>
                  <a:lnTo>
                    <a:pt x="2421" y="2297"/>
                  </a:lnTo>
                  <a:lnTo>
                    <a:pt x="2569" y="2075"/>
                  </a:lnTo>
                  <a:lnTo>
                    <a:pt x="2692" y="1828"/>
                  </a:lnTo>
                  <a:lnTo>
                    <a:pt x="2742" y="1556"/>
                  </a:lnTo>
                  <a:lnTo>
                    <a:pt x="2766" y="1285"/>
                  </a:lnTo>
                  <a:lnTo>
                    <a:pt x="2717" y="1013"/>
                  </a:lnTo>
                  <a:lnTo>
                    <a:pt x="2618" y="766"/>
                  </a:lnTo>
                  <a:lnTo>
                    <a:pt x="2470" y="544"/>
                  </a:lnTo>
                  <a:lnTo>
                    <a:pt x="2297" y="346"/>
                  </a:lnTo>
                  <a:lnTo>
                    <a:pt x="2075" y="173"/>
                  </a:lnTo>
                  <a:lnTo>
                    <a:pt x="1803" y="75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8"/>
            <p:cNvSpPr/>
            <p:nvPr/>
          </p:nvSpPr>
          <p:spPr>
            <a:xfrm>
              <a:off x="8280800" y="-763300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285" y="1"/>
                  </a:moveTo>
                  <a:lnTo>
                    <a:pt x="1013" y="25"/>
                  </a:lnTo>
                  <a:lnTo>
                    <a:pt x="766" y="124"/>
                  </a:lnTo>
                  <a:lnTo>
                    <a:pt x="544" y="272"/>
                  </a:lnTo>
                  <a:lnTo>
                    <a:pt x="346" y="445"/>
                  </a:lnTo>
                  <a:lnTo>
                    <a:pt x="173" y="692"/>
                  </a:lnTo>
                  <a:lnTo>
                    <a:pt x="75" y="939"/>
                  </a:lnTo>
                  <a:lnTo>
                    <a:pt x="1" y="1211"/>
                  </a:lnTo>
                  <a:lnTo>
                    <a:pt x="1" y="1482"/>
                  </a:lnTo>
                  <a:lnTo>
                    <a:pt x="50" y="1729"/>
                  </a:lnTo>
                  <a:lnTo>
                    <a:pt x="124" y="1976"/>
                  </a:lnTo>
                  <a:lnTo>
                    <a:pt x="272" y="2223"/>
                  </a:lnTo>
                  <a:lnTo>
                    <a:pt x="470" y="2421"/>
                  </a:lnTo>
                  <a:lnTo>
                    <a:pt x="692" y="2569"/>
                  </a:lnTo>
                  <a:lnTo>
                    <a:pt x="939" y="2692"/>
                  </a:lnTo>
                  <a:lnTo>
                    <a:pt x="1211" y="2742"/>
                  </a:lnTo>
                  <a:lnTo>
                    <a:pt x="1482" y="2767"/>
                  </a:lnTo>
                  <a:lnTo>
                    <a:pt x="1754" y="2717"/>
                  </a:lnTo>
                  <a:lnTo>
                    <a:pt x="2001" y="2618"/>
                  </a:lnTo>
                  <a:lnTo>
                    <a:pt x="2223" y="2470"/>
                  </a:lnTo>
                  <a:lnTo>
                    <a:pt x="2421" y="2297"/>
                  </a:lnTo>
                  <a:lnTo>
                    <a:pt x="2594" y="2075"/>
                  </a:lnTo>
                  <a:lnTo>
                    <a:pt x="2693" y="1803"/>
                  </a:lnTo>
                  <a:lnTo>
                    <a:pt x="2767" y="1556"/>
                  </a:lnTo>
                  <a:lnTo>
                    <a:pt x="2767" y="1285"/>
                  </a:lnTo>
                  <a:lnTo>
                    <a:pt x="2717" y="1013"/>
                  </a:lnTo>
                  <a:lnTo>
                    <a:pt x="2643" y="766"/>
                  </a:lnTo>
                  <a:lnTo>
                    <a:pt x="2495" y="544"/>
                  </a:lnTo>
                  <a:lnTo>
                    <a:pt x="2297" y="346"/>
                  </a:lnTo>
                  <a:lnTo>
                    <a:pt x="2075" y="173"/>
                  </a:lnTo>
                  <a:lnTo>
                    <a:pt x="1828" y="50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8"/>
            <p:cNvSpPr/>
            <p:nvPr/>
          </p:nvSpPr>
          <p:spPr>
            <a:xfrm>
              <a:off x="8264125" y="-920750"/>
              <a:ext cx="761300" cy="760700"/>
            </a:xfrm>
            <a:custGeom>
              <a:rect b="b" l="l" r="r" t="t"/>
              <a:pathLst>
                <a:path extrusionOk="0" h="30428" w="30452">
                  <a:moveTo>
                    <a:pt x="15214" y="7262"/>
                  </a:moveTo>
                  <a:lnTo>
                    <a:pt x="15609" y="7286"/>
                  </a:lnTo>
                  <a:lnTo>
                    <a:pt x="15979" y="7311"/>
                  </a:lnTo>
                  <a:lnTo>
                    <a:pt x="16325" y="7336"/>
                  </a:lnTo>
                  <a:lnTo>
                    <a:pt x="16696" y="7410"/>
                  </a:lnTo>
                  <a:lnTo>
                    <a:pt x="17041" y="7484"/>
                  </a:lnTo>
                  <a:lnTo>
                    <a:pt x="17387" y="7558"/>
                  </a:lnTo>
                  <a:lnTo>
                    <a:pt x="17733" y="7682"/>
                  </a:lnTo>
                  <a:lnTo>
                    <a:pt x="18079" y="7805"/>
                  </a:lnTo>
                  <a:lnTo>
                    <a:pt x="18474" y="7978"/>
                  </a:lnTo>
                  <a:lnTo>
                    <a:pt x="18844" y="8151"/>
                  </a:lnTo>
                  <a:lnTo>
                    <a:pt x="19190" y="8348"/>
                  </a:lnTo>
                  <a:lnTo>
                    <a:pt x="19536" y="8546"/>
                  </a:lnTo>
                  <a:lnTo>
                    <a:pt x="19881" y="8768"/>
                  </a:lnTo>
                  <a:lnTo>
                    <a:pt x="20227" y="9040"/>
                  </a:lnTo>
                  <a:lnTo>
                    <a:pt x="20499" y="9287"/>
                  </a:lnTo>
                  <a:lnTo>
                    <a:pt x="20771" y="9509"/>
                  </a:lnTo>
                  <a:lnTo>
                    <a:pt x="21017" y="9781"/>
                  </a:lnTo>
                  <a:lnTo>
                    <a:pt x="21264" y="10052"/>
                  </a:lnTo>
                  <a:lnTo>
                    <a:pt x="21487" y="10324"/>
                  </a:lnTo>
                  <a:lnTo>
                    <a:pt x="21709" y="10620"/>
                  </a:lnTo>
                  <a:lnTo>
                    <a:pt x="21907" y="10917"/>
                  </a:lnTo>
                  <a:lnTo>
                    <a:pt x="22104" y="11213"/>
                  </a:lnTo>
                  <a:lnTo>
                    <a:pt x="22277" y="11534"/>
                  </a:lnTo>
                  <a:lnTo>
                    <a:pt x="22425" y="11855"/>
                  </a:lnTo>
                  <a:lnTo>
                    <a:pt x="22573" y="12201"/>
                  </a:lnTo>
                  <a:lnTo>
                    <a:pt x="22697" y="12522"/>
                  </a:lnTo>
                  <a:lnTo>
                    <a:pt x="22820" y="12893"/>
                  </a:lnTo>
                  <a:lnTo>
                    <a:pt x="22919" y="13238"/>
                  </a:lnTo>
                  <a:lnTo>
                    <a:pt x="22993" y="13609"/>
                  </a:lnTo>
                  <a:lnTo>
                    <a:pt x="23067" y="13979"/>
                  </a:lnTo>
                  <a:lnTo>
                    <a:pt x="23117" y="14325"/>
                  </a:lnTo>
                  <a:lnTo>
                    <a:pt x="23166" y="14769"/>
                  </a:lnTo>
                  <a:lnTo>
                    <a:pt x="23166" y="15214"/>
                  </a:lnTo>
                  <a:lnTo>
                    <a:pt x="23141" y="15881"/>
                  </a:lnTo>
                  <a:lnTo>
                    <a:pt x="23067" y="16474"/>
                  </a:lnTo>
                  <a:lnTo>
                    <a:pt x="22993" y="16844"/>
                  </a:lnTo>
                  <a:lnTo>
                    <a:pt x="22919" y="17190"/>
                  </a:lnTo>
                  <a:lnTo>
                    <a:pt x="22820" y="17560"/>
                  </a:lnTo>
                  <a:lnTo>
                    <a:pt x="22697" y="17906"/>
                  </a:lnTo>
                  <a:lnTo>
                    <a:pt x="22573" y="18252"/>
                  </a:lnTo>
                  <a:lnTo>
                    <a:pt x="22425" y="18573"/>
                  </a:lnTo>
                  <a:lnTo>
                    <a:pt x="22277" y="18894"/>
                  </a:lnTo>
                  <a:lnTo>
                    <a:pt x="22104" y="19215"/>
                  </a:lnTo>
                  <a:lnTo>
                    <a:pt x="21907" y="19536"/>
                  </a:lnTo>
                  <a:lnTo>
                    <a:pt x="21709" y="19832"/>
                  </a:lnTo>
                  <a:lnTo>
                    <a:pt x="21487" y="20104"/>
                  </a:lnTo>
                  <a:lnTo>
                    <a:pt x="21264" y="20400"/>
                  </a:lnTo>
                  <a:lnTo>
                    <a:pt x="21017" y="20647"/>
                  </a:lnTo>
                  <a:lnTo>
                    <a:pt x="20771" y="20919"/>
                  </a:lnTo>
                  <a:lnTo>
                    <a:pt x="20499" y="21166"/>
                  </a:lnTo>
                  <a:lnTo>
                    <a:pt x="20227" y="21388"/>
                  </a:lnTo>
                  <a:lnTo>
                    <a:pt x="19980" y="21586"/>
                  </a:lnTo>
                  <a:lnTo>
                    <a:pt x="19709" y="21783"/>
                  </a:lnTo>
                  <a:lnTo>
                    <a:pt x="19388" y="21981"/>
                  </a:lnTo>
                  <a:lnTo>
                    <a:pt x="19042" y="22178"/>
                  </a:lnTo>
                  <a:lnTo>
                    <a:pt x="18696" y="22351"/>
                  </a:lnTo>
                  <a:lnTo>
                    <a:pt x="18350" y="22524"/>
                  </a:lnTo>
                  <a:lnTo>
                    <a:pt x="18079" y="22648"/>
                  </a:lnTo>
                  <a:lnTo>
                    <a:pt x="17733" y="22746"/>
                  </a:lnTo>
                  <a:lnTo>
                    <a:pt x="17387" y="22870"/>
                  </a:lnTo>
                  <a:lnTo>
                    <a:pt x="17041" y="22944"/>
                  </a:lnTo>
                  <a:lnTo>
                    <a:pt x="16696" y="23018"/>
                  </a:lnTo>
                  <a:lnTo>
                    <a:pt x="16325" y="23092"/>
                  </a:lnTo>
                  <a:lnTo>
                    <a:pt x="15979" y="23117"/>
                  </a:lnTo>
                  <a:lnTo>
                    <a:pt x="15609" y="23166"/>
                  </a:lnTo>
                  <a:lnTo>
                    <a:pt x="14843" y="23166"/>
                  </a:lnTo>
                  <a:lnTo>
                    <a:pt x="14473" y="23117"/>
                  </a:lnTo>
                  <a:lnTo>
                    <a:pt x="14127" y="23092"/>
                  </a:lnTo>
                  <a:lnTo>
                    <a:pt x="13757" y="23018"/>
                  </a:lnTo>
                  <a:lnTo>
                    <a:pt x="13411" y="22944"/>
                  </a:lnTo>
                  <a:lnTo>
                    <a:pt x="13065" y="22870"/>
                  </a:lnTo>
                  <a:lnTo>
                    <a:pt x="12719" y="22746"/>
                  </a:lnTo>
                  <a:lnTo>
                    <a:pt x="12374" y="22648"/>
                  </a:lnTo>
                  <a:lnTo>
                    <a:pt x="12226" y="22574"/>
                  </a:lnTo>
                  <a:lnTo>
                    <a:pt x="11830" y="22401"/>
                  </a:lnTo>
                  <a:lnTo>
                    <a:pt x="11435" y="22203"/>
                  </a:lnTo>
                  <a:lnTo>
                    <a:pt x="11040" y="21981"/>
                  </a:lnTo>
                  <a:lnTo>
                    <a:pt x="10670" y="21734"/>
                  </a:lnTo>
                  <a:lnTo>
                    <a:pt x="10225" y="21388"/>
                  </a:lnTo>
                  <a:lnTo>
                    <a:pt x="9953" y="21166"/>
                  </a:lnTo>
                  <a:lnTo>
                    <a:pt x="9682" y="20919"/>
                  </a:lnTo>
                  <a:lnTo>
                    <a:pt x="9435" y="20647"/>
                  </a:lnTo>
                  <a:lnTo>
                    <a:pt x="9188" y="20400"/>
                  </a:lnTo>
                  <a:lnTo>
                    <a:pt x="8966" y="20104"/>
                  </a:lnTo>
                  <a:lnTo>
                    <a:pt x="8743" y="19832"/>
                  </a:lnTo>
                  <a:lnTo>
                    <a:pt x="8546" y="19536"/>
                  </a:lnTo>
                  <a:lnTo>
                    <a:pt x="8348" y="19215"/>
                  </a:lnTo>
                  <a:lnTo>
                    <a:pt x="8175" y="18894"/>
                  </a:lnTo>
                  <a:lnTo>
                    <a:pt x="8027" y="18573"/>
                  </a:lnTo>
                  <a:lnTo>
                    <a:pt x="7879" y="18252"/>
                  </a:lnTo>
                  <a:lnTo>
                    <a:pt x="7731" y="17906"/>
                  </a:lnTo>
                  <a:lnTo>
                    <a:pt x="7632" y="17560"/>
                  </a:lnTo>
                  <a:lnTo>
                    <a:pt x="7533" y="17190"/>
                  </a:lnTo>
                  <a:lnTo>
                    <a:pt x="7434" y="16844"/>
                  </a:lnTo>
                  <a:lnTo>
                    <a:pt x="7385" y="16474"/>
                  </a:lnTo>
                  <a:lnTo>
                    <a:pt x="7336" y="16103"/>
                  </a:lnTo>
                  <a:lnTo>
                    <a:pt x="7286" y="15659"/>
                  </a:lnTo>
                  <a:lnTo>
                    <a:pt x="7286" y="15214"/>
                  </a:lnTo>
                  <a:lnTo>
                    <a:pt x="7286" y="14868"/>
                  </a:lnTo>
                  <a:lnTo>
                    <a:pt x="7311" y="14523"/>
                  </a:lnTo>
                  <a:lnTo>
                    <a:pt x="7385" y="13979"/>
                  </a:lnTo>
                  <a:lnTo>
                    <a:pt x="7434" y="13609"/>
                  </a:lnTo>
                  <a:lnTo>
                    <a:pt x="7533" y="13238"/>
                  </a:lnTo>
                  <a:lnTo>
                    <a:pt x="7632" y="12893"/>
                  </a:lnTo>
                  <a:lnTo>
                    <a:pt x="7731" y="12522"/>
                  </a:lnTo>
                  <a:lnTo>
                    <a:pt x="7879" y="12201"/>
                  </a:lnTo>
                  <a:lnTo>
                    <a:pt x="8027" y="11855"/>
                  </a:lnTo>
                  <a:lnTo>
                    <a:pt x="8175" y="11534"/>
                  </a:lnTo>
                  <a:lnTo>
                    <a:pt x="8348" y="11213"/>
                  </a:lnTo>
                  <a:lnTo>
                    <a:pt x="8546" y="10917"/>
                  </a:lnTo>
                  <a:lnTo>
                    <a:pt x="8743" y="10620"/>
                  </a:lnTo>
                  <a:lnTo>
                    <a:pt x="8966" y="10324"/>
                  </a:lnTo>
                  <a:lnTo>
                    <a:pt x="9188" y="10052"/>
                  </a:lnTo>
                  <a:lnTo>
                    <a:pt x="9435" y="9781"/>
                  </a:lnTo>
                  <a:lnTo>
                    <a:pt x="9682" y="9509"/>
                  </a:lnTo>
                  <a:lnTo>
                    <a:pt x="9953" y="9287"/>
                  </a:lnTo>
                  <a:lnTo>
                    <a:pt x="10225" y="9040"/>
                  </a:lnTo>
                  <a:lnTo>
                    <a:pt x="10275" y="9015"/>
                  </a:lnTo>
                  <a:lnTo>
                    <a:pt x="10596" y="8768"/>
                  </a:lnTo>
                  <a:lnTo>
                    <a:pt x="10917" y="8546"/>
                  </a:lnTo>
                  <a:lnTo>
                    <a:pt x="11262" y="8324"/>
                  </a:lnTo>
                  <a:lnTo>
                    <a:pt x="11608" y="8151"/>
                  </a:lnTo>
                  <a:lnTo>
                    <a:pt x="11979" y="7953"/>
                  </a:lnTo>
                  <a:lnTo>
                    <a:pt x="12374" y="7805"/>
                  </a:lnTo>
                  <a:lnTo>
                    <a:pt x="12719" y="7682"/>
                  </a:lnTo>
                  <a:lnTo>
                    <a:pt x="13065" y="7558"/>
                  </a:lnTo>
                  <a:lnTo>
                    <a:pt x="13411" y="7484"/>
                  </a:lnTo>
                  <a:lnTo>
                    <a:pt x="13757" y="7410"/>
                  </a:lnTo>
                  <a:lnTo>
                    <a:pt x="14127" y="7336"/>
                  </a:lnTo>
                  <a:lnTo>
                    <a:pt x="14473" y="7311"/>
                  </a:lnTo>
                  <a:lnTo>
                    <a:pt x="14843" y="7286"/>
                  </a:lnTo>
                  <a:lnTo>
                    <a:pt x="15214" y="7262"/>
                  </a:lnTo>
                  <a:close/>
                  <a:moveTo>
                    <a:pt x="14621" y="1"/>
                  </a:moveTo>
                  <a:lnTo>
                    <a:pt x="14028" y="50"/>
                  </a:lnTo>
                  <a:lnTo>
                    <a:pt x="13436" y="100"/>
                  </a:lnTo>
                  <a:lnTo>
                    <a:pt x="12843" y="174"/>
                  </a:lnTo>
                  <a:lnTo>
                    <a:pt x="12374" y="248"/>
                  </a:lnTo>
                  <a:lnTo>
                    <a:pt x="11732" y="396"/>
                  </a:lnTo>
                  <a:lnTo>
                    <a:pt x="11114" y="569"/>
                  </a:lnTo>
                  <a:lnTo>
                    <a:pt x="10497" y="742"/>
                  </a:lnTo>
                  <a:lnTo>
                    <a:pt x="9879" y="964"/>
                  </a:lnTo>
                  <a:lnTo>
                    <a:pt x="9287" y="1186"/>
                  </a:lnTo>
                  <a:lnTo>
                    <a:pt x="8694" y="1458"/>
                  </a:lnTo>
                  <a:lnTo>
                    <a:pt x="8126" y="1754"/>
                  </a:lnTo>
                  <a:lnTo>
                    <a:pt x="7558" y="2051"/>
                  </a:lnTo>
                  <a:lnTo>
                    <a:pt x="7039" y="2397"/>
                  </a:lnTo>
                  <a:lnTo>
                    <a:pt x="6496" y="2742"/>
                  </a:lnTo>
                  <a:lnTo>
                    <a:pt x="6002" y="3113"/>
                  </a:lnTo>
                  <a:lnTo>
                    <a:pt x="5483" y="3508"/>
                  </a:lnTo>
                  <a:lnTo>
                    <a:pt x="5014" y="3928"/>
                  </a:lnTo>
                  <a:lnTo>
                    <a:pt x="4570" y="4348"/>
                  </a:lnTo>
                  <a:lnTo>
                    <a:pt x="4125" y="4817"/>
                  </a:lnTo>
                  <a:lnTo>
                    <a:pt x="3705" y="5286"/>
                  </a:lnTo>
                  <a:lnTo>
                    <a:pt x="3409" y="5607"/>
                  </a:lnTo>
                  <a:lnTo>
                    <a:pt x="3137" y="5953"/>
                  </a:lnTo>
                  <a:lnTo>
                    <a:pt x="2791" y="6447"/>
                  </a:lnTo>
                  <a:lnTo>
                    <a:pt x="2470" y="6916"/>
                  </a:lnTo>
                  <a:lnTo>
                    <a:pt x="2149" y="7435"/>
                  </a:lnTo>
                  <a:lnTo>
                    <a:pt x="1853" y="7929"/>
                  </a:lnTo>
                  <a:lnTo>
                    <a:pt x="1581" y="8472"/>
                  </a:lnTo>
                  <a:lnTo>
                    <a:pt x="1334" y="8990"/>
                  </a:lnTo>
                  <a:lnTo>
                    <a:pt x="1087" y="9558"/>
                  </a:lnTo>
                  <a:lnTo>
                    <a:pt x="890" y="10102"/>
                  </a:lnTo>
                  <a:lnTo>
                    <a:pt x="840" y="10201"/>
                  </a:lnTo>
                  <a:lnTo>
                    <a:pt x="643" y="10793"/>
                  </a:lnTo>
                  <a:lnTo>
                    <a:pt x="495" y="11411"/>
                  </a:lnTo>
                  <a:lnTo>
                    <a:pt x="347" y="12003"/>
                  </a:lnTo>
                  <a:lnTo>
                    <a:pt x="223" y="12646"/>
                  </a:lnTo>
                  <a:lnTo>
                    <a:pt x="124" y="13263"/>
                  </a:lnTo>
                  <a:lnTo>
                    <a:pt x="50" y="13905"/>
                  </a:lnTo>
                  <a:lnTo>
                    <a:pt x="25" y="14572"/>
                  </a:lnTo>
                  <a:lnTo>
                    <a:pt x="1" y="15214"/>
                  </a:lnTo>
                  <a:lnTo>
                    <a:pt x="25" y="15881"/>
                  </a:lnTo>
                  <a:lnTo>
                    <a:pt x="50" y="16523"/>
                  </a:lnTo>
                  <a:lnTo>
                    <a:pt x="124" y="17165"/>
                  </a:lnTo>
                  <a:lnTo>
                    <a:pt x="223" y="17807"/>
                  </a:lnTo>
                  <a:lnTo>
                    <a:pt x="347" y="18425"/>
                  </a:lnTo>
                  <a:lnTo>
                    <a:pt x="495" y="19042"/>
                  </a:lnTo>
                  <a:lnTo>
                    <a:pt x="643" y="19635"/>
                  </a:lnTo>
                  <a:lnTo>
                    <a:pt x="840" y="20227"/>
                  </a:lnTo>
                  <a:lnTo>
                    <a:pt x="1087" y="20894"/>
                  </a:lnTo>
                  <a:lnTo>
                    <a:pt x="1359" y="21536"/>
                  </a:lnTo>
                  <a:lnTo>
                    <a:pt x="1730" y="22253"/>
                  </a:lnTo>
                  <a:lnTo>
                    <a:pt x="2125" y="22969"/>
                  </a:lnTo>
                  <a:lnTo>
                    <a:pt x="2545" y="23660"/>
                  </a:lnTo>
                  <a:lnTo>
                    <a:pt x="3014" y="24302"/>
                  </a:lnTo>
                  <a:lnTo>
                    <a:pt x="3360" y="24747"/>
                  </a:lnTo>
                  <a:lnTo>
                    <a:pt x="3705" y="25167"/>
                  </a:lnTo>
                  <a:lnTo>
                    <a:pt x="4125" y="25636"/>
                  </a:lnTo>
                  <a:lnTo>
                    <a:pt x="4570" y="26080"/>
                  </a:lnTo>
                  <a:lnTo>
                    <a:pt x="5014" y="26500"/>
                  </a:lnTo>
                  <a:lnTo>
                    <a:pt x="5483" y="26920"/>
                  </a:lnTo>
                  <a:lnTo>
                    <a:pt x="6002" y="27315"/>
                  </a:lnTo>
                  <a:lnTo>
                    <a:pt x="6496" y="27686"/>
                  </a:lnTo>
                  <a:lnTo>
                    <a:pt x="7039" y="28056"/>
                  </a:lnTo>
                  <a:lnTo>
                    <a:pt x="7558" y="28377"/>
                  </a:lnTo>
                  <a:lnTo>
                    <a:pt x="8126" y="28698"/>
                  </a:lnTo>
                  <a:lnTo>
                    <a:pt x="8694" y="28970"/>
                  </a:lnTo>
                  <a:lnTo>
                    <a:pt x="9287" y="29242"/>
                  </a:lnTo>
                  <a:lnTo>
                    <a:pt x="9879" y="29464"/>
                  </a:lnTo>
                  <a:lnTo>
                    <a:pt x="10497" y="29686"/>
                  </a:lnTo>
                  <a:lnTo>
                    <a:pt x="11114" y="29884"/>
                  </a:lnTo>
                  <a:lnTo>
                    <a:pt x="11732" y="30032"/>
                  </a:lnTo>
                  <a:lnTo>
                    <a:pt x="12374" y="30180"/>
                  </a:lnTo>
                  <a:lnTo>
                    <a:pt x="13263" y="30304"/>
                  </a:lnTo>
                  <a:lnTo>
                    <a:pt x="13757" y="30378"/>
                  </a:lnTo>
                  <a:lnTo>
                    <a:pt x="14226" y="30402"/>
                  </a:lnTo>
                  <a:lnTo>
                    <a:pt x="14720" y="30427"/>
                  </a:lnTo>
                  <a:lnTo>
                    <a:pt x="15831" y="30427"/>
                  </a:lnTo>
                  <a:lnTo>
                    <a:pt x="16424" y="30402"/>
                  </a:lnTo>
                  <a:lnTo>
                    <a:pt x="17017" y="30328"/>
                  </a:lnTo>
                  <a:lnTo>
                    <a:pt x="17609" y="30254"/>
                  </a:lnTo>
                  <a:lnTo>
                    <a:pt x="18079" y="30180"/>
                  </a:lnTo>
                  <a:lnTo>
                    <a:pt x="18721" y="30032"/>
                  </a:lnTo>
                  <a:lnTo>
                    <a:pt x="19338" y="29884"/>
                  </a:lnTo>
                  <a:lnTo>
                    <a:pt x="19956" y="29686"/>
                  </a:lnTo>
                  <a:lnTo>
                    <a:pt x="20573" y="29464"/>
                  </a:lnTo>
                  <a:lnTo>
                    <a:pt x="21166" y="29242"/>
                  </a:lnTo>
                  <a:lnTo>
                    <a:pt x="21758" y="28970"/>
                  </a:lnTo>
                  <a:lnTo>
                    <a:pt x="22326" y="28698"/>
                  </a:lnTo>
                  <a:lnTo>
                    <a:pt x="22870" y="28377"/>
                  </a:lnTo>
                  <a:lnTo>
                    <a:pt x="23413" y="28056"/>
                  </a:lnTo>
                  <a:lnTo>
                    <a:pt x="23956" y="27686"/>
                  </a:lnTo>
                  <a:lnTo>
                    <a:pt x="24450" y="27315"/>
                  </a:lnTo>
                  <a:lnTo>
                    <a:pt x="24944" y="26920"/>
                  </a:lnTo>
                  <a:lnTo>
                    <a:pt x="25438" y="26525"/>
                  </a:lnTo>
                  <a:lnTo>
                    <a:pt x="25883" y="26080"/>
                  </a:lnTo>
                  <a:lnTo>
                    <a:pt x="26327" y="25636"/>
                  </a:lnTo>
                  <a:lnTo>
                    <a:pt x="26747" y="25167"/>
                  </a:lnTo>
                  <a:lnTo>
                    <a:pt x="27315" y="24475"/>
                  </a:lnTo>
                  <a:lnTo>
                    <a:pt x="27611" y="24080"/>
                  </a:lnTo>
                  <a:lnTo>
                    <a:pt x="27883" y="23660"/>
                  </a:lnTo>
                  <a:lnTo>
                    <a:pt x="28155" y="23265"/>
                  </a:lnTo>
                  <a:lnTo>
                    <a:pt x="28402" y="22821"/>
                  </a:lnTo>
                  <a:lnTo>
                    <a:pt x="28649" y="22401"/>
                  </a:lnTo>
                  <a:lnTo>
                    <a:pt x="28871" y="21956"/>
                  </a:lnTo>
                  <a:lnTo>
                    <a:pt x="29093" y="21487"/>
                  </a:lnTo>
                  <a:lnTo>
                    <a:pt x="29291" y="21042"/>
                  </a:lnTo>
                  <a:lnTo>
                    <a:pt x="29439" y="20647"/>
                  </a:lnTo>
                  <a:lnTo>
                    <a:pt x="29587" y="20227"/>
                  </a:lnTo>
                  <a:lnTo>
                    <a:pt x="29785" y="19635"/>
                  </a:lnTo>
                  <a:lnTo>
                    <a:pt x="29958" y="19042"/>
                  </a:lnTo>
                  <a:lnTo>
                    <a:pt x="30106" y="18425"/>
                  </a:lnTo>
                  <a:lnTo>
                    <a:pt x="30229" y="17807"/>
                  </a:lnTo>
                  <a:lnTo>
                    <a:pt x="30328" y="17165"/>
                  </a:lnTo>
                  <a:lnTo>
                    <a:pt x="30402" y="16523"/>
                  </a:lnTo>
                  <a:lnTo>
                    <a:pt x="30427" y="15881"/>
                  </a:lnTo>
                  <a:lnTo>
                    <a:pt x="30452" y="15214"/>
                  </a:lnTo>
                  <a:lnTo>
                    <a:pt x="30427" y="14572"/>
                  </a:lnTo>
                  <a:lnTo>
                    <a:pt x="30402" y="13905"/>
                  </a:lnTo>
                  <a:lnTo>
                    <a:pt x="30328" y="13263"/>
                  </a:lnTo>
                  <a:lnTo>
                    <a:pt x="30229" y="12646"/>
                  </a:lnTo>
                  <a:lnTo>
                    <a:pt x="30106" y="12003"/>
                  </a:lnTo>
                  <a:lnTo>
                    <a:pt x="29958" y="11411"/>
                  </a:lnTo>
                  <a:lnTo>
                    <a:pt x="29785" y="10793"/>
                  </a:lnTo>
                  <a:lnTo>
                    <a:pt x="29587" y="10201"/>
                  </a:lnTo>
                  <a:lnTo>
                    <a:pt x="29488" y="9880"/>
                  </a:lnTo>
                  <a:lnTo>
                    <a:pt x="29241" y="9237"/>
                  </a:lnTo>
                  <a:lnTo>
                    <a:pt x="28945" y="8620"/>
                  </a:lnTo>
                  <a:lnTo>
                    <a:pt x="28649" y="8027"/>
                  </a:lnTo>
                  <a:lnTo>
                    <a:pt x="28328" y="7435"/>
                  </a:lnTo>
                  <a:lnTo>
                    <a:pt x="27957" y="6867"/>
                  </a:lnTo>
                  <a:lnTo>
                    <a:pt x="27587" y="6323"/>
                  </a:lnTo>
                  <a:lnTo>
                    <a:pt x="27167" y="5780"/>
                  </a:lnTo>
                  <a:lnTo>
                    <a:pt x="26747" y="5286"/>
                  </a:lnTo>
                  <a:lnTo>
                    <a:pt x="26624" y="5138"/>
                  </a:lnTo>
                  <a:lnTo>
                    <a:pt x="26204" y="4693"/>
                  </a:lnTo>
                  <a:lnTo>
                    <a:pt x="25784" y="4249"/>
                  </a:lnTo>
                  <a:lnTo>
                    <a:pt x="25315" y="3829"/>
                  </a:lnTo>
                  <a:lnTo>
                    <a:pt x="24845" y="3409"/>
                  </a:lnTo>
                  <a:lnTo>
                    <a:pt x="24351" y="3039"/>
                  </a:lnTo>
                  <a:lnTo>
                    <a:pt x="23858" y="2668"/>
                  </a:lnTo>
                  <a:lnTo>
                    <a:pt x="23339" y="2322"/>
                  </a:lnTo>
                  <a:lnTo>
                    <a:pt x="22796" y="2001"/>
                  </a:lnTo>
                  <a:lnTo>
                    <a:pt x="22252" y="1705"/>
                  </a:lnTo>
                  <a:lnTo>
                    <a:pt x="21684" y="1433"/>
                  </a:lnTo>
                  <a:lnTo>
                    <a:pt x="21116" y="1186"/>
                  </a:lnTo>
                  <a:lnTo>
                    <a:pt x="20524" y="939"/>
                  </a:lnTo>
                  <a:lnTo>
                    <a:pt x="19931" y="742"/>
                  </a:lnTo>
                  <a:lnTo>
                    <a:pt x="19313" y="544"/>
                  </a:lnTo>
                  <a:lnTo>
                    <a:pt x="18696" y="396"/>
                  </a:lnTo>
                  <a:lnTo>
                    <a:pt x="18079" y="248"/>
                  </a:lnTo>
                  <a:lnTo>
                    <a:pt x="17264" y="124"/>
                  </a:lnTo>
                  <a:lnTo>
                    <a:pt x="16770" y="75"/>
                  </a:lnTo>
                  <a:lnTo>
                    <a:pt x="16251" y="26"/>
                  </a:lnTo>
                  <a:lnTo>
                    <a:pt x="15732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30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8"/>
            <p:cNvSpPr/>
            <p:nvPr/>
          </p:nvSpPr>
          <p:spPr>
            <a:xfrm>
              <a:off x="8285125" y="-788600"/>
              <a:ext cx="234650" cy="217350"/>
            </a:xfrm>
            <a:custGeom>
              <a:rect b="b" l="l" r="r" t="t"/>
              <a:pathLst>
                <a:path extrusionOk="0" h="8694" w="9386">
                  <a:moveTo>
                    <a:pt x="2865" y="0"/>
                  </a:moveTo>
                  <a:lnTo>
                    <a:pt x="2569" y="321"/>
                  </a:lnTo>
                  <a:lnTo>
                    <a:pt x="2297" y="667"/>
                  </a:lnTo>
                  <a:lnTo>
                    <a:pt x="1951" y="1161"/>
                  </a:lnTo>
                  <a:lnTo>
                    <a:pt x="1630" y="1630"/>
                  </a:lnTo>
                  <a:lnTo>
                    <a:pt x="1309" y="2149"/>
                  </a:lnTo>
                  <a:lnTo>
                    <a:pt x="1013" y="2643"/>
                  </a:lnTo>
                  <a:lnTo>
                    <a:pt x="741" y="3186"/>
                  </a:lnTo>
                  <a:lnTo>
                    <a:pt x="494" y="3704"/>
                  </a:lnTo>
                  <a:lnTo>
                    <a:pt x="247" y="4272"/>
                  </a:lnTo>
                  <a:lnTo>
                    <a:pt x="50" y="4816"/>
                  </a:lnTo>
                  <a:lnTo>
                    <a:pt x="0" y="4915"/>
                  </a:lnTo>
                  <a:lnTo>
                    <a:pt x="1408" y="5730"/>
                  </a:lnTo>
                  <a:lnTo>
                    <a:pt x="3680" y="7039"/>
                  </a:lnTo>
                  <a:lnTo>
                    <a:pt x="6545" y="8693"/>
                  </a:lnTo>
                  <a:lnTo>
                    <a:pt x="6594" y="8323"/>
                  </a:lnTo>
                  <a:lnTo>
                    <a:pt x="6693" y="7952"/>
                  </a:lnTo>
                  <a:lnTo>
                    <a:pt x="6792" y="7607"/>
                  </a:lnTo>
                  <a:lnTo>
                    <a:pt x="6891" y="7236"/>
                  </a:lnTo>
                  <a:lnTo>
                    <a:pt x="7039" y="6915"/>
                  </a:lnTo>
                  <a:lnTo>
                    <a:pt x="7187" y="6569"/>
                  </a:lnTo>
                  <a:lnTo>
                    <a:pt x="7335" y="6248"/>
                  </a:lnTo>
                  <a:lnTo>
                    <a:pt x="7508" y="5927"/>
                  </a:lnTo>
                  <a:lnTo>
                    <a:pt x="7706" y="5631"/>
                  </a:lnTo>
                  <a:lnTo>
                    <a:pt x="7903" y="5334"/>
                  </a:lnTo>
                  <a:lnTo>
                    <a:pt x="8126" y="5038"/>
                  </a:lnTo>
                  <a:lnTo>
                    <a:pt x="8348" y="4766"/>
                  </a:lnTo>
                  <a:lnTo>
                    <a:pt x="8595" y="4495"/>
                  </a:lnTo>
                  <a:lnTo>
                    <a:pt x="8842" y="4223"/>
                  </a:lnTo>
                  <a:lnTo>
                    <a:pt x="9113" y="4001"/>
                  </a:lnTo>
                  <a:lnTo>
                    <a:pt x="9385" y="3754"/>
                  </a:lnTo>
                  <a:lnTo>
                    <a:pt x="7953" y="2939"/>
                  </a:lnTo>
                  <a:lnTo>
                    <a:pt x="4964" y="1210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8"/>
            <p:cNvSpPr/>
            <p:nvPr/>
          </p:nvSpPr>
          <p:spPr>
            <a:xfrm>
              <a:off x="8285125" y="-508925"/>
              <a:ext cx="234650" cy="217350"/>
            </a:xfrm>
            <a:custGeom>
              <a:rect b="b" l="l" r="r" t="t"/>
              <a:pathLst>
                <a:path extrusionOk="0" h="8694" w="9386">
                  <a:moveTo>
                    <a:pt x="6545" y="1"/>
                  </a:moveTo>
                  <a:lnTo>
                    <a:pt x="0" y="3754"/>
                  </a:lnTo>
                  <a:lnTo>
                    <a:pt x="272" y="4446"/>
                  </a:lnTo>
                  <a:lnTo>
                    <a:pt x="544" y="5088"/>
                  </a:lnTo>
                  <a:lnTo>
                    <a:pt x="865" y="5730"/>
                  </a:lnTo>
                  <a:lnTo>
                    <a:pt x="1211" y="6372"/>
                  </a:lnTo>
                  <a:lnTo>
                    <a:pt x="1581" y="6965"/>
                  </a:lnTo>
                  <a:lnTo>
                    <a:pt x="1976" y="7558"/>
                  </a:lnTo>
                  <a:lnTo>
                    <a:pt x="2396" y="8126"/>
                  </a:lnTo>
                  <a:lnTo>
                    <a:pt x="2865" y="8694"/>
                  </a:lnTo>
                  <a:lnTo>
                    <a:pt x="9385" y="4915"/>
                  </a:lnTo>
                  <a:lnTo>
                    <a:pt x="9113" y="4693"/>
                  </a:lnTo>
                  <a:lnTo>
                    <a:pt x="8842" y="4446"/>
                  </a:lnTo>
                  <a:lnTo>
                    <a:pt x="8595" y="4174"/>
                  </a:lnTo>
                  <a:lnTo>
                    <a:pt x="8348" y="3927"/>
                  </a:lnTo>
                  <a:lnTo>
                    <a:pt x="8126" y="3631"/>
                  </a:lnTo>
                  <a:lnTo>
                    <a:pt x="7903" y="3359"/>
                  </a:lnTo>
                  <a:lnTo>
                    <a:pt x="7706" y="3063"/>
                  </a:lnTo>
                  <a:lnTo>
                    <a:pt x="7508" y="2742"/>
                  </a:lnTo>
                  <a:lnTo>
                    <a:pt x="7335" y="2421"/>
                  </a:lnTo>
                  <a:lnTo>
                    <a:pt x="7187" y="2100"/>
                  </a:lnTo>
                  <a:lnTo>
                    <a:pt x="7039" y="1779"/>
                  </a:lnTo>
                  <a:lnTo>
                    <a:pt x="6891" y="1433"/>
                  </a:lnTo>
                  <a:lnTo>
                    <a:pt x="6792" y="1087"/>
                  </a:lnTo>
                  <a:lnTo>
                    <a:pt x="6693" y="717"/>
                  </a:lnTo>
                  <a:lnTo>
                    <a:pt x="6594" y="371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8"/>
            <p:cNvSpPr/>
            <p:nvPr/>
          </p:nvSpPr>
          <p:spPr>
            <a:xfrm>
              <a:off x="8573450" y="-920750"/>
              <a:ext cx="142650" cy="195150"/>
            </a:xfrm>
            <a:custGeom>
              <a:rect b="b" l="l" r="r" t="t"/>
              <a:pathLst>
                <a:path extrusionOk="0" h="7806" w="5706">
                  <a:moveTo>
                    <a:pt x="2248" y="1"/>
                  </a:moveTo>
                  <a:lnTo>
                    <a:pt x="1655" y="50"/>
                  </a:lnTo>
                  <a:lnTo>
                    <a:pt x="1063" y="100"/>
                  </a:lnTo>
                  <a:lnTo>
                    <a:pt x="470" y="174"/>
                  </a:lnTo>
                  <a:lnTo>
                    <a:pt x="1" y="248"/>
                  </a:lnTo>
                  <a:lnTo>
                    <a:pt x="1" y="7805"/>
                  </a:lnTo>
                  <a:lnTo>
                    <a:pt x="346" y="7682"/>
                  </a:lnTo>
                  <a:lnTo>
                    <a:pt x="692" y="7558"/>
                  </a:lnTo>
                  <a:lnTo>
                    <a:pt x="1038" y="7484"/>
                  </a:lnTo>
                  <a:lnTo>
                    <a:pt x="1384" y="7410"/>
                  </a:lnTo>
                  <a:lnTo>
                    <a:pt x="1754" y="7336"/>
                  </a:lnTo>
                  <a:lnTo>
                    <a:pt x="2100" y="7311"/>
                  </a:lnTo>
                  <a:lnTo>
                    <a:pt x="2470" y="7286"/>
                  </a:lnTo>
                  <a:lnTo>
                    <a:pt x="2841" y="7262"/>
                  </a:lnTo>
                  <a:lnTo>
                    <a:pt x="3236" y="7286"/>
                  </a:lnTo>
                  <a:lnTo>
                    <a:pt x="3606" y="7311"/>
                  </a:lnTo>
                  <a:lnTo>
                    <a:pt x="3952" y="7336"/>
                  </a:lnTo>
                  <a:lnTo>
                    <a:pt x="4323" y="7410"/>
                  </a:lnTo>
                  <a:lnTo>
                    <a:pt x="4668" y="7484"/>
                  </a:lnTo>
                  <a:lnTo>
                    <a:pt x="5014" y="7558"/>
                  </a:lnTo>
                  <a:lnTo>
                    <a:pt x="5360" y="7682"/>
                  </a:lnTo>
                  <a:lnTo>
                    <a:pt x="5706" y="7805"/>
                  </a:lnTo>
                  <a:lnTo>
                    <a:pt x="5706" y="248"/>
                  </a:lnTo>
                  <a:lnTo>
                    <a:pt x="4891" y="124"/>
                  </a:lnTo>
                  <a:lnTo>
                    <a:pt x="4397" y="75"/>
                  </a:lnTo>
                  <a:lnTo>
                    <a:pt x="3878" y="26"/>
                  </a:lnTo>
                  <a:lnTo>
                    <a:pt x="335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8"/>
            <p:cNvSpPr/>
            <p:nvPr/>
          </p:nvSpPr>
          <p:spPr>
            <a:xfrm>
              <a:off x="8573450" y="-354575"/>
              <a:ext cx="142650" cy="194525"/>
            </a:xfrm>
            <a:custGeom>
              <a:rect b="b" l="l" r="r" t="t"/>
              <a:pathLst>
                <a:path extrusionOk="0" h="7781" w="5706">
                  <a:moveTo>
                    <a:pt x="1" y="1"/>
                  </a:moveTo>
                  <a:lnTo>
                    <a:pt x="1" y="7533"/>
                  </a:lnTo>
                  <a:lnTo>
                    <a:pt x="692" y="7632"/>
                  </a:lnTo>
                  <a:lnTo>
                    <a:pt x="1408" y="7731"/>
                  </a:lnTo>
                  <a:lnTo>
                    <a:pt x="2125" y="7780"/>
                  </a:lnTo>
                  <a:lnTo>
                    <a:pt x="3582" y="7780"/>
                  </a:lnTo>
                  <a:lnTo>
                    <a:pt x="4298" y="7731"/>
                  </a:lnTo>
                  <a:lnTo>
                    <a:pt x="4989" y="7632"/>
                  </a:lnTo>
                  <a:lnTo>
                    <a:pt x="5706" y="7533"/>
                  </a:lnTo>
                  <a:lnTo>
                    <a:pt x="5706" y="1"/>
                  </a:lnTo>
                  <a:lnTo>
                    <a:pt x="5360" y="99"/>
                  </a:lnTo>
                  <a:lnTo>
                    <a:pt x="5014" y="223"/>
                  </a:lnTo>
                  <a:lnTo>
                    <a:pt x="4668" y="297"/>
                  </a:lnTo>
                  <a:lnTo>
                    <a:pt x="4323" y="371"/>
                  </a:lnTo>
                  <a:lnTo>
                    <a:pt x="3952" y="445"/>
                  </a:lnTo>
                  <a:lnTo>
                    <a:pt x="3606" y="470"/>
                  </a:lnTo>
                  <a:lnTo>
                    <a:pt x="3236" y="519"/>
                  </a:lnTo>
                  <a:lnTo>
                    <a:pt x="2470" y="519"/>
                  </a:lnTo>
                  <a:lnTo>
                    <a:pt x="2100" y="470"/>
                  </a:lnTo>
                  <a:lnTo>
                    <a:pt x="1754" y="445"/>
                  </a:lnTo>
                  <a:lnTo>
                    <a:pt x="1384" y="371"/>
                  </a:lnTo>
                  <a:lnTo>
                    <a:pt x="1038" y="297"/>
                  </a:lnTo>
                  <a:lnTo>
                    <a:pt x="692" y="223"/>
                  </a:lnTo>
                  <a:lnTo>
                    <a:pt x="346" y="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8"/>
            <p:cNvSpPr/>
            <p:nvPr/>
          </p:nvSpPr>
          <p:spPr>
            <a:xfrm>
              <a:off x="8769800" y="-508925"/>
              <a:ext cx="234025" cy="217350"/>
            </a:xfrm>
            <a:custGeom>
              <a:rect b="b" l="l" r="r" t="t"/>
              <a:pathLst>
                <a:path extrusionOk="0" h="8694" w="9361">
                  <a:moveTo>
                    <a:pt x="2840" y="1"/>
                  </a:moveTo>
                  <a:lnTo>
                    <a:pt x="2766" y="371"/>
                  </a:lnTo>
                  <a:lnTo>
                    <a:pt x="2692" y="717"/>
                  </a:lnTo>
                  <a:lnTo>
                    <a:pt x="2593" y="1087"/>
                  </a:lnTo>
                  <a:lnTo>
                    <a:pt x="2470" y="1433"/>
                  </a:lnTo>
                  <a:lnTo>
                    <a:pt x="2346" y="1779"/>
                  </a:lnTo>
                  <a:lnTo>
                    <a:pt x="2198" y="2100"/>
                  </a:lnTo>
                  <a:lnTo>
                    <a:pt x="2050" y="2421"/>
                  </a:lnTo>
                  <a:lnTo>
                    <a:pt x="1877" y="2742"/>
                  </a:lnTo>
                  <a:lnTo>
                    <a:pt x="1680" y="3063"/>
                  </a:lnTo>
                  <a:lnTo>
                    <a:pt x="1482" y="3359"/>
                  </a:lnTo>
                  <a:lnTo>
                    <a:pt x="1260" y="3631"/>
                  </a:lnTo>
                  <a:lnTo>
                    <a:pt x="1037" y="3927"/>
                  </a:lnTo>
                  <a:lnTo>
                    <a:pt x="790" y="4174"/>
                  </a:lnTo>
                  <a:lnTo>
                    <a:pt x="544" y="4446"/>
                  </a:lnTo>
                  <a:lnTo>
                    <a:pt x="272" y="4693"/>
                  </a:lnTo>
                  <a:lnTo>
                    <a:pt x="0" y="4915"/>
                  </a:lnTo>
                  <a:lnTo>
                    <a:pt x="6520" y="8694"/>
                  </a:lnTo>
                  <a:lnTo>
                    <a:pt x="6965" y="8126"/>
                  </a:lnTo>
                  <a:lnTo>
                    <a:pt x="7409" y="7558"/>
                  </a:lnTo>
                  <a:lnTo>
                    <a:pt x="7804" y="6990"/>
                  </a:lnTo>
                  <a:lnTo>
                    <a:pt x="8175" y="6372"/>
                  </a:lnTo>
                  <a:lnTo>
                    <a:pt x="8520" y="5755"/>
                  </a:lnTo>
                  <a:lnTo>
                    <a:pt x="8842" y="5088"/>
                  </a:lnTo>
                  <a:lnTo>
                    <a:pt x="9113" y="4446"/>
                  </a:lnTo>
                  <a:lnTo>
                    <a:pt x="9360" y="3754"/>
                  </a:lnTo>
                  <a:lnTo>
                    <a:pt x="284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8"/>
            <p:cNvSpPr/>
            <p:nvPr/>
          </p:nvSpPr>
          <p:spPr>
            <a:xfrm>
              <a:off x="8769800" y="-788600"/>
              <a:ext cx="234025" cy="217350"/>
            </a:xfrm>
            <a:custGeom>
              <a:rect b="b" l="l" r="r" t="t"/>
              <a:pathLst>
                <a:path extrusionOk="0" h="8694" w="9361">
                  <a:moveTo>
                    <a:pt x="6520" y="0"/>
                  </a:moveTo>
                  <a:lnTo>
                    <a:pt x="6471" y="25"/>
                  </a:lnTo>
                  <a:lnTo>
                    <a:pt x="4742" y="1013"/>
                  </a:lnTo>
                  <a:lnTo>
                    <a:pt x="2248" y="2470"/>
                  </a:lnTo>
                  <a:lnTo>
                    <a:pt x="0" y="3754"/>
                  </a:lnTo>
                  <a:lnTo>
                    <a:pt x="272" y="4001"/>
                  </a:lnTo>
                  <a:lnTo>
                    <a:pt x="544" y="4223"/>
                  </a:lnTo>
                  <a:lnTo>
                    <a:pt x="790" y="4495"/>
                  </a:lnTo>
                  <a:lnTo>
                    <a:pt x="1037" y="4766"/>
                  </a:lnTo>
                  <a:lnTo>
                    <a:pt x="1260" y="5038"/>
                  </a:lnTo>
                  <a:lnTo>
                    <a:pt x="1482" y="5334"/>
                  </a:lnTo>
                  <a:lnTo>
                    <a:pt x="1680" y="5631"/>
                  </a:lnTo>
                  <a:lnTo>
                    <a:pt x="1877" y="5927"/>
                  </a:lnTo>
                  <a:lnTo>
                    <a:pt x="2050" y="6248"/>
                  </a:lnTo>
                  <a:lnTo>
                    <a:pt x="2198" y="6569"/>
                  </a:lnTo>
                  <a:lnTo>
                    <a:pt x="2346" y="6915"/>
                  </a:lnTo>
                  <a:lnTo>
                    <a:pt x="2470" y="7236"/>
                  </a:lnTo>
                  <a:lnTo>
                    <a:pt x="2593" y="7607"/>
                  </a:lnTo>
                  <a:lnTo>
                    <a:pt x="2692" y="7952"/>
                  </a:lnTo>
                  <a:lnTo>
                    <a:pt x="2766" y="8323"/>
                  </a:lnTo>
                  <a:lnTo>
                    <a:pt x="2840" y="8693"/>
                  </a:lnTo>
                  <a:lnTo>
                    <a:pt x="4816" y="7557"/>
                  </a:lnTo>
                  <a:lnTo>
                    <a:pt x="7360" y="6075"/>
                  </a:lnTo>
                  <a:lnTo>
                    <a:pt x="9360" y="4915"/>
                  </a:lnTo>
                  <a:lnTo>
                    <a:pt x="9261" y="4594"/>
                  </a:lnTo>
                  <a:lnTo>
                    <a:pt x="9014" y="3951"/>
                  </a:lnTo>
                  <a:lnTo>
                    <a:pt x="8718" y="3334"/>
                  </a:lnTo>
                  <a:lnTo>
                    <a:pt x="8422" y="2741"/>
                  </a:lnTo>
                  <a:lnTo>
                    <a:pt x="8101" y="2149"/>
                  </a:lnTo>
                  <a:lnTo>
                    <a:pt x="7730" y="1581"/>
                  </a:lnTo>
                  <a:lnTo>
                    <a:pt x="7360" y="1037"/>
                  </a:lnTo>
                  <a:lnTo>
                    <a:pt x="6940" y="494"/>
                  </a:lnTo>
                  <a:lnTo>
                    <a:pt x="65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28"/>
          <p:cNvGrpSpPr/>
          <p:nvPr/>
        </p:nvGrpSpPr>
        <p:grpSpPr>
          <a:xfrm>
            <a:off x="4018980" y="4585832"/>
            <a:ext cx="1106041" cy="705323"/>
            <a:chOff x="1171550" y="-1476575"/>
            <a:chExt cx="731025" cy="466175"/>
          </a:xfrm>
        </p:grpSpPr>
        <p:sp>
          <p:nvSpPr>
            <p:cNvPr id="932" name="Google Shape;932;p28"/>
            <p:cNvSpPr/>
            <p:nvPr/>
          </p:nvSpPr>
          <p:spPr>
            <a:xfrm>
              <a:off x="1171550" y="-1476575"/>
              <a:ext cx="731025" cy="466175"/>
            </a:xfrm>
            <a:custGeom>
              <a:rect b="b" l="l" r="r" t="t"/>
              <a:pathLst>
                <a:path extrusionOk="0" h="18647" w="29241">
                  <a:moveTo>
                    <a:pt x="667" y="0"/>
                  </a:moveTo>
                  <a:lnTo>
                    <a:pt x="469" y="667"/>
                  </a:lnTo>
                  <a:lnTo>
                    <a:pt x="297" y="1334"/>
                  </a:lnTo>
                  <a:lnTo>
                    <a:pt x="173" y="2026"/>
                  </a:lnTo>
                  <a:lnTo>
                    <a:pt x="74" y="2692"/>
                  </a:lnTo>
                  <a:lnTo>
                    <a:pt x="25" y="3384"/>
                  </a:lnTo>
                  <a:lnTo>
                    <a:pt x="0" y="4051"/>
                  </a:lnTo>
                  <a:lnTo>
                    <a:pt x="25" y="4717"/>
                  </a:lnTo>
                  <a:lnTo>
                    <a:pt x="74" y="5409"/>
                  </a:lnTo>
                  <a:lnTo>
                    <a:pt x="173" y="6076"/>
                  </a:lnTo>
                  <a:lnTo>
                    <a:pt x="297" y="6743"/>
                  </a:lnTo>
                  <a:lnTo>
                    <a:pt x="469" y="7385"/>
                  </a:lnTo>
                  <a:lnTo>
                    <a:pt x="642" y="8051"/>
                  </a:lnTo>
                  <a:lnTo>
                    <a:pt x="889" y="8694"/>
                  </a:lnTo>
                  <a:lnTo>
                    <a:pt x="1136" y="9311"/>
                  </a:lnTo>
                  <a:lnTo>
                    <a:pt x="1433" y="9928"/>
                  </a:lnTo>
                  <a:lnTo>
                    <a:pt x="1754" y="10546"/>
                  </a:lnTo>
                  <a:lnTo>
                    <a:pt x="2099" y="11139"/>
                  </a:lnTo>
                  <a:lnTo>
                    <a:pt x="2494" y="11731"/>
                  </a:lnTo>
                  <a:lnTo>
                    <a:pt x="2890" y="12299"/>
                  </a:lnTo>
                  <a:lnTo>
                    <a:pt x="3334" y="12843"/>
                  </a:lnTo>
                  <a:lnTo>
                    <a:pt x="3803" y="13386"/>
                  </a:lnTo>
                  <a:lnTo>
                    <a:pt x="4297" y="13880"/>
                  </a:lnTo>
                  <a:lnTo>
                    <a:pt x="4816" y="14374"/>
                  </a:lnTo>
                  <a:lnTo>
                    <a:pt x="5359" y="14868"/>
                  </a:lnTo>
                  <a:lnTo>
                    <a:pt x="5927" y="15312"/>
                  </a:lnTo>
                  <a:lnTo>
                    <a:pt x="6520" y="15732"/>
                  </a:lnTo>
                  <a:lnTo>
                    <a:pt x="7137" y="16152"/>
                  </a:lnTo>
                  <a:lnTo>
                    <a:pt x="7780" y="16522"/>
                  </a:lnTo>
                  <a:lnTo>
                    <a:pt x="8446" y="16868"/>
                  </a:lnTo>
                  <a:lnTo>
                    <a:pt x="9138" y="17189"/>
                  </a:lnTo>
                  <a:lnTo>
                    <a:pt x="9854" y="17486"/>
                  </a:lnTo>
                  <a:lnTo>
                    <a:pt x="10570" y="17757"/>
                  </a:lnTo>
                  <a:lnTo>
                    <a:pt x="11311" y="18004"/>
                  </a:lnTo>
                  <a:lnTo>
                    <a:pt x="12052" y="18202"/>
                  </a:lnTo>
                  <a:lnTo>
                    <a:pt x="12793" y="18350"/>
                  </a:lnTo>
                  <a:lnTo>
                    <a:pt x="13534" y="18473"/>
                  </a:lnTo>
                  <a:lnTo>
                    <a:pt x="14275" y="18572"/>
                  </a:lnTo>
                  <a:lnTo>
                    <a:pt x="15016" y="18622"/>
                  </a:lnTo>
                  <a:lnTo>
                    <a:pt x="15756" y="18646"/>
                  </a:lnTo>
                  <a:lnTo>
                    <a:pt x="16473" y="18646"/>
                  </a:lnTo>
                  <a:lnTo>
                    <a:pt x="17189" y="18597"/>
                  </a:lnTo>
                  <a:lnTo>
                    <a:pt x="17905" y="18523"/>
                  </a:lnTo>
                  <a:lnTo>
                    <a:pt x="18621" y="18399"/>
                  </a:lnTo>
                  <a:lnTo>
                    <a:pt x="19313" y="18276"/>
                  </a:lnTo>
                  <a:lnTo>
                    <a:pt x="20004" y="18103"/>
                  </a:lnTo>
                  <a:lnTo>
                    <a:pt x="20671" y="17905"/>
                  </a:lnTo>
                  <a:lnTo>
                    <a:pt x="21313" y="17683"/>
                  </a:lnTo>
                  <a:lnTo>
                    <a:pt x="21955" y="17411"/>
                  </a:lnTo>
                  <a:lnTo>
                    <a:pt x="22597" y="17115"/>
                  </a:lnTo>
                  <a:lnTo>
                    <a:pt x="23190" y="16819"/>
                  </a:lnTo>
                  <a:lnTo>
                    <a:pt x="23783" y="16473"/>
                  </a:lnTo>
                  <a:lnTo>
                    <a:pt x="24351" y="16103"/>
                  </a:lnTo>
                  <a:lnTo>
                    <a:pt x="24919" y="15707"/>
                  </a:lnTo>
                  <a:lnTo>
                    <a:pt x="25437" y="15263"/>
                  </a:lnTo>
                  <a:lnTo>
                    <a:pt x="25931" y="14818"/>
                  </a:lnTo>
                  <a:lnTo>
                    <a:pt x="26425" y="14349"/>
                  </a:lnTo>
                  <a:lnTo>
                    <a:pt x="26870" y="13855"/>
                  </a:lnTo>
                  <a:lnTo>
                    <a:pt x="27314" y="13337"/>
                  </a:lnTo>
                  <a:lnTo>
                    <a:pt x="27710" y="12769"/>
                  </a:lnTo>
                  <a:lnTo>
                    <a:pt x="28080" y="12201"/>
                  </a:lnTo>
                  <a:lnTo>
                    <a:pt x="28426" y="11608"/>
                  </a:lnTo>
                  <a:lnTo>
                    <a:pt x="28722" y="10990"/>
                  </a:lnTo>
                  <a:lnTo>
                    <a:pt x="29018" y="10373"/>
                  </a:lnTo>
                  <a:lnTo>
                    <a:pt x="29241" y="9706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408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8"/>
            <p:cNvSpPr/>
            <p:nvPr/>
          </p:nvSpPr>
          <p:spPr>
            <a:xfrm>
              <a:off x="1176475" y="-1476575"/>
              <a:ext cx="726100" cy="420475"/>
            </a:xfrm>
            <a:custGeom>
              <a:rect b="b" l="l" r="r" t="t"/>
              <a:pathLst>
                <a:path extrusionOk="0" h="16819" w="29044">
                  <a:moveTo>
                    <a:pt x="470" y="0"/>
                  </a:moveTo>
                  <a:lnTo>
                    <a:pt x="297" y="568"/>
                  </a:lnTo>
                  <a:lnTo>
                    <a:pt x="174" y="1136"/>
                  </a:lnTo>
                  <a:lnTo>
                    <a:pt x="75" y="1729"/>
                  </a:lnTo>
                  <a:lnTo>
                    <a:pt x="1" y="2297"/>
                  </a:lnTo>
                  <a:lnTo>
                    <a:pt x="1" y="2890"/>
                  </a:lnTo>
                  <a:lnTo>
                    <a:pt x="1" y="3458"/>
                  </a:lnTo>
                  <a:lnTo>
                    <a:pt x="50" y="4051"/>
                  </a:lnTo>
                  <a:lnTo>
                    <a:pt x="149" y="4643"/>
                  </a:lnTo>
                  <a:lnTo>
                    <a:pt x="272" y="5211"/>
                  </a:lnTo>
                  <a:lnTo>
                    <a:pt x="421" y="5804"/>
                  </a:lnTo>
                  <a:lnTo>
                    <a:pt x="618" y="6372"/>
                  </a:lnTo>
                  <a:lnTo>
                    <a:pt x="840" y="6940"/>
                  </a:lnTo>
                  <a:lnTo>
                    <a:pt x="1087" y="7508"/>
                  </a:lnTo>
                  <a:lnTo>
                    <a:pt x="1359" y="8076"/>
                  </a:lnTo>
                  <a:lnTo>
                    <a:pt x="1680" y="8620"/>
                  </a:lnTo>
                  <a:lnTo>
                    <a:pt x="2026" y="9163"/>
                  </a:lnTo>
                  <a:lnTo>
                    <a:pt x="2396" y="9681"/>
                  </a:lnTo>
                  <a:lnTo>
                    <a:pt x="2791" y="10200"/>
                  </a:lnTo>
                  <a:lnTo>
                    <a:pt x="3236" y="10719"/>
                  </a:lnTo>
                  <a:lnTo>
                    <a:pt x="3680" y="11213"/>
                  </a:lnTo>
                  <a:lnTo>
                    <a:pt x="4174" y="11707"/>
                  </a:lnTo>
                  <a:lnTo>
                    <a:pt x="4668" y="12151"/>
                  </a:lnTo>
                  <a:lnTo>
                    <a:pt x="5212" y="12620"/>
                  </a:lnTo>
                  <a:lnTo>
                    <a:pt x="5780" y="13040"/>
                  </a:lnTo>
                  <a:lnTo>
                    <a:pt x="6348" y="13460"/>
                  </a:lnTo>
                  <a:lnTo>
                    <a:pt x="6965" y="13855"/>
                  </a:lnTo>
                  <a:lnTo>
                    <a:pt x="7583" y="14250"/>
                  </a:lnTo>
                  <a:lnTo>
                    <a:pt x="8249" y="14596"/>
                  </a:lnTo>
                  <a:lnTo>
                    <a:pt x="8916" y="14942"/>
                  </a:lnTo>
                  <a:lnTo>
                    <a:pt x="9608" y="15238"/>
                  </a:lnTo>
                  <a:lnTo>
                    <a:pt x="10299" y="15535"/>
                  </a:lnTo>
                  <a:lnTo>
                    <a:pt x="11040" y="15806"/>
                  </a:lnTo>
                  <a:lnTo>
                    <a:pt x="11781" y="16028"/>
                  </a:lnTo>
                  <a:lnTo>
                    <a:pt x="12522" y="16226"/>
                  </a:lnTo>
                  <a:lnTo>
                    <a:pt x="13263" y="16424"/>
                  </a:lnTo>
                  <a:lnTo>
                    <a:pt x="14004" y="16547"/>
                  </a:lnTo>
                  <a:lnTo>
                    <a:pt x="14720" y="16671"/>
                  </a:lnTo>
                  <a:lnTo>
                    <a:pt x="15461" y="16745"/>
                  </a:lnTo>
                  <a:lnTo>
                    <a:pt x="16177" y="16794"/>
                  </a:lnTo>
                  <a:lnTo>
                    <a:pt x="16893" y="16819"/>
                  </a:lnTo>
                  <a:lnTo>
                    <a:pt x="17609" y="16819"/>
                  </a:lnTo>
                  <a:lnTo>
                    <a:pt x="18301" y="16794"/>
                  </a:lnTo>
                  <a:lnTo>
                    <a:pt x="18992" y="16720"/>
                  </a:lnTo>
                  <a:lnTo>
                    <a:pt x="19659" y="16646"/>
                  </a:lnTo>
                  <a:lnTo>
                    <a:pt x="20326" y="16522"/>
                  </a:lnTo>
                  <a:lnTo>
                    <a:pt x="20993" y="16399"/>
                  </a:lnTo>
                  <a:lnTo>
                    <a:pt x="21610" y="16226"/>
                  </a:lnTo>
                  <a:lnTo>
                    <a:pt x="22228" y="16028"/>
                  </a:lnTo>
                  <a:lnTo>
                    <a:pt x="22845" y="15806"/>
                  </a:lnTo>
                  <a:lnTo>
                    <a:pt x="23413" y="15559"/>
                  </a:lnTo>
                  <a:lnTo>
                    <a:pt x="23981" y="15288"/>
                  </a:lnTo>
                  <a:lnTo>
                    <a:pt x="24524" y="14991"/>
                  </a:lnTo>
                  <a:lnTo>
                    <a:pt x="25068" y="14670"/>
                  </a:lnTo>
                  <a:lnTo>
                    <a:pt x="25562" y="14349"/>
                  </a:lnTo>
                  <a:lnTo>
                    <a:pt x="26031" y="13979"/>
                  </a:lnTo>
                  <a:lnTo>
                    <a:pt x="26475" y="13584"/>
                  </a:lnTo>
                  <a:lnTo>
                    <a:pt x="26920" y="13188"/>
                  </a:lnTo>
                  <a:lnTo>
                    <a:pt x="27315" y="12744"/>
                  </a:lnTo>
                  <a:lnTo>
                    <a:pt x="27685" y="12299"/>
                  </a:lnTo>
                  <a:lnTo>
                    <a:pt x="28006" y="11805"/>
                  </a:lnTo>
                  <a:lnTo>
                    <a:pt x="28328" y="11311"/>
                  </a:lnTo>
                  <a:lnTo>
                    <a:pt x="28599" y="10793"/>
                  </a:lnTo>
                  <a:lnTo>
                    <a:pt x="28846" y="10274"/>
                  </a:lnTo>
                  <a:lnTo>
                    <a:pt x="29044" y="9706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8"/>
            <p:cNvSpPr/>
            <p:nvPr/>
          </p:nvSpPr>
          <p:spPr>
            <a:xfrm>
              <a:off x="1220925" y="-1461750"/>
              <a:ext cx="638425" cy="369850"/>
            </a:xfrm>
            <a:custGeom>
              <a:rect b="b" l="l" r="r" t="t"/>
              <a:pathLst>
                <a:path extrusionOk="0" h="14794" w="25537">
                  <a:moveTo>
                    <a:pt x="421" y="0"/>
                  </a:moveTo>
                  <a:lnTo>
                    <a:pt x="273" y="494"/>
                  </a:lnTo>
                  <a:lnTo>
                    <a:pt x="149" y="988"/>
                  </a:lnTo>
                  <a:lnTo>
                    <a:pt x="75" y="1507"/>
                  </a:lnTo>
                  <a:lnTo>
                    <a:pt x="26" y="2025"/>
                  </a:lnTo>
                  <a:lnTo>
                    <a:pt x="1" y="2519"/>
                  </a:lnTo>
                  <a:lnTo>
                    <a:pt x="1" y="3038"/>
                  </a:lnTo>
                  <a:lnTo>
                    <a:pt x="50" y="3556"/>
                  </a:lnTo>
                  <a:lnTo>
                    <a:pt x="124" y="4075"/>
                  </a:lnTo>
                  <a:lnTo>
                    <a:pt x="248" y="4594"/>
                  </a:lnTo>
                  <a:lnTo>
                    <a:pt x="371" y="5088"/>
                  </a:lnTo>
                  <a:lnTo>
                    <a:pt x="544" y="5606"/>
                  </a:lnTo>
                  <a:lnTo>
                    <a:pt x="742" y="6100"/>
                  </a:lnTo>
                  <a:lnTo>
                    <a:pt x="964" y="6594"/>
                  </a:lnTo>
                  <a:lnTo>
                    <a:pt x="1211" y="7088"/>
                  </a:lnTo>
                  <a:lnTo>
                    <a:pt x="1483" y="7557"/>
                  </a:lnTo>
                  <a:lnTo>
                    <a:pt x="1779" y="8051"/>
                  </a:lnTo>
                  <a:lnTo>
                    <a:pt x="2125" y="8520"/>
                  </a:lnTo>
                  <a:lnTo>
                    <a:pt x="2471" y="8965"/>
                  </a:lnTo>
                  <a:lnTo>
                    <a:pt x="2841" y="9410"/>
                  </a:lnTo>
                  <a:lnTo>
                    <a:pt x="3236" y="9854"/>
                  </a:lnTo>
                  <a:lnTo>
                    <a:pt x="3681" y="10274"/>
                  </a:lnTo>
                  <a:lnTo>
                    <a:pt x="4125" y="10694"/>
                  </a:lnTo>
                  <a:lnTo>
                    <a:pt x="4594" y="11089"/>
                  </a:lnTo>
                  <a:lnTo>
                    <a:pt x="5088" y="11459"/>
                  </a:lnTo>
                  <a:lnTo>
                    <a:pt x="5582" y="11830"/>
                  </a:lnTo>
                  <a:lnTo>
                    <a:pt x="6126" y="12176"/>
                  </a:lnTo>
                  <a:lnTo>
                    <a:pt x="6669" y="12521"/>
                  </a:lnTo>
                  <a:lnTo>
                    <a:pt x="7237" y="12818"/>
                  </a:lnTo>
                  <a:lnTo>
                    <a:pt x="7830" y="13114"/>
                  </a:lnTo>
                  <a:lnTo>
                    <a:pt x="8447" y="13386"/>
                  </a:lnTo>
                  <a:lnTo>
                    <a:pt x="9064" y="13657"/>
                  </a:lnTo>
                  <a:lnTo>
                    <a:pt x="9707" y="13880"/>
                  </a:lnTo>
                  <a:lnTo>
                    <a:pt x="10373" y="14077"/>
                  </a:lnTo>
                  <a:lnTo>
                    <a:pt x="11015" y="14275"/>
                  </a:lnTo>
                  <a:lnTo>
                    <a:pt x="11658" y="14423"/>
                  </a:lnTo>
                  <a:lnTo>
                    <a:pt x="12324" y="14546"/>
                  </a:lnTo>
                  <a:lnTo>
                    <a:pt x="12966" y="14645"/>
                  </a:lnTo>
                  <a:lnTo>
                    <a:pt x="13609" y="14719"/>
                  </a:lnTo>
                  <a:lnTo>
                    <a:pt x="14226" y="14769"/>
                  </a:lnTo>
                  <a:lnTo>
                    <a:pt x="14868" y="14793"/>
                  </a:lnTo>
                  <a:lnTo>
                    <a:pt x="15486" y="14793"/>
                  </a:lnTo>
                  <a:lnTo>
                    <a:pt x="16103" y="14744"/>
                  </a:lnTo>
                  <a:lnTo>
                    <a:pt x="16696" y="14695"/>
                  </a:lnTo>
                  <a:lnTo>
                    <a:pt x="17288" y="14620"/>
                  </a:lnTo>
                  <a:lnTo>
                    <a:pt x="17881" y="14522"/>
                  </a:lnTo>
                  <a:lnTo>
                    <a:pt x="18449" y="14398"/>
                  </a:lnTo>
                  <a:lnTo>
                    <a:pt x="19017" y="14250"/>
                  </a:lnTo>
                  <a:lnTo>
                    <a:pt x="19560" y="14077"/>
                  </a:lnTo>
                  <a:lnTo>
                    <a:pt x="20079" y="13880"/>
                  </a:lnTo>
                  <a:lnTo>
                    <a:pt x="20598" y="13682"/>
                  </a:lnTo>
                  <a:lnTo>
                    <a:pt x="21092" y="13435"/>
                  </a:lnTo>
                  <a:lnTo>
                    <a:pt x="21586" y="13188"/>
                  </a:lnTo>
                  <a:lnTo>
                    <a:pt x="22030" y="12892"/>
                  </a:lnTo>
                  <a:lnTo>
                    <a:pt x="22475" y="12595"/>
                  </a:lnTo>
                  <a:lnTo>
                    <a:pt x="22894" y="12274"/>
                  </a:lnTo>
                  <a:lnTo>
                    <a:pt x="23290" y="11929"/>
                  </a:lnTo>
                  <a:lnTo>
                    <a:pt x="23660" y="11583"/>
                  </a:lnTo>
                  <a:lnTo>
                    <a:pt x="24006" y="11188"/>
                  </a:lnTo>
                  <a:lnTo>
                    <a:pt x="24327" y="10793"/>
                  </a:lnTo>
                  <a:lnTo>
                    <a:pt x="24623" y="10373"/>
                  </a:lnTo>
                  <a:lnTo>
                    <a:pt x="24895" y="9953"/>
                  </a:lnTo>
                  <a:lnTo>
                    <a:pt x="25142" y="9484"/>
                  </a:lnTo>
                  <a:lnTo>
                    <a:pt x="25364" y="9014"/>
                  </a:lnTo>
                  <a:lnTo>
                    <a:pt x="25537" y="8520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8"/>
            <p:cNvSpPr/>
            <p:nvPr/>
          </p:nvSpPr>
          <p:spPr>
            <a:xfrm>
              <a:off x="1475300" y="-1232700"/>
              <a:ext cx="37700" cy="57450"/>
            </a:xfrm>
            <a:custGeom>
              <a:rect b="b" l="l" r="r" t="t"/>
              <a:pathLst>
                <a:path extrusionOk="0" h="2298" w="1508">
                  <a:moveTo>
                    <a:pt x="989" y="1"/>
                  </a:moveTo>
                  <a:lnTo>
                    <a:pt x="865" y="25"/>
                  </a:lnTo>
                  <a:lnTo>
                    <a:pt x="717" y="99"/>
                  </a:lnTo>
                  <a:lnTo>
                    <a:pt x="569" y="198"/>
                  </a:lnTo>
                  <a:lnTo>
                    <a:pt x="421" y="346"/>
                  </a:lnTo>
                  <a:lnTo>
                    <a:pt x="297" y="519"/>
                  </a:lnTo>
                  <a:lnTo>
                    <a:pt x="198" y="717"/>
                  </a:lnTo>
                  <a:lnTo>
                    <a:pt x="100" y="939"/>
                  </a:lnTo>
                  <a:lnTo>
                    <a:pt x="50" y="1161"/>
                  </a:lnTo>
                  <a:lnTo>
                    <a:pt x="1" y="1384"/>
                  </a:lnTo>
                  <a:lnTo>
                    <a:pt x="1" y="1606"/>
                  </a:lnTo>
                  <a:lnTo>
                    <a:pt x="25" y="1803"/>
                  </a:lnTo>
                  <a:lnTo>
                    <a:pt x="75" y="1976"/>
                  </a:lnTo>
                  <a:lnTo>
                    <a:pt x="149" y="2100"/>
                  </a:lnTo>
                  <a:lnTo>
                    <a:pt x="248" y="2223"/>
                  </a:lnTo>
                  <a:lnTo>
                    <a:pt x="371" y="2273"/>
                  </a:lnTo>
                  <a:lnTo>
                    <a:pt x="495" y="2297"/>
                  </a:lnTo>
                  <a:lnTo>
                    <a:pt x="643" y="2273"/>
                  </a:lnTo>
                  <a:lnTo>
                    <a:pt x="791" y="2223"/>
                  </a:lnTo>
                  <a:lnTo>
                    <a:pt x="939" y="2100"/>
                  </a:lnTo>
                  <a:lnTo>
                    <a:pt x="1063" y="1976"/>
                  </a:lnTo>
                  <a:lnTo>
                    <a:pt x="1186" y="1803"/>
                  </a:lnTo>
                  <a:lnTo>
                    <a:pt x="1310" y="1606"/>
                  </a:lnTo>
                  <a:lnTo>
                    <a:pt x="1384" y="1384"/>
                  </a:lnTo>
                  <a:lnTo>
                    <a:pt x="1458" y="1137"/>
                  </a:lnTo>
                  <a:lnTo>
                    <a:pt x="1483" y="914"/>
                  </a:lnTo>
                  <a:lnTo>
                    <a:pt x="1507" y="692"/>
                  </a:lnTo>
                  <a:lnTo>
                    <a:pt x="1483" y="519"/>
                  </a:lnTo>
                  <a:lnTo>
                    <a:pt x="1433" y="346"/>
                  </a:lnTo>
                  <a:lnTo>
                    <a:pt x="1359" y="198"/>
                  </a:lnTo>
                  <a:lnTo>
                    <a:pt x="1260" y="99"/>
                  </a:lnTo>
                  <a:lnTo>
                    <a:pt x="1137" y="25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8"/>
            <p:cNvSpPr/>
            <p:nvPr/>
          </p:nvSpPr>
          <p:spPr>
            <a:xfrm>
              <a:off x="1579650" y="-1233325"/>
              <a:ext cx="33975" cy="59300"/>
            </a:xfrm>
            <a:custGeom>
              <a:rect b="b" l="l" r="r" t="t"/>
              <a:pathLst>
                <a:path extrusionOk="0" h="2372" w="1359">
                  <a:moveTo>
                    <a:pt x="643" y="1"/>
                  </a:moveTo>
                  <a:lnTo>
                    <a:pt x="494" y="26"/>
                  </a:lnTo>
                  <a:lnTo>
                    <a:pt x="371" y="100"/>
                  </a:lnTo>
                  <a:lnTo>
                    <a:pt x="272" y="198"/>
                  </a:lnTo>
                  <a:lnTo>
                    <a:pt x="173" y="347"/>
                  </a:lnTo>
                  <a:lnTo>
                    <a:pt x="99" y="544"/>
                  </a:lnTo>
                  <a:lnTo>
                    <a:pt x="50" y="742"/>
                  </a:lnTo>
                  <a:lnTo>
                    <a:pt x="0" y="964"/>
                  </a:lnTo>
                  <a:lnTo>
                    <a:pt x="0" y="1211"/>
                  </a:lnTo>
                  <a:lnTo>
                    <a:pt x="25" y="1433"/>
                  </a:lnTo>
                  <a:lnTo>
                    <a:pt x="75" y="1656"/>
                  </a:lnTo>
                  <a:lnTo>
                    <a:pt x="149" y="1878"/>
                  </a:lnTo>
                  <a:lnTo>
                    <a:pt x="223" y="2051"/>
                  </a:lnTo>
                  <a:lnTo>
                    <a:pt x="322" y="2174"/>
                  </a:lnTo>
                  <a:lnTo>
                    <a:pt x="445" y="2298"/>
                  </a:lnTo>
                  <a:lnTo>
                    <a:pt x="593" y="2347"/>
                  </a:lnTo>
                  <a:lnTo>
                    <a:pt x="717" y="2372"/>
                  </a:lnTo>
                  <a:lnTo>
                    <a:pt x="865" y="2347"/>
                  </a:lnTo>
                  <a:lnTo>
                    <a:pt x="988" y="2273"/>
                  </a:lnTo>
                  <a:lnTo>
                    <a:pt x="1087" y="2149"/>
                  </a:lnTo>
                  <a:lnTo>
                    <a:pt x="1186" y="2001"/>
                  </a:lnTo>
                  <a:lnTo>
                    <a:pt x="1260" y="1828"/>
                  </a:lnTo>
                  <a:lnTo>
                    <a:pt x="1309" y="1631"/>
                  </a:lnTo>
                  <a:lnTo>
                    <a:pt x="1359" y="1409"/>
                  </a:lnTo>
                  <a:lnTo>
                    <a:pt x="1359" y="1162"/>
                  </a:lnTo>
                  <a:lnTo>
                    <a:pt x="1334" y="915"/>
                  </a:lnTo>
                  <a:lnTo>
                    <a:pt x="1285" y="692"/>
                  </a:lnTo>
                  <a:lnTo>
                    <a:pt x="1211" y="495"/>
                  </a:lnTo>
                  <a:lnTo>
                    <a:pt x="1137" y="322"/>
                  </a:lnTo>
                  <a:lnTo>
                    <a:pt x="1013" y="174"/>
                  </a:lnTo>
                  <a:lnTo>
                    <a:pt x="914" y="75"/>
                  </a:lnTo>
                  <a:lnTo>
                    <a:pt x="766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8"/>
            <p:cNvSpPr/>
            <p:nvPr/>
          </p:nvSpPr>
          <p:spPr>
            <a:xfrm>
              <a:off x="1659925" y="-1263575"/>
              <a:ext cx="35825" cy="58075"/>
            </a:xfrm>
            <a:custGeom>
              <a:rect b="b" l="l" r="r" t="t"/>
              <a:pathLst>
                <a:path extrusionOk="0" h="2323" w="1433">
                  <a:moveTo>
                    <a:pt x="543" y="1"/>
                  </a:moveTo>
                  <a:lnTo>
                    <a:pt x="395" y="25"/>
                  </a:lnTo>
                  <a:lnTo>
                    <a:pt x="272" y="75"/>
                  </a:lnTo>
                  <a:lnTo>
                    <a:pt x="173" y="174"/>
                  </a:lnTo>
                  <a:lnTo>
                    <a:pt x="74" y="322"/>
                  </a:lnTo>
                  <a:lnTo>
                    <a:pt x="25" y="495"/>
                  </a:lnTo>
                  <a:lnTo>
                    <a:pt x="0" y="692"/>
                  </a:lnTo>
                  <a:lnTo>
                    <a:pt x="0" y="890"/>
                  </a:lnTo>
                  <a:lnTo>
                    <a:pt x="25" y="1112"/>
                  </a:lnTo>
                  <a:lnTo>
                    <a:pt x="74" y="1359"/>
                  </a:lnTo>
                  <a:lnTo>
                    <a:pt x="148" y="1581"/>
                  </a:lnTo>
                  <a:lnTo>
                    <a:pt x="247" y="1779"/>
                  </a:lnTo>
                  <a:lnTo>
                    <a:pt x="346" y="1952"/>
                  </a:lnTo>
                  <a:lnTo>
                    <a:pt x="494" y="2100"/>
                  </a:lnTo>
                  <a:lnTo>
                    <a:pt x="617" y="2223"/>
                  </a:lnTo>
                  <a:lnTo>
                    <a:pt x="766" y="2297"/>
                  </a:lnTo>
                  <a:lnTo>
                    <a:pt x="914" y="2322"/>
                  </a:lnTo>
                  <a:lnTo>
                    <a:pt x="1037" y="2322"/>
                  </a:lnTo>
                  <a:lnTo>
                    <a:pt x="1161" y="2248"/>
                  </a:lnTo>
                  <a:lnTo>
                    <a:pt x="1260" y="2149"/>
                  </a:lnTo>
                  <a:lnTo>
                    <a:pt x="1358" y="2026"/>
                  </a:lnTo>
                  <a:lnTo>
                    <a:pt x="1408" y="1853"/>
                  </a:lnTo>
                  <a:lnTo>
                    <a:pt x="1432" y="1655"/>
                  </a:lnTo>
                  <a:lnTo>
                    <a:pt x="1432" y="1458"/>
                  </a:lnTo>
                  <a:lnTo>
                    <a:pt x="1432" y="1211"/>
                  </a:lnTo>
                  <a:lnTo>
                    <a:pt x="1358" y="989"/>
                  </a:lnTo>
                  <a:lnTo>
                    <a:pt x="1284" y="766"/>
                  </a:lnTo>
                  <a:lnTo>
                    <a:pt x="1185" y="544"/>
                  </a:lnTo>
                  <a:lnTo>
                    <a:pt x="1087" y="371"/>
                  </a:lnTo>
                  <a:lnTo>
                    <a:pt x="938" y="223"/>
                  </a:lnTo>
                  <a:lnTo>
                    <a:pt x="815" y="124"/>
                  </a:lnTo>
                  <a:lnTo>
                    <a:pt x="667" y="50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8"/>
            <p:cNvSpPr/>
            <p:nvPr/>
          </p:nvSpPr>
          <p:spPr>
            <a:xfrm>
              <a:off x="1389475" y="-1291975"/>
              <a:ext cx="46350" cy="51275"/>
            </a:xfrm>
            <a:custGeom>
              <a:rect b="b" l="l" r="r" t="t"/>
              <a:pathLst>
                <a:path extrusionOk="0" h="2051" w="1854">
                  <a:moveTo>
                    <a:pt x="1433" y="1"/>
                  </a:moveTo>
                  <a:lnTo>
                    <a:pt x="1261" y="25"/>
                  </a:lnTo>
                  <a:lnTo>
                    <a:pt x="1088" y="75"/>
                  </a:lnTo>
                  <a:lnTo>
                    <a:pt x="915" y="149"/>
                  </a:lnTo>
                  <a:lnTo>
                    <a:pt x="742" y="272"/>
                  </a:lnTo>
                  <a:lnTo>
                    <a:pt x="569" y="421"/>
                  </a:lnTo>
                  <a:lnTo>
                    <a:pt x="396" y="593"/>
                  </a:lnTo>
                  <a:lnTo>
                    <a:pt x="273" y="791"/>
                  </a:lnTo>
                  <a:lnTo>
                    <a:pt x="149" y="989"/>
                  </a:lnTo>
                  <a:lnTo>
                    <a:pt x="75" y="1186"/>
                  </a:lnTo>
                  <a:lnTo>
                    <a:pt x="26" y="1384"/>
                  </a:lnTo>
                  <a:lnTo>
                    <a:pt x="1" y="1557"/>
                  </a:lnTo>
                  <a:lnTo>
                    <a:pt x="26" y="1705"/>
                  </a:lnTo>
                  <a:lnTo>
                    <a:pt x="75" y="1853"/>
                  </a:lnTo>
                  <a:lnTo>
                    <a:pt x="174" y="1952"/>
                  </a:lnTo>
                  <a:lnTo>
                    <a:pt x="297" y="2026"/>
                  </a:lnTo>
                  <a:lnTo>
                    <a:pt x="421" y="2050"/>
                  </a:lnTo>
                  <a:lnTo>
                    <a:pt x="594" y="2026"/>
                  </a:lnTo>
                  <a:lnTo>
                    <a:pt x="767" y="1976"/>
                  </a:lnTo>
                  <a:lnTo>
                    <a:pt x="939" y="1902"/>
                  </a:lnTo>
                  <a:lnTo>
                    <a:pt x="1112" y="1779"/>
                  </a:lnTo>
                  <a:lnTo>
                    <a:pt x="1285" y="1631"/>
                  </a:lnTo>
                  <a:lnTo>
                    <a:pt x="1458" y="1458"/>
                  </a:lnTo>
                  <a:lnTo>
                    <a:pt x="1582" y="1260"/>
                  </a:lnTo>
                  <a:lnTo>
                    <a:pt x="1705" y="1063"/>
                  </a:lnTo>
                  <a:lnTo>
                    <a:pt x="1779" y="865"/>
                  </a:lnTo>
                  <a:lnTo>
                    <a:pt x="1829" y="692"/>
                  </a:lnTo>
                  <a:lnTo>
                    <a:pt x="1853" y="495"/>
                  </a:lnTo>
                  <a:lnTo>
                    <a:pt x="1829" y="346"/>
                  </a:lnTo>
                  <a:lnTo>
                    <a:pt x="1779" y="223"/>
                  </a:lnTo>
                  <a:lnTo>
                    <a:pt x="1680" y="99"/>
                  </a:lnTo>
                  <a:lnTo>
                    <a:pt x="1557" y="50"/>
                  </a:lnTo>
                  <a:lnTo>
                    <a:pt x="1433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8"/>
            <p:cNvSpPr/>
            <p:nvPr/>
          </p:nvSpPr>
          <p:spPr>
            <a:xfrm>
              <a:off x="1340700" y="-1362350"/>
              <a:ext cx="51900" cy="44475"/>
            </a:xfrm>
            <a:custGeom>
              <a:rect b="b" l="l" r="r" t="t"/>
              <a:pathLst>
                <a:path extrusionOk="0" h="1779" w="2076">
                  <a:moveTo>
                    <a:pt x="1433" y="0"/>
                  </a:moveTo>
                  <a:lnTo>
                    <a:pt x="1236" y="50"/>
                  </a:lnTo>
                  <a:lnTo>
                    <a:pt x="1038" y="124"/>
                  </a:lnTo>
                  <a:lnTo>
                    <a:pt x="841" y="223"/>
                  </a:lnTo>
                  <a:lnTo>
                    <a:pt x="643" y="346"/>
                  </a:lnTo>
                  <a:lnTo>
                    <a:pt x="446" y="519"/>
                  </a:lnTo>
                  <a:lnTo>
                    <a:pt x="297" y="667"/>
                  </a:lnTo>
                  <a:lnTo>
                    <a:pt x="174" y="840"/>
                  </a:lnTo>
                  <a:lnTo>
                    <a:pt x="75" y="1013"/>
                  </a:lnTo>
                  <a:lnTo>
                    <a:pt x="26" y="1186"/>
                  </a:lnTo>
                  <a:lnTo>
                    <a:pt x="1" y="1334"/>
                  </a:lnTo>
                  <a:lnTo>
                    <a:pt x="26" y="1482"/>
                  </a:lnTo>
                  <a:lnTo>
                    <a:pt x="100" y="1606"/>
                  </a:lnTo>
                  <a:lnTo>
                    <a:pt x="199" y="1704"/>
                  </a:lnTo>
                  <a:lnTo>
                    <a:pt x="322" y="1754"/>
                  </a:lnTo>
                  <a:lnTo>
                    <a:pt x="470" y="1778"/>
                  </a:lnTo>
                  <a:lnTo>
                    <a:pt x="668" y="1778"/>
                  </a:lnTo>
                  <a:lnTo>
                    <a:pt x="841" y="1754"/>
                  </a:lnTo>
                  <a:lnTo>
                    <a:pt x="1038" y="1680"/>
                  </a:lnTo>
                  <a:lnTo>
                    <a:pt x="1260" y="1581"/>
                  </a:lnTo>
                  <a:lnTo>
                    <a:pt x="1458" y="1433"/>
                  </a:lnTo>
                  <a:lnTo>
                    <a:pt x="1631" y="1284"/>
                  </a:lnTo>
                  <a:lnTo>
                    <a:pt x="1804" y="1112"/>
                  </a:lnTo>
                  <a:lnTo>
                    <a:pt x="1927" y="939"/>
                  </a:lnTo>
                  <a:lnTo>
                    <a:pt x="2001" y="766"/>
                  </a:lnTo>
                  <a:lnTo>
                    <a:pt x="2075" y="618"/>
                  </a:lnTo>
                  <a:lnTo>
                    <a:pt x="2075" y="445"/>
                  </a:lnTo>
                  <a:lnTo>
                    <a:pt x="2075" y="297"/>
                  </a:lnTo>
                  <a:lnTo>
                    <a:pt x="2001" y="173"/>
                  </a:lnTo>
                  <a:lnTo>
                    <a:pt x="1903" y="74"/>
                  </a:lnTo>
                  <a:lnTo>
                    <a:pt x="1779" y="2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0" name="Google Shape;940;p28"/>
          <p:cNvSpPr/>
          <p:nvPr/>
        </p:nvSpPr>
        <p:spPr>
          <a:xfrm flipH="1" rot="-1149929">
            <a:off x="8512905" y="1539287"/>
            <a:ext cx="610932" cy="603481"/>
          </a:xfrm>
          <a:custGeom>
            <a:rect b="b" l="l" r="r" t="t"/>
            <a:pathLst>
              <a:path extrusionOk="0" h="15955" w="16152">
                <a:moveTo>
                  <a:pt x="4347" y="0"/>
                </a:moveTo>
                <a:lnTo>
                  <a:pt x="4224" y="50"/>
                </a:lnTo>
                <a:lnTo>
                  <a:pt x="4100" y="149"/>
                </a:lnTo>
                <a:lnTo>
                  <a:pt x="4026" y="272"/>
                </a:lnTo>
                <a:lnTo>
                  <a:pt x="4001" y="396"/>
                </a:lnTo>
                <a:lnTo>
                  <a:pt x="4001" y="494"/>
                </a:lnTo>
                <a:lnTo>
                  <a:pt x="4001" y="568"/>
                </a:lnTo>
                <a:lnTo>
                  <a:pt x="5755" y="5952"/>
                </a:lnTo>
                <a:lnTo>
                  <a:pt x="5779" y="6051"/>
                </a:lnTo>
                <a:lnTo>
                  <a:pt x="5779" y="6125"/>
                </a:lnTo>
                <a:lnTo>
                  <a:pt x="5779" y="6199"/>
                </a:lnTo>
                <a:lnTo>
                  <a:pt x="5730" y="6273"/>
                </a:lnTo>
                <a:lnTo>
                  <a:pt x="5705" y="6347"/>
                </a:lnTo>
                <a:lnTo>
                  <a:pt x="5656" y="6397"/>
                </a:lnTo>
                <a:lnTo>
                  <a:pt x="5582" y="6471"/>
                </a:lnTo>
                <a:lnTo>
                  <a:pt x="5508" y="6496"/>
                </a:lnTo>
                <a:lnTo>
                  <a:pt x="272" y="8644"/>
                </a:lnTo>
                <a:lnTo>
                  <a:pt x="198" y="8694"/>
                </a:lnTo>
                <a:lnTo>
                  <a:pt x="124" y="8743"/>
                </a:lnTo>
                <a:lnTo>
                  <a:pt x="50" y="8866"/>
                </a:lnTo>
                <a:lnTo>
                  <a:pt x="0" y="8990"/>
                </a:lnTo>
                <a:lnTo>
                  <a:pt x="0" y="9138"/>
                </a:lnTo>
                <a:lnTo>
                  <a:pt x="50" y="9286"/>
                </a:lnTo>
                <a:lnTo>
                  <a:pt x="149" y="9385"/>
                </a:lnTo>
                <a:lnTo>
                  <a:pt x="272" y="9459"/>
                </a:lnTo>
                <a:lnTo>
                  <a:pt x="346" y="9484"/>
                </a:lnTo>
                <a:lnTo>
                  <a:pt x="445" y="9509"/>
                </a:lnTo>
                <a:lnTo>
                  <a:pt x="6175" y="9509"/>
                </a:lnTo>
                <a:lnTo>
                  <a:pt x="6273" y="9533"/>
                </a:lnTo>
                <a:lnTo>
                  <a:pt x="6347" y="9583"/>
                </a:lnTo>
                <a:lnTo>
                  <a:pt x="6397" y="9632"/>
                </a:lnTo>
                <a:lnTo>
                  <a:pt x="6446" y="9681"/>
                </a:lnTo>
                <a:lnTo>
                  <a:pt x="6496" y="9756"/>
                </a:lnTo>
                <a:lnTo>
                  <a:pt x="6520" y="9830"/>
                </a:lnTo>
                <a:lnTo>
                  <a:pt x="6545" y="9904"/>
                </a:lnTo>
                <a:lnTo>
                  <a:pt x="6965" y="15559"/>
                </a:lnTo>
                <a:lnTo>
                  <a:pt x="6990" y="15633"/>
                </a:lnTo>
                <a:lnTo>
                  <a:pt x="7014" y="15707"/>
                </a:lnTo>
                <a:lnTo>
                  <a:pt x="7113" y="15831"/>
                </a:lnTo>
                <a:lnTo>
                  <a:pt x="7212" y="15930"/>
                </a:lnTo>
                <a:lnTo>
                  <a:pt x="7360" y="15954"/>
                </a:lnTo>
                <a:lnTo>
                  <a:pt x="7508" y="15954"/>
                </a:lnTo>
                <a:lnTo>
                  <a:pt x="7632" y="15905"/>
                </a:lnTo>
                <a:lnTo>
                  <a:pt x="7755" y="15806"/>
                </a:lnTo>
                <a:lnTo>
                  <a:pt x="7804" y="15732"/>
                </a:lnTo>
                <a:lnTo>
                  <a:pt x="7829" y="15658"/>
                </a:lnTo>
                <a:lnTo>
                  <a:pt x="9583" y="10274"/>
                </a:lnTo>
                <a:lnTo>
                  <a:pt x="9607" y="10200"/>
                </a:lnTo>
                <a:lnTo>
                  <a:pt x="9657" y="10126"/>
                </a:lnTo>
                <a:lnTo>
                  <a:pt x="9731" y="10077"/>
                </a:lnTo>
                <a:lnTo>
                  <a:pt x="9780" y="10027"/>
                </a:lnTo>
                <a:lnTo>
                  <a:pt x="9854" y="10003"/>
                </a:lnTo>
                <a:lnTo>
                  <a:pt x="9928" y="9978"/>
                </a:lnTo>
                <a:lnTo>
                  <a:pt x="10101" y="9978"/>
                </a:lnTo>
                <a:lnTo>
                  <a:pt x="15609" y="11311"/>
                </a:lnTo>
                <a:lnTo>
                  <a:pt x="15683" y="11336"/>
                </a:lnTo>
                <a:lnTo>
                  <a:pt x="15781" y="11336"/>
                </a:lnTo>
                <a:lnTo>
                  <a:pt x="15905" y="11287"/>
                </a:lnTo>
                <a:lnTo>
                  <a:pt x="16028" y="11188"/>
                </a:lnTo>
                <a:lnTo>
                  <a:pt x="16102" y="11064"/>
                </a:lnTo>
                <a:lnTo>
                  <a:pt x="16152" y="10941"/>
                </a:lnTo>
                <a:lnTo>
                  <a:pt x="16152" y="10793"/>
                </a:lnTo>
                <a:lnTo>
                  <a:pt x="16078" y="10645"/>
                </a:lnTo>
                <a:lnTo>
                  <a:pt x="16028" y="10595"/>
                </a:lnTo>
                <a:lnTo>
                  <a:pt x="15954" y="10521"/>
                </a:lnTo>
                <a:lnTo>
                  <a:pt x="11385" y="7212"/>
                </a:lnTo>
                <a:lnTo>
                  <a:pt x="11336" y="7138"/>
                </a:lnTo>
                <a:lnTo>
                  <a:pt x="11287" y="7088"/>
                </a:lnTo>
                <a:lnTo>
                  <a:pt x="11237" y="7014"/>
                </a:lnTo>
                <a:lnTo>
                  <a:pt x="11213" y="6940"/>
                </a:lnTo>
                <a:lnTo>
                  <a:pt x="11213" y="6841"/>
                </a:lnTo>
                <a:lnTo>
                  <a:pt x="11213" y="6767"/>
                </a:lnTo>
                <a:lnTo>
                  <a:pt x="11237" y="6693"/>
                </a:lnTo>
                <a:lnTo>
                  <a:pt x="11262" y="6619"/>
                </a:lnTo>
                <a:lnTo>
                  <a:pt x="14250" y="1803"/>
                </a:lnTo>
                <a:lnTo>
                  <a:pt x="14275" y="1729"/>
                </a:lnTo>
                <a:lnTo>
                  <a:pt x="14300" y="1630"/>
                </a:lnTo>
                <a:lnTo>
                  <a:pt x="14300" y="1482"/>
                </a:lnTo>
                <a:lnTo>
                  <a:pt x="14250" y="1359"/>
                </a:lnTo>
                <a:lnTo>
                  <a:pt x="14176" y="1235"/>
                </a:lnTo>
                <a:lnTo>
                  <a:pt x="14053" y="1161"/>
                </a:lnTo>
                <a:lnTo>
                  <a:pt x="13905" y="1136"/>
                </a:lnTo>
                <a:lnTo>
                  <a:pt x="13756" y="1136"/>
                </a:lnTo>
                <a:lnTo>
                  <a:pt x="13682" y="1161"/>
                </a:lnTo>
                <a:lnTo>
                  <a:pt x="13608" y="1211"/>
                </a:lnTo>
                <a:lnTo>
                  <a:pt x="9015" y="4545"/>
                </a:lnTo>
                <a:lnTo>
                  <a:pt x="8965" y="4569"/>
                </a:lnTo>
                <a:lnTo>
                  <a:pt x="8866" y="4594"/>
                </a:lnTo>
                <a:lnTo>
                  <a:pt x="8792" y="4619"/>
                </a:lnTo>
                <a:lnTo>
                  <a:pt x="8718" y="4619"/>
                </a:lnTo>
                <a:lnTo>
                  <a:pt x="8644" y="4594"/>
                </a:lnTo>
                <a:lnTo>
                  <a:pt x="8570" y="4569"/>
                </a:lnTo>
                <a:lnTo>
                  <a:pt x="8496" y="4520"/>
                </a:lnTo>
                <a:lnTo>
                  <a:pt x="8422" y="4471"/>
                </a:lnTo>
                <a:lnTo>
                  <a:pt x="4767" y="149"/>
                </a:lnTo>
                <a:lnTo>
                  <a:pt x="4693" y="99"/>
                </a:lnTo>
                <a:lnTo>
                  <a:pt x="4643" y="50"/>
                </a:lnTo>
                <a:lnTo>
                  <a:pt x="4495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546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28"/>
          <p:cNvSpPr/>
          <p:nvPr/>
        </p:nvSpPr>
        <p:spPr>
          <a:xfrm rot="1149929">
            <a:off x="8293830" y="2386087"/>
            <a:ext cx="610932" cy="603481"/>
          </a:xfrm>
          <a:custGeom>
            <a:rect b="b" l="l" r="r" t="t"/>
            <a:pathLst>
              <a:path extrusionOk="0" h="15955" w="16152">
                <a:moveTo>
                  <a:pt x="4347" y="0"/>
                </a:moveTo>
                <a:lnTo>
                  <a:pt x="4224" y="50"/>
                </a:lnTo>
                <a:lnTo>
                  <a:pt x="4100" y="149"/>
                </a:lnTo>
                <a:lnTo>
                  <a:pt x="4026" y="272"/>
                </a:lnTo>
                <a:lnTo>
                  <a:pt x="4001" y="396"/>
                </a:lnTo>
                <a:lnTo>
                  <a:pt x="4001" y="494"/>
                </a:lnTo>
                <a:lnTo>
                  <a:pt x="4001" y="568"/>
                </a:lnTo>
                <a:lnTo>
                  <a:pt x="5755" y="5952"/>
                </a:lnTo>
                <a:lnTo>
                  <a:pt x="5779" y="6051"/>
                </a:lnTo>
                <a:lnTo>
                  <a:pt x="5779" y="6125"/>
                </a:lnTo>
                <a:lnTo>
                  <a:pt x="5779" y="6199"/>
                </a:lnTo>
                <a:lnTo>
                  <a:pt x="5730" y="6273"/>
                </a:lnTo>
                <a:lnTo>
                  <a:pt x="5705" y="6347"/>
                </a:lnTo>
                <a:lnTo>
                  <a:pt x="5656" y="6397"/>
                </a:lnTo>
                <a:lnTo>
                  <a:pt x="5582" y="6471"/>
                </a:lnTo>
                <a:lnTo>
                  <a:pt x="5508" y="6496"/>
                </a:lnTo>
                <a:lnTo>
                  <a:pt x="272" y="8644"/>
                </a:lnTo>
                <a:lnTo>
                  <a:pt x="198" y="8694"/>
                </a:lnTo>
                <a:lnTo>
                  <a:pt x="124" y="8743"/>
                </a:lnTo>
                <a:lnTo>
                  <a:pt x="50" y="8866"/>
                </a:lnTo>
                <a:lnTo>
                  <a:pt x="0" y="8990"/>
                </a:lnTo>
                <a:lnTo>
                  <a:pt x="0" y="9138"/>
                </a:lnTo>
                <a:lnTo>
                  <a:pt x="50" y="9286"/>
                </a:lnTo>
                <a:lnTo>
                  <a:pt x="149" y="9385"/>
                </a:lnTo>
                <a:lnTo>
                  <a:pt x="272" y="9459"/>
                </a:lnTo>
                <a:lnTo>
                  <a:pt x="346" y="9484"/>
                </a:lnTo>
                <a:lnTo>
                  <a:pt x="445" y="9509"/>
                </a:lnTo>
                <a:lnTo>
                  <a:pt x="6175" y="9509"/>
                </a:lnTo>
                <a:lnTo>
                  <a:pt x="6273" y="9533"/>
                </a:lnTo>
                <a:lnTo>
                  <a:pt x="6347" y="9583"/>
                </a:lnTo>
                <a:lnTo>
                  <a:pt x="6397" y="9632"/>
                </a:lnTo>
                <a:lnTo>
                  <a:pt x="6446" y="9681"/>
                </a:lnTo>
                <a:lnTo>
                  <a:pt x="6496" y="9756"/>
                </a:lnTo>
                <a:lnTo>
                  <a:pt x="6520" y="9830"/>
                </a:lnTo>
                <a:lnTo>
                  <a:pt x="6545" y="9904"/>
                </a:lnTo>
                <a:lnTo>
                  <a:pt x="6965" y="15559"/>
                </a:lnTo>
                <a:lnTo>
                  <a:pt x="6990" y="15633"/>
                </a:lnTo>
                <a:lnTo>
                  <a:pt x="7014" y="15707"/>
                </a:lnTo>
                <a:lnTo>
                  <a:pt x="7113" y="15831"/>
                </a:lnTo>
                <a:lnTo>
                  <a:pt x="7212" y="15930"/>
                </a:lnTo>
                <a:lnTo>
                  <a:pt x="7360" y="15954"/>
                </a:lnTo>
                <a:lnTo>
                  <a:pt x="7508" y="15954"/>
                </a:lnTo>
                <a:lnTo>
                  <a:pt x="7632" y="15905"/>
                </a:lnTo>
                <a:lnTo>
                  <a:pt x="7755" y="15806"/>
                </a:lnTo>
                <a:lnTo>
                  <a:pt x="7804" y="15732"/>
                </a:lnTo>
                <a:lnTo>
                  <a:pt x="7829" y="15658"/>
                </a:lnTo>
                <a:lnTo>
                  <a:pt x="9583" y="10274"/>
                </a:lnTo>
                <a:lnTo>
                  <a:pt x="9607" y="10200"/>
                </a:lnTo>
                <a:lnTo>
                  <a:pt x="9657" y="10126"/>
                </a:lnTo>
                <a:lnTo>
                  <a:pt x="9731" y="10077"/>
                </a:lnTo>
                <a:lnTo>
                  <a:pt x="9780" y="10027"/>
                </a:lnTo>
                <a:lnTo>
                  <a:pt x="9854" y="10003"/>
                </a:lnTo>
                <a:lnTo>
                  <a:pt x="9928" y="9978"/>
                </a:lnTo>
                <a:lnTo>
                  <a:pt x="10101" y="9978"/>
                </a:lnTo>
                <a:lnTo>
                  <a:pt x="15609" y="11311"/>
                </a:lnTo>
                <a:lnTo>
                  <a:pt x="15683" y="11336"/>
                </a:lnTo>
                <a:lnTo>
                  <a:pt x="15781" y="11336"/>
                </a:lnTo>
                <a:lnTo>
                  <a:pt x="15905" y="11287"/>
                </a:lnTo>
                <a:lnTo>
                  <a:pt x="16028" y="11188"/>
                </a:lnTo>
                <a:lnTo>
                  <a:pt x="16102" y="11064"/>
                </a:lnTo>
                <a:lnTo>
                  <a:pt x="16152" y="10941"/>
                </a:lnTo>
                <a:lnTo>
                  <a:pt x="16152" y="10793"/>
                </a:lnTo>
                <a:lnTo>
                  <a:pt x="16078" y="10645"/>
                </a:lnTo>
                <a:lnTo>
                  <a:pt x="16028" y="10595"/>
                </a:lnTo>
                <a:lnTo>
                  <a:pt x="15954" y="10521"/>
                </a:lnTo>
                <a:lnTo>
                  <a:pt x="11385" y="7212"/>
                </a:lnTo>
                <a:lnTo>
                  <a:pt x="11336" y="7138"/>
                </a:lnTo>
                <a:lnTo>
                  <a:pt x="11287" y="7088"/>
                </a:lnTo>
                <a:lnTo>
                  <a:pt x="11237" y="7014"/>
                </a:lnTo>
                <a:lnTo>
                  <a:pt x="11213" y="6940"/>
                </a:lnTo>
                <a:lnTo>
                  <a:pt x="11213" y="6841"/>
                </a:lnTo>
                <a:lnTo>
                  <a:pt x="11213" y="6767"/>
                </a:lnTo>
                <a:lnTo>
                  <a:pt x="11237" y="6693"/>
                </a:lnTo>
                <a:lnTo>
                  <a:pt x="11262" y="6619"/>
                </a:lnTo>
                <a:lnTo>
                  <a:pt x="14250" y="1803"/>
                </a:lnTo>
                <a:lnTo>
                  <a:pt x="14275" y="1729"/>
                </a:lnTo>
                <a:lnTo>
                  <a:pt x="14300" y="1630"/>
                </a:lnTo>
                <a:lnTo>
                  <a:pt x="14300" y="1482"/>
                </a:lnTo>
                <a:lnTo>
                  <a:pt x="14250" y="1359"/>
                </a:lnTo>
                <a:lnTo>
                  <a:pt x="14176" y="1235"/>
                </a:lnTo>
                <a:lnTo>
                  <a:pt x="14053" y="1161"/>
                </a:lnTo>
                <a:lnTo>
                  <a:pt x="13905" y="1136"/>
                </a:lnTo>
                <a:lnTo>
                  <a:pt x="13756" y="1136"/>
                </a:lnTo>
                <a:lnTo>
                  <a:pt x="13682" y="1161"/>
                </a:lnTo>
                <a:lnTo>
                  <a:pt x="13608" y="1211"/>
                </a:lnTo>
                <a:lnTo>
                  <a:pt x="9015" y="4545"/>
                </a:lnTo>
                <a:lnTo>
                  <a:pt x="8965" y="4569"/>
                </a:lnTo>
                <a:lnTo>
                  <a:pt x="8866" y="4594"/>
                </a:lnTo>
                <a:lnTo>
                  <a:pt x="8792" y="4619"/>
                </a:lnTo>
                <a:lnTo>
                  <a:pt x="8718" y="4619"/>
                </a:lnTo>
                <a:lnTo>
                  <a:pt x="8644" y="4594"/>
                </a:lnTo>
                <a:lnTo>
                  <a:pt x="8570" y="4569"/>
                </a:lnTo>
                <a:lnTo>
                  <a:pt x="8496" y="4520"/>
                </a:lnTo>
                <a:lnTo>
                  <a:pt x="8422" y="4471"/>
                </a:lnTo>
                <a:lnTo>
                  <a:pt x="4767" y="149"/>
                </a:lnTo>
                <a:lnTo>
                  <a:pt x="4693" y="99"/>
                </a:lnTo>
                <a:lnTo>
                  <a:pt x="4643" y="50"/>
                </a:lnTo>
                <a:lnTo>
                  <a:pt x="4495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546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2" name="Google Shape;942;p28"/>
          <p:cNvGrpSpPr/>
          <p:nvPr/>
        </p:nvGrpSpPr>
        <p:grpSpPr>
          <a:xfrm>
            <a:off x="415999" y="1976935"/>
            <a:ext cx="468648" cy="503830"/>
            <a:chOff x="6433350" y="2515750"/>
            <a:chExt cx="197600" cy="212425"/>
          </a:xfrm>
        </p:grpSpPr>
        <p:sp>
          <p:nvSpPr>
            <p:cNvPr id="943" name="Google Shape;943;p28"/>
            <p:cNvSpPr/>
            <p:nvPr/>
          </p:nvSpPr>
          <p:spPr>
            <a:xfrm>
              <a:off x="6433350" y="2515750"/>
              <a:ext cx="195125" cy="208700"/>
            </a:xfrm>
            <a:custGeom>
              <a:rect b="b" l="l" r="r" t="t"/>
              <a:pathLst>
                <a:path extrusionOk="0" h="8348" w="7805">
                  <a:moveTo>
                    <a:pt x="1" y="0"/>
                  </a:moveTo>
                  <a:lnTo>
                    <a:pt x="3261" y="8348"/>
                  </a:lnTo>
                  <a:lnTo>
                    <a:pt x="7805" y="44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34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8"/>
            <p:cNvSpPr/>
            <p:nvPr/>
          </p:nvSpPr>
          <p:spPr>
            <a:xfrm>
              <a:off x="6512375" y="2623175"/>
              <a:ext cx="118575" cy="105000"/>
            </a:xfrm>
            <a:custGeom>
              <a:rect b="b" l="l" r="r" t="t"/>
              <a:pathLst>
                <a:path extrusionOk="0" h="4200" w="4743">
                  <a:moveTo>
                    <a:pt x="4224" y="1"/>
                  </a:moveTo>
                  <a:lnTo>
                    <a:pt x="4076" y="25"/>
                  </a:lnTo>
                  <a:lnTo>
                    <a:pt x="3903" y="50"/>
                  </a:lnTo>
                  <a:lnTo>
                    <a:pt x="3532" y="198"/>
                  </a:lnTo>
                  <a:lnTo>
                    <a:pt x="3113" y="396"/>
                  </a:lnTo>
                  <a:lnTo>
                    <a:pt x="2668" y="667"/>
                  </a:lnTo>
                  <a:lnTo>
                    <a:pt x="2224" y="989"/>
                  </a:lnTo>
                  <a:lnTo>
                    <a:pt x="1730" y="1359"/>
                  </a:lnTo>
                  <a:lnTo>
                    <a:pt x="1285" y="1779"/>
                  </a:lnTo>
                  <a:lnTo>
                    <a:pt x="915" y="2199"/>
                  </a:lnTo>
                  <a:lnTo>
                    <a:pt x="569" y="2594"/>
                  </a:lnTo>
                  <a:lnTo>
                    <a:pt x="322" y="2964"/>
                  </a:lnTo>
                  <a:lnTo>
                    <a:pt x="124" y="3310"/>
                  </a:lnTo>
                  <a:lnTo>
                    <a:pt x="75" y="3483"/>
                  </a:lnTo>
                  <a:lnTo>
                    <a:pt x="26" y="3631"/>
                  </a:lnTo>
                  <a:lnTo>
                    <a:pt x="1" y="3755"/>
                  </a:lnTo>
                  <a:lnTo>
                    <a:pt x="1" y="3878"/>
                  </a:lnTo>
                  <a:lnTo>
                    <a:pt x="50" y="3977"/>
                  </a:lnTo>
                  <a:lnTo>
                    <a:pt x="100" y="4051"/>
                  </a:lnTo>
                  <a:lnTo>
                    <a:pt x="174" y="4125"/>
                  </a:lnTo>
                  <a:lnTo>
                    <a:pt x="272" y="4174"/>
                  </a:lnTo>
                  <a:lnTo>
                    <a:pt x="371" y="4199"/>
                  </a:lnTo>
                  <a:lnTo>
                    <a:pt x="519" y="4199"/>
                  </a:lnTo>
                  <a:lnTo>
                    <a:pt x="668" y="4174"/>
                  </a:lnTo>
                  <a:lnTo>
                    <a:pt x="841" y="4125"/>
                  </a:lnTo>
                  <a:lnTo>
                    <a:pt x="1211" y="4002"/>
                  </a:lnTo>
                  <a:lnTo>
                    <a:pt x="1606" y="3804"/>
                  </a:lnTo>
                  <a:lnTo>
                    <a:pt x="2051" y="3532"/>
                  </a:lnTo>
                  <a:lnTo>
                    <a:pt x="2520" y="3211"/>
                  </a:lnTo>
                  <a:lnTo>
                    <a:pt x="2989" y="2816"/>
                  </a:lnTo>
                  <a:lnTo>
                    <a:pt x="3434" y="2421"/>
                  </a:lnTo>
                  <a:lnTo>
                    <a:pt x="3829" y="2001"/>
                  </a:lnTo>
                  <a:lnTo>
                    <a:pt x="4175" y="1606"/>
                  </a:lnTo>
                  <a:lnTo>
                    <a:pt x="4422" y="1211"/>
                  </a:lnTo>
                  <a:lnTo>
                    <a:pt x="4619" y="865"/>
                  </a:lnTo>
                  <a:lnTo>
                    <a:pt x="4668" y="717"/>
                  </a:lnTo>
                  <a:lnTo>
                    <a:pt x="4718" y="569"/>
                  </a:lnTo>
                  <a:lnTo>
                    <a:pt x="4743" y="445"/>
                  </a:lnTo>
                  <a:lnTo>
                    <a:pt x="4718" y="322"/>
                  </a:lnTo>
                  <a:lnTo>
                    <a:pt x="4693" y="223"/>
                  </a:lnTo>
                  <a:lnTo>
                    <a:pt x="4644" y="124"/>
                  </a:lnTo>
                  <a:lnTo>
                    <a:pt x="4570" y="75"/>
                  </a:lnTo>
                  <a:lnTo>
                    <a:pt x="4471" y="25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34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5" name="Google Shape;945;p28"/>
          <p:cNvGrpSpPr/>
          <p:nvPr/>
        </p:nvGrpSpPr>
        <p:grpSpPr>
          <a:xfrm flipH="1">
            <a:off x="244574" y="2662735"/>
            <a:ext cx="468648" cy="503830"/>
            <a:chOff x="6433350" y="2515750"/>
            <a:chExt cx="197600" cy="212425"/>
          </a:xfrm>
        </p:grpSpPr>
        <p:sp>
          <p:nvSpPr>
            <p:cNvPr id="946" name="Google Shape;946;p28"/>
            <p:cNvSpPr/>
            <p:nvPr/>
          </p:nvSpPr>
          <p:spPr>
            <a:xfrm>
              <a:off x="6433350" y="2515750"/>
              <a:ext cx="195125" cy="208700"/>
            </a:xfrm>
            <a:custGeom>
              <a:rect b="b" l="l" r="r" t="t"/>
              <a:pathLst>
                <a:path extrusionOk="0" h="8348" w="7805">
                  <a:moveTo>
                    <a:pt x="1" y="0"/>
                  </a:moveTo>
                  <a:lnTo>
                    <a:pt x="3261" y="8348"/>
                  </a:lnTo>
                  <a:lnTo>
                    <a:pt x="7805" y="44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34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8"/>
            <p:cNvSpPr/>
            <p:nvPr/>
          </p:nvSpPr>
          <p:spPr>
            <a:xfrm>
              <a:off x="6512375" y="2623175"/>
              <a:ext cx="118575" cy="105000"/>
            </a:xfrm>
            <a:custGeom>
              <a:rect b="b" l="l" r="r" t="t"/>
              <a:pathLst>
                <a:path extrusionOk="0" h="4200" w="4743">
                  <a:moveTo>
                    <a:pt x="4224" y="1"/>
                  </a:moveTo>
                  <a:lnTo>
                    <a:pt x="4076" y="25"/>
                  </a:lnTo>
                  <a:lnTo>
                    <a:pt x="3903" y="50"/>
                  </a:lnTo>
                  <a:lnTo>
                    <a:pt x="3532" y="198"/>
                  </a:lnTo>
                  <a:lnTo>
                    <a:pt x="3113" y="396"/>
                  </a:lnTo>
                  <a:lnTo>
                    <a:pt x="2668" y="667"/>
                  </a:lnTo>
                  <a:lnTo>
                    <a:pt x="2224" y="989"/>
                  </a:lnTo>
                  <a:lnTo>
                    <a:pt x="1730" y="1359"/>
                  </a:lnTo>
                  <a:lnTo>
                    <a:pt x="1285" y="1779"/>
                  </a:lnTo>
                  <a:lnTo>
                    <a:pt x="915" y="2199"/>
                  </a:lnTo>
                  <a:lnTo>
                    <a:pt x="569" y="2594"/>
                  </a:lnTo>
                  <a:lnTo>
                    <a:pt x="322" y="2964"/>
                  </a:lnTo>
                  <a:lnTo>
                    <a:pt x="124" y="3310"/>
                  </a:lnTo>
                  <a:lnTo>
                    <a:pt x="75" y="3483"/>
                  </a:lnTo>
                  <a:lnTo>
                    <a:pt x="26" y="3631"/>
                  </a:lnTo>
                  <a:lnTo>
                    <a:pt x="1" y="3755"/>
                  </a:lnTo>
                  <a:lnTo>
                    <a:pt x="1" y="3878"/>
                  </a:lnTo>
                  <a:lnTo>
                    <a:pt x="50" y="3977"/>
                  </a:lnTo>
                  <a:lnTo>
                    <a:pt x="100" y="4051"/>
                  </a:lnTo>
                  <a:lnTo>
                    <a:pt x="174" y="4125"/>
                  </a:lnTo>
                  <a:lnTo>
                    <a:pt x="272" y="4174"/>
                  </a:lnTo>
                  <a:lnTo>
                    <a:pt x="371" y="4199"/>
                  </a:lnTo>
                  <a:lnTo>
                    <a:pt x="519" y="4199"/>
                  </a:lnTo>
                  <a:lnTo>
                    <a:pt x="668" y="4174"/>
                  </a:lnTo>
                  <a:lnTo>
                    <a:pt x="841" y="4125"/>
                  </a:lnTo>
                  <a:lnTo>
                    <a:pt x="1211" y="4002"/>
                  </a:lnTo>
                  <a:lnTo>
                    <a:pt x="1606" y="3804"/>
                  </a:lnTo>
                  <a:lnTo>
                    <a:pt x="2051" y="3532"/>
                  </a:lnTo>
                  <a:lnTo>
                    <a:pt x="2520" y="3211"/>
                  </a:lnTo>
                  <a:lnTo>
                    <a:pt x="2989" y="2816"/>
                  </a:lnTo>
                  <a:lnTo>
                    <a:pt x="3434" y="2421"/>
                  </a:lnTo>
                  <a:lnTo>
                    <a:pt x="3829" y="2001"/>
                  </a:lnTo>
                  <a:lnTo>
                    <a:pt x="4175" y="1606"/>
                  </a:lnTo>
                  <a:lnTo>
                    <a:pt x="4422" y="1211"/>
                  </a:lnTo>
                  <a:lnTo>
                    <a:pt x="4619" y="865"/>
                  </a:lnTo>
                  <a:lnTo>
                    <a:pt x="4668" y="717"/>
                  </a:lnTo>
                  <a:lnTo>
                    <a:pt x="4718" y="569"/>
                  </a:lnTo>
                  <a:lnTo>
                    <a:pt x="4743" y="445"/>
                  </a:lnTo>
                  <a:lnTo>
                    <a:pt x="4718" y="322"/>
                  </a:lnTo>
                  <a:lnTo>
                    <a:pt x="4693" y="223"/>
                  </a:lnTo>
                  <a:lnTo>
                    <a:pt x="4644" y="124"/>
                  </a:lnTo>
                  <a:lnTo>
                    <a:pt x="4570" y="75"/>
                  </a:lnTo>
                  <a:lnTo>
                    <a:pt x="4471" y="25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34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7"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9" name="Google Shape;949;p29"/>
          <p:cNvGrpSpPr/>
          <p:nvPr/>
        </p:nvGrpSpPr>
        <p:grpSpPr>
          <a:xfrm rot="1257324">
            <a:off x="8211151" y="3838981"/>
            <a:ext cx="1200390" cy="1314354"/>
            <a:chOff x="4217475" y="520275"/>
            <a:chExt cx="793400" cy="868725"/>
          </a:xfrm>
        </p:grpSpPr>
        <p:sp>
          <p:nvSpPr>
            <p:cNvPr id="950" name="Google Shape;950;p29"/>
            <p:cNvSpPr/>
            <p:nvPr/>
          </p:nvSpPr>
          <p:spPr>
            <a:xfrm>
              <a:off x="4501475" y="520275"/>
              <a:ext cx="509400" cy="862550"/>
            </a:xfrm>
            <a:custGeom>
              <a:rect b="b" l="l" r="r" t="t"/>
              <a:pathLst>
                <a:path extrusionOk="0" h="34502" w="20376">
                  <a:moveTo>
                    <a:pt x="1" y="0"/>
                  </a:moveTo>
                  <a:lnTo>
                    <a:pt x="5039" y="9459"/>
                  </a:lnTo>
                  <a:lnTo>
                    <a:pt x="9435" y="9089"/>
                  </a:lnTo>
                  <a:lnTo>
                    <a:pt x="9435" y="9089"/>
                  </a:lnTo>
                  <a:lnTo>
                    <a:pt x="6224" y="11682"/>
                  </a:lnTo>
                  <a:lnTo>
                    <a:pt x="9731" y="18325"/>
                  </a:lnTo>
                  <a:lnTo>
                    <a:pt x="11781" y="17535"/>
                  </a:lnTo>
                  <a:lnTo>
                    <a:pt x="10348" y="19461"/>
                  </a:lnTo>
                  <a:lnTo>
                    <a:pt x="14646" y="27562"/>
                  </a:lnTo>
                  <a:lnTo>
                    <a:pt x="17609" y="25388"/>
                  </a:lnTo>
                  <a:lnTo>
                    <a:pt x="17609" y="25388"/>
                  </a:lnTo>
                  <a:lnTo>
                    <a:pt x="15584" y="29315"/>
                  </a:lnTo>
                  <a:lnTo>
                    <a:pt x="18350" y="34501"/>
                  </a:lnTo>
                  <a:lnTo>
                    <a:pt x="18449" y="34205"/>
                  </a:lnTo>
                  <a:lnTo>
                    <a:pt x="18745" y="33390"/>
                  </a:lnTo>
                  <a:lnTo>
                    <a:pt x="18943" y="32797"/>
                  </a:lnTo>
                  <a:lnTo>
                    <a:pt x="19165" y="32081"/>
                  </a:lnTo>
                  <a:lnTo>
                    <a:pt x="19387" y="31266"/>
                  </a:lnTo>
                  <a:lnTo>
                    <a:pt x="19609" y="30377"/>
                  </a:lnTo>
                  <a:lnTo>
                    <a:pt x="19807" y="29389"/>
                  </a:lnTo>
                  <a:lnTo>
                    <a:pt x="20005" y="28303"/>
                  </a:lnTo>
                  <a:lnTo>
                    <a:pt x="20178" y="27166"/>
                  </a:lnTo>
                  <a:lnTo>
                    <a:pt x="20301" y="25956"/>
                  </a:lnTo>
                  <a:lnTo>
                    <a:pt x="20375" y="24697"/>
                  </a:lnTo>
                  <a:lnTo>
                    <a:pt x="20375" y="24030"/>
                  </a:lnTo>
                  <a:lnTo>
                    <a:pt x="20375" y="23363"/>
                  </a:lnTo>
                  <a:lnTo>
                    <a:pt x="20350" y="22696"/>
                  </a:lnTo>
                  <a:lnTo>
                    <a:pt x="20326" y="22005"/>
                  </a:lnTo>
                  <a:lnTo>
                    <a:pt x="20276" y="21313"/>
                  </a:lnTo>
                  <a:lnTo>
                    <a:pt x="20202" y="20622"/>
                  </a:lnTo>
                  <a:lnTo>
                    <a:pt x="20103" y="19906"/>
                  </a:lnTo>
                  <a:lnTo>
                    <a:pt x="19980" y="19214"/>
                  </a:lnTo>
                  <a:lnTo>
                    <a:pt x="19832" y="18498"/>
                  </a:lnTo>
                  <a:lnTo>
                    <a:pt x="19684" y="17757"/>
                  </a:lnTo>
                  <a:lnTo>
                    <a:pt x="19486" y="17041"/>
                  </a:lnTo>
                  <a:lnTo>
                    <a:pt x="19264" y="16325"/>
                  </a:lnTo>
                  <a:lnTo>
                    <a:pt x="19017" y="15584"/>
                  </a:lnTo>
                  <a:lnTo>
                    <a:pt x="18720" y="14868"/>
                  </a:lnTo>
                  <a:lnTo>
                    <a:pt x="18424" y="14151"/>
                  </a:lnTo>
                  <a:lnTo>
                    <a:pt x="18078" y="13411"/>
                  </a:lnTo>
                  <a:lnTo>
                    <a:pt x="17708" y="12694"/>
                  </a:lnTo>
                  <a:lnTo>
                    <a:pt x="17288" y="11978"/>
                  </a:lnTo>
                  <a:lnTo>
                    <a:pt x="16843" y="11287"/>
                  </a:lnTo>
                  <a:lnTo>
                    <a:pt x="16350" y="10570"/>
                  </a:lnTo>
                  <a:lnTo>
                    <a:pt x="15831" y="9879"/>
                  </a:lnTo>
                  <a:lnTo>
                    <a:pt x="15288" y="9187"/>
                  </a:lnTo>
                  <a:lnTo>
                    <a:pt x="14670" y="8496"/>
                  </a:lnTo>
                  <a:lnTo>
                    <a:pt x="14028" y="7829"/>
                  </a:lnTo>
                  <a:lnTo>
                    <a:pt x="13337" y="7162"/>
                  </a:lnTo>
                  <a:lnTo>
                    <a:pt x="12620" y="6520"/>
                  </a:lnTo>
                  <a:lnTo>
                    <a:pt x="11855" y="5878"/>
                  </a:lnTo>
                  <a:lnTo>
                    <a:pt x="11015" y="5261"/>
                  </a:lnTo>
                  <a:lnTo>
                    <a:pt x="10151" y="4668"/>
                  </a:lnTo>
                  <a:lnTo>
                    <a:pt x="9237" y="4075"/>
                  </a:lnTo>
                  <a:lnTo>
                    <a:pt x="8274" y="3483"/>
                  </a:lnTo>
                  <a:lnTo>
                    <a:pt x="7261" y="2939"/>
                  </a:lnTo>
                  <a:lnTo>
                    <a:pt x="6175" y="2396"/>
                  </a:lnTo>
                  <a:lnTo>
                    <a:pt x="5063" y="1877"/>
                  </a:lnTo>
                  <a:lnTo>
                    <a:pt x="3878" y="1359"/>
                  </a:lnTo>
                  <a:lnTo>
                    <a:pt x="2643" y="889"/>
                  </a:lnTo>
                  <a:lnTo>
                    <a:pt x="1359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93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9"/>
            <p:cNvSpPr/>
            <p:nvPr/>
          </p:nvSpPr>
          <p:spPr>
            <a:xfrm>
              <a:off x="4344650" y="636950"/>
              <a:ext cx="633500" cy="752050"/>
            </a:xfrm>
            <a:custGeom>
              <a:rect b="b" l="l" r="r" t="t"/>
              <a:pathLst>
                <a:path extrusionOk="0" h="30082" w="25340">
                  <a:moveTo>
                    <a:pt x="1" y="1"/>
                  </a:moveTo>
                  <a:lnTo>
                    <a:pt x="6842" y="8250"/>
                  </a:lnTo>
                  <a:lnTo>
                    <a:pt x="11065" y="6990"/>
                  </a:lnTo>
                  <a:lnTo>
                    <a:pt x="8447" y="10176"/>
                  </a:lnTo>
                  <a:lnTo>
                    <a:pt x="13238" y="15980"/>
                  </a:lnTo>
                  <a:lnTo>
                    <a:pt x="15065" y="14794"/>
                  </a:lnTo>
                  <a:lnTo>
                    <a:pt x="14053" y="16967"/>
                  </a:lnTo>
                  <a:lnTo>
                    <a:pt x="19906" y="24031"/>
                  </a:lnTo>
                  <a:lnTo>
                    <a:pt x="22376" y="21314"/>
                  </a:lnTo>
                  <a:lnTo>
                    <a:pt x="21165" y="25562"/>
                  </a:lnTo>
                  <a:lnTo>
                    <a:pt x="24919" y="30081"/>
                  </a:lnTo>
                  <a:lnTo>
                    <a:pt x="24969" y="29785"/>
                  </a:lnTo>
                  <a:lnTo>
                    <a:pt x="25117" y="28921"/>
                  </a:lnTo>
                  <a:lnTo>
                    <a:pt x="25191" y="28303"/>
                  </a:lnTo>
                  <a:lnTo>
                    <a:pt x="25240" y="27562"/>
                  </a:lnTo>
                  <a:lnTo>
                    <a:pt x="25290" y="26723"/>
                  </a:lnTo>
                  <a:lnTo>
                    <a:pt x="25339" y="25784"/>
                  </a:lnTo>
                  <a:lnTo>
                    <a:pt x="25339" y="24772"/>
                  </a:lnTo>
                  <a:lnTo>
                    <a:pt x="25314" y="23685"/>
                  </a:lnTo>
                  <a:lnTo>
                    <a:pt x="25240" y="22549"/>
                  </a:lnTo>
                  <a:lnTo>
                    <a:pt x="25117" y="21339"/>
                  </a:lnTo>
                  <a:lnTo>
                    <a:pt x="24919" y="20079"/>
                  </a:lnTo>
                  <a:lnTo>
                    <a:pt x="24821" y="19437"/>
                  </a:lnTo>
                  <a:lnTo>
                    <a:pt x="24672" y="18770"/>
                  </a:lnTo>
                  <a:lnTo>
                    <a:pt x="24524" y="18128"/>
                  </a:lnTo>
                  <a:lnTo>
                    <a:pt x="24351" y="17461"/>
                  </a:lnTo>
                  <a:lnTo>
                    <a:pt x="24154" y="16795"/>
                  </a:lnTo>
                  <a:lnTo>
                    <a:pt x="23931" y="16128"/>
                  </a:lnTo>
                  <a:lnTo>
                    <a:pt x="23709" y="15461"/>
                  </a:lnTo>
                  <a:lnTo>
                    <a:pt x="23438" y="14769"/>
                  </a:lnTo>
                  <a:lnTo>
                    <a:pt x="23166" y="14103"/>
                  </a:lnTo>
                  <a:lnTo>
                    <a:pt x="22845" y="13436"/>
                  </a:lnTo>
                  <a:lnTo>
                    <a:pt x="22524" y="12769"/>
                  </a:lnTo>
                  <a:lnTo>
                    <a:pt x="22153" y="12102"/>
                  </a:lnTo>
                  <a:lnTo>
                    <a:pt x="21758" y="11435"/>
                  </a:lnTo>
                  <a:lnTo>
                    <a:pt x="21338" y="10793"/>
                  </a:lnTo>
                  <a:lnTo>
                    <a:pt x="20894" y="10127"/>
                  </a:lnTo>
                  <a:lnTo>
                    <a:pt x="20400" y="9509"/>
                  </a:lnTo>
                  <a:lnTo>
                    <a:pt x="19906" y="8867"/>
                  </a:lnTo>
                  <a:lnTo>
                    <a:pt x="19338" y="8250"/>
                  </a:lnTo>
                  <a:lnTo>
                    <a:pt x="18770" y="7657"/>
                  </a:lnTo>
                  <a:lnTo>
                    <a:pt x="18153" y="7064"/>
                  </a:lnTo>
                  <a:lnTo>
                    <a:pt x="17510" y="6471"/>
                  </a:lnTo>
                  <a:lnTo>
                    <a:pt x="16819" y="5903"/>
                  </a:lnTo>
                  <a:lnTo>
                    <a:pt x="16078" y="5360"/>
                  </a:lnTo>
                  <a:lnTo>
                    <a:pt x="15312" y="4841"/>
                  </a:lnTo>
                  <a:lnTo>
                    <a:pt x="14522" y="4323"/>
                  </a:lnTo>
                  <a:lnTo>
                    <a:pt x="13682" y="3854"/>
                  </a:lnTo>
                  <a:lnTo>
                    <a:pt x="12793" y="3384"/>
                  </a:lnTo>
                  <a:lnTo>
                    <a:pt x="11855" y="2940"/>
                  </a:lnTo>
                  <a:lnTo>
                    <a:pt x="10892" y="2520"/>
                  </a:lnTo>
                  <a:lnTo>
                    <a:pt x="9855" y="2125"/>
                  </a:lnTo>
                  <a:lnTo>
                    <a:pt x="8793" y="1754"/>
                  </a:lnTo>
                  <a:lnTo>
                    <a:pt x="7681" y="1409"/>
                  </a:lnTo>
                  <a:lnTo>
                    <a:pt x="6545" y="1088"/>
                  </a:lnTo>
                  <a:lnTo>
                    <a:pt x="5335" y="816"/>
                  </a:lnTo>
                  <a:lnTo>
                    <a:pt x="4076" y="569"/>
                  </a:lnTo>
                  <a:lnTo>
                    <a:pt x="2767" y="347"/>
                  </a:lnTo>
                  <a:lnTo>
                    <a:pt x="1408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9"/>
            <p:cNvSpPr/>
            <p:nvPr/>
          </p:nvSpPr>
          <p:spPr>
            <a:xfrm>
              <a:off x="4217475" y="742550"/>
              <a:ext cx="753875" cy="626075"/>
            </a:xfrm>
            <a:custGeom>
              <a:rect b="b" l="l" r="r" t="t"/>
              <a:pathLst>
                <a:path extrusionOk="0" h="25043" w="30155">
                  <a:moveTo>
                    <a:pt x="4100" y="0"/>
                  </a:moveTo>
                  <a:lnTo>
                    <a:pt x="2766" y="25"/>
                  </a:lnTo>
                  <a:lnTo>
                    <a:pt x="1408" y="99"/>
                  </a:lnTo>
                  <a:lnTo>
                    <a:pt x="0" y="222"/>
                  </a:lnTo>
                  <a:lnTo>
                    <a:pt x="8273" y="7039"/>
                  </a:lnTo>
                  <a:lnTo>
                    <a:pt x="12176" y="4989"/>
                  </a:lnTo>
                  <a:lnTo>
                    <a:pt x="10200" y="8619"/>
                  </a:lnTo>
                  <a:lnTo>
                    <a:pt x="16003" y="13410"/>
                  </a:lnTo>
                  <a:lnTo>
                    <a:pt x="17584" y="11904"/>
                  </a:lnTo>
                  <a:lnTo>
                    <a:pt x="17016" y="14225"/>
                  </a:lnTo>
                  <a:lnTo>
                    <a:pt x="24079" y="20054"/>
                  </a:lnTo>
                  <a:lnTo>
                    <a:pt x="26006" y="16917"/>
                  </a:lnTo>
                  <a:lnTo>
                    <a:pt x="25635" y="21313"/>
                  </a:lnTo>
                  <a:lnTo>
                    <a:pt x="30155" y="25042"/>
                  </a:lnTo>
                  <a:lnTo>
                    <a:pt x="30155" y="24746"/>
                  </a:lnTo>
                  <a:lnTo>
                    <a:pt x="30130" y="23857"/>
                  </a:lnTo>
                  <a:lnTo>
                    <a:pt x="30080" y="23239"/>
                  </a:lnTo>
                  <a:lnTo>
                    <a:pt x="30006" y="22499"/>
                  </a:lnTo>
                  <a:lnTo>
                    <a:pt x="29883" y="21659"/>
                  </a:lnTo>
                  <a:lnTo>
                    <a:pt x="29759" y="20745"/>
                  </a:lnTo>
                  <a:lnTo>
                    <a:pt x="29562" y="19757"/>
                  </a:lnTo>
                  <a:lnTo>
                    <a:pt x="29340" y="18695"/>
                  </a:lnTo>
                  <a:lnTo>
                    <a:pt x="29043" y="17559"/>
                  </a:lnTo>
                  <a:lnTo>
                    <a:pt x="28673" y="16399"/>
                  </a:lnTo>
                  <a:lnTo>
                    <a:pt x="28278" y="15213"/>
                  </a:lnTo>
                  <a:lnTo>
                    <a:pt x="28031" y="14596"/>
                  </a:lnTo>
                  <a:lnTo>
                    <a:pt x="27784" y="13978"/>
                  </a:lnTo>
                  <a:lnTo>
                    <a:pt x="27512" y="13361"/>
                  </a:lnTo>
                  <a:lnTo>
                    <a:pt x="27216" y="12743"/>
                  </a:lnTo>
                  <a:lnTo>
                    <a:pt x="26895" y="12126"/>
                  </a:lnTo>
                  <a:lnTo>
                    <a:pt x="26549" y="11509"/>
                  </a:lnTo>
                  <a:lnTo>
                    <a:pt x="26203" y="10916"/>
                  </a:lnTo>
                  <a:lnTo>
                    <a:pt x="25808" y="10299"/>
                  </a:lnTo>
                  <a:lnTo>
                    <a:pt x="25413" y="9681"/>
                  </a:lnTo>
                  <a:lnTo>
                    <a:pt x="24968" y="9088"/>
                  </a:lnTo>
                  <a:lnTo>
                    <a:pt x="24524" y="8496"/>
                  </a:lnTo>
                  <a:lnTo>
                    <a:pt x="24030" y="7903"/>
                  </a:lnTo>
                  <a:lnTo>
                    <a:pt x="23511" y="7335"/>
                  </a:lnTo>
                  <a:lnTo>
                    <a:pt x="22993" y="6767"/>
                  </a:lnTo>
                  <a:lnTo>
                    <a:pt x="22425" y="6224"/>
                  </a:lnTo>
                  <a:lnTo>
                    <a:pt x="21832" y="5680"/>
                  </a:lnTo>
                  <a:lnTo>
                    <a:pt x="21214" y="5162"/>
                  </a:lnTo>
                  <a:lnTo>
                    <a:pt x="20548" y="4668"/>
                  </a:lnTo>
                  <a:lnTo>
                    <a:pt x="19856" y="4174"/>
                  </a:lnTo>
                  <a:lnTo>
                    <a:pt x="19140" y="3705"/>
                  </a:lnTo>
                  <a:lnTo>
                    <a:pt x="18399" y="3260"/>
                  </a:lnTo>
                  <a:lnTo>
                    <a:pt x="17609" y="2840"/>
                  </a:lnTo>
                  <a:lnTo>
                    <a:pt x="16794" y="2445"/>
                  </a:lnTo>
                  <a:lnTo>
                    <a:pt x="15954" y="2075"/>
                  </a:lnTo>
                  <a:lnTo>
                    <a:pt x="15065" y="1729"/>
                  </a:lnTo>
                  <a:lnTo>
                    <a:pt x="14151" y="1408"/>
                  </a:lnTo>
                  <a:lnTo>
                    <a:pt x="13188" y="1111"/>
                  </a:lnTo>
                  <a:lnTo>
                    <a:pt x="12176" y="864"/>
                  </a:lnTo>
                  <a:lnTo>
                    <a:pt x="11138" y="642"/>
                  </a:lnTo>
                  <a:lnTo>
                    <a:pt x="10076" y="445"/>
                  </a:lnTo>
                  <a:lnTo>
                    <a:pt x="8965" y="272"/>
                  </a:lnTo>
                  <a:lnTo>
                    <a:pt x="7804" y="148"/>
                  </a:lnTo>
                  <a:lnTo>
                    <a:pt x="6619" y="74"/>
                  </a:lnTo>
                  <a:lnTo>
                    <a:pt x="5384" y="0"/>
                  </a:lnTo>
                  <a:close/>
                </a:path>
              </a:pathLst>
            </a:custGeom>
            <a:solidFill>
              <a:srgbClr val="96DC6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3" name="Google Shape;953;p29"/>
          <p:cNvGrpSpPr/>
          <p:nvPr/>
        </p:nvGrpSpPr>
        <p:grpSpPr>
          <a:xfrm rot="-2325870">
            <a:off x="232090" y="1199393"/>
            <a:ext cx="340073" cy="353123"/>
            <a:chOff x="-489340" y="-2627756"/>
            <a:chExt cx="340085" cy="353135"/>
          </a:xfrm>
        </p:grpSpPr>
        <p:sp>
          <p:nvSpPr>
            <p:cNvPr id="954" name="Google Shape;954;p29"/>
            <p:cNvSpPr/>
            <p:nvPr/>
          </p:nvSpPr>
          <p:spPr>
            <a:xfrm>
              <a:off x="-489340" y="-2601581"/>
              <a:ext cx="326997" cy="326959"/>
            </a:xfrm>
            <a:custGeom>
              <a:rect b="b" l="l" r="r" t="t"/>
              <a:pathLst>
                <a:path extrusionOk="0" h="8644" w="8645">
                  <a:moveTo>
                    <a:pt x="4471" y="2396"/>
                  </a:moveTo>
                  <a:lnTo>
                    <a:pt x="4644" y="2420"/>
                  </a:lnTo>
                  <a:lnTo>
                    <a:pt x="4841" y="2470"/>
                  </a:lnTo>
                  <a:lnTo>
                    <a:pt x="5014" y="2519"/>
                  </a:lnTo>
                  <a:lnTo>
                    <a:pt x="5212" y="2618"/>
                  </a:lnTo>
                  <a:lnTo>
                    <a:pt x="5385" y="2717"/>
                  </a:lnTo>
                  <a:lnTo>
                    <a:pt x="5533" y="2816"/>
                  </a:lnTo>
                  <a:lnTo>
                    <a:pt x="5681" y="2939"/>
                  </a:lnTo>
                  <a:lnTo>
                    <a:pt x="5805" y="3087"/>
                  </a:lnTo>
                  <a:lnTo>
                    <a:pt x="5903" y="3235"/>
                  </a:lnTo>
                  <a:lnTo>
                    <a:pt x="6002" y="3384"/>
                  </a:lnTo>
                  <a:lnTo>
                    <a:pt x="6101" y="3556"/>
                  </a:lnTo>
                  <a:lnTo>
                    <a:pt x="6150" y="3729"/>
                  </a:lnTo>
                  <a:lnTo>
                    <a:pt x="6200" y="3902"/>
                  </a:lnTo>
                  <a:lnTo>
                    <a:pt x="6249" y="4100"/>
                  </a:lnTo>
                  <a:lnTo>
                    <a:pt x="6249" y="4273"/>
                  </a:lnTo>
                  <a:lnTo>
                    <a:pt x="6249" y="4470"/>
                  </a:lnTo>
                  <a:lnTo>
                    <a:pt x="6224" y="4643"/>
                  </a:lnTo>
                  <a:lnTo>
                    <a:pt x="6175" y="4841"/>
                  </a:lnTo>
                  <a:lnTo>
                    <a:pt x="6126" y="5014"/>
                  </a:lnTo>
                  <a:lnTo>
                    <a:pt x="6052" y="5186"/>
                  </a:lnTo>
                  <a:lnTo>
                    <a:pt x="5953" y="5359"/>
                  </a:lnTo>
                  <a:lnTo>
                    <a:pt x="5829" y="5532"/>
                  </a:lnTo>
                  <a:lnTo>
                    <a:pt x="5706" y="5680"/>
                  </a:lnTo>
                  <a:lnTo>
                    <a:pt x="5558" y="5804"/>
                  </a:lnTo>
                  <a:lnTo>
                    <a:pt x="5409" y="5903"/>
                  </a:lnTo>
                  <a:lnTo>
                    <a:pt x="5261" y="6001"/>
                  </a:lnTo>
                  <a:lnTo>
                    <a:pt x="5088" y="6100"/>
                  </a:lnTo>
                  <a:lnTo>
                    <a:pt x="4915" y="6150"/>
                  </a:lnTo>
                  <a:lnTo>
                    <a:pt x="4743" y="6199"/>
                  </a:lnTo>
                  <a:lnTo>
                    <a:pt x="4570" y="6224"/>
                  </a:lnTo>
                  <a:lnTo>
                    <a:pt x="4372" y="6248"/>
                  </a:lnTo>
                  <a:lnTo>
                    <a:pt x="4199" y="6248"/>
                  </a:lnTo>
                  <a:lnTo>
                    <a:pt x="4002" y="6224"/>
                  </a:lnTo>
                  <a:lnTo>
                    <a:pt x="3829" y="6174"/>
                  </a:lnTo>
                  <a:lnTo>
                    <a:pt x="3631" y="6125"/>
                  </a:lnTo>
                  <a:lnTo>
                    <a:pt x="3458" y="6051"/>
                  </a:lnTo>
                  <a:lnTo>
                    <a:pt x="3286" y="5952"/>
                  </a:lnTo>
                  <a:lnTo>
                    <a:pt x="3113" y="5828"/>
                  </a:lnTo>
                  <a:lnTo>
                    <a:pt x="2989" y="5705"/>
                  </a:lnTo>
                  <a:lnTo>
                    <a:pt x="2866" y="5557"/>
                  </a:lnTo>
                  <a:lnTo>
                    <a:pt x="2742" y="5409"/>
                  </a:lnTo>
                  <a:lnTo>
                    <a:pt x="2643" y="5260"/>
                  </a:lnTo>
                  <a:lnTo>
                    <a:pt x="2569" y="5088"/>
                  </a:lnTo>
                  <a:lnTo>
                    <a:pt x="2495" y="4915"/>
                  </a:lnTo>
                  <a:lnTo>
                    <a:pt x="2446" y="4742"/>
                  </a:lnTo>
                  <a:lnTo>
                    <a:pt x="2421" y="4569"/>
                  </a:lnTo>
                  <a:lnTo>
                    <a:pt x="2396" y="4371"/>
                  </a:lnTo>
                  <a:lnTo>
                    <a:pt x="2396" y="4174"/>
                  </a:lnTo>
                  <a:lnTo>
                    <a:pt x="2421" y="4001"/>
                  </a:lnTo>
                  <a:lnTo>
                    <a:pt x="2471" y="3803"/>
                  </a:lnTo>
                  <a:lnTo>
                    <a:pt x="2520" y="3631"/>
                  </a:lnTo>
                  <a:lnTo>
                    <a:pt x="2619" y="3458"/>
                  </a:lnTo>
                  <a:lnTo>
                    <a:pt x="2717" y="3285"/>
                  </a:lnTo>
                  <a:lnTo>
                    <a:pt x="2816" y="3112"/>
                  </a:lnTo>
                  <a:lnTo>
                    <a:pt x="2940" y="2988"/>
                  </a:lnTo>
                  <a:lnTo>
                    <a:pt x="3088" y="2840"/>
                  </a:lnTo>
                  <a:lnTo>
                    <a:pt x="3236" y="2741"/>
                  </a:lnTo>
                  <a:lnTo>
                    <a:pt x="3384" y="2643"/>
                  </a:lnTo>
                  <a:lnTo>
                    <a:pt x="3557" y="2569"/>
                  </a:lnTo>
                  <a:lnTo>
                    <a:pt x="3730" y="2494"/>
                  </a:lnTo>
                  <a:lnTo>
                    <a:pt x="3903" y="2445"/>
                  </a:lnTo>
                  <a:lnTo>
                    <a:pt x="4100" y="2420"/>
                  </a:lnTo>
                  <a:lnTo>
                    <a:pt x="4273" y="2396"/>
                  </a:lnTo>
                  <a:close/>
                  <a:moveTo>
                    <a:pt x="4224" y="0"/>
                  </a:moveTo>
                  <a:lnTo>
                    <a:pt x="3804" y="50"/>
                  </a:lnTo>
                  <a:lnTo>
                    <a:pt x="3384" y="99"/>
                  </a:lnTo>
                  <a:lnTo>
                    <a:pt x="2989" y="222"/>
                  </a:lnTo>
                  <a:lnTo>
                    <a:pt x="2594" y="371"/>
                  </a:lnTo>
                  <a:lnTo>
                    <a:pt x="2224" y="543"/>
                  </a:lnTo>
                  <a:lnTo>
                    <a:pt x="1878" y="766"/>
                  </a:lnTo>
                  <a:lnTo>
                    <a:pt x="1557" y="1013"/>
                  </a:lnTo>
                  <a:lnTo>
                    <a:pt x="1236" y="1309"/>
                  </a:lnTo>
                  <a:lnTo>
                    <a:pt x="964" y="1630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97" y="2766"/>
                  </a:lnTo>
                  <a:lnTo>
                    <a:pt x="174" y="3186"/>
                  </a:lnTo>
                  <a:lnTo>
                    <a:pt x="75" y="3606"/>
                  </a:lnTo>
                  <a:lnTo>
                    <a:pt x="26" y="4026"/>
                  </a:lnTo>
                  <a:lnTo>
                    <a:pt x="1" y="4445"/>
                  </a:lnTo>
                  <a:lnTo>
                    <a:pt x="50" y="4841"/>
                  </a:lnTo>
                  <a:lnTo>
                    <a:pt x="100" y="5260"/>
                  </a:lnTo>
                  <a:lnTo>
                    <a:pt x="223" y="5656"/>
                  </a:lnTo>
                  <a:lnTo>
                    <a:pt x="371" y="6051"/>
                  </a:lnTo>
                  <a:lnTo>
                    <a:pt x="544" y="6421"/>
                  </a:lnTo>
                  <a:lnTo>
                    <a:pt x="766" y="6767"/>
                  </a:lnTo>
                  <a:lnTo>
                    <a:pt x="1013" y="7113"/>
                  </a:lnTo>
                  <a:lnTo>
                    <a:pt x="1310" y="7409"/>
                  </a:lnTo>
                  <a:lnTo>
                    <a:pt x="1631" y="7705"/>
                  </a:lnTo>
                  <a:lnTo>
                    <a:pt x="1977" y="7952"/>
                  </a:lnTo>
                  <a:lnTo>
                    <a:pt x="2372" y="8175"/>
                  </a:lnTo>
                  <a:lnTo>
                    <a:pt x="2767" y="8348"/>
                  </a:lnTo>
                  <a:lnTo>
                    <a:pt x="3187" y="8496"/>
                  </a:lnTo>
                  <a:lnTo>
                    <a:pt x="3607" y="8570"/>
                  </a:lnTo>
                  <a:lnTo>
                    <a:pt x="4026" y="8619"/>
                  </a:lnTo>
                  <a:lnTo>
                    <a:pt x="4446" y="8644"/>
                  </a:lnTo>
                  <a:lnTo>
                    <a:pt x="4841" y="8619"/>
                  </a:lnTo>
                  <a:lnTo>
                    <a:pt x="5261" y="8545"/>
                  </a:lnTo>
                  <a:lnTo>
                    <a:pt x="5656" y="8422"/>
                  </a:lnTo>
                  <a:lnTo>
                    <a:pt x="6052" y="8273"/>
                  </a:lnTo>
                  <a:lnTo>
                    <a:pt x="6422" y="8101"/>
                  </a:lnTo>
                  <a:lnTo>
                    <a:pt x="6768" y="7878"/>
                  </a:lnTo>
                  <a:lnTo>
                    <a:pt x="7113" y="7631"/>
                  </a:lnTo>
                  <a:lnTo>
                    <a:pt x="7410" y="7335"/>
                  </a:lnTo>
                  <a:lnTo>
                    <a:pt x="7706" y="7014"/>
                  </a:lnTo>
                  <a:lnTo>
                    <a:pt x="7953" y="6668"/>
                  </a:lnTo>
                  <a:lnTo>
                    <a:pt x="8175" y="6273"/>
                  </a:lnTo>
                  <a:lnTo>
                    <a:pt x="8348" y="5878"/>
                  </a:lnTo>
                  <a:lnTo>
                    <a:pt x="8496" y="5458"/>
                  </a:lnTo>
                  <a:lnTo>
                    <a:pt x="8571" y="5038"/>
                  </a:lnTo>
                  <a:lnTo>
                    <a:pt x="8645" y="4618"/>
                  </a:lnTo>
                  <a:lnTo>
                    <a:pt x="8645" y="4223"/>
                  </a:lnTo>
                  <a:lnTo>
                    <a:pt x="8620" y="3803"/>
                  </a:lnTo>
                  <a:lnTo>
                    <a:pt x="8546" y="3384"/>
                  </a:lnTo>
                  <a:lnTo>
                    <a:pt x="8422" y="2988"/>
                  </a:lnTo>
                  <a:lnTo>
                    <a:pt x="8274" y="2593"/>
                  </a:lnTo>
                  <a:lnTo>
                    <a:pt x="8101" y="2223"/>
                  </a:lnTo>
                  <a:lnTo>
                    <a:pt x="7879" y="1877"/>
                  </a:lnTo>
                  <a:lnTo>
                    <a:pt x="7632" y="1531"/>
                  </a:lnTo>
                  <a:lnTo>
                    <a:pt x="7336" y="1235"/>
                  </a:lnTo>
                  <a:lnTo>
                    <a:pt x="7015" y="939"/>
                  </a:lnTo>
                  <a:lnTo>
                    <a:pt x="6669" y="692"/>
                  </a:lnTo>
                  <a:lnTo>
                    <a:pt x="6298" y="469"/>
                  </a:lnTo>
                  <a:lnTo>
                    <a:pt x="5879" y="296"/>
                  </a:lnTo>
                  <a:lnTo>
                    <a:pt x="5483" y="148"/>
                  </a:lnTo>
                  <a:lnTo>
                    <a:pt x="5064" y="74"/>
                  </a:lnTo>
                  <a:lnTo>
                    <a:pt x="4644" y="25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9"/>
            <p:cNvSpPr/>
            <p:nvPr/>
          </p:nvSpPr>
          <p:spPr>
            <a:xfrm>
              <a:off x="-475307" y="-2627756"/>
              <a:ext cx="326052" cy="326997"/>
            </a:xfrm>
            <a:custGeom>
              <a:rect b="b" l="l" r="r" t="t"/>
              <a:pathLst>
                <a:path extrusionOk="0" h="8645" w="8620">
                  <a:moveTo>
                    <a:pt x="4446" y="2396"/>
                  </a:moveTo>
                  <a:lnTo>
                    <a:pt x="4643" y="2421"/>
                  </a:lnTo>
                  <a:lnTo>
                    <a:pt x="4816" y="2470"/>
                  </a:lnTo>
                  <a:lnTo>
                    <a:pt x="5014" y="2520"/>
                  </a:lnTo>
                  <a:lnTo>
                    <a:pt x="5187" y="2618"/>
                  </a:lnTo>
                  <a:lnTo>
                    <a:pt x="5359" y="2717"/>
                  </a:lnTo>
                  <a:lnTo>
                    <a:pt x="5508" y="2816"/>
                  </a:lnTo>
                  <a:lnTo>
                    <a:pt x="5656" y="2940"/>
                  </a:lnTo>
                  <a:lnTo>
                    <a:pt x="5779" y="3088"/>
                  </a:lnTo>
                  <a:lnTo>
                    <a:pt x="5903" y="3236"/>
                  </a:lnTo>
                  <a:lnTo>
                    <a:pt x="6002" y="3384"/>
                  </a:lnTo>
                  <a:lnTo>
                    <a:pt x="6076" y="3557"/>
                  </a:lnTo>
                  <a:lnTo>
                    <a:pt x="6150" y="3730"/>
                  </a:lnTo>
                  <a:lnTo>
                    <a:pt x="6199" y="3903"/>
                  </a:lnTo>
                  <a:lnTo>
                    <a:pt x="6224" y="4100"/>
                  </a:lnTo>
                  <a:lnTo>
                    <a:pt x="6224" y="4273"/>
                  </a:lnTo>
                  <a:lnTo>
                    <a:pt x="6224" y="4471"/>
                  </a:lnTo>
                  <a:lnTo>
                    <a:pt x="6199" y="4644"/>
                  </a:lnTo>
                  <a:lnTo>
                    <a:pt x="6174" y="4841"/>
                  </a:lnTo>
                  <a:lnTo>
                    <a:pt x="6100" y="5014"/>
                  </a:lnTo>
                  <a:lnTo>
                    <a:pt x="6026" y="5187"/>
                  </a:lnTo>
                  <a:lnTo>
                    <a:pt x="5927" y="5360"/>
                  </a:lnTo>
                  <a:lnTo>
                    <a:pt x="5804" y="5533"/>
                  </a:lnTo>
                  <a:lnTo>
                    <a:pt x="5681" y="5681"/>
                  </a:lnTo>
                  <a:lnTo>
                    <a:pt x="5557" y="5804"/>
                  </a:lnTo>
                  <a:lnTo>
                    <a:pt x="5409" y="5903"/>
                  </a:lnTo>
                  <a:lnTo>
                    <a:pt x="5236" y="6002"/>
                  </a:lnTo>
                  <a:lnTo>
                    <a:pt x="5088" y="6101"/>
                  </a:lnTo>
                  <a:lnTo>
                    <a:pt x="4915" y="6150"/>
                  </a:lnTo>
                  <a:lnTo>
                    <a:pt x="4717" y="6199"/>
                  </a:lnTo>
                  <a:lnTo>
                    <a:pt x="4544" y="6249"/>
                  </a:lnTo>
                  <a:lnTo>
                    <a:pt x="4174" y="6249"/>
                  </a:lnTo>
                  <a:lnTo>
                    <a:pt x="3976" y="6224"/>
                  </a:lnTo>
                  <a:lnTo>
                    <a:pt x="3804" y="6175"/>
                  </a:lnTo>
                  <a:lnTo>
                    <a:pt x="3606" y="6125"/>
                  </a:lnTo>
                  <a:lnTo>
                    <a:pt x="3433" y="6051"/>
                  </a:lnTo>
                  <a:lnTo>
                    <a:pt x="3260" y="5952"/>
                  </a:lnTo>
                  <a:lnTo>
                    <a:pt x="3112" y="5829"/>
                  </a:lnTo>
                  <a:lnTo>
                    <a:pt x="2964" y="5706"/>
                  </a:lnTo>
                  <a:lnTo>
                    <a:pt x="2840" y="5557"/>
                  </a:lnTo>
                  <a:lnTo>
                    <a:pt x="2717" y="5409"/>
                  </a:lnTo>
                  <a:lnTo>
                    <a:pt x="2618" y="5261"/>
                  </a:lnTo>
                  <a:lnTo>
                    <a:pt x="2544" y="5088"/>
                  </a:lnTo>
                  <a:lnTo>
                    <a:pt x="2470" y="4915"/>
                  </a:lnTo>
                  <a:lnTo>
                    <a:pt x="2421" y="4742"/>
                  </a:lnTo>
                  <a:lnTo>
                    <a:pt x="2396" y="4569"/>
                  </a:lnTo>
                  <a:lnTo>
                    <a:pt x="2371" y="4372"/>
                  </a:lnTo>
                  <a:lnTo>
                    <a:pt x="2396" y="4199"/>
                  </a:lnTo>
                  <a:lnTo>
                    <a:pt x="2421" y="4001"/>
                  </a:lnTo>
                  <a:lnTo>
                    <a:pt x="2445" y="3804"/>
                  </a:lnTo>
                  <a:lnTo>
                    <a:pt x="2519" y="3631"/>
                  </a:lnTo>
                  <a:lnTo>
                    <a:pt x="2593" y="3458"/>
                  </a:lnTo>
                  <a:lnTo>
                    <a:pt x="2692" y="3285"/>
                  </a:lnTo>
                  <a:lnTo>
                    <a:pt x="2791" y="3112"/>
                  </a:lnTo>
                  <a:lnTo>
                    <a:pt x="2939" y="2989"/>
                  </a:lnTo>
                  <a:lnTo>
                    <a:pt x="3063" y="2841"/>
                  </a:lnTo>
                  <a:lnTo>
                    <a:pt x="3211" y="2742"/>
                  </a:lnTo>
                  <a:lnTo>
                    <a:pt x="3384" y="2643"/>
                  </a:lnTo>
                  <a:lnTo>
                    <a:pt x="3532" y="2569"/>
                  </a:lnTo>
                  <a:lnTo>
                    <a:pt x="3705" y="2495"/>
                  </a:lnTo>
                  <a:lnTo>
                    <a:pt x="3902" y="2446"/>
                  </a:lnTo>
                  <a:lnTo>
                    <a:pt x="4075" y="2421"/>
                  </a:lnTo>
                  <a:lnTo>
                    <a:pt x="4248" y="2396"/>
                  </a:lnTo>
                  <a:close/>
                  <a:moveTo>
                    <a:pt x="4199" y="1"/>
                  </a:moveTo>
                  <a:lnTo>
                    <a:pt x="3779" y="50"/>
                  </a:lnTo>
                  <a:lnTo>
                    <a:pt x="3384" y="99"/>
                  </a:lnTo>
                  <a:lnTo>
                    <a:pt x="2964" y="223"/>
                  </a:lnTo>
                  <a:lnTo>
                    <a:pt x="2593" y="371"/>
                  </a:lnTo>
                  <a:lnTo>
                    <a:pt x="2223" y="544"/>
                  </a:lnTo>
                  <a:lnTo>
                    <a:pt x="1853" y="766"/>
                  </a:lnTo>
                  <a:lnTo>
                    <a:pt x="1532" y="1013"/>
                  </a:lnTo>
                  <a:lnTo>
                    <a:pt x="1210" y="1310"/>
                  </a:lnTo>
                  <a:lnTo>
                    <a:pt x="939" y="1631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72" y="2767"/>
                  </a:lnTo>
                  <a:lnTo>
                    <a:pt x="149" y="3186"/>
                  </a:lnTo>
                  <a:lnTo>
                    <a:pt x="50" y="3606"/>
                  </a:lnTo>
                  <a:lnTo>
                    <a:pt x="0" y="4026"/>
                  </a:lnTo>
                  <a:lnTo>
                    <a:pt x="0" y="4446"/>
                  </a:lnTo>
                  <a:lnTo>
                    <a:pt x="25" y="4841"/>
                  </a:lnTo>
                  <a:lnTo>
                    <a:pt x="99" y="5261"/>
                  </a:lnTo>
                  <a:lnTo>
                    <a:pt x="198" y="5656"/>
                  </a:lnTo>
                  <a:lnTo>
                    <a:pt x="346" y="6051"/>
                  </a:lnTo>
                  <a:lnTo>
                    <a:pt x="544" y="6422"/>
                  </a:lnTo>
                  <a:lnTo>
                    <a:pt x="741" y="6767"/>
                  </a:lnTo>
                  <a:lnTo>
                    <a:pt x="1013" y="7113"/>
                  </a:lnTo>
                  <a:lnTo>
                    <a:pt x="1285" y="7410"/>
                  </a:lnTo>
                  <a:lnTo>
                    <a:pt x="1606" y="7706"/>
                  </a:lnTo>
                  <a:lnTo>
                    <a:pt x="1976" y="7953"/>
                  </a:lnTo>
                  <a:lnTo>
                    <a:pt x="2346" y="8175"/>
                  </a:lnTo>
                  <a:lnTo>
                    <a:pt x="2742" y="8348"/>
                  </a:lnTo>
                  <a:lnTo>
                    <a:pt x="3161" y="8496"/>
                  </a:lnTo>
                  <a:lnTo>
                    <a:pt x="3581" y="8570"/>
                  </a:lnTo>
                  <a:lnTo>
                    <a:pt x="4001" y="8620"/>
                  </a:lnTo>
                  <a:lnTo>
                    <a:pt x="4421" y="8644"/>
                  </a:lnTo>
                  <a:lnTo>
                    <a:pt x="4841" y="8620"/>
                  </a:lnTo>
                  <a:lnTo>
                    <a:pt x="5236" y="8546"/>
                  </a:lnTo>
                  <a:lnTo>
                    <a:pt x="5631" y="8422"/>
                  </a:lnTo>
                  <a:lnTo>
                    <a:pt x="6026" y="8274"/>
                  </a:lnTo>
                  <a:lnTo>
                    <a:pt x="6397" y="8101"/>
                  </a:lnTo>
                  <a:lnTo>
                    <a:pt x="6767" y="7879"/>
                  </a:lnTo>
                  <a:lnTo>
                    <a:pt x="7088" y="7632"/>
                  </a:lnTo>
                  <a:lnTo>
                    <a:pt x="7409" y="7335"/>
                  </a:lnTo>
                  <a:lnTo>
                    <a:pt x="7681" y="7014"/>
                  </a:lnTo>
                  <a:lnTo>
                    <a:pt x="7928" y="6669"/>
                  </a:lnTo>
                  <a:lnTo>
                    <a:pt x="8150" y="6274"/>
                  </a:lnTo>
                  <a:lnTo>
                    <a:pt x="8323" y="5878"/>
                  </a:lnTo>
                  <a:lnTo>
                    <a:pt x="8471" y="5459"/>
                  </a:lnTo>
                  <a:lnTo>
                    <a:pt x="8570" y="5039"/>
                  </a:lnTo>
                  <a:lnTo>
                    <a:pt x="8619" y="4644"/>
                  </a:lnTo>
                  <a:lnTo>
                    <a:pt x="8619" y="4224"/>
                  </a:lnTo>
                  <a:lnTo>
                    <a:pt x="8595" y="3804"/>
                  </a:lnTo>
                  <a:lnTo>
                    <a:pt x="8521" y="3384"/>
                  </a:lnTo>
                  <a:lnTo>
                    <a:pt x="8422" y="2989"/>
                  </a:lnTo>
                  <a:lnTo>
                    <a:pt x="8274" y="2594"/>
                  </a:lnTo>
                  <a:lnTo>
                    <a:pt x="8076" y="2223"/>
                  </a:lnTo>
                  <a:lnTo>
                    <a:pt x="7854" y="1878"/>
                  </a:lnTo>
                  <a:lnTo>
                    <a:pt x="7607" y="1532"/>
                  </a:lnTo>
                  <a:lnTo>
                    <a:pt x="7335" y="1235"/>
                  </a:lnTo>
                  <a:lnTo>
                    <a:pt x="7014" y="939"/>
                  </a:lnTo>
                  <a:lnTo>
                    <a:pt x="6644" y="692"/>
                  </a:lnTo>
                  <a:lnTo>
                    <a:pt x="6273" y="470"/>
                  </a:lnTo>
                  <a:lnTo>
                    <a:pt x="5853" y="297"/>
                  </a:lnTo>
                  <a:lnTo>
                    <a:pt x="5458" y="149"/>
                  </a:lnTo>
                  <a:lnTo>
                    <a:pt x="5038" y="75"/>
                  </a:lnTo>
                  <a:lnTo>
                    <a:pt x="4619" y="25"/>
                  </a:lnTo>
                  <a:lnTo>
                    <a:pt x="419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6" name="Google Shape;956;p29"/>
          <p:cNvSpPr/>
          <p:nvPr/>
        </p:nvSpPr>
        <p:spPr>
          <a:xfrm>
            <a:off x="96659" y="222812"/>
            <a:ext cx="610949" cy="603498"/>
          </a:xfrm>
          <a:custGeom>
            <a:rect b="b" l="l" r="r" t="t"/>
            <a:pathLst>
              <a:path extrusionOk="0" h="15955" w="16152">
                <a:moveTo>
                  <a:pt x="4347" y="0"/>
                </a:moveTo>
                <a:lnTo>
                  <a:pt x="4224" y="50"/>
                </a:lnTo>
                <a:lnTo>
                  <a:pt x="4100" y="149"/>
                </a:lnTo>
                <a:lnTo>
                  <a:pt x="4026" y="272"/>
                </a:lnTo>
                <a:lnTo>
                  <a:pt x="4001" y="396"/>
                </a:lnTo>
                <a:lnTo>
                  <a:pt x="4001" y="494"/>
                </a:lnTo>
                <a:lnTo>
                  <a:pt x="4001" y="568"/>
                </a:lnTo>
                <a:lnTo>
                  <a:pt x="5755" y="5952"/>
                </a:lnTo>
                <a:lnTo>
                  <a:pt x="5779" y="6051"/>
                </a:lnTo>
                <a:lnTo>
                  <a:pt x="5779" y="6125"/>
                </a:lnTo>
                <a:lnTo>
                  <a:pt x="5779" y="6199"/>
                </a:lnTo>
                <a:lnTo>
                  <a:pt x="5730" y="6273"/>
                </a:lnTo>
                <a:lnTo>
                  <a:pt x="5705" y="6347"/>
                </a:lnTo>
                <a:lnTo>
                  <a:pt x="5656" y="6397"/>
                </a:lnTo>
                <a:lnTo>
                  <a:pt x="5582" y="6471"/>
                </a:lnTo>
                <a:lnTo>
                  <a:pt x="5508" y="6496"/>
                </a:lnTo>
                <a:lnTo>
                  <a:pt x="272" y="8644"/>
                </a:lnTo>
                <a:lnTo>
                  <a:pt x="198" y="8694"/>
                </a:lnTo>
                <a:lnTo>
                  <a:pt x="124" y="8743"/>
                </a:lnTo>
                <a:lnTo>
                  <a:pt x="50" y="8866"/>
                </a:lnTo>
                <a:lnTo>
                  <a:pt x="0" y="8990"/>
                </a:lnTo>
                <a:lnTo>
                  <a:pt x="0" y="9138"/>
                </a:lnTo>
                <a:lnTo>
                  <a:pt x="50" y="9286"/>
                </a:lnTo>
                <a:lnTo>
                  <a:pt x="149" y="9385"/>
                </a:lnTo>
                <a:lnTo>
                  <a:pt x="272" y="9459"/>
                </a:lnTo>
                <a:lnTo>
                  <a:pt x="346" y="9484"/>
                </a:lnTo>
                <a:lnTo>
                  <a:pt x="445" y="9509"/>
                </a:lnTo>
                <a:lnTo>
                  <a:pt x="6175" y="9509"/>
                </a:lnTo>
                <a:lnTo>
                  <a:pt x="6273" y="9533"/>
                </a:lnTo>
                <a:lnTo>
                  <a:pt x="6347" y="9583"/>
                </a:lnTo>
                <a:lnTo>
                  <a:pt x="6397" y="9632"/>
                </a:lnTo>
                <a:lnTo>
                  <a:pt x="6446" y="9681"/>
                </a:lnTo>
                <a:lnTo>
                  <a:pt x="6496" y="9756"/>
                </a:lnTo>
                <a:lnTo>
                  <a:pt x="6520" y="9830"/>
                </a:lnTo>
                <a:lnTo>
                  <a:pt x="6545" y="9904"/>
                </a:lnTo>
                <a:lnTo>
                  <a:pt x="6965" y="15559"/>
                </a:lnTo>
                <a:lnTo>
                  <a:pt x="6990" y="15633"/>
                </a:lnTo>
                <a:lnTo>
                  <a:pt x="7014" y="15707"/>
                </a:lnTo>
                <a:lnTo>
                  <a:pt x="7113" y="15831"/>
                </a:lnTo>
                <a:lnTo>
                  <a:pt x="7212" y="15930"/>
                </a:lnTo>
                <a:lnTo>
                  <a:pt x="7360" y="15954"/>
                </a:lnTo>
                <a:lnTo>
                  <a:pt x="7508" y="15954"/>
                </a:lnTo>
                <a:lnTo>
                  <a:pt x="7632" y="15905"/>
                </a:lnTo>
                <a:lnTo>
                  <a:pt x="7755" y="15806"/>
                </a:lnTo>
                <a:lnTo>
                  <a:pt x="7804" y="15732"/>
                </a:lnTo>
                <a:lnTo>
                  <a:pt x="7829" y="15658"/>
                </a:lnTo>
                <a:lnTo>
                  <a:pt x="9583" y="10274"/>
                </a:lnTo>
                <a:lnTo>
                  <a:pt x="9607" y="10200"/>
                </a:lnTo>
                <a:lnTo>
                  <a:pt x="9657" y="10126"/>
                </a:lnTo>
                <a:lnTo>
                  <a:pt x="9731" y="10077"/>
                </a:lnTo>
                <a:lnTo>
                  <a:pt x="9780" y="10027"/>
                </a:lnTo>
                <a:lnTo>
                  <a:pt x="9854" y="10003"/>
                </a:lnTo>
                <a:lnTo>
                  <a:pt x="9928" y="9978"/>
                </a:lnTo>
                <a:lnTo>
                  <a:pt x="10101" y="9978"/>
                </a:lnTo>
                <a:lnTo>
                  <a:pt x="15609" y="11311"/>
                </a:lnTo>
                <a:lnTo>
                  <a:pt x="15683" y="11336"/>
                </a:lnTo>
                <a:lnTo>
                  <a:pt x="15781" y="11336"/>
                </a:lnTo>
                <a:lnTo>
                  <a:pt x="15905" y="11287"/>
                </a:lnTo>
                <a:lnTo>
                  <a:pt x="16028" y="11188"/>
                </a:lnTo>
                <a:lnTo>
                  <a:pt x="16102" y="11064"/>
                </a:lnTo>
                <a:lnTo>
                  <a:pt x="16152" y="10941"/>
                </a:lnTo>
                <a:lnTo>
                  <a:pt x="16152" y="10793"/>
                </a:lnTo>
                <a:lnTo>
                  <a:pt x="16078" y="10645"/>
                </a:lnTo>
                <a:lnTo>
                  <a:pt x="16028" y="10595"/>
                </a:lnTo>
                <a:lnTo>
                  <a:pt x="15954" y="10521"/>
                </a:lnTo>
                <a:lnTo>
                  <a:pt x="11385" y="7212"/>
                </a:lnTo>
                <a:lnTo>
                  <a:pt x="11336" y="7138"/>
                </a:lnTo>
                <a:lnTo>
                  <a:pt x="11287" y="7088"/>
                </a:lnTo>
                <a:lnTo>
                  <a:pt x="11237" y="7014"/>
                </a:lnTo>
                <a:lnTo>
                  <a:pt x="11213" y="6940"/>
                </a:lnTo>
                <a:lnTo>
                  <a:pt x="11213" y="6841"/>
                </a:lnTo>
                <a:lnTo>
                  <a:pt x="11213" y="6767"/>
                </a:lnTo>
                <a:lnTo>
                  <a:pt x="11237" y="6693"/>
                </a:lnTo>
                <a:lnTo>
                  <a:pt x="11262" y="6619"/>
                </a:lnTo>
                <a:lnTo>
                  <a:pt x="14250" y="1803"/>
                </a:lnTo>
                <a:lnTo>
                  <a:pt x="14275" y="1729"/>
                </a:lnTo>
                <a:lnTo>
                  <a:pt x="14300" y="1630"/>
                </a:lnTo>
                <a:lnTo>
                  <a:pt x="14300" y="1482"/>
                </a:lnTo>
                <a:lnTo>
                  <a:pt x="14250" y="1359"/>
                </a:lnTo>
                <a:lnTo>
                  <a:pt x="14176" y="1235"/>
                </a:lnTo>
                <a:lnTo>
                  <a:pt x="14053" y="1161"/>
                </a:lnTo>
                <a:lnTo>
                  <a:pt x="13905" y="1136"/>
                </a:lnTo>
                <a:lnTo>
                  <a:pt x="13756" y="1136"/>
                </a:lnTo>
                <a:lnTo>
                  <a:pt x="13682" y="1161"/>
                </a:lnTo>
                <a:lnTo>
                  <a:pt x="13608" y="1211"/>
                </a:lnTo>
                <a:lnTo>
                  <a:pt x="9015" y="4545"/>
                </a:lnTo>
                <a:lnTo>
                  <a:pt x="8965" y="4569"/>
                </a:lnTo>
                <a:lnTo>
                  <a:pt x="8866" y="4594"/>
                </a:lnTo>
                <a:lnTo>
                  <a:pt x="8792" y="4619"/>
                </a:lnTo>
                <a:lnTo>
                  <a:pt x="8718" y="4619"/>
                </a:lnTo>
                <a:lnTo>
                  <a:pt x="8644" y="4594"/>
                </a:lnTo>
                <a:lnTo>
                  <a:pt x="8570" y="4569"/>
                </a:lnTo>
                <a:lnTo>
                  <a:pt x="8496" y="4520"/>
                </a:lnTo>
                <a:lnTo>
                  <a:pt x="8422" y="4471"/>
                </a:lnTo>
                <a:lnTo>
                  <a:pt x="4767" y="149"/>
                </a:lnTo>
                <a:lnTo>
                  <a:pt x="4693" y="99"/>
                </a:lnTo>
                <a:lnTo>
                  <a:pt x="4643" y="50"/>
                </a:lnTo>
                <a:lnTo>
                  <a:pt x="4495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546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7" name="Google Shape;957;p29"/>
          <p:cNvGrpSpPr/>
          <p:nvPr/>
        </p:nvGrpSpPr>
        <p:grpSpPr>
          <a:xfrm>
            <a:off x="4052200" y="-114572"/>
            <a:ext cx="468648" cy="503830"/>
            <a:chOff x="6433350" y="2515750"/>
            <a:chExt cx="197600" cy="212425"/>
          </a:xfrm>
        </p:grpSpPr>
        <p:sp>
          <p:nvSpPr>
            <p:cNvPr id="958" name="Google Shape;958;p29"/>
            <p:cNvSpPr/>
            <p:nvPr/>
          </p:nvSpPr>
          <p:spPr>
            <a:xfrm>
              <a:off x="6433350" y="2515750"/>
              <a:ext cx="195125" cy="208700"/>
            </a:xfrm>
            <a:custGeom>
              <a:rect b="b" l="l" r="r" t="t"/>
              <a:pathLst>
                <a:path extrusionOk="0" h="8348" w="7805">
                  <a:moveTo>
                    <a:pt x="1" y="0"/>
                  </a:moveTo>
                  <a:lnTo>
                    <a:pt x="3261" y="8348"/>
                  </a:lnTo>
                  <a:lnTo>
                    <a:pt x="7805" y="44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34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9"/>
            <p:cNvSpPr/>
            <p:nvPr/>
          </p:nvSpPr>
          <p:spPr>
            <a:xfrm>
              <a:off x="6512375" y="2623175"/>
              <a:ext cx="118575" cy="105000"/>
            </a:xfrm>
            <a:custGeom>
              <a:rect b="b" l="l" r="r" t="t"/>
              <a:pathLst>
                <a:path extrusionOk="0" h="4200" w="4743">
                  <a:moveTo>
                    <a:pt x="4224" y="1"/>
                  </a:moveTo>
                  <a:lnTo>
                    <a:pt x="4076" y="25"/>
                  </a:lnTo>
                  <a:lnTo>
                    <a:pt x="3903" y="50"/>
                  </a:lnTo>
                  <a:lnTo>
                    <a:pt x="3532" y="198"/>
                  </a:lnTo>
                  <a:lnTo>
                    <a:pt x="3113" y="396"/>
                  </a:lnTo>
                  <a:lnTo>
                    <a:pt x="2668" y="667"/>
                  </a:lnTo>
                  <a:lnTo>
                    <a:pt x="2224" y="989"/>
                  </a:lnTo>
                  <a:lnTo>
                    <a:pt x="1730" y="1359"/>
                  </a:lnTo>
                  <a:lnTo>
                    <a:pt x="1285" y="1779"/>
                  </a:lnTo>
                  <a:lnTo>
                    <a:pt x="915" y="2199"/>
                  </a:lnTo>
                  <a:lnTo>
                    <a:pt x="569" y="2594"/>
                  </a:lnTo>
                  <a:lnTo>
                    <a:pt x="322" y="2964"/>
                  </a:lnTo>
                  <a:lnTo>
                    <a:pt x="124" y="3310"/>
                  </a:lnTo>
                  <a:lnTo>
                    <a:pt x="75" y="3483"/>
                  </a:lnTo>
                  <a:lnTo>
                    <a:pt x="26" y="3631"/>
                  </a:lnTo>
                  <a:lnTo>
                    <a:pt x="1" y="3755"/>
                  </a:lnTo>
                  <a:lnTo>
                    <a:pt x="1" y="3878"/>
                  </a:lnTo>
                  <a:lnTo>
                    <a:pt x="50" y="3977"/>
                  </a:lnTo>
                  <a:lnTo>
                    <a:pt x="100" y="4051"/>
                  </a:lnTo>
                  <a:lnTo>
                    <a:pt x="174" y="4125"/>
                  </a:lnTo>
                  <a:lnTo>
                    <a:pt x="272" y="4174"/>
                  </a:lnTo>
                  <a:lnTo>
                    <a:pt x="371" y="4199"/>
                  </a:lnTo>
                  <a:lnTo>
                    <a:pt x="519" y="4199"/>
                  </a:lnTo>
                  <a:lnTo>
                    <a:pt x="668" y="4174"/>
                  </a:lnTo>
                  <a:lnTo>
                    <a:pt x="841" y="4125"/>
                  </a:lnTo>
                  <a:lnTo>
                    <a:pt x="1211" y="4002"/>
                  </a:lnTo>
                  <a:lnTo>
                    <a:pt x="1606" y="3804"/>
                  </a:lnTo>
                  <a:lnTo>
                    <a:pt x="2051" y="3532"/>
                  </a:lnTo>
                  <a:lnTo>
                    <a:pt x="2520" y="3211"/>
                  </a:lnTo>
                  <a:lnTo>
                    <a:pt x="2989" y="2816"/>
                  </a:lnTo>
                  <a:lnTo>
                    <a:pt x="3434" y="2421"/>
                  </a:lnTo>
                  <a:lnTo>
                    <a:pt x="3829" y="2001"/>
                  </a:lnTo>
                  <a:lnTo>
                    <a:pt x="4175" y="1606"/>
                  </a:lnTo>
                  <a:lnTo>
                    <a:pt x="4422" y="1211"/>
                  </a:lnTo>
                  <a:lnTo>
                    <a:pt x="4619" y="865"/>
                  </a:lnTo>
                  <a:lnTo>
                    <a:pt x="4668" y="717"/>
                  </a:lnTo>
                  <a:lnTo>
                    <a:pt x="4718" y="569"/>
                  </a:lnTo>
                  <a:lnTo>
                    <a:pt x="4743" y="445"/>
                  </a:lnTo>
                  <a:lnTo>
                    <a:pt x="4718" y="322"/>
                  </a:lnTo>
                  <a:lnTo>
                    <a:pt x="4693" y="223"/>
                  </a:lnTo>
                  <a:lnTo>
                    <a:pt x="4644" y="124"/>
                  </a:lnTo>
                  <a:lnTo>
                    <a:pt x="4570" y="75"/>
                  </a:lnTo>
                  <a:lnTo>
                    <a:pt x="4471" y="25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34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0" name="Google Shape;960;p29"/>
          <p:cNvGrpSpPr/>
          <p:nvPr/>
        </p:nvGrpSpPr>
        <p:grpSpPr>
          <a:xfrm>
            <a:off x="159010" y="1925619"/>
            <a:ext cx="340085" cy="353135"/>
            <a:chOff x="-489340" y="-2627756"/>
            <a:chExt cx="340085" cy="353135"/>
          </a:xfrm>
        </p:grpSpPr>
        <p:sp>
          <p:nvSpPr>
            <p:cNvPr id="961" name="Google Shape;961;p29"/>
            <p:cNvSpPr/>
            <p:nvPr/>
          </p:nvSpPr>
          <p:spPr>
            <a:xfrm>
              <a:off x="-489340" y="-2601581"/>
              <a:ext cx="326997" cy="326959"/>
            </a:xfrm>
            <a:custGeom>
              <a:rect b="b" l="l" r="r" t="t"/>
              <a:pathLst>
                <a:path extrusionOk="0" h="8644" w="8645">
                  <a:moveTo>
                    <a:pt x="4471" y="2396"/>
                  </a:moveTo>
                  <a:lnTo>
                    <a:pt x="4644" y="2420"/>
                  </a:lnTo>
                  <a:lnTo>
                    <a:pt x="4841" y="2470"/>
                  </a:lnTo>
                  <a:lnTo>
                    <a:pt x="5014" y="2519"/>
                  </a:lnTo>
                  <a:lnTo>
                    <a:pt x="5212" y="2618"/>
                  </a:lnTo>
                  <a:lnTo>
                    <a:pt x="5385" y="2717"/>
                  </a:lnTo>
                  <a:lnTo>
                    <a:pt x="5533" y="2816"/>
                  </a:lnTo>
                  <a:lnTo>
                    <a:pt x="5681" y="2939"/>
                  </a:lnTo>
                  <a:lnTo>
                    <a:pt x="5805" y="3087"/>
                  </a:lnTo>
                  <a:lnTo>
                    <a:pt x="5903" y="3235"/>
                  </a:lnTo>
                  <a:lnTo>
                    <a:pt x="6002" y="3384"/>
                  </a:lnTo>
                  <a:lnTo>
                    <a:pt x="6101" y="3556"/>
                  </a:lnTo>
                  <a:lnTo>
                    <a:pt x="6150" y="3729"/>
                  </a:lnTo>
                  <a:lnTo>
                    <a:pt x="6200" y="3902"/>
                  </a:lnTo>
                  <a:lnTo>
                    <a:pt x="6249" y="4100"/>
                  </a:lnTo>
                  <a:lnTo>
                    <a:pt x="6249" y="4273"/>
                  </a:lnTo>
                  <a:lnTo>
                    <a:pt x="6249" y="4470"/>
                  </a:lnTo>
                  <a:lnTo>
                    <a:pt x="6224" y="4643"/>
                  </a:lnTo>
                  <a:lnTo>
                    <a:pt x="6175" y="4841"/>
                  </a:lnTo>
                  <a:lnTo>
                    <a:pt x="6126" y="5014"/>
                  </a:lnTo>
                  <a:lnTo>
                    <a:pt x="6052" y="5186"/>
                  </a:lnTo>
                  <a:lnTo>
                    <a:pt x="5953" y="5359"/>
                  </a:lnTo>
                  <a:lnTo>
                    <a:pt x="5829" y="5532"/>
                  </a:lnTo>
                  <a:lnTo>
                    <a:pt x="5706" y="5680"/>
                  </a:lnTo>
                  <a:lnTo>
                    <a:pt x="5558" y="5804"/>
                  </a:lnTo>
                  <a:lnTo>
                    <a:pt x="5409" y="5903"/>
                  </a:lnTo>
                  <a:lnTo>
                    <a:pt x="5261" y="6001"/>
                  </a:lnTo>
                  <a:lnTo>
                    <a:pt x="5088" y="6100"/>
                  </a:lnTo>
                  <a:lnTo>
                    <a:pt x="4915" y="6150"/>
                  </a:lnTo>
                  <a:lnTo>
                    <a:pt x="4743" y="6199"/>
                  </a:lnTo>
                  <a:lnTo>
                    <a:pt x="4570" y="6224"/>
                  </a:lnTo>
                  <a:lnTo>
                    <a:pt x="4372" y="6248"/>
                  </a:lnTo>
                  <a:lnTo>
                    <a:pt x="4199" y="6248"/>
                  </a:lnTo>
                  <a:lnTo>
                    <a:pt x="4002" y="6224"/>
                  </a:lnTo>
                  <a:lnTo>
                    <a:pt x="3829" y="6174"/>
                  </a:lnTo>
                  <a:lnTo>
                    <a:pt x="3631" y="6125"/>
                  </a:lnTo>
                  <a:lnTo>
                    <a:pt x="3458" y="6051"/>
                  </a:lnTo>
                  <a:lnTo>
                    <a:pt x="3286" y="5952"/>
                  </a:lnTo>
                  <a:lnTo>
                    <a:pt x="3113" y="5828"/>
                  </a:lnTo>
                  <a:lnTo>
                    <a:pt x="2989" y="5705"/>
                  </a:lnTo>
                  <a:lnTo>
                    <a:pt x="2866" y="5557"/>
                  </a:lnTo>
                  <a:lnTo>
                    <a:pt x="2742" y="5409"/>
                  </a:lnTo>
                  <a:lnTo>
                    <a:pt x="2643" y="5260"/>
                  </a:lnTo>
                  <a:lnTo>
                    <a:pt x="2569" y="5088"/>
                  </a:lnTo>
                  <a:lnTo>
                    <a:pt x="2495" y="4915"/>
                  </a:lnTo>
                  <a:lnTo>
                    <a:pt x="2446" y="4742"/>
                  </a:lnTo>
                  <a:lnTo>
                    <a:pt x="2421" y="4569"/>
                  </a:lnTo>
                  <a:lnTo>
                    <a:pt x="2396" y="4371"/>
                  </a:lnTo>
                  <a:lnTo>
                    <a:pt x="2396" y="4174"/>
                  </a:lnTo>
                  <a:lnTo>
                    <a:pt x="2421" y="4001"/>
                  </a:lnTo>
                  <a:lnTo>
                    <a:pt x="2471" y="3803"/>
                  </a:lnTo>
                  <a:lnTo>
                    <a:pt x="2520" y="3631"/>
                  </a:lnTo>
                  <a:lnTo>
                    <a:pt x="2619" y="3458"/>
                  </a:lnTo>
                  <a:lnTo>
                    <a:pt x="2717" y="3285"/>
                  </a:lnTo>
                  <a:lnTo>
                    <a:pt x="2816" y="3112"/>
                  </a:lnTo>
                  <a:lnTo>
                    <a:pt x="2940" y="2988"/>
                  </a:lnTo>
                  <a:lnTo>
                    <a:pt x="3088" y="2840"/>
                  </a:lnTo>
                  <a:lnTo>
                    <a:pt x="3236" y="2741"/>
                  </a:lnTo>
                  <a:lnTo>
                    <a:pt x="3384" y="2643"/>
                  </a:lnTo>
                  <a:lnTo>
                    <a:pt x="3557" y="2569"/>
                  </a:lnTo>
                  <a:lnTo>
                    <a:pt x="3730" y="2494"/>
                  </a:lnTo>
                  <a:lnTo>
                    <a:pt x="3903" y="2445"/>
                  </a:lnTo>
                  <a:lnTo>
                    <a:pt x="4100" y="2420"/>
                  </a:lnTo>
                  <a:lnTo>
                    <a:pt x="4273" y="2396"/>
                  </a:lnTo>
                  <a:close/>
                  <a:moveTo>
                    <a:pt x="4224" y="0"/>
                  </a:moveTo>
                  <a:lnTo>
                    <a:pt x="3804" y="50"/>
                  </a:lnTo>
                  <a:lnTo>
                    <a:pt x="3384" y="99"/>
                  </a:lnTo>
                  <a:lnTo>
                    <a:pt x="2989" y="222"/>
                  </a:lnTo>
                  <a:lnTo>
                    <a:pt x="2594" y="371"/>
                  </a:lnTo>
                  <a:lnTo>
                    <a:pt x="2224" y="543"/>
                  </a:lnTo>
                  <a:lnTo>
                    <a:pt x="1878" y="766"/>
                  </a:lnTo>
                  <a:lnTo>
                    <a:pt x="1557" y="1013"/>
                  </a:lnTo>
                  <a:lnTo>
                    <a:pt x="1236" y="1309"/>
                  </a:lnTo>
                  <a:lnTo>
                    <a:pt x="964" y="1630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97" y="2766"/>
                  </a:lnTo>
                  <a:lnTo>
                    <a:pt x="174" y="3186"/>
                  </a:lnTo>
                  <a:lnTo>
                    <a:pt x="75" y="3606"/>
                  </a:lnTo>
                  <a:lnTo>
                    <a:pt x="26" y="4026"/>
                  </a:lnTo>
                  <a:lnTo>
                    <a:pt x="1" y="4445"/>
                  </a:lnTo>
                  <a:lnTo>
                    <a:pt x="50" y="4841"/>
                  </a:lnTo>
                  <a:lnTo>
                    <a:pt x="100" y="5260"/>
                  </a:lnTo>
                  <a:lnTo>
                    <a:pt x="223" y="5656"/>
                  </a:lnTo>
                  <a:lnTo>
                    <a:pt x="371" y="6051"/>
                  </a:lnTo>
                  <a:lnTo>
                    <a:pt x="544" y="6421"/>
                  </a:lnTo>
                  <a:lnTo>
                    <a:pt x="766" y="6767"/>
                  </a:lnTo>
                  <a:lnTo>
                    <a:pt x="1013" y="7113"/>
                  </a:lnTo>
                  <a:lnTo>
                    <a:pt x="1310" y="7409"/>
                  </a:lnTo>
                  <a:lnTo>
                    <a:pt x="1631" y="7705"/>
                  </a:lnTo>
                  <a:lnTo>
                    <a:pt x="1977" y="7952"/>
                  </a:lnTo>
                  <a:lnTo>
                    <a:pt x="2372" y="8175"/>
                  </a:lnTo>
                  <a:lnTo>
                    <a:pt x="2767" y="8348"/>
                  </a:lnTo>
                  <a:lnTo>
                    <a:pt x="3187" y="8496"/>
                  </a:lnTo>
                  <a:lnTo>
                    <a:pt x="3607" y="8570"/>
                  </a:lnTo>
                  <a:lnTo>
                    <a:pt x="4026" y="8619"/>
                  </a:lnTo>
                  <a:lnTo>
                    <a:pt x="4446" y="8644"/>
                  </a:lnTo>
                  <a:lnTo>
                    <a:pt x="4841" y="8619"/>
                  </a:lnTo>
                  <a:lnTo>
                    <a:pt x="5261" y="8545"/>
                  </a:lnTo>
                  <a:lnTo>
                    <a:pt x="5656" y="8422"/>
                  </a:lnTo>
                  <a:lnTo>
                    <a:pt x="6052" y="8273"/>
                  </a:lnTo>
                  <a:lnTo>
                    <a:pt x="6422" y="8101"/>
                  </a:lnTo>
                  <a:lnTo>
                    <a:pt x="6768" y="7878"/>
                  </a:lnTo>
                  <a:lnTo>
                    <a:pt x="7113" y="7631"/>
                  </a:lnTo>
                  <a:lnTo>
                    <a:pt x="7410" y="7335"/>
                  </a:lnTo>
                  <a:lnTo>
                    <a:pt x="7706" y="7014"/>
                  </a:lnTo>
                  <a:lnTo>
                    <a:pt x="7953" y="6668"/>
                  </a:lnTo>
                  <a:lnTo>
                    <a:pt x="8175" y="6273"/>
                  </a:lnTo>
                  <a:lnTo>
                    <a:pt x="8348" y="5878"/>
                  </a:lnTo>
                  <a:lnTo>
                    <a:pt x="8496" y="5458"/>
                  </a:lnTo>
                  <a:lnTo>
                    <a:pt x="8571" y="5038"/>
                  </a:lnTo>
                  <a:lnTo>
                    <a:pt x="8645" y="4618"/>
                  </a:lnTo>
                  <a:lnTo>
                    <a:pt x="8645" y="4223"/>
                  </a:lnTo>
                  <a:lnTo>
                    <a:pt x="8620" y="3803"/>
                  </a:lnTo>
                  <a:lnTo>
                    <a:pt x="8546" y="3384"/>
                  </a:lnTo>
                  <a:lnTo>
                    <a:pt x="8422" y="2988"/>
                  </a:lnTo>
                  <a:lnTo>
                    <a:pt x="8274" y="2593"/>
                  </a:lnTo>
                  <a:lnTo>
                    <a:pt x="8101" y="2223"/>
                  </a:lnTo>
                  <a:lnTo>
                    <a:pt x="7879" y="1877"/>
                  </a:lnTo>
                  <a:lnTo>
                    <a:pt x="7632" y="1531"/>
                  </a:lnTo>
                  <a:lnTo>
                    <a:pt x="7336" y="1235"/>
                  </a:lnTo>
                  <a:lnTo>
                    <a:pt x="7015" y="939"/>
                  </a:lnTo>
                  <a:lnTo>
                    <a:pt x="6669" y="692"/>
                  </a:lnTo>
                  <a:lnTo>
                    <a:pt x="6298" y="469"/>
                  </a:lnTo>
                  <a:lnTo>
                    <a:pt x="5879" y="296"/>
                  </a:lnTo>
                  <a:lnTo>
                    <a:pt x="5483" y="148"/>
                  </a:lnTo>
                  <a:lnTo>
                    <a:pt x="5064" y="74"/>
                  </a:lnTo>
                  <a:lnTo>
                    <a:pt x="4644" y="25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9"/>
            <p:cNvSpPr/>
            <p:nvPr/>
          </p:nvSpPr>
          <p:spPr>
            <a:xfrm>
              <a:off x="-475307" y="-2627756"/>
              <a:ext cx="326052" cy="326997"/>
            </a:xfrm>
            <a:custGeom>
              <a:rect b="b" l="l" r="r" t="t"/>
              <a:pathLst>
                <a:path extrusionOk="0" h="8645" w="8620">
                  <a:moveTo>
                    <a:pt x="4446" y="2396"/>
                  </a:moveTo>
                  <a:lnTo>
                    <a:pt x="4643" y="2421"/>
                  </a:lnTo>
                  <a:lnTo>
                    <a:pt x="4816" y="2470"/>
                  </a:lnTo>
                  <a:lnTo>
                    <a:pt x="5014" y="2520"/>
                  </a:lnTo>
                  <a:lnTo>
                    <a:pt x="5187" y="2618"/>
                  </a:lnTo>
                  <a:lnTo>
                    <a:pt x="5359" y="2717"/>
                  </a:lnTo>
                  <a:lnTo>
                    <a:pt x="5508" y="2816"/>
                  </a:lnTo>
                  <a:lnTo>
                    <a:pt x="5656" y="2940"/>
                  </a:lnTo>
                  <a:lnTo>
                    <a:pt x="5779" y="3088"/>
                  </a:lnTo>
                  <a:lnTo>
                    <a:pt x="5903" y="3236"/>
                  </a:lnTo>
                  <a:lnTo>
                    <a:pt x="6002" y="3384"/>
                  </a:lnTo>
                  <a:lnTo>
                    <a:pt x="6076" y="3557"/>
                  </a:lnTo>
                  <a:lnTo>
                    <a:pt x="6150" y="3730"/>
                  </a:lnTo>
                  <a:lnTo>
                    <a:pt x="6199" y="3903"/>
                  </a:lnTo>
                  <a:lnTo>
                    <a:pt x="6224" y="4100"/>
                  </a:lnTo>
                  <a:lnTo>
                    <a:pt x="6224" y="4273"/>
                  </a:lnTo>
                  <a:lnTo>
                    <a:pt x="6224" y="4471"/>
                  </a:lnTo>
                  <a:lnTo>
                    <a:pt x="6199" y="4644"/>
                  </a:lnTo>
                  <a:lnTo>
                    <a:pt x="6174" y="4841"/>
                  </a:lnTo>
                  <a:lnTo>
                    <a:pt x="6100" y="5014"/>
                  </a:lnTo>
                  <a:lnTo>
                    <a:pt x="6026" y="5187"/>
                  </a:lnTo>
                  <a:lnTo>
                    <a:pt x="5927" y="5360"/>
                  </a:lnTo>
                  <a:lnTo>
                    <a:pt x="5804" y="5533"/>
                  </a:lnTo>
                  <a:lnTo>
                    <a:pt x="5681" y="5681"/>
                  </a:lnTo>
                  <a:lnTo>
                    <a:pt x="5557" y="5804"/>
                  </a:lnTo>
                  <a:lnTo>
                    <a:pt x="5409" y="5903"/>
                  </a:lnTo>
                  <a:lnTo>
                    <a:pt x="5236" y="6002"/>
                  </a:lnTo>
                  <a:lnTo>
                    <a:pt x="5088" y="6101"/>
                  </a:lnTo>
                  <a:lnTo>
                    <a:pt x="4915" y="6150"/>
                  </a:lnTo>
                  <a:lnTo>
                    <a:pt x="4717" y="6199"/>
                  </a:lnTo>
                  <a:lnTo>
                    <a:pt x="4544" y="6249"/>
                  </a:lnTo>
                  <a:lnTo>
                    <a:pt x="4174" y="6249"/>
                  </a:lnTo>
                  <a:lnTo>
                    <a:pt x="3976" y="6224"/>
                  </a:lnTo>
                  <a:lnTo>
                    <a:pt x="3804" y="6175"/>
                  </a:lnTo>
                  <a:lnTo>
                    <a:pt x="3606" y="6125"/>
                  </a:lnTo>
                  <a:lnTo>
                    <a:pt x="3433" y="6051"/>
                  </a:lnTo>
                  <a:lnTo>
                    <a:pt x="3260" y="5952"/>
                  </a:lnTo>
                  <a:lnTo>
                    <a:pt x="3112" y="5829"/>
                  </a:lnTo>
                  <a:lnTo>
                    <a:pt x="2964" y="5706"/>
                  </a:lnTo>
                  <a:lnTo>
                    <a:pt x="2840" y="5557"/>
                  </a:lnTo>
                  <a:lnTo>
                    <a:pt x="2717" y="5409"/>
                  </a:lnTo>
                  <a:lnTo>
                    <a:pt x="2618" y="5261"/>
                  </a:lnTo>
                  <a:lnTo>
                    <a:pt x="2544" y="5088"/>
                  </a:lnTo>
                  <a:lnTo>
                    <a:pt x="2470" y="4915"/>
                  </a:lnTo>
                  <a:lnTo>
                    <a:pt x="2421" y="4742"/>
                  </a:lnTo>
                  <a:lnTo>
                    <a:pt x="2396" y="4569"/>
                  </a:lnTo>
                  <a:lnTo>
                    <a:pt x="2371" y="4372"/>
                  </a:lnTo>
                  <a:lnTo>
                    <a:pt x="2396" y="4199"/>
                  </a:lnTo>
                  <a:lnTo>
                    <a:pt x="2421" y="4001"/>
                  </a:lnTo>
                  <a:lnTo>
                    <a:pt x="2445" y="3804"/>
                  </a:lnTo>
                  <a:lnTo>
                    <a:pt x="2519" y="3631"/>
                  </a:lnTo>
                  <a:lnTo>
                    <a:pt x="2593" y="3458"/>
                  </a:lnTo>
                  <a:lnTo>
                    <a:pt x="2692" y="3285"/>
                  </a:lnTo>
                  <a:lnTo>
                    <a:pt x="2791" y="3112"/>
                  </a:lnTo>
                  <a:lnTo>
                    <a:pt x="2939" y="2989"/>
                  </a:lnTo>
                  <a:lnTo>
                    <a:pt x="3063" y="2841"/>
                  </a:lnTo>
                  <a:lnTo>
                    <a:pt x="3211" y="2742"/>
                  </a:lnTo>
                  <a:lnTo>
                    <a:pt x="3384" y="2643"/>
                  </a:lnTo>
                  <a:lnTo>
                    <a:pt x="3532" y="2569"/>
                  </a:lnTo>
                  <a:lnTo>
                    <a:pt x="3705" y="2495"/>
                  </a:lnTo>
                  <a:lnTo>
                    <a:pt x="3902" y="2446"/>
                  </a:lnTo>
                  <a:lnTo>
                    <a:pt x="4075" y="2421"/>
                  </a:lnTo>
                  <a:lnTo>
                    <a:pt x="4248" y="2396"/>
                  </a:lnTo>
                  <a:close/>
                  <a:moveTo>
                    <a:pt x="4199" y="1"/>
                  </a:moveTo>
                  <a:lnTo>
                    <a:pt x="3779" y="50"/>
                  </a:lnTo>
                  <a:lnTo>
                    <a:pt x="3384" y="99"/>
                  </a:lnTo>
                  <a:lnTo>
                    <a:pt x="2964" y="223"/>
                  </a:lnTo>
                  <a:lnTo>
                    <a:pt x="2593" y="371"/>
                  </a:lnTo>
                  <a:lnTo>
                    <a:pt x="2223" y="544"/>
                  </a:lnTo>
                  <a:lnTo>
                    <a:pt x="1853" y="766"/>
                  </a:lnTo>
                  <a:lnTo>
                    <a:pt x="1532" y="1013"/>
                  </a:lnTo>
                  <a:lnTo>
                    <a:pt x="1210" y="1310"/>
                  </a:lnTo>
                  <a:lnTo>
                    <a:pt x="939" y="1631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72" y="2767"/>
                  </a:lnTo>
                  <a:lnTo>
                    <a:pt x="149" y="3186"/>
                  </a:lnTo>
                  <a:lnTo>
                    <a:pt x="50" y="3606"/>
                  </a:lnTo>
                  <a:lnTo>
                    <a:pt x="0" y="4026"/>
                  </a:lnTo>
                  <a:lnTo>
                    <a:pt x="0" y="4446"/>
                  </a:lnTo>
                  <a:lnTo>
                    <a:pt x="25" y="4841"/>
                  </a:lnTo>
                  <a:lnTo>
                    <a:pt x="99" y="5261"/>
                  </a:lnTo>
                  <a:lnTo>
                    <a:pt x="198" y="5656"/>
                  </a:lnTo>
                  <a:lnTo>
                    <a:pt x="346" y="6051"/>
                  </a:lnTo>
                  <a:lnTo>
                    <a:pt x="544" y="6422"/>
                  </a:lnTo>
                  <a:lnTo>
                    <a:pt x="741" y="6767"/>
                  </a:lnTo>
                  <a:lnTo>
                    <a:pt x="1013" y="7113"/>
                  </a:lnTo>
                  <a:lnTo>
                    <a:pt x="1285" y="7410"/>
                  </a:lnTo>
                  <a:lnTo>
                    <a:pt x="1606" y="7706"/>
                  </a:lnTo>
                  <a:lnTo>
                    <a:pt x="1976" y="7953"/>
                  </a:lnTo>
                  <a:lnTo>
                    <a:pt x="2346" y="8175"/>
                  </a:lnTo>
                  <a:lnTo>
                    <a:pt x="2742" y="8348"/>
                  </a:lnTo>
                  <a:lnTo>
                    <a:pt x="3161" y="8496"/>
                  </a:lnTo>
                  <a:lnTo>
                    <a:pt x="3581" y="8570"/>
                  </a:lnTo>
                  <a:lnTo>
                    <a:pt x="4001" y="8620"/>
                  </a:lnTo>
                  <a:lnTo>
                    <a:pt x="4421" y="8644"/>
                  </a:lnTo>
                  <a:lnTo>
                    <a:pt x="4841" y="8620"/>
                  </a:lnTo>
                  <a:lnTo>
                    <a:pt x="5236" y="8546"/>
                  </a:lnTo>
                  <a:lnTo>
                    <a:pt x="5631" y="8422"/>
                  </a:lnTo>
                  <a:lnTo>
                    <a:pt x="6026" y="8274"/>
                  </a:lnTo>
                  <a:lnTo>
                    <a:pt x="6397" y="8101"/>
                  </a:lnTo>
                  <a:lnTo>
                    <a:pt x="6767" y="7879"/>
                  </a:lnTo>
                  <a:lnTo>
                    <a:pt x="7088" y="7632"/>
                  </a:lnTo>
                  <a:lnTo>
                    <a:pt x="7409" y="7335"/>
                  </a:lnTo>
                  <a:lnTo>
                    <a:pt x="7681" y="7014"/>
                  </a:lnTo>
                  <a:lnTo>
                    <a:pt x="7928" y="6669"/>
                  </a:lnTo>
                  <a:lnTo>
                    <a:pt x="8150" y="6274"/>
                  </a:lnTo>
                  <a:lnTo>
                    <a:pt x="8323" y="5878"/>
                  </a:lnTo>
                  <a:lnTo>
                    <a:pt x="8471" y="5459"/>
                  </a:lnTo>
                  <a:lnTo>
                    <a:pt x="8570" y="5039"/>
                  </a:lnTo>
                  <a:lnTo>
                    <a:pt x="8619" y="4644"/>
                  </a:lnTo>
                  <a:lnTo>
                    <a:pt x="8619" y="4224"/>
                  </a:lnTo>
                  <a:lnTo>
                    <a:pt x="8595" y="3804"/>
                  </a:lnTo>
                  <a:lnTo>
                    <a:pt x="8521" y="3384"/>
                  </a:lnTo>
                  <a:lnTo>
                    <a:pt x="8422" y="2989"/>
                  </a:lnTo>
                  <a:lnTo>
                    <a:pt x="8274" y="2594"/>
                  </a:lnTo>
                  <a:lnTo>
                    <a:pt x="8076" y="2223"/>
                  </a:lnTo>
                  <a:lnTo>
                    <a:pt x="7854" y="1878"/>
                  </a:lnTo>
                  <a:lnTo>
                    <a:pt x="7607" y="1532"/>
                  </a:lnTo>
                  <a:lnTo>
                    <a:pt x="7335" y="1235"/>
                  </a:lnTo>
                  <a:lnTo>
                    <a:pt x="7014" y="939"/>
                  </a:lnTo>
                  <a:lnTo>
                    <a:pt x="6644" y="692"/>
                  </a:lnTo>
                  <a:lnTo>
                    <a:pt x="6273" y="470"/>
                  </a:lnTo>
                  <a:lnTo>
                    <a:pt x="5853" y="297"/>
                  </a:lnTo>
                  <a:lnTo>
                    <a:pt x="5458" y="149"/>
                  </a:lnTo>
                  <a:lnTo>
                    <a:pt x="5038" y="75"/>
                  </a:lnTo>
                  <a:lnTo>
                    <a:pt x="4619" y="25"/>
                  </a:lnTo>
                  <a:lnTo>
                    <a:pt x="419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3" name="Google Shape;963;p29"/>
          <p:cNvGrpSpPr/>
          <p:nvPr/>
        </p:nvGrpSpPr>
        <p:grpSpPr>
          <a:xfrm flipH="1">
            <a:off x="4623152" y="195128"/>
            <a:ext cx="468648" cy="503830"/>
            <a:chOff x="6433350" y="2515750"/>
            <a:chExt cx="197600" cy="212425"/>
          </a:xfrm>
        </p:grpSpPr>
        <p:sp>
          <p:nvSpPr>
            <p:cNvPr id="964" name="Google Shape;964;p29"/>
            <p:cNvSpPr/>
            <p:nvPr/>
          </p:nvSpPr>
          <p:spPr>
            <a:xfrm>
              <a:off x="6433350" y="2515750"/>
              <a:ext cx="195125" cy="208700"/>
            </a:xfrm>
            <a:custGeom>
              <a:rect b="b" l="l" r="r" t="t"/>
              <a:pathLst>
                <a:path extrusionOk="0" h="8348" w="7805">
                  <a:moveTo>
                    <a:pt x="1" y="0"/>
                  </a:moveTo>
                  <a:lnTo>
                    <a:pt x="3261" y="8348"/>
                  </a:lnTo>
                  <a:lnTo>
                    <a:pt x="7805" y="44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9"/>
            <p:cNvSpPr/>
            <p:nvPr/>
          </p:nvSpPr>
          <p:spPr>
            <a:xfrm>
              <a:off x="6512375" y="2623175"/>
              <a:ext cx="118575" cy="105000"/>
            </a:xfrm>
            <a:custGeom>
              <a:rect b="b" l="l" r="r" t="t"/>
              <a:pathLst>
                <a:path extrusionOk="0" h="4200" w="4743">
                  <a:moveTo>
                    <a:pt x="4224" y="1"/>
                  </a:moveTo>
                  <a:lnTo>
                    <a:pt x="4076" y="25"/>
                  </a:lnTo>
                  <a:lnTo>
                    <a:pt x="3903" y="50"/>
                  </a:lnTo>
                  <a:lnTo>
                    <a:pt x="3532" y="198"/>
                  </a:lnTo>
                  <a:lnTo>
                    <a:pt x="3113" y="396"/>
                  </a:lnTo>
                  <a:lnTo>
                    <a:pt x="2668" y="667"/>
                  </a:lnTo>
                  <a:lnTo>
                    <a:pt x="2224" y="989"/>
                  </a:lnTo>
                  <a:lnTo>
                    <a:pt x="1730" y="1359"/>
                  </a:lnTo>
                  <a:lnTo>
                    <a:pt x="1285" y="1779"/>
                  </a:lnTo>
                  <a:lnTo>
                    <a:pt x="915" y="2199"/>
                  </a:lnTo>
                  <a:lnTo>
                    <a:pt x="569" y="2594"/>
                  </a:lnTo>
                  <a:lnTo>
                    <a:pt x="322" y="2964"/>
                  </a:lnTo>
                  <a:lnTo>
                    <a:pt x="124" y="3310"/>
                  </a:lnTo>
                  <a:lnTo>
                    <a:pt x="75" y="3483"/>
                  </a:lnTo>
                  <a:lnTo>
                    <a:pt x="26" y="3631"/>
                  </a:lnTo>
                  <a:lnTo>
                    <a:pt x="1" y="3755"/>
                  </a:lnTo>
                  <a:lnTo>
                    <a:pt x="1" y="3878"/>
                  </a:lnTo>
                  <a:lnTo>
                    <a:pt x="50" y="3977"/>
                  </a:lnTo>
                  <a:lnTo>
                    <a:pt x="100" y="4051"/>
                  </a:lnTo>
                  <a:lnTo>
                    <a:pt x="174" y="4125"/>
                  </a:lnTo>
                  <a:lnTo>
                    <a:pt x="272" y="4174"/>
                  </a:lnTo>
                  <a:lnTo>
                    <a:pt x="371" y="4199"/>
                  </a:lnTo>
                  <a:lnTo>
                    <a:pt x="519" y="4199"/>
                  </a:lnTo>
                  <a:lnTo>
                    <a:pt x="668" y="4174"/>
                  </a:lnTo>
                  <a:lnTo>
                    <a:pt x="841" y="4125"/>
                  </a:lnTo>
                  <a:lnTo>
                    <a:pt x="1211" y="4002"/>
                  </a:lnTo>
                  <a:lnTo>
                    <a:pt x="1606" y="3804"/>
                  </a:lnTo>
                  <a:lnTo>
                    <a:pt x="2051" y="3532"/>
                  </a:lnTo>
                  <a:lnTo>
                    <a:pt x="2520" y="3211"/>
                  </a:lnTo>
                  <a:lnTo>
                    <a:pt x="2989" y="2816"/>
                  </a:lnTo>
                  <a:lnTo>
                    <a:pt x="3434" y="2421"/>
                  </a:lnTo>
                  <a:lnTo>
                    <a:pt x="3829" y="2001"/>
                  </a:lnTo>
                  <a:lnTo>
                    <a:pt x="4175" y="1606"/>
                  </a:lnTo>
                  <a:lnTo>
                    <a:pt x="4422" y="1211"/>
                  </a:lnTo>
                  <a:lnTo>
                    <a:pt x="4619" y="865"/>
                  </a:lnTo>
                  <a:lnTo>
                    <a:pt x="4668" y="717"/>
                  </a:lnTo>
                  <a:lnTo>
                    <a:pt x="4718" y="569"/>
                  </a:lnTo>
                  <a:lnTo>
                    <a:pt x="4743" y="445"/>
                  </a:lnTo>
                  <a:lnTo>
                    <a:pt x="4718" y="322"/>
                  </a:lnTo>
                  <a:lnTo>
                    <a:pt x="4693" y="223"/>
                  </a:lnTo>
                  <a:lnTo>
                    <a:pt x="4644" y="124"/>
                  </a:lnTo>
                  <a:lnTo>
                    <a:pt x="4570" y="75"/>
                  </a:lnTo>
                  <a:lnTo>
                    <a:pt x="4471" y="25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6" name="Google Shape;966;p29"/>
          <p:cNvGrpSpPr/>
          <p:nvPr/>
        </p:nvGrpSpPr>
        <p:grpSpPr>
          <a:xfrm>
            <a:off x="4125409" y="4043122"/>
            <a:ext cx="893182" cy="1325705"/>
            <a:chOff x="4430210" y="3758172"/>
            <a:chExt cx="893182" cy="1325705"/>
          </a:xfrm>
        </p:grpSpPr>
        <p:sp>
          <p:nvSpPr>
            <p:cNvPr id="967" name="Google Shape;967;p29"/>
            <p:cNvSpPr/>
            <p:nvPr/>
          </p:nvSpPr>
          <p:spPr>
            <a:xfrm>
              <a:off x="4430210" y="4120000"/>
              <a:ext cx="560232" cy="963878"/>
            </a:xfrm>
            <a:custGeom>
              <a:rect b="b" l="l" r="r" t="t"/>
              <a:pathLst>
                <a:path extrusionOk="0" h="23882" w="13880">
                  <a:moveTo>
                    <a:pt x="4792" y="0"/>
                  </a:moveTo>
                  <a:lnTo>
                    <a:pt x="4520" y="50"/>
                  </a:lnTo>
                  <a:lnTo>
                    <a:pt x="4224" y="99"/>
                  </a:lnTo>
                  <a:lnTo>
                    <a:pt x="3952" y="198"/>
                  </a:lnTo>
                  <a:lnTo>
                    <a:pt x="3483" y="371"/>
                  </a:lnTo>
                  <a:lnTo>
                    <a:pt x="3087" y="568"/>
                  </a:lnTo>
                  <a:lnTo>
                    <a:pt x="2692" y="791"/>
                  </a:lnTo>
                  <a:lnTo>
                    <a:pt x="2347" y="1038"/>
                  </a:lnTo>
                  <a:lnTo>
                    <a:pt x="2001" y="1285"/>
                  </a:lnTo>
                  <a:lnTo>
                    <a:pt x="1704" y="1556"/>
                  </a:lnTo>
                  <a:lnTo>
                    <a:pt x="1433" y="1828"/>
                  </a:lnTo>
                  <a:lnTo>
                    <a:pt x="1186" y="2124"/>
                  </a:lnTo>
                  <a:lnTo>
                    <a:pt x="964" y="2445"/>
                  </a:lnTo>
                  <a:lnTo>
                    <a:pt x="766" y="2766"/>
                  </a:lnTo>
                  <a:lnTo>
                    <a:pt x="618" y="3112"/>
                  </a:lnTo>
                  <a:lnTo>
                    <a:pt x="470" y="3433"/>
                  </a:lnTo>
                  <a:lnTo>
                    <a:pt x="321" y="3779"/>
                  </a:lnTo>
                  <a:lnTo>
                    <a:pt x="223" y="4149"/>
                  </a:lnTo>
                  <a:lnTo>
                    <a:pt x="149" y="4495"/>
                  </a:lnTo>
                  <a:lnTo>
                    <a:pt x="75" y="4866"/>
                  </a:lnTo>
                  <a:lnTo>
                    <a:pt x="25" y="5211"/>
                  </a:lnTo>
                  <a:lnTo>
                    <a:pt x="0" y="5582"/>
                  </a:lnTo>
                  <a:lnTo>
                    <a:pt x="0" y="5952"/>
                  </a:lnTo>
                  <a:lnTo>
                    <a:pt x="0" y="6298"/>
                  </a:lnTo>
                  <a:lnTo>
                    <a:pt x="25" y="6668"/>
                  </a:lnTo>
                  <a:lnTo>
                    <a:pt x="75" y="7014"/>
                  </a:lnTo>
                  <a:lnTo>
                    <a:pt x="173" y="7706"/>
                  </a:lnTo>
                  <a:lnTo>
                    <a:pt x="346" y="8348"/>
                  </a:lnTo>
                  <a:lnTo>
                    <a:pt x="544" y="8940"/>
                  </a:lnTo>
                  <a:lnTo>
                    <a:pt x="791" y="9508"/>
                  </a:lnTo>
                  <a:lnTo>
                    <a:pt x="1062" y="10002"/>
                  </a:lnTo>
                  <a:lnTo>
                    <a:pt x="1680" y="10966"/>
                  </a:lnTo>
                  <a:lnTo>
                    <a:pt x="2322" y="12052"/>
                  </a:lnTo>
                  <a:lnTo>
                    <a:pt x="3013" y="13238"/>
                  </a:lnTo>
                  <a:lnTo>
                    <a:pt x="3730" y="14497"/>
                  </a:lnTo>
                  <a:lnTo>
                    <a:pt x="4421" y="15831"/>
                  </a:lnTo>
                  <a:lnTo>
                    <a:pt x="5088" y="17214"/>
                  </a:lnTo>
                  <a:lnTo>
                    <a:pt x="5730" y="18597"/>
                  </a:lnTo>
                  <a:lnTo>
                    <a:pt x="6026" y="19313"/>
                  </a:lnTo>
                  <a:lnTo>
                    <a:pt x="6298" y="20004"/>
                  </a:lnTo>
                  <a:lnTo>
                    <a:pt x="6594" y="20671"/>
                  </a:lnTo>
                  <a:lnTo>
                    <a:pt x="6891" y="21239"/>
                  </a:lnTo>
                  <a:lnTo>
                    <a:pt x="7236" y="21783"/>
                  </a:lnTo>
                  <a:lnTo>
                    <a:pt x="7582" y="22227"/>
                  </a:lnTo>
                  <a:lnTo>
                    <a:pt x="7953" y="22622"/>
                  </a:lnTo>
                  <a:lnTo>
                    <a:pt x="8348" y="22968"/>
                  </a:lnTo>
                  <a:lnTo>
                    <a:pt x="8743" y="23264"/>
                  </a:lnTo>
                  <a:lnTo>
                    <a:pt x="9138" y="23487"/>
                  </a:lnTo>
                  <a:lnTo>
                    <a:pt x="9533" y="23660"/>
                  </a:lnTo>
                  <a:lnTo>
                    <a:pt x="9904" y="23783"/>
                  </a:lnTo>
                  <a:lnTo>
                    <a:pt x="10299" y="23857"/>
                  </a:lnTo>
                  <a:lnTo>
                    <a:pt x="10669" y="23882"/>
                  </a:lnTo>
                  <a:lnTo>
                    <a:pt x="11040" y="23882"/>
                  </a:lnTo>
                  <a:lnTo>
                    <a:pt x="11385" y="23832"/>
                  </a:lnTo>
                  <a:lnTo>
                    <a:pt x="11707" y="23758"/>
                  </a:lnTo>
                  <a:lnTo>
                    <a:pt x="12028" y="23635"/>
                  </a:lnTo>
                  <a:lnTo>
                    <a:pt x="12299" y="23462"/>
                  </a:lnTo>
                  <a:lnTo>
                    <a:pt x="12571" y="23264"/>
                  </a:lnTo>
                  <a:lnTo>
                    <a:pt x="12843" y="23017"/>
                  </a:lnTo>
                  <a:lnTo>
                    <a:pt x="13090" y="22721"/>
                  </a:lnTo>
                  <a:lnTo>
                    <a:pt x="13312" y="22400"/>
                  </a:lnTo>
                  <a:lnTo>
                    <a:pt x="13509" y="22054"/>
                  </a:lnTo>
                  <a:lnTo>
                    <a:pt x="13658" y="21659"/>
                  </a:lnTo>
                  <a:lnTo>
                    <a:pt x="13781" y="21264"/>
                  </a:lnTo>
                  <a:lnTo>
                    <a:pt x="13855" y="20819"/>
                  </a:lnTo>
                  <a:lnTo>
                    <a:pt x="13880" y="20350"/>
                  </a:lnTo>
                  <a:lnTo>
                    <a:pt x="13855" y="19881"/>
                  </a:lnTo>
                  <a:lnTo>
                    <a:pt x="13830" y="19634"/>
                  </a:lnTo>
                  <a:lnTo>
                    <a:pt x="13781" y="19362"/>
                  </a:lnTo>
                  <a:lnTo>
                    <a:pt x="13707" y="19115"/>
                  </a:lnTo>
                  <a:lnTo>
                    <a:pt x="13608" y="18844"/>
                  </a:lnTo>
                  <a:lnTo>
                    <a:pt x="13509" y="18597"/>
                  </a:lnTo>
                  <a:lnTo>
                    <a:pt x="13386" y="18325"/>
                  </a:lnTo>
                  <a:lnTo>
                    <a:pt x="13262" y="18053"/>
                  </a:lnTo>
                  <a:lnTo>
                    <a:pt x="13090" y="17782"/>
                  </a:lnTo>
                  <a:lnTo>
                    <a:pt x="12917" y="17510"/>
                  </a:lnTo>
                  <a:lnTo>
                    <a:pt x="12719" y="17238"/>
                  </a:lnTo>
                  <a:lnTo>
                    <a:pt x="12497" y="16967"/>
                  </a:lnTo>
                  <a:lnTo>
                    <a:pt x="12299" y="16670"/>
                  </a:lnTo>
                  <a:lnTo>
                    <a:pt x="11929" y="16053"/>
                  </a:lnTo>
                  <a:lnTo>
                    <a:pt x="11608" y="15386"/>
                  </a:lnTo>
                  <a:lnTo>
                    <a:pt x="11287" y="14695"/>
                  </a:lnTo>
                  <a:lnTo>
                    <a:pt x="11015" y="13979"/>
                  </a:lnTo>
                  <a:lnTo>
                    <a:pt x="10768" y="13238"/>
                  </a:lnTo>
                  <a:lnTo>
                    <a:pt x="10546" y="12472"/>
                  </a:lnTo>
                  <a:lnTo>
                    <a:pt x="10348" y="11706"/>
                  </a:lnTo>
                  <a:lnTo>
                    <a:pt x="10175" y="10941"/>
                  </a:lnTo>
                  <a:lnTo>
                    <a:pt x="10027" y="10200"/>
                  </a:lnTo>
                  <a:lnTo>
                    <a:pt x="9756" y="8718"/>
                  </a:lnTo>
                  <a:lnTo>
                    <a:pt x="9558" y="7335"/>
                  </a:lnTo>
                  <a:lnTo>
                    <a:pt x="9410" y="6076"/>
                  </a:lnTo>
                  <a:lnTo>
                    <a:pt x="9311" y="5508"/>
                  </a:lnTo>
                  <a:lnTo>
                    <a:pt x="9187" y="4915"/>
                  </a:lnTo>
                  <a:lnTo>
                    <a:pt x="9015" y="4297"/>
                  </a:lnTo>
                  <a:lnTo>
                    <a:pt x="8817" y="3705"/>
                  </a:lnTo>
                  <a:lnTo>
                    <a:pt x="8570" y="3137"/>
                  </a:lnTo>
                  <a:lnTo>
                    <a:pt x="8323" y="2569"/>
                  </a:lnTo>
                  <a:lnTo>
                    <a:pt x="8027" y="2050"/>
                  </a:lnTo>
                  <a:lnTo>
                    <a:pt x="7681" y="1581"/>
                  </a:lnTo>
                  <a:lnTo>
                    <a:pt x="7311" y="1136"/>
                  </a:lnTo>
                  <a:lnTo>
                    <a:pt x="7138" y="939"/>
                  </a:lnTo>
                  <a:lnTo>
                    <a:pt x="6915" y="766"/>
                  </a:lnTo>
                  <a:lnTo>
                    <a:pt x="6718" y="593"/>
                  </a:lnTo>
                  <a:lnTo>
                    <a:pt x="6496" y="445"/>
                  </a:lnTo>
                  <a:lnTo>
                    <a:pt x="6273" y="321"/>
                  </a:lnTo>
                  <a:lnTo>
                    <a:pt x="6051" y="198"/>
                  </a:lnTo>
                  <a:lnTo>
                    <a:pt x="5804" y="124"/>
                  </a:lnTo>
                  <a:lnTo>
                    <a:pt x="5557" y="50"/>
                  </a:lnTo>
                  <a:lnTo>
                    <a:pt x="5310" y="25"/>
                  </a:lnTo>
                  <a:lnTo>
                    <a:pt x="5038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9"/>
            <p:cNvSpPr/>
            <p:nvPr/>
          </p:nvSpPr>
          <p:spPr>
            <a:xfrm>
              <a:off x="4510935" y="4646294"/>
              <a:ext cx="240278" cy="228276"/>
            </a:xfrm>
            <a:custGeom>
              <a:rect b="b" l="l" r="r" t="t"/>
              <a:pathLst>
                <a:path extrusionOk="0" h="5656" w="5953">
                  <a:moveTo>
                    <a:pt x="1" y="0"/>
                  </a:moveTo>
                  <a:lnTo>
                    <a:pt x="1" y="99"/>
                  </a:lnTo>
                  <a:lnTo>
                    <a:pt x="1" y="371"/>
                  </a:lnTo>
                  <a:lnTo>
                    <a:pt x="26" y="593"/>
                  </a:lnTo>
                  <a:lnTo>
                    <a:pt x="75" y="840"/>
                  </a:lnTo>
                  <a:lnTo>
                    <a:pt x="149" y="1136"/>
                  </a:lnTo>
                  <a:lnTo>
                    <a:pt x="297" y="1482"/>
                  </a:lnTo>
                  <a:lnTo>
                    <a:pt x="445" y="1704"/>
                  </a:lnTo>
                  <a:lnTo>
                    <a:pt x="841" y="2272"/>
                  </a:lnTo>
                  <a:lnTo>
                    <a:pt x="1458" y="3062"/>
                  </a:lnTo>
                  <a:lnTo>
                    <a:pt x="1828" y="3507"/>
                  </a:lnTo>
                  <a:lnTo>
                    <a:pt x="2224" y="3927"/>
                  </a:lnTo>
                  <a:lnTo>
                    <a:pt x="2643" y="4371"/>
                  </a:lnTo>
                  <a:lnTo>
                    <a:pt x="3088" y="4742"/>
                  </a:lnTo>
                  <a:lnTo>
                    <a:pt x="3532" y="5088"/>
                  </a:lnTo>
                  <a:lnTo>
                    <a:pt x="3755" y="5236"/>
                  </a:lnTo>
                  <a:lnTo>
                    <a:pt x="3977" y="5359"/>
                  </a:lnTo>
                  <a:lnTo>
                    <a:pt x="4199" y="5458"/>
                  </a:lnTo>
                  <a:lnTo>
                    <a:pt x="4421" y="5557"/>
                  </a:lnTo>
                  <a:lnTo>
                    <a:pt x="4644" y="5606"/>
                  </a:lnTo>
                  <a:lnTo>
                    <a:pt x="4841" y="5631"/>
                  </a:lnTo>
                  <a:lnTo>
                    <a:pt x="5039" y="5656"/>
                  </a:lnTo>
                  <a:lnTo>
                    <a:pt x="5261" y="5606"/>
                  </a:lnTo>
                  <a:lnTo>
                    <a:pt x="5434" y="5557"/>
                  </a:lnTo>
                  <a:lnTo>
                    <a:pt x="5632" y="5458"/>
                  </a:lnTo>
                  <a:lnTo>
                    <a:pt x="5780" y="5335"/>
                  </a:lnTo>
                  <a:lnTo>
                    <a:pt x="5879" y="5211"/>
                  </a:lnTo>
                  <a:lnTo>
                    <a:pt x="5953" y="5088"/>
                  </a:lnTo>
                  <a:lnTo>
                    <a:pt x="5953" y="4964"/>
                  </a:lnTo>
                  <a:lnTo>
                    <a:pt x="5928" y="4841"/>
                  </a:lnTo>
                  <a:lnTo>
                    <a:pt x="5854" y="4717"/>
                  </a:lnTo>
                  <a:lnTo>
                    <a:pt x="5730" y="4594"/>
                  </a:lnTo>
                  <a:lnTo>
                    <a:pt x="5582" y="4445"/>
                  </a:lnTo>
                  <a:lnTo>
                    <a:pt x="5212" y="4174"/>
                  </a:lnTo>
                  <a:lnTo>
                    <a:pt x="4743" y="3902"/>
                  </a:lnTo>
                  <a:lnTo>
                    <a:pt x="3607" y="3285"/>
                  </a:lnTo>
                  <a:lnTo>
                    <a:pt x="2989" y="2964"/>
                  </a:lnTo>
                  <a:lnTo>
                    <a:pt x="2372" y="2618"/>
                  </a:lnTo>
                  <a:lnTo>
                    <a:pt x="1779" y="2247"/>
                  </a:lnTo>
                  <a:lnTo>
                    <a:pt x="1236" y="1852"/>
                  </a:lnTo>
                  <a:lnTo>
                    <a:pt x="964" y="1630"/>
                  </a:lnTo>
                  <a:lnTo>
                    <a:pt x="742" y="1432"/>
                  </a:lnTo>
                  <a:lnTo>
                    <a:pt x="544" y="1210"/>
                  </a:lnTo>
                  <a:lnTo>
                    <a:pt x="371" y="963"/>
                  </a:lnTo>
                  <a:lnTo>
                    <a:pt x="223" y="741"/>
                  </a:lnTo>
                  <a:lnTo>
                    <a:pt x="124" y="494"/>
                  </a:lnTo>
                  <a:lnTo>
                    <a:pt x="50" y="2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9"/>
            <p:cNvSpPr/>
            <p:nvPr/>
          </p:nvSpPr>
          <p:spPr>
            <a:xfrm>
              <a:off x="4855833" y="4493774"/>
              <a:ext cx="80806" cy="308028"/>
            </a:xfrm>
            <a:custGeom>
              <a:rect b="b" l="l" r="r" t="t"/>
              <a:pathLst>
                <a:path extrusionOk="0" h="7632" w="2002">
                  <a:moveTo>
                    <a:pt x="1" y="0"/>
                  </a:moveTo>
                  <a:lnTo>
                    <a:pt x="198" y="173"/>
                  </a:lnTo>
                  <a:lnTo>
                    <a:pt x="347" y="396"/>
                  </a:lnTo>
                  <a:lnTo>
                    <a:pt x="470" y="618"/>
                  </a:lnTo>
                  <a:lnTo>
                    <a:pt x="569" y="865"/>
                  </a:lnTo>
                  <a:lnTo>
                    <a:pt x="643" y="1137"/>
                  </a:lnTo>
                  <a:lnTo>
                    <a:pt x="717" y="1408"/>
                  </a:lnTo>
                  <a:lnTo>
                    <a:pt x="742" y="1705"/>
                  </a:lnTo>
                  <a:lnTo>
                    <a:pt x="766" y="2026"/>
                  </a:lnTo>
                  <a:lnTo>
                    <a:pt x="766" y="2692"/>
                  </a:lnTo>
                  <a:lnTo>
                    <a:pt x="717" y="3359"/>
                  </a:lnTo>
                  <a:lnTo>
                    <a:pt x="643" y="4051"/>
                  </a:lnTo>
                  <a:lnTo>
                    <a:pt x="544" y="4742"/>
                  </a:lnTo>
                  <a:lnTo>
                    <a:pt x="371" y="5977"/>
                  </a:lnTo>
                  <a:lnTo>
                    <a:pt x="322" y="6520"/>
                  </a:lnTo>
                  <a:lnTo>
                    <a:pt x="322" y="6965"/>
                  </a:lnTo>
                  <a:lnTo>
                    <a:pt x="347" y="7162"/>
                  </a:lnTo>
                  <a:lnTo>
                    <a:pt x="371" y="7311"/>
                  </a:lnTo>
                  <a:lnTo>
                    <a:pt x="445" y="7459"/>
                  </a:lnTo>
                  <a:lnTo>
                    <a:pt x="519" y="7558"/>
                  </a:lnTo>
                  <a:lnTo>
                    <a:pt x="618" y="7607"/>
                  </a:lnTo>
                  <a:lnTo>
                    <a:pt x="742" y="7632"/>
                  </a:lnTo>
                  <a:lnTo>
                    <a:pt x="915" y="7632"/>
                  </a:lnTo>
                  <a:lnTo>
                    <a:pt x="1087" y="7582"/>
                  </a:lnTo>
                  <a:lnTo>
                    <a:pt x="1260" y="7484"/>
                  </a:lnTo>
                  <a:lnTo>
                    <a:pt x="1433" y="7360"/>
                  </a:lnTo>
                  <a:lnTo>
                    <a:pt x="1581" y="7212"/>
                  </a:lnTo>
                  <a:lnTo>
                    <a:pt x="1680" y="7064"/>
                  </a:lnTo>
                  <a:lnTo>
                    <a:pt x="1779" y="6866"/>
                  </a:lnTo>
                  <a:lnTo>
                    <a:pt x="1853" y="6669"/>
                  </a:lnTo>
                  <a:lnTo>
                    <a:pt x="1927" y="6446"/>
                  </a:lnTo>
                  <a:lnTo>
                    <a:pt x="1977" y="6224"/>
                  </a:lnTo>
                  <a:lnTo>
                    <a:pt x="2001" y="5952"/>
                  </a:lnTo>
                  <a:lnTo>
                    <a:pt x="2001" y="5705"/>
                  </a:lnTo>
                  <a:lnTo>
                    <a:pt x="2001" y="5162"/>
                  </a:lnTo>
                  <a:lnTo>
                    <a:pt x="1927" y="4594"/>
                  </a:lnTo>
                  <a:lnTo>
                    <a:pt x="1853" y="4026"/>
                  </a:lnTo>
                  <a:lnTo>
                    <a:pt x="1730" y="3458"/>
                  </a:lnTo>
                  <a:lnTo>
                    <a:pt x="1606" y="2915"/>
                  </a:lnTo>
                  <a:lnTo>
                    <a:pt x="1334" y="1976"/>
                  </a:lnTo>
                  <a:lnTo>
                    <a:pt x="1112" y="1334"/>
                  </a:lnTo>
                  <a:lnTo>
                    <a:pt x="1013" y="1087"/>
                  </a:lnTo>
                  <a:lnTo>
                    <a:pt x="816" y="791"/>
                  </a:lnTo>
                  <a:lnTo>
                    <a:pt x="643" y="544"/>
                  </a:lnTo>
                  <a:lnTo>
                    <a:pt x="470" y="346"/>
                  </a:lnTo>
                  <a:lnTo>
                    <a:pt x="322" y="223"/>
                  </a:lnTo>
                  <a:lnTo>
                    <a:pt x="100" y="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9"/>
            <p:cNvSpPr/>
            <p:nvPr/>
          </p:nvSpPr>
          <p:spPr>
            <a:xfrm>
              <a:off x="4497979" y="4311387"/>
              <a:ext cx="410729" cy="394721"/>
            </a:xfrm>
            <a:custGeom>
              <a:rect b="b" l="l" r="r" t="t"/>
              <a:pathLst>
                <a:path extrusionOk="0" h="9780" w="10176">
                  <a:moveTo>
                    <a:pt x="2890" y="0"/>
                  </a:moveTo>
                  <a:lnTo>
                    <a:pt x="2791" y="25"/>
                  </a:lnTo>
                  <a:lnTo>
                    <a:pt x="2717" y="49"/>
                  </a:lnTo>
                  <a:lnTo>
                    <a:pt x="2619" y="74"/>
                  </a:lnTo>
                  <a:lnTo>
                    <a:pt x="2569" y="148"/>
                  </a:lnTo>
                  <a:lnTo>
                    <a:pt x="2520" y="198"/>
                  </a:lnTo>
                  <a:lnTo>
                    <a:pt x="2470" y="272"/>
                  </a:lnTo>
                  <a:lnTo>
                    <a:pt x="2446" y="370"/>
                  </a:lnTo>
                  <a:lnTo>
                    <a:pt x="2421" y="445"/>
                  </a:lnTo>
                  <a:lnTo>
                    <a:pt x="2446" y="543"/>
                  </a:lnTo>
                  <a:lnTo>
                    <a:pt x="2495" y="692"/>
                  </a:lnTo>
                  <a:lnTo>
                    <a:pt x="2594" y="790"/>
                  </a:lnTo>
                  <a:lnTo>
                    <a:pt x="2149" y="1383"/>
                  </a:lnTo>
                  <a:lnTo>
                    <a:pt x="1902" y="1753"/>
                  </a:lnTo>
                  <a:lnTo>
                    <a:pt x="1606" y="2198"/>
                  </a:lnTo>
                  <a:lnTo>
                    <a:pt x="1334" y="2667"/>
                  </a:lnTo>
                  <a:lnTo>
                    <a:pt x="1063" y="3186"/>
                  </a:lnTo>
                  <a:lnTo>
                    <a:pt x="791" y="3754"/>
                  </a:lnTo>
                  <a:lnTo>
                    <a:pt x="544" y="4371"/>
                  </a:lnTo>
                  <a:lnTo>
                    <a:pt x="322" y="4989"/>
                  </a:lnTo>
                  <a:lnTo>
                    <a:pt x="149" y="5656"/>
                  </a:lnTo>
                  <a:lnTo>
                    <a:pt x="100" y="5977"/>
                  </a:lnTo>
                  <a:lnTo>
                    <a:pt x="50" y="6322"/>
                  </a:lnTo>
                  <a:lnTo>
                    <a:pt x="1" y="6668"/>
                  </a:lnTo>
                  <a:lnTo>
                    <a:pt x="1" y="6989"/>
                  </a:lnTo>
                  <a:lnTo>
                    <a:pt x="1" y="7335"/>
                  </a:lnTo>
                  <a:lnTo>
                    <a:pt x="1" y="7705"/>
                  </a:lnTo>
                  <a:lnTo>
                    <a:pt x="50" y="8051"/>
                  </a:lnTo>
                  <a:lnTo>
                    <a:pt x="124" y="8397"/>
                  </a:lnTo>
                  <a:lnTo>
                    <a:pt x="198" y="8743"/>
                  </a:lnTo>
                  <a:lnTo>
                    <a:pt x="322" y="9088"/>
                  </a:lnTo>
                  <a:lnTo>
                    <a:pt x="445" y="9434"/>
                  </a:lnTo>
                  <a:lnTo>
                    <a:pt x="618" y="9780"/>
                  </a:lnTo>
                  <a:lnTo>
                    <a:pt x="593" y="9656"/>
                  </a:lnTo>
                  <a:lnTo>
                    <a:pt x="544" y="9286"/>
                  </a:lnTo>
                  <a:lnTo>
                    <a:pt x="544" y="9014"/>
                  </a:lnTo>
                  <a:lnTo>
                    <a:pt x="569" y="8693"/>
                  </a:lnTo>
                  <a:lnTo>
                    <a:pt x="593" y="8298"/>
                  </a:lnTo>
                  <a:lnTo>
                    <a:pt x="692" y="7854"/>
                  </a:lnTo>
                  <a:lnTo>
                    <a:pt x="816" y="7335"/>
                  </a:lnTo>
                  <a:lnTo>
                    <a:pt x="989" y="6792"/>
                  </a:lnTo>
                  <a:lnTo>
                    <a:pt x="1211" y="6174"/>
                  </a:lnTo>
                  <a:lnTo>
                    <a:pt x="1507" y="5507"/>
                  </a:lnTo>
                  <a:lnTo>
                    <a:pt x="1878" y="4766"/>
                  </a:lnTo>
                  <a:lnTo>
                    <a:pt x="2347" y="4001"/>
                  </a:lnTo>
                  <a:lnTo>
                    <a:pt x="2890" y="3161"/>
                  </a:lnTo>
                  <a:lnTo>
                    <a:pt x="3532" y="2272"/>
                  </a:lnTo>
                  <a:lnTo>
                    <a:pt x="3779" y="2371"/>
                  </a:lnTo>
                  <a:lnTo>
                    <a:pt x="4446" y="2618"/>
                  </a:lnTo>
                  <a:lnTo>
                    <a:pt x="5409" y="3013"/>
                  </a:lnTo>
                  <a:lnTo>
                    <a:pt x="5953" y="3260"/>
                  </a:lnTo>
                  <a:lnTo>
                    <a:pt x="6521" y="3532"/>
                  </a:lnTo>
                  <a:lnTo>
                    <a:pt x="7113" y="3828"/>
                  </a:lnTo>
                  <a:lnTo>
                    <a:pt x="7681" y="4149"/>
                  </a:lnTo>
                  <a:lnTo>
                    <a:pt x="8249" y="4495"/>
                  </a:lnTo>
                  <a:lnTo>
                    <a:pt x="8768" y="4865"/>
                  </a:lnTo>
                  <a:lnTo>
                    <a:pt x="9237" y="5236"/>
                  </a:lnTo>
                  <a:lnTo>
                    <a:pt x="9435" y="5433"/>
                  </a:lnTo>
                  <a:lnTo>
                    <a:pt x="9632" y="5631"/>
                  </a:lnTo>
                  <a:lnTo>
                    <a:pt x="9805" y="5828"/>
                  </a:lnTo>
                  <a:lnTo>
                    <a:pt x="9953" y="6026"/>
                  </a:lnTo>
                  <a:lnTo>
                    <a:pt x="10077" y="6224"/>
                  </a:lnTo>
                  <a:lnTo>
                    <a:pt x="10176" y="6446"/>
                  </a:lnTo>
                  <a:lnTo>
                    <a:pt x="10102" y="6224"/>
                  </a:lnTo>
                  <a:lnTo>
                    <a:pt x="10003" y="5977"/>
                  </a:lnTo>
                  <a:lnTo>
                    <a:pt x="9879" y="5631"/>
                  </a:lnTo>
                  <a:lnTo>
                    <a:pt x="9682" y="5236"/>
                  </a:lnTo>
                  <a:lnTo>
                    <a:pt x="9435" y="4766"/>
                  </a:lnTo>
                  <a:lnTo>
                    <a:pt x="9163" y="4297"/>
                  </a:lnTo>
                  <a:lnTo>
                    <a:pt x="8793" y="3779"/>
                  </a:lnTo>
                  <a:lnTo>
                    <a:pt x="8373" y="3260"/>
                  </a:lnTo>
                  <a:lnTo>
                    <a:pt x="8151" y="2988"/>
                  </a:lnTo>
                  <a:lnTo>
                    <a:pt x="7904" y="2741"/>
                  </a:lnTo>
                  <a:lnTo>
                    <a:pt x="7632" y="2494"/>
                  </a:lnTo>
                  <a:lnTo>
                    <a:pt x="7336" y="2247"/>
                  </a:lnTo>
                  <a:lnTo>
                    <a:pt x="7039" y="2000"/>
                  </a:lnTo>
                  <a:lnTo>
                    <a:pt x="6694" y="1778"/>
                  </a:lnTo>
                  <a:lnTo>
                    <a:pt x="6348" y="1556"/>
                  </a:lnTo>
                  <a:lnTo>
                    <a:pt x="5977" y="1358"/>
                  </a:lnTo>
                  <a:lnTo>
                    <a:pt x="5607" y="1161"/>
                  </a:lnTo>
                  <a:lnTo>
                    <a:pt x="5187" y="988"/>
                  </a:lnTo>
                  <a:lnTo>
                    <a:pt x="4742" y="840"/>
                  </a:lnTo>
                  <a:lnTo>
                    <a:pt x="4298" y="716"/>
                  </a:lnTo>
                  <a:lnTo>
                    <a:pt x="3804" y="593"/>
                  </a:lnTo>
                  <a:lnTo>
                    <a:pt x="3310" y="519"/>
                  </a:lnTo>
                  <a:lnTo>
                    <a:pt x="3310" y="370"/>
                  </a:lnTo>
                  <a:lnTo>
                    <a:pt x="3285" y="296"/>
                  </a:lnTo>
                  <a:lnTo>
                    <a:pt x="3236" y="198"/>
                  </a:lnTo>
                  <a:lnTo>
                    <a:pt x="3187" y="148"/>
                  </a:lnTo>
                  <a:lnTo>
                    <a:pt x="3113" y="99"/>
                  </a:lnTo>
                  <a:lnTo>
                    <a:pt x="3038" y="49"/>
                  </a:lnTo>
                  <a:lnTo>
                    <a:pt x="2964" y="25"/>
                  </a:lnTo>
                  <a:lnTo>
                    <a:pt x="289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9"/>
            <p:cNvSpPr/>
            <p:nvPr/>
          </p:nvSpPr>
          <p:spPr>
            <a:xfrm>
              <a:off x="5204726" y="4132955"/>
              <a:ext cx="98727" cy="313032"/>
            </a:xfrm>
            <a:custGeom>
              <a:rect b="b" l="l" r="r" t="t"/>
              <a:pathLst>
                <a:path extrusionOk="0" h="7756" w="2446">
                  <a:moveTo>
                    <a:pt x="1705" y="0"/>
                  </a:moveTo>
                  <a:lnTo>
                    <a:pt x="1853" y="223"/>
                  </a:lnTo>
                  <a:lnTo>
                    <a:pt x="1927" y="470"/>
                  </a:lnTo>
                  <a:lnTo>
                    <a:pt x="2001" y="741"/>
                  </a:lnTo>
                  <a:lnTo>
                    <a:pt x="2026" y="1013"/>
                  </a:lnTo>
                  <a:lnTo>
                    <a:pt x="2026" y="1285"/>
                  </a:lnTo>
                  <a:lnTo>
                    <a:pt x="2001" y="1581"/>
                  </a:lnTo>
                  <a:lnTo>
                    <a:pt x="1952" y="1902"/>
                  </a:lnTo>
                  <a:lnTo>
                    <a:pt x="1902" y="2198"/>
                  </a:lnTo>
                  <a:lnTo>
                    <a:pt x="1705" y="2865"/>
                  </a:lnTo>
                  <a:lnTo>
                    <a:pt x="1458" y="3507"/>
                  </a:lnTo>
                  <a:lnTo>
                    <a:pt x="1186" y="4174"/>
                  </a:lnTo>
                  <a:lnTo>
                    <a:pt x="890" y="4816"/>
                  </a:lnTo>
                  <a:lnTo>
                    <a:pt x="371" y="6002"/>
                  </a:lnTo>
                  <a:lnTo>
                    <a:pt x="173" y="6520"/>
                  </a:lnTo>
                  <a:lnTo>
                    <a:pt x="50" y="6940"/>
                  </a:lnTo>
                  <a:lnTo>
                    <a:pt x="1" y="7138"/>
                  </a:lnTo>
                  <a:lnTo>
                    <a:pt x="1" y="7311"/>
                  </a:lnTo>
                  <a:lnTo>
                    <a:pt x="25" y="7459"/>
                  </a:lnTo>
                  <a:lnTo>
                    <a:pt x="75" y="7582"/>
                  </a:lnTo>
                  <a:lnTo>
                    <a:pt x="149" y="7656"/>
                  </a:lnTo>
                  <a:lnTo>
                    <a:pt x="272" y="7730"/>
                  </a:lnTo>
                  <a:lnTo>
                    <a:pt x="420" y="7755"/>
                  </a:lnTo>
                  <a:lnTo>
                    <a:pt x="618" y="7755"/>
                  </a:lnTo>
                  <a:lnTo>
                    <a:pt x="840" y="7730"/>
                  </a:lnTo>
                  <a:lnTo>
                    <a:pt x="1013" y="7656"/>
                  </a:lnTo>
                  <a:lnTo>
                    <a:pt x="1211" y="7557"/>
                  </a:lnTo>
                  <a:lnTo>
                    <a:pt x="1359" y="7434"/>
                  </a:lnTo>
                  <a:lnTo>
                    <a:pt x="1507" y="7286"/>
                  </a:lnTo>
                  <a:lnTo>
                    <a:pt x="1655" y="7088"/>
                  </a:lnTo>
                  <a:lnTo>
                    <a:pt x="1754" y="6891"/>
                  </a:lnTo>
                  <a:lnTo>
                    <a:pt x="1877" y="6668"/>
                  </a:lnTo>
                  <a:lnTo>
                    <a:pt x="1976" y="6446"/>
                  </a:lnTo>
                  <a:lnTo>
                    <a:pt x="2050" y="6199"/>
                  </a:lnTo>
                  <a:lnTo>
                    <a:pt x="2199" y="5656"/>
                  </a:lnTo>
                  <a:lnTo>
                    <a:pt x="2297" y="5063"/>
                  </a:lnTo>
                  <a:lnTo>
                    <a:pt x="2371" y="4495"/>
                  </a:lnTo>
                  <a:lnTo>
                    <a:pt x="2421" y="3902"/>
                  </a:lnTo>
                  <a:lnTo>
                    <a:pt x="2445" y="3334"/>
                  </a:lnTo>
                  <a:lnTo>
                    <a:pt x="2445" y="2322"/>
                  </a:lnTo>
                  <a:lnTo>
                    <a:pt x="2421" y="1630"/>
                  </a:lnTo>
                  <a:lnTo>
                    <a:pt x="2396" y="1359"/>
                  </a:lnTo>
                  <a:lnTo>
                    <a:pt x="2297" y="988"/>
                  </a:lnTo>
                  <a:lnTo>
                    <a:pt x="2174" y="717"/>
                  </a:lnTo>
                  <a:lnTo>
                    <a:pt x="2075" y="470"/>
                  </a:lnTo>
                  <a:lnTo>
                    <a:pt x="1952" y="297"/>
                  </a:lnTo>
                  <a:lnTo>
                    <a:pt x="1779" y="74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9"/>
            <p:cNvSpPr/>
            <p:nvPr/>
          </p:nvSpPr>
          <p:spPr>
            <a:xfrm>
              <a:off x="4901685" y="4224653"/>
              <a:ext cx="177474" cy="270170"/>
            </a:xfrm>
            <a:custGeom>
              <a:rect b="b" l="l" r="r" t="t"/>
              <a:pathLst>
                <a:path extrusionOk="0" h="6694" w="4397">
                  <a:moveTo>
                    <a:pt x="174" y="0"/>
                  </a:moveTo>
                  <a:lnTo>
                    <a:pt x="124" y="75"/>
                  </a:lnTo>
                  <a:lnTo>
                    <a:pt x="50" y="346"/>
                  </a:lnTo>
                  <a:lnTo>
                    <a:pt x="26" y="544"/>
                  </a:lnTo>
                  <a:lnTo>
                    <a:pt x="1" y="815"/>
                  </a:lnTo>
                  <a:lnTo>
                    <a:pt x="1" y="1112"/>
                  </a:lnTo>
                  <a:lnTo>
                    <a:pt x="26" y="1458"/>
                  </a:lnTo>
                  <a:lnTo>
                    <a:pt x="100" y="1704"/>
                  </a:lnTo>
                  <a:lnTo>
                    <a:pt x="347" y="2371"/>
                  </a:lnTo>
                  <a:lnTo>
                    <a:pt x="692" y="3260"/>
                  </a:lnTo>
                  <a:lnTo>
                    <a:pt x="915" y="3779"/>
                  </a:lnTo>
                  <a:lnTo>
                    <a:pt x="1186" y="4298"/>
                  </a:lnTo>
                  <a:lnTo>
                    <a:pt x="1458" y="4792"/>
                  </a:lnTo>
                  <a:lnTo>
                    <a:pt x="1754" y="5285"/>
                  </a:lnTo>
                  <a:lnTo>
                    <a:pt x="2075" y="5730"/>
                  </a:lnTo>
                  <a:lnTo>
                    <a:pt x="2248" y="5928"/>
                  </a:lnTo>
                  <a:lnTo>
                    <a:pt x="2421" y="6100"/>
                  </a:lnTo>
                  <a:lnTo>
                    <a:pt x="2594" y="6249"/>
                  </a:lnTo>
                  <a:lnTo>
                    <a:pt x="2792" y="6397"/>
                  </a:lnTo>
                  <a:lnTo>
                    <a:pt x="2964" y="6520"/>
                  </a:lnTo>
                  <a:lnTo>
                    <a:pt x="3162" y="6594"/>
                  </a:lnTo>
                  <a:lnTo>
                    <a:pt x="3360" y="6644"/>
                  </a:lnTo>
                  <a:lnTo>
                    <a:pt x="3557" y="6693"/>
                  </a:lnTo>
                  <a:lnTo>
                    <a:pt x="3755" y="6668"/>
                  </a:lnTo>
                  <a:lnTo>
                    <a:pt x="3952" y="6644"/>
                  </a:lnTo>
                  <a:lnTo>
                    <a:pt x="4125" y="6570"/>
                  </a:lnTo>
                  <a:lnTo>
                    <a:pt x="4273" y="6471"/>
                  </a:lnTo>
                  <a:lnTo>
                    <a:pt x="4347" y="6372"/>
                  </a:lnTo>
                  <a:lnTo>
                    <a:pt x="4397" y="6273"/>
                  </a:lnTo>
                  <a:lnTo>
                    <a:pt x="4397" y="6150"/>
                  </a:lnTo>
                  <a:lnTo>
                    <a:pt x="4347" y="6002"/>
                  </a:lnTo>
                  <a:lnTo>
                    <a:pt x="4298" y="5854"/>
                  </a:lnTo>
                  <a:lnTo>
                    <a:pt x="4199" y="5681"/>
                  </a:lnTo>
                  <a:lnTo>
                    <a:pt x="3903" y="5335"/>
                  </a:lnTo>
                  <a:lnTo>
                    <a:pt x="3557" y="4940"/>
                  </a:lnTo>
                  <a:lnTo>
                    <a:pt x="2643" y="4051"/>
                  </a:lnTo>
                  <a:lnTo>
                    <a:pt x="2149" y="3581"/>
                  </a:lnTo>
                  <a:lnTo>
                    <a:pt x="1655" y="3087"/>
                  </a:lnTo>
                  <a:lnTo>
                    <a:pt x="1211" y="2569"/>
                  </a:lnTo>
                  <a:lnTo>
                    <a:pt x="791" y="2050"/>
                  </a:lnTo>
                  <a:lnTo>
                    <a:pt x="618" y="1803"/>
                  </a:lnTo>
                  <a:lnTo>
                    <a:pt x="470" y="1532"/>
                  </a:lnTo>
                  <a:lnTo>
                    <a:pt x="347" y="1285"/>
                  </a:lnTo>
                  <a:lnTo>
                    <a:pt x="248" y="1013"/>
                  </a:lnTo>
                  <a:lnTo>
                    <a:pt x="174" y="766"/>
                  </a:lnTo>
                  <a:lnTo>
                    <a:pt x="124" y="494"/>
                  </a:lnTo>
                  <a:lnTo>
                    <a:pt x="124" y="247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9"/>
            <p:cNvSpPr/>
            <p:nvPr/>
          </p:nvSpPr>
          <p:spPr>
            <a:xfrm>
              <a:off x="4809012" y="3758172"/>
              <a:ext cx="514380" cy="962909"/>
            </a:xfrm>
            <a:custGeom>
              <a:rect b="b" l="l" r="r" t="t"/>
              <a:pathLst>
                <a:path extrusionOk="0" h="23858" w="12744">
                  <a:moveTo>
                    <a:pt x="3902" y="0"/>
                  </a:moveTo>
                  <a:lnTo>
                    <a:pt x="3482" y="25"/>
                  </a:lnTo>
                  <a:lnTo>
                    <a:pt x="3038" y="99"/>
                  </a:lnTo>
                  <a:lnTo>
                    <a:pt x="2593" y="198"/>
                  </a:lnTo>
                  <a:lnTo>
                    <a:pt x="2124" y="322"/>
                  </a:lnTo>
                  <a:lnTo>
                    <a:pt x="1828" y="445"/>
                  </a:lnTo>
                  <a:lnTo>
                    <a:pt x="1581" y="568"/>
                  </a:lnTo>
                  <a:lnTo>
                    <a:pt x="1334" y="692"/>
                  </a:lnTo>
                  <a:lnTo>
                    <a:pt x="1136" y="865"/>
                  </a:lnTo>
                  <a:lnTo>
                    <a:pt x="939" y="1038"/>
                  </a:lnTo>
                  <a:lnTo>
                    <a:pt x="766" y="1211"/>
                  </a:lnTo>
                  <a:lnTo>
                    <a:pt x="593" y="1433"/>
                  </a:lnTo>
                  <a:lnTo>
                    <a:pt x="469" y="1630"/>
                  </a:lnTo>
                  <a:lnTo>
                    <a:pt x="346" y="1853"/>
                  </a:lnTo>
                  <a:lnTo>
                    <a:pt x="247" y="2100"/>
                  </a:lnTo>
                  <a:lnTo>
                    <a:pt x="173" y="2347"/>
                  </a:lnTo>
                  <a:lnTo>
                    <a:pt x="99" y="2618"/>
                  </a:lnTo>
                  <a:lnTo>
                    <a:pt x="49" y="2865"/>
                  </a:lnTo>
                  <a:lnTo>
                    <a:pt x="25" y="3137"/>
                  </a:lnTo>
                  <a:lnTo>
                    <a:pt x="0" y="3705"/>
                  </a:lnTo>
                  <a:lnTo>
                    <a:pt x="49" y="4298"/>
                  </a:lnTo>
                  <a:lnTo>
                    <a:pt x="124" y="4890"/>
                  </a:lnTo>
                  <a:lnTo>
                    <a:pt x="247" y="5508"/>
                  </a:lnTo>
                  <a:lnTo>
                    <a:pt x="420" y="6101"/>
                  </a:lnTo>
                  <a:lnTo>
                    <a:pt x="642" y="6693"/>
                  </a:lnTo>
                  <a:lnTo>
                    <a:pt x="864" y="7261"/>
                  </a:lnTo>
                  <a:lnTo>
                    <a:pt x="1136" y="7829"/>
                  </a:lnTo>
                  <a:lnTo>
                    <a:pt x="1432" y="8348"/>
                  </a:lnTo>
                  <a:lnTo>
                    <a:pt x="2050" y="9410"/>
                  </a:lnTo>
                  <a:lnTo>
                    <a:pt x="2741" y="10645"/>
                  </a:lnTo>
                  <a:lnTo>
                    <a:pt x="3433" y="11954"/>
                  </a:lnTo>
                  <a:lnTo>
                    <a:pt x="3779" y="12645"/>
                  </a:lnTo>
                  <a:lnTo>
                    <a:pt x="4124" y="13361"/>
                  </a:lnTo>
                  <a:lnTo>
                    <a:pt x="4421" y="14077"/>
                  </a:lnTo>
                  <a:lnTo>
                    <a:pt x="4717" y="14818"/>
                  </a:lnTo>
                  <a:lnTo>
                    <a:pt x="4989" y="15559"/>
                  </a:lnTo>
                  <a:lnTo>
                    <a:pt x="5211" y="16300"/>
                  </a:lnTo>
                  <a:lnTo>
                    <a:pt x="5384" y="17016"/>
                  </a:lnTo>
                  <a:lnTo>
                    <a:pt x="5532" y="17757"/>
                  </a:lnTo>
                  <a:lnTo>
                    <a:pt x="5606" y="18473"/>
                  </a:lnTo>
                  <a:lnTo>
                    <a:pt x="5631" y="18819"/>
                  </a:lnTo>
                  <a:lnTo>
                    <a:pt x="5656" y="19165"/>
                  </a:lnTo>
                  <a:lnTo>
                    <a:pt x="5656" y="19511"/>
                  </a:lnTo>
                  <a:lnTo>
                    <a:pt x="5680" y="19832"/>
                  </a:lnTo>
                  <a:lnTo>
                    <a:pt x="5730" y="20153"/>
                  </a:lnTo>
                  <a:lnTo>
                    <a:pt x="5779" y="20449"/>
                  </a:lnTo>
                  <a:lnTo>
                    <a:pt x="5853" y="20746"/>
                  </a:lnTo>
                  <a:lnTo>
                    <a:pt x="5927" y="21017"/>
                  </a:lnTo>
                  <a:lnTo>
                    <a:pt x="6001" y="21264"/>
                  </a:lnTo>
                  <a:lnTo>
                    <a:pt x="6125" y="21511"/>
                  </a:lnTo>
                  <a:lnTo>
                    <a:pt x="6224" y="21733"/>
                  </a:lnTo>
                  <a:lnTo>
                    <a:pt x="6347" y="21956"/>
                  </a:lnTo>
                  <a:lnTo>
                    <a:pt x="6619" y="22351"/>
                  </a:lnTo>
                  <a:lnTo>
                    <a:pt x="6940" y="22697"/>
                  </a:lnTo>
                  <a:lnTo>
                    <a:pt x="7261" y="23018"/>
                  </a:lnTo>
                  <a:lnTo>
                    <a:pt x="7607" y="23265"/>
                  </a:lnTo>
                  <a:lnTo>
                    <a:pt x="7977" y="23462"/>
                  </a:lnTo>
                  <a:lnTo>
                    <a:pt x="8347" y="23635"/>
                  </a:lnTo>
                  <a:lnTo>
                    <a:pt x="8718" y="23734"/>
                  </a:lnTo>
                  <a:lnTo>
                    <a:pt x="9088" y="23808"/>
                  </a:lnTo>
                  <a:lnTo>
                    <a:pt x="9434" y="23857"/>
                  </a:lnTo>
                  <a:lnTo>
                    <a:pt x="9780" y="23833"/>
                  </a:lnTo>
                  <a:lnTo>
                    <a:pt x="10101" y="23783"/>
                  </a:lnTo>
                  <a:lnTo>
                    <a:pt x="10422" y="23709"/>
                  </a:lnTo>
                  <a:lnTo>
                    <a:pt x="10743" y="23586"/>
                  </a:lnTo>
                  <a:lnTo>
                    <a:pt x="11039" y="23413"/>
                  </a:lnTo>
                  <a:lnTo>
                    <a:pt x="11336" y="23190"/>
                  </a:lnTo>
                  <a:lnTo>
                    <a:pt x="11607" y="22919"/>
                  </a:lnTo>
                  <a:lnTo>
                    <a:pt x="11879" y="22622"/>
                  </a:lnTo>
                  <a:lnTo>
                    <a:pt x="12101" y="22277"/>
                  </a:lnTo>
                  <a:lnTo>
                    <a:pt x="12299" y="21906"/>
                  </a:lnTo>
                  <a:lnTo>
                    <a:pt x="12472" y="21486"/>
                  </a:lnTo>
                  <a:lnTo>
                    <a:pt x="12620" y="21017"/>
                  </a:lnTo>
                  <a:lnTo>
                    <a:pt x="12719" y="20523"/>
                  </a:lnTo>
                  <a:lnTo>
                    <a:pt x="12743" y="19980"/>
                  </a:lnTo>
                  <a:lnTo>
                    <a:pt x="12743" y="19412"/>
                  </a:lnTo>
                  <a:lnTo>
                    <a:pt x="12694" y="18770"/>
                  </a:lnTo>
                  <a:lnTo>
                    <a:pt x="12571" y="18128"/>
                  </a:lnTo>
                  <a:lnTo>
                    <a:pt x="12398" y="17436"/>
                  </a:lnTo>
                  <a:lnTo>
                    <a:pt x="12200" y="16695"/>
                  </a:lnTo>
                  <a:lnTo>
                    <a:pt x="12003" y="15979"/>
                  </a:lnTo>
                  <a:lnTo>
                    <a:pt x="11657" y="14473"/>
                  </a:lnTo>
                  <a:lnTo>
                    <a:pt x="11336" y="12991"/>
                  </a:lnTo>
                  <a:lnTo>
                    <a:pt x="11064" y="11509"/>
                  </a:lnTo>
                  <a:lnTo>
                    <a:pt x="10842" y="10077"/>
                  </a:lnTo>
                  <a:lnTo>
                    <a:pt x="10669" y="8718"/>
                  </a:lnTo>
                  <a:lnTo>
                    <a:pt x="10521" y="7459"/>
                  </a:lnTo>
                  <a:lnTo>
                    <a:pt x="10397" y="6323"/>
                  </a:lnTo>
                  <a:lnTo>
                    <a:pt x="10323" y="5755"/>
                  </a:lnTo>
                  <a:lnTo>
                    <a:pt x="10175" y="5162"/>
                  </a:lnTo>
                  <a:lnTo>
                    <a:pt x="9953" y="4569"/>
                  </a:lnTo>
                  <a:lnTo>
                    <a:pt x="9681" y="3952"/>
                  </a:lnTo>
                  <a:lnTo>
                    <a:pt x="9360" y="3334"/>
                  </a:lnTo>
                  <a:lnTo>
                    <a:pt x="9162" y="3038"/>
                  </a:lnTo>
                  <a:lnTo>
                    <a:pt x="8965" y="2742"/>
                  </a:lnTo>
                  <a:lnTo>
                    <a:pt x="8767" y="2445"/>
                  </a:lnTo>
                  <a:lnTo>
                    <a:pt x="8520" y="2174"/>
                  </a:lnTo>
                  <a:lnTo>
                    <a:pt x="8298" y="1902"/>
                  </a:lnTo>
                  <a:lnTo>
                    <a:pt x="8026" y="1655"/>
                  </a:lnTo>
                  <a:lnTo>
                    <a:pt x="7755" y="1408"/>
                  </a:lnTo>
                  <a:lnTo>
                    <a:pt x="7483" y="1161"/>
                  </a:lnTo>
                  <a:lnTo>
                    <a:pt x="7162" y="964"/>
                  </a:lnTo>
                  <a:lnTo>
                    <a:pt x="6866" y="766"/>
                  </a:lnTo>
                  <a:lnTo>
                    <a:pt x="6545" y="593"/>
                  </a:lnTo>
                  <a:lnTo>
                    <a:pt x="6199" y="420"/>
                  </a:lnTo>
                  <a:lnTo>
                    <a:pt x="5853" y="297"/>
                  </a:lnTo>
                  <a:lnTo>
                    <a:pt x="5483" y="173"/>
                  </a:lnTo>
                  <a:lnTo>
                    <a:pt x="5112" y="99"/>
                  </a:lnTo>
                  <a:lnTo>
                    <a:pt x="4717" y="25"/>
                  </a:lnTo>
                  <a:lnTo>
                    <a:pt x="4322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9"/>
            <p:cNvSpPr/>
            <p:nvPr/>
          </p:nvSpPr>
          <p:spPr>
            <a:xfrm>
              <a:off x="4891715" y="3928613"/>
              <a:ext cx="409760" cy="388788"/>
            </a:xfrm>
            <a:custGeom>
              <a:rect b="b" l="l" r="r" t="t"/>
              <a:pathLst>
                <a:path extrusionOk="0" h="9633" w="10152">
                  <a:moveTo>
                    <a:pt x="2545" y="1"/>
                  </a:moveTo>
                  <a:lnTo>
                    <a:pt x="2446" y="50"/>
                  </a:lnTo>
                  <a:lnTo>
                    <a:pt x="2372" y="99"/>
                  </a:lnTo>
                  <a:lnTo>
                    <a:pt x="2322" y="149"/>
                  </a:lnTo>
                  <a:lnTo>
                    <a:pt x="2273" y="223"/>
                  </a:lnTo>
                  <a:lnTo>
                    <a:pt x="2224" y="297"/>
                  </a:lnTo>
                  <a:lnTo>
                    <a:pt x="2224" y="396"/>
                  </a:lnTo>
                  <a:lnTo>
                    <a:pt x="2224" y="470"/>
                  </a:lnTo>
                  <a:lnTo>
                    <a:pt x="2224" y="544"/>
                  </a:lnTo>
                  <a:lnTo>
                    <a:pt x="2273" y="643"/>
                  </a:lnTo>
                  <a:lnTo>
                    <a:pt x="2347" y="741"/>
                  </a:lnTo>
                  <a:lnTo>
                    <a:pt x="2001" y="1137"/>
                  </a:lnTo>
                  <a:lnTo>
                    <a:pt x="1680" y="1507"/>
                  </a:lnTo>
                  <a:lnTo>
                    <a:pt x="1409" y="1902"/>
                  </a:lnTo>
                  <a:lnTo>
                    <a:pt x="1162" y="2273"/>
                  </a:lnTo>
                  <a:lnTo>
                    <a:pt x="939" y="2668"/>
                  </a:lnTo>
                  <a:lnTo>
                    <a:pt x="742" y="3063"/>
                  </a:lnTo>
                  <a:lnTo>
                    <a:pt x="594" y="3433"/>
                  </a:lnTo>
                  <a:lnTo>
                    <a:pt x="445" y="3829"/>
                  </a:lnTo>
                  <a:lnTo>
                    <a:pt x="322" y="4199"/>
                  </a:lnTo>
                  <a:lnTo>
                    <a:pt x="223" y="4594"/>
                  </a:lnTo>
                  <a:lnTo>
                    <a:pt x="149" y="4965"/>
                  </a:lnTo>
                  <a:lnTo>
                    <a:pt x="100" y="5310"/>
                  </a:lnTo>
                  <a:lnTo>
                    <a:pt x="50" y="5681"/>
                  </a:lnTo>
                  <a:lnTo>
                    <a:pt x="26" y="6027"/>
                  </a:lnTo>
                  <a:lnTo>
                    <a:pt x="1" y="6693"/>
                  </a:lnTo>
                  <a:lnTo>
                    <a:pt x="50" y="7311"/>
                  </a:lnTo>
                  <a:lnTo>
                    <a:pt x="124" y="7879"/>
                  </a:lnTo>
                  <a:lnTo>
                    <a:pt x="198" y="8373"/>
                  </a:lnTo>
                  <a:lnTo>
                    <a:pt x="297" y="8817"/>
                  </a:lnTo>
                  <a:lnTo>
                    <a:pt x="396" y="9163"/>
                  </a:lnTo>
                  <a:lnTo>
                    <a:pt x="495" y="9410"/>
                  </a:lnTo>
                  <a:lnTo>
                    <a:pt x="569" y="9632"/>
                  </a:lnTo>
                  <a:lnTo>
                    <a:pt x="519" y="9410"/>
                  </a:lnTo>
                  <a:lnTo>
                    <a:pt x="495" y="9188"/>
                  </a:lnTo>
                  <a:lnTo>
                    <a:pt x="470" y="8941"/>
                  </a:lnTo>
                  <a:lnTo>
                    <a:pt x="495" y="8669"/>
                  </a:lnTo>
                  <a:lnTo>
                    <a:pt x="519" y="8397"/>
                  </a:lnTo>
                  <a:lnTo>
                    <a:pt x="569" y="8101"/>
                  </a:lnTo>
                  <a:lnTo>
                    <a:pt x="692" y="7533"/>
                  </a:lnTo>
                  <a:lnTo>
                    <a:pt x="890" y="6916"/>
                  </a:lnTo>
                  <a:lnTo>
                    <a:pt x="1112" y="6298"/>
                  </a:lnTo>
                  <a:lnTo>
                    <a:pt x="1384" y="5705"/>
                  </a:lnTo>
                  <a:lnTo>
                    <a:pt x="1656" y="5113"/>
                  </a:lnTo>
                  <a:lnTo>
                    <a:pt x="1927" y="4545"/>
                  </a:lnTo>
                  <a:lnTo>
                    <a:pt x="2224" y="4001"/>
                  </a:lnTo>
                  <a:lnTo>
                    <a:pt x="2742" y="3112"/>
                  </a:lnTo>
                  <a:lnTo>
                    <a:pt x="3113" y="2495"/>
                  </a:lnTo>
                  <a:lnTo>
                    <a:pt x="3261" y="2273"/>
                  </a:lnTo>
                  <a:lnTo>
                    <a:pt x="4298" y="2594"/>
                  </a:lnTo>
                  <a:lnTo>
                    <a:pt x="5237" y="2915"/>
                  </a:lnTo>
                  <a:lnTo>
                    <a:pt x="6076" y="3236"/>
                  </a:lnTo>
                  <a:lnTo>
                    <a:pt x="6817" y="3582"/>
                  </a:lnTo>
                  <a:lnTo>
                    <a:pt x="7459" y="3927"/>
                  </a:lnTo>
                  <a:lnTo>
                    <a:pt x="8027" y="4273"/>
                  </a:lnTo>
                  <a:lnTo>
                    <a:pt x="8521" y="4619"/>
                  </a:lnTo>
                  <a:lnTo>
                    <a:pt x="8916" y="4940"/>
                  </a:lnTo>
                  <a:lnTo>
                    <a:pt x="9262" y="5236"/>
                  </a:lnTo>
                  <a:lnTo>
                    <a:pt x="9534" y="5508"/>
                  </a:lnTo>
                  <a:lnTo>
                    <a:pt x="9756" y="5780"/>
                  </a:lnTo>
                  <a:lnTo>
                    <a:pt x="9904" y="5977"/>
                  </a:lnTo>
                  <a:lnTo>
                    <a:pt x="10102" y="6298"/>
                  </a:lnTo>
                  <a:lnTo>
                    <a:pt x="10151" y="6422"/>
                  </a:lnTo>
                  <a:lnTo>
                    <a:pt x="10077" y="6051"/>
                  </a:lnTo>
                  <a:lnTo>
                    <a:pt x="9978" y="5681"/>
                  </a:lnTo>
                  <a:lnTo>
                    <a:pt x="9855" y="5335"/>
                  </a:lnTo>
                  <a:lnTo>
                    <a:pt x="9707" y="5014"/>
                  </a:lnTo>
                  <a:lnTo>
                    <a:pt x="9534" y="4693"/>
                  </a:lnTo>
                  <a:lnTo>
                    <a:pt x="9361" y="4397"/>
                  </a:lnTo>
                  <a:lnTo>
                    <a:pt x="9163" y="4125"/>
                  </a:lnTo>
                  <a:lnTo>
                    <a:pt x="8941" y="3829"/>
                  </a:lnTo>
                  <a:lnTo>
                    <a:pt x="8719" y="3582"/>
                  </a:lnTo>
                  <a:lnTo>
                    <a:pt x="8496" y="3335"/>
                  </a:lnTo>
                  <a:lnTo>
                    <a:pt x="8249" y="3088"/>
                  </a:lnTo>
                  <a:lnTo>
                    <a:pt x="7978" y="2865"/>
                  </a:lnTo>
                  <a:lnTo>
                    <a:pt x="7459" y="2470"/>
                  </a:lnTo>
                  <a:lnTo>
                    <a:pt x="6891" y="2100"/>
                  </a:lnTo>
                  <a:lnTo>
                    <a:pt x="6348" y="1779"/>
                  </a:lnTo>
                  <a:lnTo>
                    <a:pt x="5780" y="1482"/>
                  </a:lnTo>
                  <a:lnTo>
                    <a:pt x="5237" y="1235"/>
                  </a:lnTo>
                  <a:lnTo>
                    <a:pt x="4718" y="1038"/>
                  </a:lnTo>
                  <a:lnTo>
                    <a:pt x="4224" y="865"/>
                  </a:lnTo>
                  <a:lnTo>
                    <a:pt x="3779" y="717"/>
                  </a:lnTo>
                  <a:lnTo>
                    <a:pt x="3088" y="544"/>
                  </a:lnTo>
                  <a:lnTo>
                    <a:pt x="3088" y="371"/>
                  </a:lnTo>
                  <a:lnTo>
                    <a:pt x="3039" y="223"/>
                  </a:lnTo>
                  <a:lnTo>
                    <a:pt x="2989" y="149"/>
                  </a:lnTo>
                  <a:lnTo>
                    <a:pt x="2940" y="99"/>
                  </a:lnTo>
                  <a:lnTo>
                    <a:pt x="2866" y="50"/>
                  </a:lnTo>
                  <a:lnTo>
                    <a:pt x="2792" y="25"/>
                  </a:lnTo>
                  <a:lnTo>
                    <a:pt x="271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5" name="Google Shape;975;p29"/>
          <p:cNvSpPr/>
          <p:nvPr/>
        </p:nvSpPr>
        <p:spPr>
          <a:xfrm flipH="1">
            <a:off x="8430784" y="1296337"/>
            <a:ext cx="610949" cy="603498"/>
          </a:xfrm>
          <a:custGeom>
            <a:rect b="b" l="l" r="r" t="t"/>
            <a:pathLst>
              <a:path extrusionOk="0" h="15955" w="16152">
                <a:moveTo>
                  <a:pt x="4347" y="0"/>
                </a:moveTo>
                <a:lnTo>
                  <a:pt x="4224" y="50"/>
                </a:lnTo>
                <a:lnTo>
                  <a:pt x="4100" y="149"/>
                </a:lnTo>
                <a:lnTo>
                  <a:pt x="4026" y="272"/>
                </a:lnTo>
                <a:lnTo>
                  <a:pt x="4001" y="396"/>
                </a:lnTo>
                <a:lnTo>
                  <a:pt x="4001" y="494"/>
                </a:lnTo>
                <a:lnTo>
                  <a:pt x="4001" y="568"/>
                </a:lnTo>
                <a:lnTo>
                  <a:pt x="5755" y="5952"/>
                </a:lnTo>
                <a:lnTo>
                  <a:pt x="5779" y="6051"/>
                </a:lnTo>
                <a:lnTo>
                  <a:pt x="5779" y="6125"/>
                </a:lnTo>
                <a:lnTo>
                  <a:pt x="5779" y="6199"/>
                </a:lnTo>
                <a:lnTo>
                  <a:pt x="5730" y="6273"/>
                </a:lnTo>
                <a:lnTo>
                  <a:pt x="5705" y="6347"/>
                </a:lnTo>
                <a:lnTo>
                  <a:pt x="5656" y="6397"/>
                </a:lnTo>
                <a:lnTo>
                  <a:pt x="5582" y="6471"/>
                </a:lnTo>
                <a:lnTo>
                  <a:pt x="5508" y="6496"/>
                </a:lnTo>
                <a:lnTo>
                  <a:pt x="272" y="8644"/>
                </a:lnTo>
                <a:lnTo>
                  <a:pt x="198" y="8694"/>
                </a:lnTo>
                <a:lnTo>
                  <a:pt x="124" y="8743"/>
                </a:lnTo>
                <a:lnTo>
                  <a:pt x="50" y="8866"/>
                </a:lnTo>
                <a:lnTo>
                  <a:pt x="0" y="8990"/>
                </a:lnTo>
                <a:lnTo>
                  <a:pt x="0" y="9138"/>
                </a:lnTo>
                <a:lnTo>
                  <a:pt x="50" y="9286"/>
                </a:lnTo>
                <a:lnTo>
                  <a:pt x="149" y="9385"/>
                </a:lnTo>
                <a:lnTo>
                  <a:pt x="272" y="9459"/>
                </a:lnTo>
                <a:lnTo>
                  <a:pt x="346" y="9484"/>
                </a:lnTo>
                <a:lnTo>
                  <a:pt x="445" y="9509"/>
                </a:lnTo>
                <a:lnTo>
                  <a:pt x="6175" y="9509"/>
                </a:lnTo>
                <a:lnTo>
                  <a:pt x="6273" y="9533"/>
                </a:lnTo>
                <a:lnTo>
                  <a:pt x="6347" y="9583"/>
                </a:lnTo>
                <a:lnTo>
                  <a:pt x="6397" y="9632"/>
                </a:lnTo>
                <a:lnTo>
                  <a:pt x="6446" y="9681"/>
                </a:lnTo>
                <a:lnTo>
                  <a:pt x="6496" y="9756"/>
                </a:lnTo>
                <a:lnTo>
                  <a:pt x="6520" y="9830"/>
                </a:lnTo>
                <a:lnTo>
                  <a:pt x="6545" y="9904"/>
                </a:lnTo>
                <a:lnTo>
                  <a:pt x="6965" y="15559"/>
                </a:lnTo>
                <a:lnTo>
                  <a:pt x="6990" y="15633"/>
                </a:lnTo>
                <a:lnTo>
                  <a:pt x="7014" y="15707"/>
                </a:lnTo>
                <a:lnTo>
                  <a:pt x="7113" y="15831"/>
                </a:lnTo>
                <a:lnTo>
                  <a:pt x="7212" y="15930"/>
                </a:lnTo>
                <a:lnTo>
                  <a:pt x="7360" y="15954"/>
                </a:lnTo>
                <a:lnTo>
                  <a:pt x="7508" y="15954"/>
                </a:lnTo>
                <a:lnTo>
                  <a:pt x="7632" y="15905"/>
                </a:lnTo>
                <a:lnTo>
                  <a:pt x="7755" y="15806"/>
                </a:lnTo>
                <a:lnTo>
                  <a:pt x="7804" y="15732"/>
                </a:lnTo>
                <a:lnTo>
                  <a:pt x="7829" y="15658"/>
                </a:lnTo>
                <a:lnTo>
                  <a:pt x="9583" y="10274"/>
                </a:lnTo>
                <a:lnTo>
                  <a:pt x="9607" y="10200"/>
                </a:lnTo>
                <a:lnTo>
                  <a:pt x="9657" y="10126"/>
                </a:lnTo>
                <a:lnTo>
                  <a:pt x="9731" y="10077"/>
                </a:lnTo>
                <a:lnTo>
                  <a:pt x="9780" y="10027"/>
                </a:lnTo>
                <a:lnTo>
                  <a:pt x="9854" y="10003"/>
                </a:lnTo>
                <a:lnTo>
                  <a:pt x="9928" y="9978"/>
                </a:lnTo>
                <a:lnTo>
                  <a:pt x="10101" y="9978"/>
                </a:lnTo>
                <a:lnTo>
                  <a:pt x="15609" y="11311"/>
                </a:lnTo>
                <a:lnTo>
                  <a:pt x="15683" y="11336"/>
                </a:lnTo>
                <a:lnTo>
                  <a:pt x="15781" y="11336"/>
                </a:lnTo>
                <a:lnTo>
                  <a:pt x="15905" y="11287"/>
                </a:lnTo>
                <a:lnTo>
                  <a:pt x="16028" y="11188"/>
                </a:lnTo>
                <a:lnTo>
                  <a:pt x="16102" y="11064"/>
                </a:lnTo>
                <a:lnTo>
                  <a:pt x="16152" y="10941"/>
                </a:lnTo>
                <a:lnTo>
                  <a:pt x="16152" y="10793"/>
                </a:lnTo>
                <a:lnTo>
                  <a:pt x="16078" y="10645"/>
                </a:lnTo>
                <a:lnTo>
                  <a:pt x="16028" y="10595"/>
                </a:lnTo>
                <a:lnTo>
                  <a:pt x="15954" y="10521"/>
                </a:lnTo>
                <a:lnTo>
                  <a:pt x="11385" y="7212"/>
                </a:lnTo>
                <a:lnTo>
                  <a:pt x="11336" y="7138"/>
                </a:lnTo>
                <a:lnTo>
                  <a:pt x="11287" y="7088"/>
                </a:lnTo>
                <a:lnTo>
                  <a:pt x="11237" y="7014"/>
                </a:lnTo>
                <a:lnTo>
                  <a:pt x="11213" y="6940"/>
                </a:lnTo>
                <a:lnTo>
                  <a:pt x="11213" y="6841"/>
                </a:lnTo>
                <a:lnTo>
                  <a:pt x="11213" y="6767"/>
                </a:lnTo>
                <a:lnTo>
                  <a:pt x="11237" y="6693"/>
                </a:lnTo>
                <a:lnTo>
                  <a:pt x="11262" y="6619"/>
                </a:lnTo>
                <a:lnTo>
                  <a:pt x="14250" y="1803"/>
                </a:lnTo>
                <a:lnTo>
                  <a:pt x="14275" y="1729"/>
                </a:lnTo>
                <a:lnTo>
                  <a:pt x="14300" y="1630"/>
                </a:lnTo>
                <a:lnTo>
                  <a:pt x="14300" y="1482"/>
                </a:lnTo>
                <a:lnTo>
                  <a:pt x="14250" y="1359"/>
                </a:lnTo>
                <a:lnTo>
                  <a:pt x="14176" y="1235"/>
                </a:lnTo>
                <a:lnTo>
                  <a:pt x="14053" y="1161"/>
                </a:lnTo>
                <a:lnTo>
                  <a:pt x="13905" y="1136"/>
                </a:lnTo>
                <a:lnTo>
                  <a:pt x="13756" y="1136"/>
                </a:lnTo>
                <a:lnTo>
                  <a:pt x="13682" y="1161"/>
                </a:lnTo>
                <a:lnTo>
                  <a:pt x="13608" y="1211"/>
                </a:lnTo>
                <a:lnTo>
                  <a:pt x="9015" y="4545"/>
                </a:lnTo>
                <a:lnTo>
                  <a:pt x="8965" y="4569"/>
                </a:lnTo>
                <a:lnTo>
                  <a:pt x="8866" y="4594"/>
                </a:lnTo>
                <a:lnTo>
                  <a:pt x="8792" y="4619"/>
                </a:lnTo>
                <a:lnTo>
                  <a:pt x="8718" y="4619"/>
                </a:lnTo>
                <a:lnTo>
                  <a:pt x="8644" y="4594"/>
                </a:lnTo>
                <a:lnTo>
                  <a:pt x="8570" y="4569"/>
                </a:lnTo>
                <a:lnTo>
                  <a:pt x="8496" y="4520"/>
                </a:lnTo>
                <a:lnTo>
                  <a:pt x="8422" y="4471"/>
                </a:lnTo>
                <a:lnTo>
                  <a:pt x="4767" y="149"/>
                </a:lnTo>
                <a:lnTo>
                  <a:pt x="4693" y="99"/>
                </a:lnTo>
                <a:lnTo>
                  <a:pt x="4643" y="50"/>
                </a:lnTo>
                <a:lnTo>
                  <a:pt x="4495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546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6" name="Google Shape;976;p29"/>
          <p:cNvGrpSpPr/>
          <p:nvPr/>
        </p:nvGrpSpPr>
        <p:grpSpPr>
          <a:xfrm rot="-9542676">
            <a:off x="8467401" y="-285494"/>
            <a:ext cx="1200390" cy="1314354"/>
            <a:chOff x="4217475" y="520275"/>
            <a:chExt cx="793400" cy="868725"/>
          </a:xfrm>
        </p:grpSpPr>
        <p:sp>
          <p:nvSpPr>
            <p:cNvPr id="977" name="Google Shape;977;p29"/>
            <p:cNvSpPr/>
            <p:nvPr/>
          </p:nvSpPr>
          <p:spPr>
            <a:xfrm>
              <a:off x="4501475" y="520275"/>
              <a:ext cx="509400" cy="862550"/>
            </a:xfrm>
            <a:custGeom>
              <a:rect b="b" l="l" r="r" t="t"/>
              <a:pathLst>
                <a:path extrusionOk="0" h="34502" w="20376">
                  <a:moveTo>
                    <a:pt x="1" y="0"/>
                  </a:moveTo>
                  <a:lnTo>
                    <a:pt x="5039" y="9459"/>
                  </a:lnTo>
                  <a:lnTo>
                    <a:pt x="9435" y="9089"/>
                  </a:lnTo>
                  <a:lnTo>
                    <a:pt x="9435" y="9089"/>
                  </a:lnTo>
                  <a:lnTo>
                    <a:pt x="6224" y="11682"/>
                  </a:lnTo>
                  <a:lnTo>
                    <a:pt x="9731" y="18325"/>
                  </a:lnTo>
                  <a:lnTo>
                    <a:pt x="11781" y="17535"/>
                  </a:lnTo>
                  <a:lnTo>
                    <a:pt x="10348" y="19461"/>
                  </a:lnTo>
                  <a:lnTo>
                    <a:pt x="14646" y="27562"/>
                  </a:lnTo>
                  <a:lnTo>
                    <a:pt x="17609" y="25388"/>
                  </a:lnTo>
                  <a:lnTo>
                    <a:pt x="17609" y="25388"/>
                  </a:lnTo>
                  <a:lnTo>
                    <a:pt x="15584" y="29315"/>
                  </a:lnTo>
                  <a:lnTo>
                    <a:pt x="18350" y="34501"/>
                  </a:lnTo>
                  <a:lnTo>
                    <a:pt x="18449" y="34205"/>
                  </a:lnTo>
                  <a:lnTo>
                    <a:pt x="18745" y="33390"/>
                  </a:lnTo>
                  <a:lnTo>
                    <a:pt x="18943" y="32797"/>
                  </a:lnTo>
                  <a:lnTo>
                    <a:pt x="19165" y="32081"/>
                  </a:lnTo>
                  <a:lnTo>
                    <a:pt x="19387" y="31266"/>
                  </a:lnTo>
                  <a:lnTo>
                    <a:pt x="19609" y="30377"/>
                  </a:lnTo>
                  <a:lnTo>
                    <a:pt x="19807" y="29389"/>
                  </a:lnTo>
                  <a:lnTo>
                    <a:pt x="20005" y="28303"/>
                  </a:lnTo>
                  <a:lnTo>
                    <a:pt x="20178" y="27166"/>
                  </a:lnTo>
                  <a:lnTo>
                    <a:pt x="20301" y="25956"/>
                  </a:lnTo>
                  <a:lnTo>
                    <a:pt x="20375" y="24697"/>
                  </a:lnTo>
                  <a:lnTo>
                    <a:pt x="20375" y="24030"/>
                  </a:lnTo>
                  <a:lnTo>
                    <a:pt x="20375" y="23363"/>
                  </a:lnTo>
                  <a:lnTo>
                    <a:pt x="20350" y="22696"/>
                  </a:lnTo>
                  <a:lnTo>
                    <a:pt x="20326" y="22005"/>
                  </a:lnTo>
                  <a:lnTo>
                    <a:pt x="20276" y="21313"/>
                  </a:lnTo>
                  <a:lnTo>
                    <a:pt x="20202" y="20622"/>
                  </a:lnTo>
                  <a:lnTo>
                    <a:pt x="20103" y="19906"/>
                  </a:lnTo>
                  <a:lnTo>
                    <a:pt x="19980" y="19214"/>
                  </a:lnTo>
                  <a:lnTo>
                    <a:pt x="19832" y="18498"/>
                  </a:lnTo>
                  <a:lnTo>
                    <a:pt x="19684" y="17757"/>
                  </a:lnTo>
                  <a:lnTo>
                    <a:pt x="19486" y="17041"/>
                  </a:lnTo>
                  <a:lnTo>
                    <a:pt x="19264" y="16325"/>
                  </a:lnTo>
                  <a:lnTo>
                    <a:pt x="19017" y="15584"/>
                  </a:lnTo>
                  <a:lnTo>
                    <a:pt x="18720" y="14868"/>
                  </a:lnTo>
                  <a:lnTo>
                    <a:pt x="18424" y="14151"/>
                  </a:lnTo>
                  <a:lnTo>
                    <a:pt x="18078" y="13411"/>
                  </a:lnTo>
                  <a:lnTo>
                    <a:pt x="17708" y="12694"/>
                  </a:lnTo>
                  <a:lnTo>
                    <a:pt x="17288" y="11978"/>
                  </a:lnTo>
                  <a:lnTo>
                    <a:pt x="16843" y="11287"/>
                  </a:lnTo>
                  <a:lnTo>
                    <a:pt x="16350" y="10570"/>
                  </a:lnTo>
                  <a:lnTo>
                    <a:pt x="15831" y="9879"/>
                  </a:lnTo>
                  <a:lnTo>
                    <a:pt x="15288" y="9187"/>
                  </a:lnTo>
                  <a:lnTo>
                    <a:pt x="14670" y="8496"/>
                  </a:lnTo>
                  <a:lnTo>
                    <a:pt x="14028" y="7829"/>
                  </a:lnTo>
                  <a:lnTo>
                    <a:pt x="13337" y="7162"/>
                  </a:lnTo>
                  <a:lnTo>
                    <a:pt x="12620" y="6520"/>
                  </a:lnTo>
                  <a:lnTo>
                    <a:pt x="11855" y="5878"/>
                  </a:lnTo>
                  <a:lnTo>
                    <a:pt x="11015" y="5261"/>
                  </a:lnTo>
                  <a:lnTo>
                    <a:pt x="10151" y="4668"/>
                  </a:lnTo>
                  <a:lnTo>
                    <a:pt x="9237" y="4075"/>
                  </a:lnTo>
                  <a:lnTo>
                    <a:pt x="8274" y="3483"/>
                  </a:lnTo>
                  <a:lnTo>
                    <a:pt x="7261" y="2939"/>
                  </a:lnTo>
                  <a:lnTo>
                    <a:pt x="6175" y="2396"/>
                  </a:lnTo>
                  <a:lnTo>
                    <a:pt x="5063" y="1877"/>
                  </a:lnTo>
                  <a:lnTo>
                    <a:pt x="3878" y="1359"/>
                  </a:lnTo>
                  <a:lnTo>
                    <a:pt x="2643" y="889"/>
                  </a:lnTo>
                  <a:lnTo>
                    <a:pt x="1359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93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9"/>
            <p:cNvSpPr/>
            <p:nvPr/>
          </p:nvSpPr>
          <p:spPr>
            <a:xfrm>
              <a:off x="4344650" y="636950"/>
              <a:ext cx="633500" cy="752050"/>
            </a:xfrm>
            <a:custGeom>
              <a:rect b="b" l="l" r="r" t="t"/>
              <a:pathLst>
                <a:path extrusionOk="0" h="30082" w="25340">
                  <a:moveTo>
                    <a:pt x="1" y="1"/>
                  </a:moveTo>
                  <a:lnTo>
                    <a:pt x="6842" y="8250"/>
                  </a:lnTo>
                  <a:lnTo>
                    <a:pt x="11065" y="6990"/>
                  </a:lnTo>
                  <a:lnTo>
                    <a:pt x="8447" y="10176"/>
                  </a:lnTo>
                  <a:lnTo>
                    <a:pt x="13238" y="15980"/>
                  </a:lnTo>
                  <a:lnTo>
                    <a:pt x="15065" y="14794"/>
                  </a:lnTo>
                  <a:lnTo>
                    <a:pt x="14053" y="16967"/>
                  </a:lnTo>
                  <a:lnTo>
                    <a:pt x="19906" y="24031"/>
                  </a:lnTo>
                  <a:lnTo>
                    <a:pt x="22376" y="21314"/>
                  </a:lnTo>
                  <a:lnTo>
                    <a:pt x="21165" y="25562"/>
                  </a:lnTo>
                  <a:lnTo>
                    <a:pt x="24919" y="30081"/>
                  </a:lnTo>
                  <a:lnTo>
                    <a:pt x="24969" y="29785"/>
                  </a:lnTo>
                  <a:lnTo>
                    <a:pt x="25117" y="28921"/>
                  </a:lnTo>
                  <a:lnTo>
                    <a:pt x="25191" y="28303"/>
                  </a:lnTo>
                  <a:lnTo>
                    <a:pt x="25240" y="27562"/>
                  </a:lnTo>
                  <a:lnTo>
                    <a:pt x="25290" y="26723"/>
                  </a:lnTo>
                  <a:lnTo>
                    <a:pt x="25339" y="25784"/>
                  </a:lnTo>
                  <a:lnTo>
                    <a:pt x="25339" y="24772"/>
                  </a:lnTo>
                  <a:lnTo>
                    <a:pt x="25314" y="23685"/>
                  </a:lnTo>
                  <a:lnTo>
                    <a:pt x="25240" y="22549"/>
                  </a:lnTo>
                  <a:lnTo>
                    <a:pt x="25117" y="21339"/>
                  </a:lnTo>
                  <a:lnTo>
                    <a:pt x="24919" y="20079"/>
                  </a:lnTo>
                  <a:lnTo>
                    <a:pt x="24821" y="19437"/>
                  </a:lnTo>
                  <a:lnTo>
                    <a:pt x="24672" y="18770"/>
                  </a:lnTo>
                  <a:lnTo>
                    <a:pt x="24524" y="18128"/>
                  </a:lnTo>
                  <a:lnTo>
                    <a:pt x="24351" y="17461"/>
                  </a:lnTo>
                  <a:lnTo>
                    <a:pt x="24154" y="16795"/>
                  </a:lnTo>
                  <a:lnTo>
                    <a:pt x="23931" y="16128"/>
                  </a:lnTo>
                  <a:lnTo>
                    <a:pt x="23709" y="15461"/>
                  </a:lnTo>
                  <a:lnTo>
                    <a:pt x="23438" y="14769"/>
                  </a:lnTo>
                  <a:lnTo>
                    <a:pt x="23166" y="14103"/>
                  </a:lnTo>
                  <a:lnTo>
                    <a:pt x="22845" y="13436"/>
                  </a:lnTo>
                  <a:lnTo>
                    <a:pt x="22524" y="12769"/>
                  </a:lnTo>
                  <a:lnTo>
                    <a:pt x="22153" y="12102"/>
                  </a:lnTo>
                  <a:lnTo>
                    <a:pt x="21758" y="11435"/>
                  </a:lnTo>
                  <a:lnTo>
                    <a:pt x="21338" y="10793"/>
                  </a:lnTo>
                  <a:lnTo>
                    <a:pt x="20894" y="10127"/>
                  </a:lnTo>
                  <a:lnTo>
                    <a:pt x="20400" y="9509"/>
                  </a:lnTo>
                  <a:lnTo>
                    <a:pt x="19906" y="8867"/>
                  </a:lnTo>
                  <a:lnTo>
                    <a:pt x="19338" y="8250"/>
                  </a:lnTo>
                  <a:lnTo>
                    <a:pt x="18770" y="7657"/>
                  </a:lnTo>
                  <a:lnTo>
                    <a:pt x="18153" y="7064"/>
                  </a:lnTo>
                  <a:lnTo>
                    <a:pt x="17510" y="6471"/>
                  </a:lnTo>
                  <a:lnTo>
                    <a:pt x="16819" y="5903"/>
                  </a:lnTo>
                  <a:lnTo>
                    <a:pt x="16078" y="5360"/>
                  </a:lnTo>
                  <a:lnTo>
                    <a:pt x="15312" y="4841"/>
                  </a:lnTo>
                  <a:lnTo>
                    <a:pt x="14522" y="4323"/>
                  </a:lnTo>
                  <a:lnTo>
                    <a:pt x="13682" y="3854"/>
                  </a:lnTo>
                  <a:lnTo>
                    <a:pt x="12793" y="3384"/>
                  </a:lnTo>
                  <a:lnTo>
                    <a:pt x="11855" y="2940"/>
                  </a:lnTo>
                  <a:lnTo>
                    <a:pt x="10892" y="2520"/>
                  </a:lnTo>
                  <a:lnTo>
                    <a:pt x="9855" y="2125"/>
                  </a:lnTo>
                  <a:lnTo>
                    <a:pt x="8793" y="1754"/>
                  </a:lnTo>
                  <a:lnTo>
                    <a:pt x="7681" y="1409"/>
                  </a:lnTo>
                  <a:lnTo>
                    <a:pt x="6545" y="1088"/>
                  </a:lnTo>
                  <a:lnTo>
                    <a:pt x="5335" y="816"/>
                  </a:lnTo>
                  <a:lnTo>
                    <a:pt x="4076" y="569"/>
                  </a:lnTo>
                  <a:lnTo>
                    <a:pt x="2767" y="347"/>
                  </a:lnTo>
                  <a:lnTo>
                    <a:pt x="1408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9"/>
            <p:cNvSpPr/>
            <p:nvPr/>
          </p:nvSpPr>
          <p:spPr>
            <a:xfrm>
              <a:off x="4217475" y="742550"/>
              <a:ext cx="753875" cy="626075"/>
            </a:xfrm>
            <a:custGeom>
              <a:rect b="b" l="l" r="r" t="t"/>
              <a:pathLst>
                <a:path extrusionOk="0" h="25043" w="30155">
                  <a:moveTo>
                    <a:pt x="4100" y="0"/>
                  </a:moveTo>
                  <a:lnTo>
                    <a:pt x="2766" y="25"/>
                  </a:lnTo>
                  <a:lnTo>
                    <a:pt x="1408" y="99"/>
                  </a:lnTo>
                  <a:lnTo>
                    <a:pt x="0" y="222"/>
                  </a:lnTo>
                  <a:lnTo>
                    <a:pt x="8273" y="7039"/>
                  </a:lnTo>
                  <a:lnTo>
                    <a:pt x="12176" y="4989"/>
                  </a:lnTo>
                  <a:lnTo>
                    <a:pt x="10200" y="8619"/>
                  </a:lnTo>
                  <a:lnTo>
                    <a:pt x="16003" y="13410"/>
                  </a:lnTo>
                  <a:lnTo>
                    <a:pt x="17584" y="11904"/>
                  </a:lnTo>
                  <a:lnTo>
                    <a:pt x="17016" y="14225"/>
                  </a:lnTo>
                  <a:lnTo>
                    <a:pt x="24079" y="20054"/>
                  </a:lnTo>
                  <a:lnTo>
                    <a:pt x="26006" y="16917"/>
                  </a:lnTo>
                  <a:lnTo>
                    <a:pt x="25635" y="21313"/>
                  </a:lnTo>
                  <a:lnTo>
                    <a:pt x="30155" y="25042"/>
                  </a:lnTo>
                  <a:lnTo>
                    <a:pt x="30155" y="24746"/>
                  </a:lnTo>
                  <a:lnTo>
                    <a:pt x="30130" y="23857"/>
                  </a:lnTo>
                  <a:lnTo>
                    <a:pt x="30080" y="23239"/>
                  </a:lnTo>
                  <a:lnTo>
                    <a:pt x="30006" y="22499"/>
                  </a:lnTo>
                  <a:lnTo>
                    <a:pt x="29883" y="21659"/>
                  </a:lnTo>
                  <a:lnTo>
                    <a:pt x="29759" y="20745"/>
                  </a:lnTo>
                  <a:lnTo>
                    <a:pt x="29562" y="19757"/>
                  </a:lnTo>
                  <a:lnTo>
                    <a:pt x="29340" y="18695"/>
                  </a:lnTo>
                  <a:lnTo>
                    <a:pt x="29043" y="17559"/>
                  </a:lnTo>
                  <a:lnTo>
                    <a:pt x="28673" y="16399"/>
                  </a:lnTo>
                  <a:lnTo>
                    <a:pt x="28278" y="15213"/>
                  </a:lnTo>
                  <a:lnTo>
                    <a:pt x="28031" y="14596"/>
                  </a:lnTo>
                  <a:lnTo>
                    <a:pt x="27784" y="13978"/>
                  </a:lnTo>
                  <a:lnTo>
                    <a:pt x="27512" y="13361"/>
                  </a:lnTo>
                  <a:lnTo>
                    <a:pt x="27216" y="12743"/>
                  </a:lnTo>
                  <a:lnTo>
                    <a:pt x="26895" y="12126"/>
                  </a:lnTo>
                  <a:lnTo>
                    <a:pt x="26549" y="11509"/>
                  </a:lnTo>
                  <a:lnTo>
                    <a:pt x="26203" y="10916"/>
                  </a:lnTo>
                  <a:lnTo>
                    <a:pt x="25808" y="10299"/>
                  </a:lnTo>
                  <a:lnTo>
                    <a:pt x="25413" y="9681"/>
                  </a:lnTo>
                  <a:lnTo>
                    <a:pt x="24968" y="9088"/>
                  </a:lnTo>
                  <a:lnTo>
                    <a:pt x="24524" y="8496"/>
                  </a:lnTo>
                  <a:lnTo>
                    <a:pt x="24030" y="7903"/>
                  </a:lnTo>
                  <a:lnTo>
                    <a:pt x="23511" y="7335"/>
                  </a:lnTo>
                  <a:lnTo>
                    <a:pt x="22993" y="6767"/>
                  </a:lnTo>
                  <a:lnTo>
                    <a:pt x="22425" y="6224"/>
                  </a:lnTo>
                  <a:lnTo>
                    <a:pt x="21832" y="5680"/>
                  </a:lnTo>
                  <a:lnTo>
                    <a:pt x="21214" y="5162"/>
                  </a:lnTo>
                  <a:lnTo>
                    <a:pt x="20548" y="4668"/>
                  </a:lnTo>
                  <a:lnTo>
                    <a:pt x="19856" y="4174"/>
                  </a:lnTo>
                  <a:lnTo>
                    <a:pt x="19140" y="3705"/>
                  </a:lnTo>
                  <a:lnTo>
                    <a:pt x="18399" y="3260"/>
                  </a:lnTo>
                  <a:lnTo>
                    <a:pt x="17609" y="2840"/>
                  </a:lnTo>
                  <a:lnTo>
                    <a:pt x="16794" y="2445"/>
                  </a:lnTo>
                  <a:lnTo>
                    <a:pt x="15954" y="2075"/>
                  </a:lnTo>
                  <a:lnTo>
                    <a:pt x="15065" y="1729"/>
                  </a:lnTo>
                  <a:lnTo>
                    <a:pt x="14151" y="1408"/>
                  </a:lnTo>
                  <a:lnTo>
                    <a:pt x="13188" y="1111"/>
                  </a:lnTo>
                  <a:lnTo>
                    <a:pt x="12176" y="864"/>
                  </a:lnTo>
                  <a:lnTo>
                    <a:pt x="11138" y="642"/>
                  </a:lnTo>
                  <a:lnTo>
                    <a:pt x="10076" y="445"/>
                  </a:lnTo>
                  <a:lnTo>
                    <a:pt x="8965" y="272"/>
                  </a:lnTo>
                  <a:lnTo>
                    <a:pt x="7804" y="148"/>
                  </a:lnTo>
                  <a:lnTo>
                    <a:pt x="6619" y="74"/>
                  </a:lnTo>
                  <a:lnTo>
                    <a:pt x="5384" y="0"/>
                  </a:lnTo>
                  <a:close/>
                </a:path>
              </a:pathLst>
            </a:custGeom>
            <a:solidFill>
              <a:srgbClr val="96DC6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0" name="Google Shape;980;p29"/>
          <p:cNvGrpSpPr/>
          <p:nvPr/>
        </p:nvGrpSpPr>
        <p:grpSpPr>
          <a:xfrm flipH="1" rot="-1257324">
            <a:off x="-198074" y="3942256"/>
            <a:ext cx="1200390" cy="1314354"/>
            <a:chOff x="4217475" y="520275"/>
            <a:chExt cx="793400" cy="868725"/>
          </a:xfrm>
        </p:grpSpPr>
        <p:sp>
          <p:nvSpPr>
            <p:cNvPr id="981" name="Google Shape;981;p29"/>
            <p:cNvSpPr/>
            <p:nvPr/>
          </p:nvSpPr>
          <p:spPr>
            <a:xfrm>
              <a:off x="4501475" y="520275"/>
              <a:ext cx="509400" cy="862550"/>
            </a:xfrm>
            <a:custGeom>
              <a:rect b="b" l="l" r="r" t="t"/>
              <a:pathLst>
                <a:path extrusionOk="0" h="34502" w="20376">
                  <a:moveTo>
                    <a:pt x="1" y="0"/>
                  </a:moveTo>
                  <a:lnTo>
                    <a:pt x="5039" y="9459"/>
                  </a:lnTo>
                  <a:lnTo>
                    <a:pt x="9435" y="9089"/>
                  </a:lnTo>
                  <a:lnTo>
                    <a:pt x="9435" y="9089"/>
                  </a:lnTo>
                  <a:lnTo>
                    <a:pt x="6224" y="11682"/>
                  </a:lnTo>
                  <a:lnTo>
                    <a:pt x="9731" y="18325"/>
                  </a:lnTo>
                  <a:lnTo>
                    <a:pt x="11781" y="17535"/>
                  </a:lnTo>
                  <a:lnTo>
                    <a:pt x="10348" y="19461"/>
                  </a:lnTo>
                  <a:lnTo>
                    <a:pt x="14646" y="27562"/>
                  </a:lnTo>
                  <a:lnTo>
                    <a:pt x="17609" y="25388"/>
                  </a:lnTo>
                  <a:lnTo>
                    <a:pt x="17609" y="25388"/>
                  </a:lnTo>
                  <a:lnTo>
                    <a:pt x="15584" y="29315"/>
                  </a:lnTo>
                  <a:lnTo>
                    <a:pt x="18350" y="34501"/>
                  </a:lnTo>
                  <a:lnTo>
                    <a:pt x="18449" y="34205"/>
                  </a:lnTo>
                  <a:lnTo>
                    <a:pt x="18745" y="33390"/>
                  </a:lnTo>
                  <a:lnTo>
                    <a:pt x="18943" y="32797"/>
                  </a:lnTo>
                  <a:lnTo>
                    <a:pt x="19165" y="32081"/>
                  </a:lnTo>
                  <a:lnTo>
                    <a:pt x="19387" y="31266"/>
                  </a:lnTo>
                  <a:lnTo>
                    <a:pt x="19609" y="30377"/>
                  </a:lnTo>
                  <a:lnTo>
                    <a:pt x="19807" y="29389"/>
                  </a:lnTo>
                  <a:lnTo>
                    <a:pt x="20005" y="28303"/>
                  </a:lnTo>
                  <a:lnTo>
                    <a:pt x="20178" y="27166"/>
                  </a:lnTo>
                  <a:lnTo>
                    <a:pt x="20301" y="25956"/>
                  </a:lnTo>
                  <a:lnTo>
                    <a:pt x="20375" y="24697"/>
                  </a:lnTo>
                  <a:lnTo>
                    <a:pt x="20375" y="24030"/>
                  </a:lnTo>
                  <a:lnTo>
                    <a:pt x="20375" y="23363"/>
                  </a:lnTo>
                  <a:lnTo>
                    <a:pt x="20350" y="22696"/>
                  </a:lnTo>
                  <a:lnTo>
                    <a:pt x="20326" y="22005"/>
                  </a:lnTo>
                  <a:lnTo>
                    <a:pt x="20276" y="21313"/>
                  </a:lnTo>
                  <a:lnTo>
                    <a:pt x="20202" y="20622"/>
                  </a:lnTo>
                  <a:lnTo>
                    <a:pt x="20103" y="19906"/>
                  </a:lnTo>
                  <a:lnTo>
                    <a:pt x="19980" y="19214"/>
                  </a:lnTo>
                  <a:lnTo>
                    <a:pt x="19832" y="18498"/>
                  </a:lnTo>
                  <a:lnTo>
                    <a:pt x="19684" y="17757"/>
                  </a:lnTo>
                  <a:lnTo>
                    <a:pt x="19486" y="17041"/>
                  </a:lnTo>
                  <a:lnTo>
                    <a:pt x="19264" y="16325"/>
                  </a:lnTo>
                  <a:lnTo>
                    <a:pt x="19017" y="15584"/>
                  </a:lnTo>
                  <a:lnTo>
                    <a:pt x="18720" y="14868"/>
                  </a:lnTo>
                  <a:lnTo>
                    <a:pt x="18424" y="14151"/>
                  </a:lnTo>
                  <a:lnTo>
                    <a:pt x="18078" y="13411"/>
                  </a:lnTo>
                  <a:lnTo>
                    <a:pt x="17708" y="12694"/>
                  </a:lnTo>
                  <a:lnTo>
                    <a:pt x="17288" y="11978"/>
                  </a:lnTo>
                  <a:lnTo>
                    <a:pt x="16843" y="11287"/>
                  </a:lnTo>
                  <a:lnTo>
                    <a:pt x="16350" y="10570"/>
                  </a:lnTo>
                  <a:lnTo>
                    <a:pt x="15831" y="9879"/>
                  </a:lnTo>
                  <a:lnTo>
                    <a:pt x="15288" y="9187"/>
                  </a:lnTo>
                  <a:lnTo>
                    <a:pt x="14670" y="8496"/>
                  </a:lnTo>
                  <a:lnTo>
                    <a:pt x="14028" y="7829"/>
                  </a:lnTo>
                  <a:lnTo>
                    <a:pt x="13337" y="7162"/>
                  </a:lnTo>
                  <a:lnTo>
                    <a:pt x="12620" y="6520"/>
                  </a:lnTo>
                  <a:lnTo>
                    <a:pt x="11855" y="5878"/>
                  </a:lnTo>
                  <a:lnTo>
                    <a:pt x="11015" y="5261"/>
                  </a:lnTo>
                  <a:lnTo>
                    <a:pt x="10151" y="4668"/>
                  </a:lnTo>
                  <a:lnTo>
                    <a:pt x="9237" y="4075"/>
                  </a:lnTo>
                  <a:lnTo>
                    <a:pt x="8274" y="3483"/>
                  </a:lnTo>
                  <a:lnTo>
                    <a:pt x="7261" y="2939"/>
                  </a:lnTo>
                  <a:lnTo>
                    <a:pt x="6175" y="2396"/>
                  </a:lnTo>
                  <a:lnTo>
                    <a:pt x="5063" y="1877"/>
                  </a:lnTo>
                  <a:lnTo>
                    <a:pt x="3878" y="1359"/>
                  </a:lnTo>
                  <a:lnTo>
                    <a:pt x="2643" y="889"/>
                  </a:lnTo>
                  <a:lnTo>
                    <a:pt x="1359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93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9"/>
            <p:cNvSpPr/>
            <p:nvPr/>
          </p:nvSpPr>
          <p:spPr>
            <a:xfrm>
              <a:off x="4344650" y="636950"/>
              <a:ext cx="633500" cy="752050"/>
            </a:xfrm>
            <a:custGeom>
              <a:rect b="b" l="l" r="r" t="t"/>
              <a:pathLst>
                <a:path extrusionOk="0" h="30082" w="25340">
                  <a:moveTo>
                    <a:pt x="1" y="1"/>
                  </a:moveTo>
                  <a:lnTo>
                    <a:pt x="6842" y="8250"/>
                  </a:lnTo>
                  <a:lnTo>
                    <a:pt x="11065" y="6990"/>
                  </a:lnTo>
                  <a:lnTo>
                    <a:pt x="8447" y="10176"/>
                  </a:lnTo>
                  <a:lnTo>
                    <a:pt x="13238" y="15980"/>
                  </a:lnTo>
                  <a:lnTo>
                    <a:pt x="15065" y="14794"/>
                  </a:lnTo>
                  <a:lnTo>
                    <a:pt x="14053" y="16967"/>
                  </a:lnTo>
                  <a:lnTo>
                    <a:pt x="19906" y="24031"/>
                  </a:lnTo>
                  <a:lnTo>
                    <a:pt x="22376" y="21314"/>
                  </a:lnTo>
                  <a:lnTo>
                    <a:pt x="21165" y="25562"/>
                  </a:lnTo>
                  <a:lnTo>
                    <a:pt x="24919" y="30081"/>
                  </a:lnTo>
                  <a:lnTo>
                    <a:pt x="24969" y="29785"/>
                  </a:lnTo>
                  <a:lnTo>
                    <a:pt x="25117" y="28921"/>
                  </a:lnTo>
                  <a:lnTo>
                    <a:pt x="25191" y="28303"/>
                  </a:lnTo>
                  <a:lnTo>
                    <a:pt x="25240" y="27562"/>
                  </a:lnTo>
                  <a:lnTo>
                    <a:pt x="25290" y="26723"/>
                  </a:lnTo>
                  <a:lnTo>
                    <a:pt x="25339" y="25784"/>
                  </a:lnTo>
                  <a:lnTo>
                    <a:pt x="25339" y="24772"/>
                  </a:lnTo>
                  <a:lnTo>
                    <a:pt x="25314" y="23685"/>
                  </a:lnTo>
                  <a:lnTo>
                    <a:pt x="25240" y="22549"/>
                  </a:lnTo>
                  <a:lnTo>
                    <a:pt x="25117" y="21339"/>
                  </a:lnTo>
                  <a:lnTo>
                    <a:pt x="24919" y="20079"/>
                  </a:lnTo>
                  <a:lnTo>
                    <a:pt x="24821" y="19437"/>
                  </a:lnTo>
                  <a:lnTo>
                    <a:pt x="24672" y="18770"/>
                  </a:lnTo>
                  <a:lnTo>
                    <a:pt x="24524" y="18128"/>
                  </a:lnTo>
                  <a:lnTo>
                    <a:pt x="24351" y="17461"/>
                  </a:lnTo>
                  <a:lnTo>
                    <a:pt x="24154" y="16795"/>
                  </a:lnTo>
                  <a:lnTo>
                    <a:pt x="23931" y="16128"/>
                  </a:lnTo>
                  <a:lnTo>
                    <a:pt x="23709" y="15461"/>
                  </a:lnTo>
                  <a:lnTo>
                    <a:pt x="23438" y="14769"/>
                  </a:lnTo>
                  <a:lnTo>
                    <a:pt x="23166" y="14103"/>
                  </a:lnTo>
                  <a:lnTo>
                    <a:pt x="22845" y="13436"/>
                  </a:lnTo>
                  <a:lnTo>
                    <a:pt x="22524" y="12769"/>
                  </a:lnTo>
                  <a:lnTo>
                    <a:pt x="22153" y="12102"/>
                  </a:lnTo>
                  <a:lnTo>
                    <a:pt x="21758" y="11435"/>
                  </a:lnTo>
                  <a:lnTo>
                    <a:pt x="21338" y="10793"/>
                  </a:lnTo>
                  <a:lnTo>
                    <a:pt x="20894" y="10127"/>
                  </a:lnTo>
                  <a:lnTo>
                    <a:pt x="20400" y="9509"/>
                  </a:lnTo>
                  <a:lnTo>
                    <a:pt x="19906" y="8867"/>
                  </a:lnTo>
                  <a:lnTo>
                    <a:pt x="19338" y="8250"/>
                  </a:lnTo>
                  <a:lnTo>
                    <a:pt x="18770" y="7657"/>
                  </a:lnTo>
                  <a:lnTo>
                    <a:pt x="18153" y="7064"/>
                  </a:lnTo>
                  <a:lnTo>
                    <a:pt x="17510" y="6471"/>
                  </a:lnTo>
                  <a:lnTo>
                    <a:pt x="16819" y="5903"/>
                  </a:lnTo>
                  <a:lnTo>
                    <a:pt x="16078" y="5360"/>
                  </a:lnTo>
                  <a:lnTo>
                    <a:pt x="15312" y="4841"/>
                  </a:lnTo>
                  <a:lnTo>
                    <a:pt x="14522" y="4323"/>
                  </a:lnTo>
                  <a:lnTo>
                    <a:pt x="13682" y="3854"/>
                  </a:lnTo>
                  <a:lnTo>
                    <a:pt x="12793" y="3384"/>
                  </a:lnTo>
                  <a:lnTo>
                    <a:pt x="11855" y="2940"/>
                  </a:lnTo>
                  <a:lnTo>
                    <a:pt x="10892" y="2520"/>
                  </a:lnTo>
                  <a:lnTo>
                    <a:pt x="9855" y="2125"/>
                  </a:lnTo>
                  <a:lnTo>
                    <a:pt x="8793" y="1754"/>
                  </a:lnTo>
                  <a:lnTo>
                    <a:pt x="7681" y="1409"/>
                  </a:lnTo>
                  <a:lnTo>
                    <a:pt x="6545" y="1088"/>
                  </a:lnTo>
                  <a:lnTo>
                    <a:pt x="5335" y="816"/>
                  </a:lnTo>
                  <a:lnTo>
                    <a:pt x="4076" y="569"/>
                  </a:lnTo>
                  <a:lnTo>
                    <a:pt x="2767" y="347"/>
                  </a:lnTo>
                  <a:lnTo>
                    <a:pt x="1408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9"/>
            <p:cNvSpPr/>
            <p:nvPr/>
          </p:nvSpPr>
          <p:spPr>
            <a:xfrm>
              <a:off x="4217475" y="742550"/>
              <a:ext cx="753875" cy="626075"/>
            </a:xfrm>
            <a:custGeom>
              <a:rect b="b" l="l" r="r" t="t"/>
              <a:pathLst>
                <a:path extrusionOk="0" h="25043" w="30155">
                  <a:moveTo>
                    <a:pt x="4100" y="0"/>
                  </a:moveTo>
                  <a:lnTo>
                    <a:pt x="2766" y="25"/>
                  </a:lnTo>
                  <a:lnTo>
                    <a:pt x="1408" y="99"/>
                  </a:lnTo>
                  <a:lnTo>
                    <a:pt x="0" y="222"/>
                  </a:lnTo>
                  <a:lnTo>
                    <a:pt x="8273" y="7039"/>
                  </a:lnTo>
                  <a:lnTo>
                    <a:pt x="12176" y="4989"/>
                  </a:lnTo>
                  <a:lnTo>
                    <a:pt x="10200" y="8619"/>
                  </a:lnTo>
                  <a:lnTo>
                    <a:pt x="16003" y="13410"/>
                  </a:lnTo>
                  <a:lnTo>
                    <a:pt x="17584" y="11904"/>
                  </a:lnTo>
                  <a:lnTo>
                    <a:pt x="17016" y="14225"/>
                  </a:lnTo>
                  <a:lnTo>
                    <a:pt x="24079" y="20054"/>
                  </a:lnTo>
                  <a:lnTo>
                    <a:pt x="26006" y="16917"/>
                  </a:lnTo>
                  <a:lnTo>
                    <a:pt x="25635" y="21313"/>
                  </a:lnTo>
                  <a:lnTo>
                    <a:pt x="30155" y="25042"/>
                  </a:lnTo>
                  <a:lnTo>
                    <a:pt x="30155" y="24746"/>
                  </a:lnTo>
                  <a:lnTo>
                    <a:pt x="30130" y="23857"/>
                  </a:lnTo>
                  <a:lnTo>
                    <a:pt x="30080" y="23239"/>
                  </a:lnTo>
                  <a:lnTo>
                    <a:pt x="30006" y="22499"/>
                  </a:lnTo>
                  <a:lnTo>
                    <a:pt x="29883" y="21659"/>
                  </a:lnTo>
                  <a:lnTo>
                    <a:pt x="29759" y="20745"/>
                  </a:lnTo>
                  <a:lnTo>
                    <a:pt x="29562" y="19757"/>
                  </a:lnTo>
                  <a:lnTo>
                    <a:pt x="29340" y="18695"/>
                  </a:lnTo>
                  <a:lnTo>
                    <a:pt x="29043" y="17559"/>
                  </a:lnTo>
                  <a:lnTo>
                    <a:pt x="28673" y="16399"/>
                  </a:lnTo>
                  <a:lnTo>
                    <a:pt x="28278" y="15213"/>
                  </a:lnTo>
                  <a:lnTo>
                    <a:pt x="28031" y="14596"/>
                  </a:lnTo>
                  <a:lnTo>
                    <a:pt x="27784" y="13978"/>
                  </a:lnTo>
                  <a:lnTo>
                    <a:pt x="27512" y="13361"/>
                  </a:lnTo>
                  <a:lnTo>
                    <a:pt x="27216" y="12743"/>
                  </a:lnTo>
                  <a:lnTo>
                    <a:pt x="26895" y="12126"/>
                  </a:lnTo>
                  <a:lnTo>
                    <a:pt x="26549" y="11509"/>
                  </a:lnTo>
                  <a:lnTo>
                    <a:pt x="26203" y="10916"/>
                  </a:lnTo>
                  <a:lnTo>
                    <a:pt x="25808" y="10299"/>
                  </a:lnTo>
                  <a:lnTo>
                    <a:pt x="25413" y="9681"/>
                  </a:lnTo>
                  <a:lnTo>
                    <a:pt x="24968" y="9088"/>
                  </a:lnTo>
                  <a:lnTo>
                    <a:pt x="24524" y="8496"/>
                  </a:lnTo>
                  <a:lnTo>
                    <a:pt x="24030" y="7903"/>
                  </a:lnTo>
                  <a:lnTo>
                    <a:pt x="23511" y="7335"/>
                  </a:lnTo>
                  <a:lnTo>
                    <a:pt x="22993" y="6767"/>
                  </a:lnTo>
                  <a:lnTo>
                    <a:pt x="22425" y="6224"/>
                  </a:lnTo>
                  <a:lnTo>
                    <a:pt x="21832" y="5680"/>
                  </a:lnTo>
                  <a:lnTo>
                    <a:pt x="21214" y="5162"/>
                  </a:lnTo>
                  <a:lnTo>
                    <a:pt x="20548" y="4668"/>
                  </a:lnTo>
                  <a:lnTo>
                    <a:pt x="19856" y="4174"/>
                  </a:lnTo>
                  <a:lnTo>
                    <a:pt x="19140" y="3705"/>
                  </a:lnTo>
                  <a:lnTo>
                    <a:pt x="18399" y="3260"/>
                  </a:lnTo>
                  <a:lnTo>
                    <a:pt x="17609" y="2840"/>
                  </a:lnTo>
                  <a:lnTo>
                    <a:pt x="16794" y="2445"/>
                  </a:lnTo>
                  <a:lnTo>
                    <a:pt x="15954" y="2075"/>
                  </a:lnTo>
                  <a:lnTo>
                    <a:pt x="15065" y="1729"/>
                  </a:lnTo>
                  <a:lnTo>
                    <a:pt x="14151" y="1408"/>
                  </a:lnTo>
                  <a:lnTo>
                    <a:pt x="13188" y="1111"/>
                  </a:lnTo>
                  <a:lnTo>
                    <a:pt x="12176" y="864"/>
                  </a:lnTo>
                  <a:lnTo>
                    <a:pt x="11138" y="642"/>
                  </a:lnTo>
                  <a:lnTo>
                    <a:pt x="10076" y="445"/>
                  </a:lnTo>
                  <a:lnTo>
                    <a:pt x="8965" y="272"/>
                  </a:lnTo>
                  <a:lnTo>
                    <a:pt x="7804" y="148"/>
                  </a:lnTo>
                  <a:lnTo>
                    <a:pt x="6619" y="74"/>
                  </a:lnTo>
                  <a:lnTo>
                    <a:pt x="5384" y="0"/>
                  </a:lnTo>
                  <a:close/>
                </a:path>
              </a:pathLst>
            </a:custGeom>
            <a:solidFill>
              <a:srgbClr val="96DC6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TITLE_1"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5" name="Google Shape;985;p30"/>
          <p:cNvGrpSpPr/>
          <p:nvPr/>
        </p:nvGrpSpPr>
        <p:grpSpPr>
          <a:xfrm>
            <a:off x="-465402" y="-353627"/>
            <a:ext cx="1355497" cy="1270466"/>
            <a:chOff x="8195600" y="-957775"/>
            <a:chExt cx="895900" cy="839700"/>
          </a:xfrm>
        </p:grpSpPr>
        <p:sp>
          <p:nvSpPr>
            <p:cNvPr id="986" name="Google Shape;986;p30"/>
            <p:cNvSpPr/>
            <p:nvPr/>
          </p:nvSpPr>
          <p:spPr>
            <a:xfrm>
              <a:off x="8195600" y="-957775"/>
              <a:ext cx="895900" cy="839700"/>
            </a:xfrm>
            <a:custGeom>
              <a:rect b="b" l="l" r="r" t="t"/>
              <a:pathLst>
                <a:path extrusionOk="0" h="33588" w="35836">
                  <a:moveTo>
                    <a:pt x="21882" y="1334"/>
                  </a:moveTo>
                  <a:lnTo>
                    <a:pt x="22524" y="1358"/>
                  </a:lnTo>
                  <a:lnTo>
                    <a:pt x="23141" y="1433"/>
                  </a:lnTo>
                  <a:lnTo>
                    <a:pt x="23758" y="1531"/>
                  </a:lnTo>
                  <a:lnTo>
                    <a:pt x="24351" y="1704"/>
                  </a:lnTo>
                  <a:lnTo>
                    <a:pt x="24944" y="1902"/>
                  </a:lnTo>
                  <a:lnTo>
                    <a:pt x="25512" y="2173"/>
                  </a:lnTo>
                  <a:lnTo>
                    <a:pt x="26055" y="2470"/>
                  </a:lnTo>
                  <a:lnTo>
                    <a:pt x="26574" y="2816"/>
                  </a:lnTo>
                  <a:lnTo>
                    <a:pt x="27092" y="3211"/>
                  </a:lnTo>
                  <a:lnTo>
                    <a:pt x="27562" y="3655"/>
                  </a:lnTo>
                  <a:lnTo>
                    <a:pt x="27982" y="4124"/>
                  </a:lnTo>
                  <a:lnTo>
                    <a:pt x="28377" y="4668"/>
                  </a:lnTo>
                  <a:lnTo>
                    <a:pt x="28747" y="5211"/>
                  </a:lnTo>
                  <a:lnTo>
                    <a:pt x="28920" y="5557"/>
                  </a:lnTo>
                  <a:lnTo>
                    <a:pt x="29093" y="5903"/>
                  </a:lnTo>
                  <a:lnTo>
                    <a:pt x="29241" y="6273"/>
                  </a:lnTo>
                  <a:lnTo>
                    <a:pt x="29365" y="6619"/>
                  </a:lnTo>
                  <a:lnTo>
                    <a:pt x="29439" y="6792"/>
                  </a:lnTo>
                  <a:lnTo>
                    <a:pt x="29537" y="7162"/>
                  </a:lnTo>
                  <a:lnTo>
                    <a:pt x="29612" y="7508"/>
                  </a:lnTo>
                  <a:lnTo>
                    <a:pt x="29686" y="7878"/>
                  </a:lnTo>
                  <a:lnTo>
                    <a:pt x="29735" y="8249"/>
                  </a:lnTo>
                  <a:lnTo>
                    <a:pt x="29241" y="8076"/>
                  </a:lnTo>
                  <a:lnTo>
                    <a:pt x="28722" y="7952"/>
                  </a:lnTo>
                  <a:lnTo>
                    <a:pt x="28229" y="7854"/>
                  </a:lnTo>
                  <a:lnTo>
                    <a:pt x="27710" y="7780"/>
                  </a:lnTo>
                  <a:lnTo>
                    <a:pt x="27043" y="7730"/>
                  </a:lnTo>
                  <a:lnTo>
                    <a:pt x="26376" y="7730"/>
                  </a:lnTo>
                  <a:lnTo>
                    <a:pt x="25734" y="7780"/>
                  </a:lnTo>
                  <a:lnTo>
                    <a:pt x="25067" y="7878"/>
                  </a:lnTo>
                  <a:lnTo>
                    <a:pt x="24425" y="8027"/>
                  </a:lnTo>
                  <a:lnTo>
                    <a:pt x="23783" y="8224"/>
                  </a:lnTo>
                  <a:lnTo>
                    <a:pt x="23166" y="8446"/>
                  </a:lnTo>
                  <a:lnTo>
                    <a:pt x="22573" y="8743"/>
                  </a:lnTo>
                  <a:lnTo>
                    <a:pt x="22499" y="8051"/>
                  </a:lnTo>
                  <a:lnTo>
                    <a:pt x="22400" y="7360"/>
                  </a:lnTo>
                  <a:lnTo>
                    <a:pt x="22252" y="6718"/>
                  </a:lnTo>
                  <a:lnTo>
                    <a:pt x="22054" y="6075"/>
                  </a:lnTo>
                  <a:lnTo>
                    <a:pt x="21807" y="5433"/>
                  </a:lnTo>
                  <a:lnTo>
                    <a:pt x="21511" y="4841"/>
                  </a:lnTo>
                  <a:lnTo>
                    <a:pt x="21190" y="4273"/>
                  </a:lnTo>
                  <a:lnTo>
                    <a:pt x="20820" y="3729"/>
                  </a:lnTo>
                  <a:lnTo>
                    <a:pt x="20424" y="3235"/>
                  </a:lnTo>
                  <a:lnTo>
                    <a:pt x="20005" y="2766"/>
                  </a:lnTo>
                  <a:lnTo>
                    <a:pt x="19535" y="2346"/>
                  </a:lnTo>
                  <a:lnTo>
                    <a:pt x="19041" y="1926"/>
                  </a:lnTo>
                  <a:lnTo>
                    <a:pt x="19535" y="1754"/>
                  </a:lnTo>
                  <a:lnTo>
                    <a:pt x="20005" y="1605"/>
                  </a:lnTo>
                  <a:lnTo>
                    <a:pt x="20622" y="1457"/>
                  </a:lnTo>
                  <a:lnTo>
                    <a:pt x="21264" y="1383"/>
                  </a:lnTo>
                  <a:lnTo>
                    <a:pt x="21882" y="1334"/>
                  </a:lnTo>
                  <a:close/>
                  <a:moveTo>
                    <a:pt x="13460" y="1358"/>
                  </a:moveTo>
                  <a:lnTo>
                    <a:pt x="14003" y="1383"/>
                  </a:lnTo>
                  <a:lnTo>
                    <a:pt x="14547" y="1433"/>
                  </a:lnTo>
                  <a:lnTo>
                    <a:pt x="15065" y="1531"/>
                  </a:lnTo>
                  <a:lnTo>
                    <a:pt x="15584" y="1655"/>
                  </a:lnTo>
                  <a:lnTo>
                    <a:pt x="15979" y="1778"/>
                  </a:lnTo>
                  <a:lnTo>
                    <a:pt x="16399" y="1926"/>
                  </a:lnTo>
                  <a:lnTo>
                    <a:pt x="16053" y="2223"/>
                  </a:lnTo>
                  <a:lnTo>
                    <a:pt x="15732" y="2519"/>
                  </a:lnTo>
                  <a:lnTo>
                    <a:pt x="15411" y="2816"/>
                  </a:lnTo>
                  <a:lnTo>
                    <a:pt x="15115" y="3137"/>
                  </a:lnTo>
                  <a:lnTo>
                    <a:pt x="14868" y="3458"/>
                  </a:lnTo>
                  <a:lnTo>
                    <a:pt x="14645" y="3754"/>
                  </a:lnTo>
                  <a:lnTo>
                    <a:pt x="14423" y="4075"/>
                  </a:lnTo>
                  <a:lnTo>
                    <a:pt x="14201" y="4396"/>
                  </a:lnTo>
                  <a:lnTo>
                    <a:pt x="14003" y="4742"/>
                  </a:lnTo>
                  <a:lnTo>
                    <a:pt x="13830" y="5088"/>
                  </a:lnTo>
                  <a:lnTo>
                    <a:pt x="13682" y="5433"/>
                  </a:lnTo>
                  <a:lnTo>
                    <a:pt x="13534" y="5779"/>
                  </a:lnTo>
                  <a:lnTo>
                    <a:pt x="13386" y="6150"/>
                  </a:lnTo>
                  <a:lnTo>
                    <a:pt x="13287" y="6520"/>
                  </a:lnTo>
                  <a:lnTo>
                    <a:pt x="13188" y="6890"/>
                  </a:lnTo>
                  <a:lnTo>
                    <a:pt x="13090" y="7261"/>
                  </a:lnTo>
                  <a:lnTo>
                    <a:pt x="13016" y="7631"/>
                  </a:lnTo>
                  <a:lnTo>
                    <a:pt x="12966" y="8027"/>
                  </a:lnTo>
                  <a:lnTo>
                    <a:pt x="12941" y="8397"/>
                  </a:lnTo>
                  <a:lnTo>
                    <a:pt x="12917" y="8792"/>
                  </a:lnTo>
                  <a:lnTo>
                    <a:pt x="12373" y="8570"/>
                  </a:lnTo>
                  <a:lnTo>
                    <a:pt x="11830" y="8372"/>
                  </a:lnTo>
                  <a:lnTo>
                    <a:pt x="11287" y="8224"/>
                  </a:lnTo>
                  <a:lnTo>
                    <a:pt x="10743" y="8101"/>
                  </a:lnTo>
                  <a:lnTo>
                    <a:pt x="10200" y="8027"/>
                  </a:lnTo>
                  <a:lnTo>
                    <a:pt x="9657" y="7977"/>
                  </a:lnTo>
                  <a:lnTo>
                    <a:pt x="9089" y="7952"/>
                  </a:lnTo>
                  <a:lnTo>
                    <a:pt x="8545" y="7977"/>
                  </a:lnTo>
                  <a:lnTo>
                    <a:pt x="7829" y="8051"/>
                  </a:lnTo>
                  <a:lnTo>
                    <a:pt x="7113" y="8199"/>
                  </a:lnTo>
                  <a:lnTo>
                    <a:pt x="6397" y="8372"/>
                  </a:lnTo>
                  <a:lnTo>
                    <a:pt x="5705" y="8619"/>
                  </a:lnTo>
                  <a:lnTo>
                    <a:pt x="5779" y="8027"/>
                  </a:lnTo>
                  <a:lnTo>
                    <a:pt x="5878" y="7434"/>
                  </a:lnTo>
                  <a:lnTo>
                    <a:pt x="6051" y="6792"/>
                  </a:lnTo>
                  <a:lnTo>
                    <a:pt x="6273" y="6174"/>
                  </a:lnTo>
                  <a:lnTo>
                    <a:pt x="6545" y="5582"/>
                  </a:lnTo>
                  <a:lnTo>
                    <a:pt x="6866" y="5038"/>
                  </a:lnTo>
                  <a:lnTo>
                    <a:pt x="7237" y="4495"/>
                  </a:lnTo>
                  <a:lnTo>
                    <a:pt x="7632" y="4001"/>
                  </a:lnTo>
                  <a:lnTo>
                    <a:pt x="8076" y="3532"/>
                  </a:lnTo>
                  <a:lnTo>
                    <a:pt x="8570" y="3087"/>
                  </a:lnTo>
                  <a:lnTo>
                    <a:pt x="9089" y="2717"/>
                  </a:lnTo>
                  <a:lnTo>
                    <a:pt x="9632" y="2371"/>
                  </a:lnTo>
                  <a:lnTo>
                    <a:pt x="10225" y="2075"/>
                  </a:lnTo>
                  <a:lnTo>
                    <a:pt x="10818" y="1828"/>
                  </a:lnTo>
                  <a:lnTo>
                    <a:pt x="11460" y="1630"/>
                  </a:lnTo>
                  <a:lnTo>
                    <a:pt x="12102" y="1482"/>
                  </a:lnTo>
                  <a:lnTo>
                    <a:pt x="12423" y="1433"/>
                  </a:lnTo>
                  <a:lnTo>
                    <a:pt x="12769" y="1383"/>
                  </a:lnTo>
                  <a:lnTo>
                    <a:pt x="13114" y="1358"/>
                  </a:lnTo>
                  <a:close/>
                  <a:moveTo>
                    <a:pt x="31044" y="10397"/>
                  </a:moveTo>
                  <a:lnTo>
                    <a:pt x="31365" y="10620"/>
                  </a:lnTo>
                  <a:lnTo>
                    <a:pt x="31661" y="10842"/>
                  </a:lnTo>
                  <a:lnTo>
                    <a:pt x="31958" y="11089"/>
                  </a:lnTo>
                  <a:lnTo>
                    <a:pt x="32229" y="11361"/>
                  </a:lnTo>
                  <a:lnTo>
                    <a:pt x="32649" y="11830"/>
                  </a:lnTo>
                  <a:lnTo>
                    <a:pt x="33044" y="12324"/>
                  </a:lnTo>
                  <a:lnTo>
                    <a:pt x="33390" y="12867"/>
                  </a:lnTo>
                  <a:lnTo>
                    <a:pt x="33686" y="13410"/>
                  </a:lnTo>
                  <a:lnTo>
                    <a:pt x="33958" y="13978"/>
                  </a:lnTo>
                  <a:lnTo>
                    <a:pt x="34156" y="14571"/>
                  </a:lnTo>
                  <a:lnTo>
                    <a:pt x="34304" y="15164"/>
                  </a:lnTo>
                  <a:lnTo>
                    <a:pt x="34427" y="15781"/>
                  </a:lnTo>
                  <a:lnTo>
                    <a:pt x="34477" y="16399"/>
                  </a:lnTo>
                  <a:lnTo>
                    <a:pt x="34501" y="17041"/>
                  </a:lnTo>
                  <a:lnTo>
                    <a:pt x="34452" y="17658"/>
                  </a:lnTo>
                  <a:lnTo>
                    <a:pt x="34353" y="18300"/>
                  </a:lnTo>
                  <a:lnTo>
                    <a:pt x="34205" y="18918"/>
                  </a:lnTo>
                  <a:lnTo>
                    <a:pt x="34007" y="19535"/>
                  </a:lnTo>
                  <a:lnTo>
                    <a:pt x="33761" y="20128"/>
                  </a:lnTo>
                  <a:lnTo>
                    <a:pt x="33464" y="20721"/>
                  </a:lnTo>
                  <a:lnTo>
                    <a:pt x="33143" y="21214"/>
                  </a:lnTo>
                  <a:lnTo>
                    <a:pt x="32797" y="21684"/>
                  </a:lnTo>
                  <a:lnTo>
                    <a:pt x="32427" y="22128"/>
                  </a:lnTo>
                  <a:lnTo>
                    <a:pt x="32032" y="22523"/>
                  </a:lnTo>
                  <a:lnTo>
                    <a:pt x="31760" y="22746"/>
                  </a:lnTo>
                  <a:lnTo>
                    <a:pt x="31488" y="22968"/>
                  </a:lnTo>
                  <a:lnTo>
                    <a:pt x="31414" y="22449"/>
                  </a:lnTo>
                  <a:lnTo>
                    <a:pt x="31291" y="21931"/>
                  </a:lnTo>
                  <a:lnTo>
                    <a:pt x="31118" y="21412"/>
                  </a:lnTo>
                  <a:lnTo>
                    <a:pt x="30945" y="20918"/>
                  </a:lnTo>
                  <a:lnTo>
                    <a:pt x="30649" y="20251"/>
                  </a:lnTo>
                  <a:lnTo>
                    <a:pt x="30303" y="19609"/>
                  </a:lnTo>
                  <a:lnTo>
                    <a:pt x="29908" y="18992"/>
                  </a:lnTo>
                  <a:lnTo>
                    <a:pt x="29463" y="18424"/>
                  </a:lnTo>
                  <a:lnTo>
                    <a:pt x="28994" y="17880"/>
                  </a:lnTo>
                  <a:lnTo>
                    <a:pt x="28451" y="17387"/>
                  </a:lnTo>
                  <a:lnTo>
                    <a:pt x="27907" y="16942"/>
                  </a:lnTo>
                  <a:lnTo>
                    <a:pt x="27290" y="16547"/>
                  </a:lnTo>
                  <a:lnTo>
                    <a:pt x="27784" y="16152"/>
                  </a:lnTo>
                  <a:lnTo>
                    <a:pt x="28253" y="15757"/>
                  </a:lnTo>
                  <a:lnTo>
                    <a:pt x="28698" y="15312"/>
                  </a:lnTo>
                  <a:lnTo>
                    <a:pt x="29093" y="14867"/>
                  </a:lnTo>
                  <a:lnTo>
                    <a:pt x="29439" y="14398"/>
                  </a:lnTo>
                  <a:lnTo>
                    <a:pt x="29784" y="13880"/>
                  </a:lnTo>
                  <a:lnTo>
                    <a:pt x="30081" y="13386"/>
                  </a:lnTo>
                  <a:lnTo>
                    <a:pt x="30328" y="12842"/>
                  </a:lnTo>
                  <a:lnTo>
                    <a:pt x="30575" y="12250"/>
                  </a:lnTo>
                  <a:lnTo>
                    <a:pt x="30772" y="11632"/>
                  </a:lnTo>
                  <a:lnTo>
                    <a:pt x="30920" y="11015"/>
                  </a:lnTo>
                  <a:lnTo>
                    <a:pt x="31044" y="10397"/>
                  </a:lnTo>
                  <a:close/>
                  <a:moveTo>
                    <a:pt x="4495" y="10842"/>
                  </a:moveTo>
                  <a:lnTo>
                    <a:pt x="4594" y="11262"/>
                  </a:lnTo>
                  <a:lnTo>
                    <a:pt x="4718" y="11682"/>
                  </a:lnTo>
                  <a:lnTo>
                    <a:pt x="4841" y="12077"/>
                  </a:lnTo>
                  <a:lnTo>
                    <a:pt x="4989" y="12497"/>
                  </a:lnTo>
                  <a:lnTo>
                    <a:pt x="5286" y="13139"/>
                  </a:lnTo>
                  <a:lnTo>
                    <a:pt x="5607" y="13756"/>
                  </a:lnTo>
                  <a:lnTo>
                    <a:pt x="6002" y="14349"/>
                  </a:lnTo>
                  <a:lnTo>
                    <a:pt x="6422" y="14917"/>
                  </a:lnTo>
                  <a:lnTo>
                    <a:pt x="6891" y="15435"/>
                  </a:lnTo>
                  <a:lnTo>
                    <a:pt x="7385" y="15929"/>
                  </a:lnTo>
                  <a:lnTo>
                    <a:pt x="7953" y="16374"/>
                  </a:lnTo>
                  <a:lnTo>
                    <a:pt x="8521" y="16794"/>
                  </a:lnTo>
                  <a:lnTo>
                    <a:pt x="7928" y="17189"/>
                  </a:lnTo>
                  <a:lnTo>
                    <a:pt x="7409" y="17633"/>
                  </a:lnTo>
                  <a:lnTo>
                    <a:pt x="6891" y="18103"/>
                  </a:lnTo>
                  <a:lnTo>
                    <a:pt x="6446" y="18597"/>
                  </a:lnTo>
                  <a:lnTo>
                    <a:pt x="6026" y="19140"/>
                  </a:lnTo>
                  <a:lnTo>
                    <a:pt x="5656" y="19683"/>
                  </a:lnTo>
                  <a:lnTo>
                    <a:pt x="5335" y="20276"/>
                  </a:lnTo>
                  <a:lnTo>
                    <a:pt x="5039" y="20869"/>
                  </a:lnTo>
                  <a:lnTo>
                    <a:pt x="4816" y="21437"/>
                  </a:lnTo>
                  <a:lnTo>
                    <a:pt x="4643" y="22029"/>
                  </a:lnTo>
                  <a:lnTo>
                    <a:pt x="4495" y="22622"/>
                  </a:lnTo>
                  <a:lnTo>
                    <a:pt x="4372" y="23240"/>
                  </a:lnTo>
                  <a:lnTo>
                    <a:pt x="4100" y="23017"/>
                  </a:lnTo>
                  <a:lnTo>
                    <a:pt x="3853" y="22795"/>
                  </a:lnTo>
                  <a:lnTo>
                    <a:pt x="3606" y="22548"/>
                  </a:lnTo>
                  <a:lnTo>
                    <a:pt x="3359" y="22301"/>
                  </a:lnTo>
                  <a:lnTo>
                    <a:pt x="3137" y="22054"/>
                  </a:lnTo>
                  <a:lnTo>
                    <a:pt x="2742" y="21511"/>
                  </a:lnTo>
                  <a:lnTo>
                    <a:pt x="2371" y="20943"/>
                  </a:lnTo>
                  <a:lnTo>
                    <a:pt x="2075" y="20350"/>
                  </a:lnTo>
                  <a:lnTo>
                    <a:pt x="1828" y="19733"/>
                  </a:lnTo>
                  <a:lnTo>
                    <a:pt x="1630" y="19115"/>
                  </a:lnTo>
                  <a:lnTo>
                    <a:pt x="1482" y="18448"/>
                  </a:lnTo>
                  <a:lnTo>
                    <a:pt x="1383" y="17806"/>
                  </a:lnTo>
                  <a:lnTo>
                    <a:pt x="1359" y="17140"/>
                  </a:lnTo>
                  <a:lnTo>
                    <a:pt x="1383" y="16473"/>
                  </a:lnTo>
                  <a:lnTo>
                    <a:pt x="1458" y="15781"/>
                  </a:lnTo>
                  <a:lnTo>
                    <a:pt x="1507" y="15460"/>
                  </a:lnTo>
                  <a:lnTo>
                    <a:pt x="1606" y="15139"/>
                  </a:lnTo>
                  <a:lnTo>
                    <a:pt x="1680" y="14793"/>
                  </a:lnTo>
                  <a:lnTo>
                    <a:pt x="1803" y="14472"/>
                  </a:lnTo>
                  <a:lnTo>
                    <a:pt x="1927" y="14151"/>
                  </a:lnTo>
                  <a:lnTo>
                    <a:pt x="2050" y="13830"/>
                  </a:lnTo>
                  <a:lnTo>
                    <a:pt x="2223" y="13509"/>
                  </a:lnTo>
                  <a:lnTo>
                    <a:pt x="2396" y="13188"/>
                  </a:lnTo>
                  <a:lnTo>
                    <a:pt x="2668" y="12744"/>
                  </a:lnTo>
                  <a:lnTo>
                    <a:pt x="2964" y="12348"/>
                  </a:lnTo>
                  <a:lnTo>
                    <a:pt x="3285" y="11953"/>
                  </a:lnTo>
                  <a:lnTo>
                    <a:pt x="3631" y="11583"/>
                  </a:lnTo>
                  <a:lnTo>
                    <a:pt x="4051" y="11188"/>
                  </a:lnTo>
                  <a:lnTo>
                    <a:pt x="4495" y="10842"/>
                  </a:lnTo>
                  <a:close/>
                  <a:moveTo>
                    <a:pt x="17733" y="2643"/>
                  </a:moveTo>
                  <a:lnTo>
                    <a:pt x="18251" y="3013"/>
                  </a:lnTo>
                  <a:lnTo>
                    <a:pt x="18720" y="3433"/>
                  </a:lnTo>
                  <a:lnTo>
                    <a:pt x="19165" y="3878"/>
                  </a:lnTo>
                  <a:lnTo>
                    <a:pt x="19585" y="4371"/>
                  </a:lnTo>
                  <a:lnTo>
                    <a:pt x="19955" y="4890"/>
                  </a:lnTo>
                  <a:lnTo>
                    <a:pt x="20301" y="5433"/>
                  </a:lnTo>
                  <a:lnTo>
                    <a:pt x="20573" y="6001"/>
                  </a:lnTo>
                  <a:lnTo>
                    <a:pt x="20820" y="6619"/>
                  </a:lnTo>
                  <a:lnTo>
                    <a:pt x="20992" y="7212"/>
                  </a:lnTo>
                  <a:lnTo>
                    <a:pt x="21116" y="7829"/>
                  </a:lnTo>
                  <a:lnTo>
                    <a:pt x="21190" y="8471"/>
                  </a:lnTo>
                  <a:lnTo>
                    <a:pt x="21215" y="9138"/>
                  </a:lnTo>
                  <a:lnTo>
                    <a:pt x="21215" y="9459"/>
                  </a:lnTo>
                  <a:lnTo>
                    <a:pt x="21585" y="9632"/>
                  </a:lnTo>
                  <a:lnTo>
                    <a:pt x="21931" y="9829"/>
                  </a:lnTo>
                  <a:lnTo>
                    <a:pt x="22277" y="10027"/>
                  </a:lnTo>
                  <a:lnTo>
                    <a:pt x="22622" y="10249"/>
                  </a:lnTo>
                  <a:lnTo>
                    <a:pt x="22919" y="10076"/>
                  </a:lnTo>
                  <a:lnTo>
                    <a:pt x="23240" y="9903"/>
                  </a:lnTo>
                  <a:lnTo>
                    <a:pt x="23536" y="9755"/>
                  </a:lnTo>
                  <a:lnTo>
                    <a:pt x="23857" y="9632"/>
                  </a:lnTo>
                  <a:lnTo>
                    <a:pt x="24203" y="9508"/>
                  </a:lnTo>
                  <a:lnTo>
                    <a:pt x="24524" y="9410"/>
                  </a:lnTo>
                  <a:lnTo>
                    <a:pt x="24870" y="9311"/>
                  </a:lnTo>
                  <a:lnTo>
                    <a:pt x="25216" y="9237"/>
                  </a:lnTo>
                  <a:lnTo>
                    <a:pt x="25759" y="9138"/>
                  </a:lnTo>
                  <a:lnTo>
                    <a:pt x="26352" y="9088"/>
                  </a:lnTo>
                  <a:lnTo>
                    <a:pt x="26920" y="9088"/>
                  </a:lnTo>
                  <a:lnTo>
                    <a:pt x="27488" y="9113"/>
                  </a:lnTo>
                  <a:lnTo>
                    <a:pt x="28056" y="9187"/>
                  </a:lnTo>
                  <a:lnTo>
                    <a:pt x="28648" y="9311"/>
                  </a:lnTo>
                  <a:lnTo>
                    <a:pt x="29192" y="9484"/>
                  </a:lnTo>
                  <a:lnTo>
                    <a:pt x="29760" y="9706"/>
                  </a:lnTo>
                  <a:lnTo>
                    <a:pt x="29686" y="10323"/>
                  </a:lnTo>
                  <a:lnTo>
                    <a:pt x="29562" y="10965"/>
                  </a:lnTo>
                  <a:lnTo>
                    <a:pt x="29389" y="11558"/>
                  </a:lnTo>
                  <a:lnTo>
                    <a:pt x="29167" y="12151"/>
                  </a:lnTo>
                  <a:lnTo>
                    <a:pt x="28895" y="12744"/>
                  </a:lnTo>
                  <a:lnTo>
                    <a:pt x="28550" y="13287"/>
                  </a:lnTo>
                  <a:lnTo>
                    <a:pt x="28204" y="13806"/>
                  </a:lnTo>
                  <a:lnTo>
                    <a:pt x="27784" y="14324"/>
                  </a:lnTo>
                  <a:lnTo>
                    <a:pt x="27364" y="14744"/>
                  </a:lnTo>
                  <a:lnTo>
                    <a:pt x="26920" y="15139"/>
                  </a:lnTo>
                  <a:lnTo>
                    <a:pt x="26426" y="15485"/>
                  </a:lnTo>
                  <a:lnTo>
                    <a:pt x="25907" y="15831"/>
                  </a:lnTo>
                  <a:lnTo>
                    <a:pt x="25858" y="15806"/>
                  </a:lnTo>
                  <a:lnTo>
                    <a:pt x="25907" y="16250"/>
                  </a:lnTo>
                  <a:lnTo>
                    <a:pt x="25907" y="16695"/>
                  </a:lnTo>
                  <a:lnTo>
                    <a:pt x="25882" y="17362"/>
                  </a:lnTo>
                  <a:lnTo>
                    <a:pt x="25956" y="17337"/>
                  </a:lnTo>
                  <a:lnTo>
                    <a:pt x="26352" y="17535"/>
                  </a:lnTo>
                  <a:lnTo>
                    <a:pt x="26722" y="17782"/>
                  </a:lnTo>
                  <a:lnTo>
                    <a:pt x="27092" y="18029"/>
                  </a:lnTo>
                  <a:lnTo>
                    <a:pt x="27438" y="18300"/>
                  </a:lnTo>
                  <a:lnTo>
                    <a:pt x="27784" y="18597"/>
                  </a:lnTo>
                  <a:lnTo>
                    <a:pt x="28105" y="18918"/>
                  </a:lnTo>
                  <a:lnTo>
                    <a:pt x="28401" y="19239"/>
                  </a:lnTo>
                  <a:lnTo>
                    <a:pt x="28673" y="19584"/>
                  </a:lnTo>
                  <a:lnTo>
                    <a:pt x="28994" y="20054"/>
                  </a:lnTo>
                  <a:lnTo>
                    <a:pt x="29266" y="20523"/>
                  </a:lnTo>
                  <a:lnTo>
                    <a:pt x="29513" y="21017"/>
                  </a:lnTo>
                  <a:lnTo>
                    <a:pt x="29735" y="21536"/>
                  </a:lnTo>
                  <a:lnTo>
                    <a:pt x="29908" y="22079"/>
                  </a:lnTo>
                  <a:lnTo>
                    <a:pt x="30056" y="22622"/>
                  </a:lnTo>
                  <a:lnTo>
                    <a:pt x="30155" y="23190"/>
                  </a:lnTo>
                  <a:lnTo>
                    <a:pt x="30229" y="23783"/>
                  </a:lnTo>
                  <a:lnTo>
                    <a:pt x="29710" y="24005"/>
                  </a:lnTo>
                  <a:lnTo>
                    <a:pt x="29192" y="24203"/>
                  </a:lnTo>
                  <a:lnTo>
                    <a:pt x="28673" y="24376"/>
                  </a:lnTo>
                  <a:lnTo>
                    <a:pt x="28130" y="24474"/>
                  </a:lnTo>
                  <a:lnTo>
                    <a:pt x="27586" y="24573"/>
                  </a:lnTo>
                  <a:lnTo>
                    <a:pt x="27018" y="24598"/>
                  </a:lnTo>
                  <a:lnTo>
                    <a:pt x="26475" y="24598"/>
                  </a:lnTo>
                  <a:lnTo>
                    <a:pt x="25907" y="24573"/>
                  </a:lnTo>
                  <a:lnTo>
                    <a:pt x="25512" y="24524"/>
                  </a:lnTo>
                  <a:lnTo>
                    <a:pt x="25117" y="24450"/>
                  </a:lnTo>
                  <a:lnTo>
                    <a:pt x="24746" y="24351"/>
                  </a:lnTo>
                  <a:lnTo>
                    <a:pt x="24351" y="24227"/>
                  </a:lnTo>
                  <a:lnTo>
                    <a:pt x="23956" y="24104"/>
                  </a:lnTo>
                  <a:lnTo>
                    <a:pt x="23586" y="23956"/>
                  </a:lnTo>
                  <a:lnTo>
                    <a:pt x="23215" y="23783"/>
                  </a:lnTo>
                  <a:lnTo>
                    <a:pt x="22845" y="23561"/>
                  </a:lnTo>
                  <a:lnTo>
                    <a:pt x="22450" y="23338"/>
                  </a:lnTo>
                  <a:lnTo>
                    <a:pt x="22450" y="23264"/>
                  </a:lnTo>
                  <a:lnTo>
                    <a:pt x="22129" y="23462"/>
                  </a:lnTo>
                  <a:lnTo>
                    <a:pt x="21783" y="23659"/>
                  </a:lnTo>
                  <a:lnTo>
                    <a:pt x="21437" y="23832"/>
                  </a:lnTo>
                  <a:lnTo>
                    <a:pt x="21091" y="24005"/>
                  </a:lnTo>
                  <a:lnTo>
                    <a:pt x="21165" y="24055"/>
                  </a:lnTo>
                  <a:lnTo>
                    <a:pt x="21165" y="24425"/>
                  </a:lnTo>
                  <a:lnTo>
                    <a:pt x="21165" y="24771"/>
                  </a:lnTo>
                  <a:lnTo>
                    <a:pt x="21141" y="25117"/>
                  </a:lnTo>
                  <a:lnTo>
                    <a:pt x="21116" y="25462"/>
                  </a:lnTo>
                  <a:lnTo>
                    <a:pt x="21067" y="25808"/>
                  </a:lnTo>
                  <a:lnTo>
                    <a:pt x="20992" y="26154"/>
                  </a:lnTo>
                  <a:lnTo>
                    <a:pt x="20918" y="26500"/>
                  </a:lnTo>
                  <a:lnTo>
                    <a:pt x="20820" y="26821"/>
                  </a:lnTo>
                  <a:lnTo>
                    <a:pt x="20622" y="27389"/>
                  </a:lnTo>
                  <a:lnTo>
                    <a:pt x="20375" y="27932"/>
                  </a:lnTo>
                  <a:lnTo>
                    <a:pt x="20079" y="28451"/>
                  </a:lnTo>
                  <a:lnTo>
                    <a:pt x="19758" y="28944"/>
                  </a:lnTo>
                  <a:lnTo>
                    <a:pt x="19412" y="29414"/>
                  </a:lnTo>
                  <a:lnTo>
                    <a:pt x="18992" y="29858"/>
                  </a:lnTo>
                  <a:lnTo>
                    <a:pt x="18572" y="30278"/>
                  </a:lnTo>
                  <a:lnTo>
                    <a:pt x="18078" y="30673"/>
                  </a:lnTo>
                  <a:lnTo>
                    <a:pt x="17584" y="30303"/>
                  </a:lnTo>
                  <a:lnTo>
                    <a:pt x="17115" y="29908"/>
                  </a:lnTo>
                  <a:lnTo>
                    <a:pt x="16695" y="29463"/>
                  </a:lnTo>
                  <a:lnTo>
                    <a:pt x="16300" y="28969"/>
                  </a:lnTo>
                  <a:lnTo>
                    <a:pt x="15930" y="28475"/>
                  </a:lnTo>
                  <a:lnTo>
                    <a:pt x="15609" y="27932"/>
                  </a:lnTo>
                  <a:lnTo>
                    <a:pt x="15337" y="27364"/>
                  </a:lnTo>
                  <a:lnTo>
                    <a:pt x="15115" y="26771"/>
                  </a:lnTo>
                  <a:lnTo>
                    <a:pt x="14942" y="26178"/>
                  </a:lnTo>
                  <a:lnTo>
                    <a:pt x="14818" y="25561"/>
                  </a:lnTo>
                  <a:lnTo>
                    <a:pt x="14744" y="24919"/>
                  </a:lnTo>
                  <a:lnTo>
                    <a:pt x="14695" y="24277"/>
                  </a:lnTo>
                  <a:lnTo>
                    <a:pt x="14967" y="24055"/>
                  </a:lnTo>
                  <a:lnTo>
                    <a:pt x="14571" y="23882"/>
                  </a:lnTo>
                  <a:lnTo>
                    <a:pt x="14176" y="23684"/>
                  </a:lnTo>
                  <a:lnTo>
                    <a:pt x="13781" y="23462"/>
                  </a:lnTo>
                  <a:lnTo>
                    <a:pt x="13411" y="23215"/>
                  </a:lnTo>
                  <a:lnTo>
                    <a:pt x="13386" y="23561"/>
                  </a:lnTo>
                  <a:lnTo>
                    <a:pt x="12941" y="23832"/>
                  </a:lnTo>
                  <a:lnTo>
                    <a:pt x="12497" y="24079"/>
                  </a:lnTo>
                  <a:lnTo>
                    <a:pt x="12028" y="24277"/>
                  </a:lnTo>
                  <a:lnTo>
                    <a:pt x="11558" y="24450"/>
                  </a:lnTo>
                  <a:lnTo>
                    <a:pt x="11064" y="24598"/>
                  </a:lnTo>
                  <a:lnTo>
                    <a:pt x="10571" y="24697"/>
                  </a:lnTo>
                  <a:lnTo>
                    <a:pt x="10077" y="24771"/>
                  </a:lnTo>
                  <a:lnTo>
                    <a:pt x="9583" y="24820"/>
                  </a:lnTo>
                  <a:lnTo>
                    <a:pt x="9089" y="24845"/>
                  </a:lnTo>
                  <a:lnTo>
                    <a:pt x="8570" y="24820"/>
                  </a:lnTo>
                  <a:lnTo>
                    <a:pt x="8076" y="24771"/>
                  </a:lnTo>
                  <a:lnTo>
                    <a:pt x="7582" y="24697"/>
                  </a:lnTo>
                  <a:lnTo>
                    <a:pt x="7088" y="24573"/>
                  </a:lnTo>
                  <a:lnTo>
                    <a:pt x="6619" y="24425"/>
                  </a:lnTo>
                  <a:lnTo>
                    <a:pt x="6125" y="24252"/>
                  </a:lnTo>
                  <a:lnTo>
                    <a:pt x="5656" y="24030"/>
                  </a:lnTo>
                  <a:lnTo>
                    <a:pt x="5730" y="23412"/>
                  </a:lnTo>
                  <a:lnTo>
                    <a:pt x="5829" y="22795"/>
                  </a:lnTo>
                  <a:lnTo>
                    <a:pt x="5977" y="22202"/>
                  </a:lnTo>
                  <a:lnTo>
                    <a:pt x="6199" y="21610"/>
                  </a:lnTo>
                  <a:lnTo>
                    <a:pt x="6446" y="21042"/>
                  </a:lnTo>
                  <a:lnTo>
                    <a:pt x="6743" y="20498"/>
                  </a:lnTo>
                  <a:lnTo>
                    <a:pt x="7088" y="19980"/>
                  </a:lnTo>
                  <a:lnTo>
                    <a:pt x="7484" y="19461"/>
                  </a:lnTo>
                  <a:lnTo>
                    <a:pt x="7928" y="18992"/>
                  </a:lnTo>
                  <a:lnTo>
                    <a:pt x="8422" y="18547"/>
                  </a:lnTo>
                  <a:lnTo>
                    <a:pt x="8669" y="18325"/>
                  </a:lnTo>
                  <a:lnTo>
                    <a:pt x="8941" y="18127"/>
                  </a:lnTo>
                  <a:lnTo>
                    <a:pt x="9237" y="17930"/>
                  </a:lnTo>
                  <a:lnTo>
                    <a:pt x="9533" y="17757"/>
                  </a:lnTo>
                  <a:lnTo>
                    <a:pt x="9928" y="17535"/>
                  </a:lnTo>
                  <a:lnTo>
                    <a:pt x="10077" y="17584"/>
                  </a:lnTo>
                  <a:lnTo>
                    <a:pt x="10027" y="17140"/>
                  </a:lnTo>
                  <a:lnTo>
                    <a:pt x="10027" y="16695"/>
                  </a:lnTo>
                  <a:lnTo>
                    <a:pt x="10027" y="16349"/>
                  </a:lnTo>
                  <a:lnTo>
                    <a:pt x="10052" y="16004"/>
                  </a:lnTo>
                  <a:lnTo>
                    <a:pt x="9953" y="16053"/>
                  </a:lnTo>
                  <a:lnTo>
                    <a:pt x="9558" y="15831"/>
                  </a:lnTo>
                  <a:lnTo>
                    <a:pt x="9188" y="15608"/>
                  </a:lnTo>
                  <a:lnTo>
                    <a:pt x="8817" y="15361"/>
                  </a:lnTo>
                  <a:lnTo>
                    <a:pt x="8471" y="15065"/>
                  </a:lnTo>
                  <a:lnTo>
                    <a:pt x="8150" y="14793"/>
                  </a:lnTo>
                  <a:lnTo>
                    <a:pt x="7829" y="14472"/>
                  </a:lnTo>
                  <a:lnTo>
                    <a:pt x="7533" y="14151"/>
                  </a:lnTo>
                  <a:lnTo>
                    <a:pt x="7261" y="13806"/>
                  </a:lnTo>
                  <a:lnTo>
                    <a:pt x="6965" y="13386"/>
                  </a:lnTo>
                  <a:lnTo>
                    <a:pt x="6718" y="12966"/>
                  </a:lnTo>
                  <a:lnTo>
                    <a:pt x="6471" y="12521"/>
                  </a:lnTo>
                  <a:lnTo>
                    <a:pt x="6273" y="12052"/>
                  </a:lnTo>
                  <a:lnTo>
                    <a:pt x="6101" y="11583"/>
                  </a:lnTo>
                  <a:lnTo>
                    <a:pt x="5952" y="11089"/>
                  </a:lnTo>
                  <a:lnTo>
                    <a:pt x="5829" y="10595"/>
                  </a:lnTo>
                  <a:lnTo>
                    <a:pt x="5755" y="10076"/>
                  </a:lnTo>
                  <a:lnTo>
                    <a:pt x="6101" y="9928"/>
                  </a:lnTo>
                  <a:lnTo>
                    <a:pt x="6422" y="9780"/>
                  </a:lnTo>
                  <a:lnTo>
                    <a:pt x="6792" y="9681"/>
                  </a:lnTo>
                  <a:lnTo>
                    <a:pt x="7138" y="9558"/>
                  </a:lnTo>
                  <a:lnTo>
                    <a:pt x="7484" y="9484"/>
                  </a:lnTo>
                  <a:lnTo>
                    <a:pt x="7854" y="9410"/>
                  </a:lnTo>
                  <a:lnTo>
                    <a:pt x="8224" y="9360"/>
                  </a:lnTo>
                  <a:lnTo>
                    <a:pt x="8570" y="9335"/>
                  </a:lnTo>
                  <a:lnTo>
                    <a:pt x="8941" y="9311"/>
                  </a:lnTo>
                  <a:lnTo>
                    <a:pt x="9311" y="9311"/>
                  </a:lnTo>
                  <a:lnTo>
                    <a:pt x="9681" y="9335"/>
                  </a:lnTo>
                  <a:lnTo>
                    <a:pt x="10052" y="9360"/>
                  </a:lnTo>
                  <a:lnTo>
                    <a:pt x="10422" y="9434"/>
                  </a:lnTo>
                  <a:lnTo>
                    <a:pt x="10793" y="9508"/>
                  </a:lnTo>
                  <a:lnTo>
                    <a:pt x="11163" y="9582"/>
                  </a:lnTo>
                  <a:lnTo>
                    <a:pt x="11534" y="9706"/>
                  </a:lnTo>
                  <a:lnTo>
                    <a:pt x="11904" y="9829"/>
                  </a:lnTo>
                  <a:lnTo>
                    <a:pt x="12275" y="9978"/>
                  </a:lnTo>
                  <a:lnTo>
                    <a:pt x="12620" y="10150"/>
                  </a:lnTo>
                  <a:lnTo>
                    <a:pt x="12991" y="10348"/>
                  </a:lnTo>
                  <a:lnTo>
                    <a:pt x="13016" y="10496"/>
                  </a:lnTo>
                  <a:lnTo>
                    <a:pt x="13337" y="10249"/>
                  </a:lnTo>
                  <a:lnTo>
                    <a:pt x="13658" y="10027"/>
                  </a:lnTo>
                  <a:lnTo>
                    <a:pt x="14003" y="9805"/>
                  </a:lnTo>
                  <a:lnTo>
                    <a:pt x="14349" y="9632"/>
                  </a:lnTo>
                  <a:lnTo>
                    <a:pt x="14275" y="9558"/>
                  </a:lnTo>
                  <a:lnTo>
                    <a:pt x="14250" y="9039"/>
                  </a:lnTo>
                  <a:lnTo>
                    <a:pt x="14275" y="8520"/>
                  </a:lnTo>
                  <a:lnTo>
                    <a:pt x="14324" y="8002"/>
                  </a:lnTo>
                  <a:lnTo>
                    <a:pt x="14423" y="7483"/>
                  </a:lnTo>
                  <a:lnTo>
                    <a:pt x="14547" y="6989"/>
                  </a:lnTo>
                  <a:lnTo>
                    <a:pt x="14695" y="6495"/>
                  </a:lnTo>
                  <a:lnTo>
                    <a:pt x="14892" y="6026"/>
                  </a:lnTo>
                  <a:lnTo>
                    <a:pt x="15115" y="5557"/>
                  </a:lnTo>
                  <a:lnTo>
                    <a:pt x="15362" y="5112"/>
                  </a:lnTo>
                  <a:lnTo>
                    <a:pt x="15609" y="4717"/>
                  </a:lnTo>
                  <a:lnTo>
                    <a:pt x="15905" y="4322"/>
                  </a:lnTo>
                  <a:lnTo>
                    <a:pt x="16226" y="3952"/>
                  </a:lnTo>
                  <a:lnTo>
                    <a:pt x="16547" y="3581"/>
                  </a:lnTo>
                  <a:lnTo>
                    <a:pt x="16918" y="3260"/>
                  </a:lnTo>
                  <a:lnTo>
                    <a:pt x="17313" y="2939"/>
                  </a:lnTo>
                  <a:lnTo>
                    <a:pt x="17733" y="2643"/>
                  </a:lnTo>
                  <a:close/>
                  <a:moveTo>
                    <a:pt x="22524" y="24919"/>
                  </a:moveTo>
                  <a:lnTo>
                    <a:pt x="22845" y="25092"/>
                  </a:lnTo>
                  <a:lnTo>
                    <a:pt x="23190" y="25240"/>
                  </a:lnTo>
                  <a:lnTo>
                    <a:pt x="23536" y="25388"/>
                  </a:lnTo>
                  <a:lnTo>
                    <a:pt x="23882" y="25512"/>
                  </a:lnTo>
                  <a:lnTo>
                    <a:pt x="24573" y="25709"/>
                  </a:lnTo>
                  <a:lnTo>
                    <a:pt x="25290" y="25857"/>
                  </a:lnTo>
                  <a:lnTo>
                    <a:pt x="26006" y="25932"/>
                  </a:lnTo>
                  <a:lnTo>
                    <a:pt x="26722" y="25956"/>
                  </a:lnTo>
                  <a:lnTo>
                    <a:pt x="27414" y="25932"/>
                  </a:lnTo>
                  <a:lnTo>
                    <a:pt x="28130" y="25857"/>
                  </a:lnTo>
                  <a:lnTo>
                    <a:pt x="28648" y="25759"/>
                  </a:lnTo>
                  <a:lnTo>
                    <a:pt x="29167" y="25635"/>
                  </a:lnTo>
                  <a:lnTo>
                    <a:pt x="29661" y="25462"/>
                  </a:lnTo>
                  <a:lnTo>
                    <a:pt x="30155" y="25289"/>
                  </a:lnTo>
                  <a:lnTo>
                    <a:pt x="30105" y="25635"/>
                  </a:lnTo>
                  <a:lnTo>
                    <a:pt x="30056" y="25956"/>
                  </a:lnTo>
                  <a:lnTo>
                    <a:pt x="29883" y="26598"/>
                  </a:lnTo>
                  <a:lnTo>
                    <a:pt x="29661" y="27216"/>
                  </a:lnTo>
                  <a:lnTo>
                    <a:pt x="29389" y="27808"/>
                  </a:lnTo>
                  <a:lnTo>
                    <a:pt x="29068" y="28376"/>
                  </a:lnTo>
                  <a:lnTo>
                    <a:pt x="28698" y="28895"/>
                  </a:lnTo>
                  <a:lnTo>
                    <a:pt x="28278" y="29414"/>
                  </a:lnTo>
                  <a:lnTo>
                    <a:pt x="27833" y="29883"/>
                  </a:lnTo>
                  <a:lnTo>
                    <a:pt x="27364" y="30303"/>
                  </a:lnTo>
                  <a:lnTo>
                    <a:pt x="26846" y="30673"/>
                  </a:lnTo>
                  <a:lnTo>
                    <a:pt x="26302" y="31019"/>
                  </a:lnTo>
                  <a:lnTo>
                    <a:pt x="25709" y="31315"/>
                  </a:lnTo>
                  <a:lnTo>
                    <a:pt x="25117" y="31562"/>
                  </a:lnTo>
                  <a:lnTo>
                    <a:pt x="24475" y="31760"/>
                  </a:lnTo>
                  <a:lnTo>
                    <a:pt x="23833" y="31908"/>
                  </a:lnTo>
                  <a:lnTo>
                    <a:pt x="23487" y="31957"/>
                  </a:lnTo>
                  <a:lnTo>
                    <a:pt x="23166" y="32007"/>
                  </a:lnTo>
                  <a:lnTo>
                    <a:pt x="22820" y="32032"/>
                  </a:lnTo>
                  <a:lnTo>
                    <a:pt x="22474" y="32032"/>
                  </a:lnTo>
                  <a:lnTo>
                    <a:pt x="21931" y="32007"/>
                  </a:lnTo>
                  <a:lnTo>
                    <a:pt x="21388" y="31957"/>
                  </a:lnTo>
                  <a:lnTo>
                    <a:pt x="20844" y="31859"/>
                  </a:lnTo>
                  <a:lnTo>
                    <a:pt x="20350" y="31735"/>
                  </a:lnTo>
                  <a:lnTo>
                    <a:pt x="19856" y="31587"/>
                  </a:lnTo>
                  <a:lnTo>
                    <a:pt x="19362" y="31389"/>
                  </a:lnTo>
                  <a:lnTo>
                    <a:pt x="19758" y="31019"/>
                  </a:lnTo>
                  <a:lnTo>
                    <a:pt x="20128" y="30624"/>
                  </a:lnTo>
                  <a:lnTo>
                    <a:pt x="20499" y="30229"/>
                  </a:lnTo>
                  <a:lnTo>
                    <a:pt x="20820" y="29809"/>
                  </a:lnTo>
                  <a:lnTo>
                    <a:pt x="21165" y="29266"/>
                  </a:lnTo>
                  <a:lnTo>
                    <a:pt x="21486" y="28698"/>
                  </a:lnTo>
                  <a:lnTo>
                    <a:pt x="21783" y="28105"/>
                  </a:lnTo>
                  <a:lnTo>
                    <a:pt x="22005" y="27487"/>
                  </a:lnTo>
                  <a:lnTo>
                    <a:pt x="22203" y="26870"/>
                  </a:lnTo>
                  <a:lnTo>
                    <a:pt x="22351" y="26228"/>
                  </a:lnTo>
                  <a:lnTo>
                    <a:pt x="22450" y="25586"/>
                  </a:lnTo>
                  <a:lnTo>
                    <a:pt x="22524" y="24919"/>
                  </a:lnTo>
                  <a:close/>
                  <a:moveTo>
                    <a:pt x="13386" y="25117"/>
                  </a:moveTo>
                  <a:lnTo>
                    <a:pt x="13485" y="25759"/>
                  </a:lnTo>
                  <a:lnTo>
                    <a:pt x="13608" y="26351"/>
                  </a:lnTo>
                  <a:lnTo>
                    <a:pt x="13756" y="26969"/>
                  </a:lnTo>
                  <a:lnTo>
                    <a:pt x="13954" y="27537"/>
                  </a:lnTo>
                  <a:lnTo>
                    <a:pt x="14201" y="28105"/>
                  </a:lnTo>
                  <a:lnTo>
                    <a:pt x="14473" y="28623"/>
                  </a:lnTo>
                  <a:lnTo>
                    <a:pt x="14769" y="29142"/>
                  </a:lnTo>
                  <a:lnTo>
                    <a:pt x="15115" y="29661"/>
                  </a:lnTo>
                  <a:lnTo>
                    <a:pt x="15510" y="30130"/>
                  </a:lnTo>
                  <a:lnTo>
                    <a:pt x="15930" y="30599"/>
                  </a:lnTo>
                  <a:lnTo>
                    <a:pt x="16374" y="31044"/>
                  </a:lnTo>
                  <a:lnTo>
                    <a:pt x="16843" y="31439"/>
                  </a:lnTo>
                  <a:lnTo>
                    <a:pt x="16424" y="31636"/>
                  </a:lnTo>
                  <a:lnTo>
                    <a:pt x="16004" y="31785"/>
                  </a:lnTo>
                  <a:lnTo>
                    <a:pt x="15683" y="31908"/>
                  </a:lnTo>
                  <a:lnTo>
                    <a:pt x="15362" y="32007"/>
                  </a:lnTo>
                  <a:lnTo>
                    <a:pt x="15016" y="32081"/>
                  </a:lnTo>
                  <a:lnTo>
                    <a:pt x="14695" y="32130"/>
                  </a:lnTo>
                  <a:lnTo>
                    <a:pt x="14028" y="32229"/>
                  </a:lnTo>
                  <a:lnTo>
                    <a:pt x="13361" y="32254"/>
                  </a:lnTo>
                  <a:lnTo>
                    <a:pt x="12694" y="32204"/>
                  </a:lnTo>
                  <a:lnTo>
                    <a:pt x="12028" y="32130"/>
                  </a:lnTo>
                  <a:lnTo>
                    <a:pt x="11386" y="31982"/>
                  </a:lnTo>
                  <a:lnTo>
                    <a:pt x="10768" y="31785"/>
                  </a:lnTo>
                  <a:lnTo>
                    <a:pt x="10151" y="31538"/>
                  </a:lnTo>
                  <a:lnTo>
                    <a:pt x="9558" y="31217"/>
                  </a:lnTo>
                  <a:lnTo>
                    <a:pt x="8990" y="30871"/>
                  </a:lnTo>
                  <a:lnTo>
                    <a:pt x="8471" y="30451"/>
                  </a:lnTo>
                  <a:lnTo>
                    <a:pt x="8200" y="30253"/>
                  </a:lnTo>
                  <a:lnTo>
                    <a:pt x="7953" y="30006"/>
                  </a:lnTo>
                  <a:lnTo>
                    <a:pt x="7730" y="29759"/>
                  </a:lnTo>
                  <a:lnTo>
                    <a:pt x="7484" y="29512"/>
                  </a:lnTo>
                  <a:lnTo>
                    <a:pt x="7286" y="29241"/>
                  </a:lnTo>
                  <a:lnTo>
                    <a:pt x="7064" y="28944"/>
                  </a:lnTo>
                  <a:lnTo>
                    <a:pt x="6866" y="28673"/>
                  </a:lnTo>
                  <a:lnTo>
                    <a:pt x="6693" y="28352"/>
                  </a:lnTo>
                  <a:lnTo>
                    <a:pt x="6520" y="28055"/>
                  </a:lnTo>
                  <a:lnTo>
                    <a:pt x="6372" y="27734"/>
                  </a:lnTo>
                  <a:lnTo>
                    <a:pt x="6224" y="27413"/>
                  </a:lnTo>
                  <a:lnTo>
                    <a:pt x="6101" y="27092"/>
                  </a:lnTo>
                  <a:lnTo>
                    <a:pt x="6002" y="26771"/>
                  </a:lnTo>
                  <a:lnTo>
                    <a:pt x="5903" y="26450"/>
                  </a:lnTo>
                  <a:lnTo>
                    <a:pt x="5755" y="25783"/>
                  </a:lnTo>
                  <a:lnTo>
                    <a:pt x="5730" y="25536"/>
                  </a:lnTo>
                  <a:lnTo>
                    <a:pt x="6150" y="25709"/>
                  </a:lnTo>
                  <a:lnTo>
                    <a:pt x="6594" y="25833"/>
                  </a:lnTo>
                  <a:lnTo>
                    <a:pt x="7014" y="25956"/>
                  </a:lnTo>
                  <a:lnTo>
                    <a:pt x="7459" y="26055"/>
                  </a:lnTo>
                  <a:lnTo>
                    <a:pt x="7854" y="26104"/>
                  </a:lnTo>
                  <a:lnTo>
                    <a:pt x="8224" y="26154"/>
                  </a:lnTo>
                  <a:lnTo>
                    <a:pt x="8620" y="26178"/>
                  </a:lnTo>
                  <a:lnTo>
                    <a:pt x="8990" y="26203"/>
                  </a:lnTo>
                  <a:lnTo>
                    <a:pt x="9385" y="26178"/>
                  </a:lnTo>
                  <a:lnTo>
                    <a:pt x="9756" y="26178"/>
                  </a:lnTo>
                  <a:lnTo>
                    <a:pt x="10151" y="26129"/>
                  </a:lnTo>
                  <a:lnTo>
                    <a:pt x="10521" y="26080"/>
                  </a:lnTo>
                  <a:lnTo>
                    <a:pt x="10892" y="26006"/>
                  </a:lnTo>
                  <a:lnTo>
                    <a:pt x="11262" y="25932"/>
                  </a:lnTo>
                  <a:lnTo>
                    <a:pt x="11633" y="25833"/>
                  </a:lnTo>
                  <a:lnTo>
                    <a:pt x="12003" y="25734"/>
                  </a:lnTo>
                  <a:lnTo>
                    <a:pt x="12349" y="25586"/>
                  </a:lnTo>
                  <a:lnTo>
                    <a:pt x="12694" y="25462"/>
                  </a:lnTo>
                  <a:lnTo>
                    <a:pt x="13065" y="25289"/>
                  </a:lnTo>
                  <a:lnTo>
                    <a:pt x="13386" y="25117"/>
                  </a:lnTo>
                  <a:close/>
                  <a:moveTo>
                    <a:pt x="21536" y="0"/>
                  </a:moveTo>
                  <a:lnTo>
                    <a:pt x="21091" y="25"/>
                  </a:lnTo>
                  <a:lnTo>
                    <a:pt x="20671" y="99"/>
                  </a:lnTo>
                  <a:lnTo>
                    <a:pt x="20227" y="173"/>
                  </a:lnTo>
                  <a:lnTo>
                    <a:pt x="19807" y="272"/>
                  </a:lnTo>
                  <a:lnTo>
                    <a:pt x="19387" y="371"/>
                  </a:lnTo>
                  <a:lnTo>
                    <a:pt x="18967" y="519"/>
                  </a:lnTo>
                  <a:lnTo>
                    <a:pt x="18548" y="667"/>
                  </a:lnTo>
                  <a:lnTo>
                    <a:pt x="18128" y="865"/>
                  </a:lnTo>
                  <a:lnTo>
                    <a:pt x="17708" y="1062"/>
                  </a:lnTo>
                  <a:lnTo>
                    <a:pt x="17239" y="840"/>
                  </a:lnTo>
                  <a:lnTo>
                    <a:pt x="16745" y="618"/>
                  </a:lnTo>
                  <a:lnTo>
                    <a:pt x="16226" y="445"/>
                  </a:lnTo>
                  <a:lnTo>
                    <a:pt x="15683" y="297"/>
                  </a:lnTo>
                  <a:lnTo>
                    <a:pt x="15139" y="173"/>
                  </a:lnTo>
                  <a:lnTo>
                    <a:pt x="14596" y="74"/>
                  </a:lnTo>
                  <a:lnTo>
                    <a:pt x="14028" y="25"/>
                  </a:lnTo>
                  <a:lnTo>
                    <a:pt x="12991" y="25"/>
                  </a:lnTo>
                  <a:lnTo>
                    <a:pt x="12522" y="50"/>
                  </a:lnTo>
                  <a:lnTo>
                    <a:pt x="12077" y="124"/>
                  </a:lnTo>
                  <a:lnTo>
                    <a:pt x="11633" y="198"/>
                  </a:lnTo>
                  <a:lnTo>
                    <a:pt x="11188" y="297"/>
                  </a:lnTo>
                  <a:lnTo>
                    <a:pt x="10743" y="420"/>
                  </a:lnTo>
                  <a:lnTo>
                    <a:pt x="10324" y="568"/>
                  </a:lnTo>
                  <a:lnTo>
                    <a:pt x="9904" y="741"/>
                  </a:lnTo>
                  <a:lnTo>
                    <a:pt x="9509" y="914"/>
                  </a:lnTo>
                  <a:lnTo>
                    <a:pt x="9113" y="1111"/>
                  </a:lnTo>
                  <a:lnTo>
                    <a:pt x="8743" y="1334"/>
                  </a:lnTo>
                  <a:lnTo>
                    <a:pt x="8373" y="1581"/>
                  </a:lnTo>
                  <a:lnTo>
                    <a:pt x="8002" y="1828"/>
                  </a:lnTo>
                  <a:lnTo>
                    <a:pt x="7656" y="2099"/>
                  </a:lnTo>
                  <a:lnTo>
                    <a:pt x="7335" y="2371"/>
                  </a:lnTo>
                  <a:lnTo>
                    <a:pt x="7014" y="2692"/>
                  </a:lnTo>
                  <a:lnTo>
                    <a:pt x="6718" y="2988"/>
                  </a:lnTo>
                  <a:lnTo>
                    <a:pt x="6422" y="3334"/>
                  </a:lnTo>
                  <a:lnTo>
                    <a:pt x="6150" y="3680"/>
                  </a:lnTo>
                  <a:lnTo>
                    <a:pt x="5903" y="4026"/>
                  </a:lnTo>
                  <a:lnTo>
                    <a:pt x="5656" y="4396"/>
                  </a:lnTo>
                  <a:lnTo>
                    <a:pt x="5434" y="4791"/>
                  </a:lnTo>
                  <a:lnTo>
                    <a:pt x="5236" y="5186"/>
                  </a:lnTo>
                  <a:lnTo>
                    <a:pt x="5063" y="5582"/>
                  </a:lnTo>
                  <a:lnTo>
                    <a:pt x="4890" y="6001"/>
                  </a:lnTo>
                  <a:lnTo>
                    <a:pt x="4742" y="6421"/>
                  </a:lnTo>
                  <a:lnTo>
                    <a:pt x="4619" y="6841"/>
                  </a:lnTo>
                  <a:lnTo>
                    <a:pt x="4520" y="7286"/>
                  </a:lnTo>
                  <a:lnTo>
                    <a:pt x="4446" y="7730"/>
                  </a:lnTo>
                  <a:lnTo>
                    <a:pt x="4396" y="8199"/>
                  </a:lnTo>
                  <a:lnTo>
                    <a:pt x="4347" y="8669"/>
                  </a:lnTo>
                  <a:lnTo>
                    <a:pt x="4347" y="9138"/>
                  </a:lnTo>
                  <a:lnTo>
                    <a:pt x="4347" y="9311"/>
                  </a:lnTo>
                  <a:lnTo>
                    <a:pt x="3878" y="9607"/>
                  </a:lnTo>
                  <a:lnTo>
                    <a:pt x="3433" y="9953"/>
                  </a:lnTo>
                  <a:lnTo>
                    <a:pt x="3013" y="10299"/>
                  </a:lnTo>
                  <a:lnTo>
                    <a:pt x="2618" y="10694"/>
                  </a:lnTo>
                  <a:lnTo>
                    <a:pt x="2223" y="11114"/>
                  </a:lnTo>
                  <a:lnTo>
                    <a:pt x="1853" y="11558"/>
                  </a:lnTo>
                  <a:lnTo>
                    <a:pt x="1532" y="12027"/>
                  </a:lnTo>
                  <a:lnTo>
                    <a:pt x="1211" y="12521"/>
                  </a:lnTo>
                  <a:lnTo>
                    <a:pt x="988" y="12916"/>
                  </a:lnTo>
                  <a:lnTo>
                    <a:pt x="791" y="13336"/>
                  </a:lnTo>
                  <a:lnTo>
                    <a:pt x="618" y="13756"/>
                  </a:lnTo>
                  <a:lnTo>
                    <a:pt x="470" y="14176"/>
                  </a:lnTo>
                  <a:lnTo>
                    <a:pt x="346" y="14596"/>
                  </a:lnTo>
                  <a:lnTo>
                    <a:pt x="223" y="15016"/>
                  </a:lnTo>
                  <a:lnTo>
                    <a:pt x="149" y="15460"/>
                  </a:lnTo>
                  <a:lnTo>
                    <a:pt x="75" y="15880"/>
                  </a:lnTo>
                  <a:lnTo>
                    <a:pt x="25" y="16325"/>
                  </a:lnTo>
                  <a:lnTo>
                    <a:pt x="0" y="16744"/>
                  </a:lnTo>
                  <a:lnTo>
                    <a:pt x="0" y="17189"/>
                  </a:lnTo>
                  <a:lnTo>
                    <a:pt x="0" y="17609"/>
                  </a:lnTo>
                  <a:lnTo>
                    <a:pt x="50" y="18029"/>
                  </a:lnTo>
                  <a:lnTo>
                    <a:pt x="99" y="18473"/>
                  </a:lnTo>
                  <a:lnTo>
                    <a:pt x="173" y="18893"/>
                  </a:lnTo>
                  <a:lnTo>
                    <a:pt x="272" y="19313"/>
                  </a:lnTo>
                  <a:lnTo>
                    <a:pt x="396" y="19708"/>
                  </a:lnTo>
                  <a:lnTo>
                    <a:pt x="519" y="20128"/>
                  </a:lnTo>
                  <a:lnTo>
                    <a:pt x="667" y="20523"/>
                  </a:lnTo>
                  <a:lnTo>
                    <a:pt x="840" y="20918"/>
                  </a:lnTo>
                  <a:lnTo>
                    <a:pt x="1038" y="21313"/>
                  </a:lnTo>
                  <a:lnTo>
                    <a:pt x="1235" y="21684"/>
                  </a:lnTo>
                  <a:lnTo>
                    <a:pt x="1482" y="22054"/>
                  </a:lnTo>
                  <a:lnTo>
                    <a:pt x="1729" y="22400"/>
                  </a:lnTo>
                  <a:lnTo>
                    <a:pt x="1976" y="22746"/>
                  </a:lnTo>
                  <a:lnTo>
                    <a:pt x="2273" y="23091"/>
                  </a:lnTo>
                  <a:lnTo>
                    <a:pt x="2569" y="23412"/>
                  </a:lnTo>
                  <a:lnTo>
                    <a:pt x="2865" y="23734"/>
                  </a:lnTo>
                  <a:lnTo>
                    <a:pt x="3211" y="24030"/>
                  </a:lnTo>
                  <a:lnTo>
                    <a:pt x="3557" y="24302"/>
                  </a:lnTo>
                  <a:lnTo>
                    <a:pt x="3927" y="24573"/>
                  </a:lnTo>
                  <a:lnTo>
                    <a:pt x="4298" y="24820"/>
                  </a:lnTo>
                  <a:lnTo>
                    <a:pt x="4347" y="25363"/>
                  </a:lnTo>
                  <a:lnTo>
                    <a:pt x="4396" y="25907"/>
                  </a:lnTo>
                  <a:lnTo>
                    <a:pt x="4495" y="26425"/>
                  </a:lnTo>
                  <a:lnTo>
                    <a:pt x="4643" y="26969"/>
                  </a:lnTo>
                  <a:lnTo>
                    <a:pt x="4816" y="27487"/>
                  </a:lnTo>
                  <a:lnTo>
                    <a:pt x="5014" y="28006"/>
                  </a:lnTo>
                  <a:lnTo>
                    <a:pt x="5236" y="28525"/>
                  </a:lnTo>
                  <a:lnTo>
                    <a:pt x="5508" y="29043"/>
                  </a:lnTo>
                  <a:lnTo>
                    <a:pt x="5755" y="29438"/>
                  </a:lnTo>
                  <a:lnTo>
                    <a:pt x="6026" y="29809"/>
                  </a:lnTo>
                  <a:lnTo>
                    <a:pt x="6298" y="30179"/>
                  </a:lnTo>
                  <a:lnTo>
                    <a:pt x="6594" y="30525"/>
                  </a:lnTo>
                  <a:lnTo>
                    <a:pt x="6915" y="30871"/>
                  </a:lnTo>
                  <a:lnTo>
                    <a:pt x="7237" y="31192"/>
                  </a:lnTo>
                  <a:lnTo>
                    <a:pt x="7558" y="31464"/>
                  </a:lnTo>
                  <a:lnTo>
                    <a:pt x="7903" y="31760"/>
                  </a:lnTo>
                  <a:lnTo>
                    <a:pt x="8274" y="32007"/>
                  </a:lnTo>
                  <a:lnTo>
                    <a:pt x="8644" y="32254"/>
                  </a:lnTo>
                  <a:lnTo>
                    <a:pt x="9015" y="32476"/>
                  </a:lnTo>
                  <a:lnTo>
                    <a:pt x="9410" y="32674"/>
                  </a:lnTo>
                  <a:lnTo>
                    <a:pt x="9805" y="32847"/>
                  </a:lnTo>
                  <a:lnTo>
                    <a:pt x="10225" y="33019"/>
                  </a:lnTo>
                  <a:lnTo>
                    <a:pt x="10645" y="33168"/>
                  </a:lnTo>
                  <a:lnTo>
                    <a:pt x="11064" y="33291"/>
                  </a:lnTo>
                  <a:lnTo>
                    <a:pt x="11484" y="33390"/>
                  </a:lnTo>
                  <a:lnTo>
                    <a:pt x="11904" y="33464"/>
                  </a:lnTo>
                  <a:lnTo>
                    <a:pt x="12349" y="33538"/>
                  </a:lnTo>
                  <a:lnTo>
                    <a:pt x="12769" y="33563"/>
                  </a:lnTo>
                  <a:lnTo>
                    <a:pt x="13213" y="33587"/>
                  </a:lnTo>
                  <a:lnTo>
                    <a:pt x="13658" y="33587"/>
                  </a:lnTo>
                  <a:lnTo>
                    <a:pt x="14102" y="33563"/>
                  </a:lnTo>
                  <a:lnTo>
                    <a:pt x="14547" y="33538"/>
                  </a:lnTo>
                  <a:lnTo>
                    <a:pt x="14991" y="33464"/>
                  </a:lnTo>
                  <a:lnTo>
                    <a:pt x="15411" y="33365"/>
                  </a:lnTo>
                  <a:lnTo>
                    <a:pt x="15856" y="33266"/>
                  </a:lnTo>
                  <a:lnTo>
                    <a:pt x="16275" y="33143"/>
                  </a:lnTo>
                  <a:lnTo>
                    <a:pt x="16720" y="32970"/>
                  </a:lnTo>
                  <a:lnTo>
                    <a:pt x="17140" y="32797"/>
                  </a:lnTo>
                  <a:lnTo>
                    <a:pt x="17560" y="32600"/>
                  </a:lnTo>
                  <a:lnTo>
                    <a:pt x="17979" y="32377"/>
                  </a:lnTo>
                  <a:lnTo>
                    <a:pt x="18128" y="32279"/>
                  </a:lnTo>
                  <a:lnTo>
                    <a:pt x="18622" y="32525"/>
                  </a:lnTo>
                  <a:lnTo>
                    <a:pt x="19116" y="32748"/>
                  </a:lnTo>
                  <a:lnTo>
                    <a:pt x="19659" y="32945"/>
                  </a:lnTo>
                  <a:lnTo>
                    <a:pt x="20202" y="33093"/>
                  </a:lnTo>
                  <a:lnTo>
                    <a:pt x="20745" y="33217"/>
                  </a:lnTo>
                  <a:lnTo>
                    <a:pt x="21314" y="33316"/>
                  </a:lnTo>
                  <a:lnTo>
                    <a:pt x="21882" y="33365"/>
                  </a:lnTo>
                  <a:lnTo>
                    <a:pt x="22474" y="33390"/>
                  </a:lnTo>
                  <a:lnTo>
                    <a:pt x="22919" y="33365"/>
                  </a:lnTo>
                  <a:lnTo>
                    <a:pt x="23388" y="33340"/>
                  </a:lnTo>
                  <a:lnTo>
                    <a:pt x="23833" y="33291"/>
                  </a:lnTo>
                  <a:lnTo>
                    <a:pt x="24277" y="33192"/>
                  </a:lnTo>
                  <a:lnTo>
                    <a:pt x="24697" y="33118"/>
                  </a:lnTo>
                  <a:lnTo>
                    <a:pt x="25141" y="32995"/>
                  </a:lnTo>
                  <a:lnTo>
                    <a:pt x="25537" y="32847"/>
                  </a:lnTo>
                  <a:lnTo>
                    <a:pt x="25956" y="32698"/>
                  </a:lnTo>
                  <a:lnTo>
                    <a:pt x="26352" y="32525"/>
                  </a:lnTo>
                  <a:lnTo>
                    <a:pt x="26747" y="32328"/>
                  </a:lnTo>
                  <a:lnTo>
                    <a:pt x="27117" y="32106"/>
                  </a:lnTo>
                  <a:lnTo>
                    <a:pt x="27488" y="31883"/>
                  </a:lnTo>
                  <a:lnTo>
                    <a:pt x="27833" y="31636"/>
                  </a:lnTo>
                  <a:lnTo>
                    <a:pt x="28179" y="31365"/>
                  </a:lnTo>
                  <a:lnTo>
                    <a:pt x="28500" y="31093"/>
                  </a:lnTo>
                  <a:lnTo>
                    <a:pt x="28821" y="30797"/>
                  </a:lnTo>
                  <a:lnTo>
                    <a:pt x="29118" y="30500"/>
                  </a:lnTo>
                  <a:lnTo>
                    <a:pt x="29414" y="30179"/>
                  </a:lnTo>
                  <a:lnTo>
                    <a:pt x="29686" y="29858"/>
                  </a:lnTo>
                  <a:lnTo>
                    <a:pt x="29933" y="29512"/>
                  </a:lnTo>
                  <a:lnTo>
                    <a:pt x="30180" y="29142"/>
                  </a:lnTo>
                  <a:lnTo>
                    <a:pt x="30402" y="28772"/>
                  </a:lnTo>
                  <a:lnTo>
                    <a:pt x="30599" y="28401"/>
                  </a:lnTo>
                  <a:lnTo>
                    <a:pt x="30797" y="28006"/>
                  </a:lnTo>
                  <a:lnTo>
                    <a:pt x="30945" y="27611"/>
                  </a:lnTo>
                  <a:lnTo>
                    <a:pt x="31093" y="27191"/>
                  </a:lnTo>
                  <a:lnTo>
                    <a:pt x="31241" y="26771"/>
                  </a:lnTo>
                  <a:lnTo>
                    <a:pt x="31340" y="26351"/>
                  </a:lnTo>
                  <a:lnTo>
                    <a:pt x="31439" y="25907"/>
                  </a:lnTo>
                  <a:lnTo>
                    <a:pt x="31513" y="25462"/>
                  </a:lnTo>
                  <a:lnTo>
                    <a:pt x="31563" y="25018"/>
                  </a:lnTo>
                  <a:lnTo>
                    <a:pt x="31587" y="24573"/>
                  </a:lnTo>
                  <a:lnTo>
                    <a:pt x="32032" y="24252"/>
                  </a:lnTo>
                  <a:lnTo>
                    <a:pt x="32452" y="23931"/>
                  </a:lnTo>
                  <a:lnTo>
                    <a:pt x="32871" y="23585"/>
                  </a:lnTo>
                  <a:lnTo>
                    <a:pt x="33267" y="23190"/>
                  </a:lnTo>
                  <a:lnTo>
                    <a:pt x="33637" y="22795"/>
                  </a:lnTo>
                  <a:lnTo>
                    <a:pt x="34007" y="22351"/>
                  </a:lnTo>
                  <a:lnTo>
                    <a:pt x="34329" y="21881"/>
                  </a:lnTo>
                  <a:lnTo>
                    <a:pt x="34625" y="21412"/>
                  </a:lnTo>
                  <a:lnTo>
                    <a:pt x="34847" y="20992"/>
                  </a:lnTo>
                  <a:lnTo>
                    <a:pt x="35045" y="20572"/>
                  </a:lnTo>
                  <a:lnTo>
                    <a:pt x="35218" y="20153"/>
                  </a:lnTo>
                  <a:lnTo>
                    <a:pt x="35390" y="19708"/>
                  </a:lnTo>
                  <a:lnTo>
                    <a:pt x="35514" y="19288"/>
                  </a:lnTo>
                  <a:lnTo>
                    <a:pt x="35637" y="18844"/>
                  </a:lnTo>
                  <a:lnTo>
                    <a:pt x="35712" y="18399"/>
                  </a:lnTo>
                  <a:lnTo>
                    <a:pt x="35786" y="17979"/>
                  </a:lnTo>
                  <a:lnTo>
                    <a:pt x="35810" y="17535"/>
                  </a:lnTo>
                  <a:lnTo>
                    <a:pt x="35835" y="17090"/>
                  </a:lnTo>
                  <a:lnTo>
                    <a:pt x="35835" y="16646"/>
                  </a:lnTo>
                  <a:lnTo>
                    <a:pt x="35835" y="16201"/>
                  </a:lnTo>
                  <a:lnTo>
                    <a:pt x="35786" y="15781"/>
                  </a:lnTo>
                  <a:lnTo>
                    <a:pt x="35712" y="15337"/>
                  </a:lnTo>
                  <a:lnTo>
                    <a:pt x="35637" y="14917"/>
                  </a:lnTo>
                  <a:lnTo>
                    <a:pt x="35539" y="14472"/>
                  </a:lnTo>
                  <a:lnTo>
                    <a:pt x="35415" y="14052"/>
                  </a:lnTo>
                  <a:lnTo>
                    <a:pt x="35267" y="13657"/>
                  </a:lnTo>
                  <a:lnTo>
                    <a:pt x="35094" y="13237"/>
                  </a:lnTo>
                  <a:lnTo>
                    <a:pt x="34921" y="12842"/>
                  </a:lnTo>
                  <a:lnTo>
                    <a:pt x="34724" y="12447"/>
                  </a:lnTo>
                  <a:lnTo>
                    <a:pt x="34501" y="12077"/>
                  </a:lnTo>
                  <a:lnTo>
                    <a:pt x="34254" y="11706"/>
                  </a:lnTo>
                  <a:lnTo>
                    <a:pt x="34007" y="11336"/>
                  </a:lnTo>
                  <a:lnTo>
                    <a:pt x="33736" y="10990"/>
                  </a:lnTo>
                  <a:lnTo>
                    <a:pt x="33439" y="10669"/>
                  </a:lnTo>
                  <a:lnTo>
                    <a:pt x="33118" y="10323"/>
                  </a:lnTo>
                  <a:lnTo>
                    <a:pt x="32797" y="10027"/>
                  </a:lnTo>
                  <a:lnTo>
                    <a:pt x="32427" y="9731"/>
                  </a:lnTo>
                  <a:lnTo>
                    <a:pt x="32081" y="9459"/>
                  </a:lnTo>
                  <a:lnTo>
                    <a:pt x="31686" y="9187"/>
                  </a:lnTo>
                  <a:lnTo>
                    <a:pt x="31291" y="8940"/>
                  </a:lnTo>
                  <a:lnTo>
                    <a:pt x="31143" y="8866"/>
                  </a:lnTo>
                  <a:lnTo>
                    <a:pt x="31093" y="8323"/>
                  </a:lnTo>
                  <a:lnTo>
                    <a:pt x="31044" y="7755"/>
                  </a:lnTo>
                  <a:lnTo>
                    <a:pt x="30945" y="7212"/>
                  </a:lnTo>
                  <a:lnTo>
                    <a:pt x="30797" y="6668"/>
                  </a:lnTo>
                  <a:lnTo>
                    <a:pt x="30624" y="6125"/>
                  </a:lnTo>
                  <a:lnTo>
                    <a:pt x="30427" y="5582"/>
                  </a:lnTo>
                  <a:lnTo>
                    <a:pt x="30180" y="5063"/>
                  </a:lnTo>
                  <a:lnTo>
                    <a:pt x="29908" y="4544"/>
                  </a:lnTo>
                  <a:lnTo>
                    <a:pt x="29661" y="4149"/>
                  </a:lnTo>
                  <a:lnTo>
                    <a:pt x="29414" y="3779"/>
                  </a:lnTo>
                  <a:lnTo>
                    <a:pt x="29142" y="3408"/>
                  </a:lnTo>
                  <a:lnTo>
                    <a:pt x="28846" y="3087"/>
                  </a:lnTo>
                  <a:lnTo>
                    <a:pt x="28550" y="2741"/>
                  </a:lnTo>
                  <a:lnTo>
                    <a:pt x="28229" y="2445"/>
                  </a:lnTo>
                  <a:lnTo>
                    <a:pt x="27907" y="2149"/>
                  </a:lnTo>
                  <a:lnTo>
                    <a:pt x="27562" y="1877"/>
                  </a:lnTo>
                  <a:lnTo>
                    <a:pt x="27216" y="1630"/>
                  </a:lnTo>
                  <a:lnTo>
                    <a:pt x="26870" y="1383"/>
                  </a:lnTo>
                  <a:lnTo>
                    <a:pt x="26500" y="1161"/>
                  </a:lnTo>
                  <a:lnTo>
                    <a:pt x="26105" y="963"/>
                  </a:lnTo>
                  <a:lnTo>
                    <a:pt x="25709" y="766"/>
                  </a:lnTo>
                  <a:lnTo>
                    <a:pt x="25314" y="618"/>
                  </a:lnTo>
                  <a:lnTo>
                    <a:pt x="24919" y="469"/>
                  </a:lnTo>
                  <a:lnTo>
                    <a:pt x="24499" y="346"/>
                  </a:lnTo>
                  <a:lnTo>
                    <a:pt x="24104" y="222"/>
                  </a:lnTo>
                  <a:lnTo>
                    <a:pt x="23684" y="148"/>
                  </a:lnTo>
                  <a:lnTo>
                    <a:pt x="23240" y="74"/>
                  </a:lnTo>
                  <a:lnTo>
                    <a:pt x="22820" y="25"/>
                  </a:lnTo>
                  <a:lnTo>
                    <a:pt x="2240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300000" dist="285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8609875" y="-955325"/>
              <a:ext cx="69800" cy="69175"/>
            </a:xfrm>
            <a:custGeom>
              <a:rect b="b" l="l" r="r" t="t"/>
              <a:pathLst>
                <a:path extrusionOk="0" h="2767" w="2792">
                  <a:moveTo>
                    <a:pt x="1384" y="1"/>
                  </a:moveTo>
                  <a:lnTo>
                    <a:pt x="1112" y="26"/>
                  </a:lnTo>
                  <a:lnTo>
                    <a:pt x="865" y="100"/>
                  </a:lnTo>
                  <a:lnTo>
                    <a:pt x="618" y="223"/>
                  </a:lnTo>
                  <a:lnTo>
                    <a:pt x="421" y="396"/>
                  </a:lnTo>
                  <a:lnTo>
                    <a:pt x="248" y="594"/>
                  </a:lnTo>
                  <a:lnTo>
                    <a:pt x="124" y="841"/>
                  </a:lnTo>
                  <a:lnTo>
                    <a:pt x="25" y="1088"/>
                  </a:lnTo>
                  <a:lnTo>
                    <a:pt x="1" y="1384"/>
                  </a:lnTo>
                  <a:lnTo>
                    <a:pt x="25" y="1656"/>
                  </a:lnTo>
                  <a:lnTo>
                    <a:pt x="124" y="1927"/>
                  </a:lnTo>
                  <a:lnTo>
                    <a:pt x="248" y="2150"/>
                  </a:lnTo>
                  <a:lnTo>
                    <a:pt x="421" y="2347"/>
                  </a:lnTo>
                  <a:lnTo>
                    <a:pt x="618" y="2520"/>
                  </a:lnTo>
                  <a:lnTo>
                    <a:pt x="865" y="2668"/>
                  </a:lnTo>
                  <a:lnTo>
                    <a:pt x="1112" y="2742"/>
                  </a:lnTo>
                  <a:lnTo>
                    <a:pt x="1384" y="2767"/>
                  </a:lnTo>
                  <a:lnTo>
                    <a:pt x="1680" y="2742"/>
                  </a:lnTo>
                  <a:lnTo>
                    <a:pt x="1927" y="2668"/>
                  </a:lnTo>
                  <a:lnTo>
                    <a:pt x="2174" y="2520"/>
                  </a:lnTo>
                  <a:lnTo>
                    <a:pt x="2372" y="2347"/>
                  </a:lnTo>
                  <a:lnTo>
                    <a:pt x="2545" y="2150"/>
                  </a:lnTo>
                  <a:lnTo>
                    <a:pt x="2668" y="1927"/>
                  </a:lnTo>
                  <a:lnTo>
                    <a:pt x="2767" y="1656"/>
                  </a:lnTo>
                  <a:lnTo>
                    <a:pt x="2791" y="1384"/>
                  </a:lnTo>
                  <a:lnTo>
                    <a:pt x="2767" y="1088"/>
                  </a:lnTo>
                  <a:lnTo>
                    <a:pt x="2668" y="841"/>
                  </a:lnTo>
                  <a:lnTo>
                    <a:pt x="2545" y="594"/>
                  </a:lnTo>
                  <a:lnTo>
                    <a:pt x="2372" y="396"/>
                  </a:lnTo>
                  <a:lnTo>
                    <a:pt x="2174" y="223"/>
                  </a:lnTo>
                  <a:lnTo>
                    <a:pt x="1927" y="100"/>
                  </a:lnTo>
                  <a:lnTo>
                    <a:pt x="1680" y="26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8609875" y="-194650"/>
              <a:ext cx="69800" cy="69775"/>
            </a:xfrm>
            <a:custGeom>
              <a:rect b="b" l="l" r="r" t="t"/>
              <a:pathLst>
                <a:path extrusionOk="0" h="2791" w="2792">
                  <a:moveTo>
                    <a:pt x="1384" y="0"/>
                  </a:moveTo>
                  <a:lnTo>
                    <a:pt x="1112" y="25"/>
                  </a:lnTo>
                  <a:lnTo>
                    <a:pt x="865" y="124"/>
                  </a:lnTo>
                  <a:lnTo>
                    <a:pt x="618" y="247"/>
                  </a:lnTo>
                  <a:lnTo>
                    <a:pt x="421" y="420"/>
                  </a:lnTo>
                  <a:lnTo>
                    <a:pt x="248" y="617"/>
                  </a:lnTo>
                  <a:lnTo>
                    <a:pt x="124" y="864"/>
                  </a:lnTo>
                  <a:lnTo>
                    <a:pt x="25" y="1111"/>
                  </a:lnTo>
                  <a:lnTo>
                    <a:pt x="1" y="1383"/>
                  </a:lnTo>
                  <a:lnTo>
                    <a:pt x="25" y="1679"/>
                  </a:lnTo>
                  <a:lnTo>
                    <a:pt x="124" y="1926"/>
                  </a:lnTo>
                  <a:lnTo>
                    <a:pt x="248" y="2173"/>
                  </a:lnTo>
                  <a:lnTo>
                    <a:pt x="421" y="2371"/>
                  </a:lnTo>
                  <a:lnTo>
                    <a:pt x="618" y="2544"/>
                  </a:lnTo>
                  <a:lnTo>
                    <a:pt x="865" y="2667"/>
                  </a:lnTo>
                  <a:lnTo>
                    <a:pt x="1112" y="2766"/>
                  </a:lnTo>
                  <a:lnTo>
                    <a:pt x="1384" y="2791"/>
                  </a:lnTo>
                  <a:lnTo>
                    <a:pt x="1680" y="2766"/>
                  </a:lnTo>
                  <a:lnTo>
                    <a:pt x="1927" y="2667"/>
                  </a:lnTo>
                  <a:lnTo>
                    <a:pt x="2174" y="2544"/>
                  </a:lnTo>
                  <a:lnTo>
                    <a:pt x="2372" y="2371"/>
                  </a:lnTo>
                  <a:lnTo>
                    <a:pt x="2545" y="2173"/>
                  </a:lnTo>
                  <a:lnTo>
                    <a:pt x="2668" y="1926"/>
                  </a:lnTo>
                  <a:lnTo>
                    <a:pt x="2767" y="1679"/>
                  </a:lnTo>
                  <a:lnTo>
                    <a:pt x="2791" y="1383"/>
                  </a:lnTo>
                  <a:lnTo>
                    <a:pt x="2767" y="1111"/>
                  </a:lnTo>
                  <a:lnTo>
                    <a:pt x="2668" y="864"/>
                  </a:lnTo>
                  <a:lnTo>
                    <a:pt x="2545" y="617"/>
                  </a:lnTo>
                  <a:lnTo>
                    <a:pt x="2372" y="420"/>
                  </a:lnTo>
                  <a:lnTo>
                    <a:pt x="2174" y="247"/>
                  </a:lnTo>
                  <a:lnTo>
                    <a:pt x="1927" y="124"/>
                  </a:lnTo>
                  <a:lnTo>
                    <a:pt x="1680" y="25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8278950" y="-383600"/>
              <a:ext cx="69800" cy="69175"/>
            </a:xfrm>
            <a:custGeom>
              <a:rect b="b" l="l" r="r" t="t"/>
              <a:pathLst>
                <a:path extrusionOk="0" h="2767" w="2792">
                  <a:moveTo>
                    <a:pt x="1235" y="1"/>
                  </a:moveTo>
                  <a:lnTo>
                    <a:pt x="964" y="75"/>
                  </a:lnTo>
                  <a:lnTo>
                    <a:pt x="692" y="174"/>
                  </a:lnTo>
                  <a:lnTo>
                    <a:pt x="470" y="347"/>
                  </a:lnTo>
                  <a:lnTo>
                    <a:pt x="297" y="544"/>
                  </a:lnTo>
                  <a:lnTo>
                    <a:pt x="149" y="767"/>
                  </a:lnTo>
                  <a:lnTo>
                    <a:pt x="50" y="1013"/>
                  </a:lnTo>
                  <a:lnTo>
                    <a:pt x="1" y="1285"/>
                  </a:lnTo>
                  <a:lnTo>
                    <a:pt x="25" y="1557"/>
                  </a:lnTo>
                  <a:lnTo>
                    <a:pt x="75" y="1828"/>
                  </a:lnTo>
                  <a:lnTo>
                    <a:pt x="198" y="2075"/>
                  </a:lnTo>
                  <a:lnTo>
                    <a:pt x="346" y="2298"/>
                  </a:lnTo>
                  <a:lnTo>
                    <a:pt x="569" y="2495"/>
                  </a:lnTo>
                  <a:lnTo>
                    <a:pt x="791" y="2643"/>
                  </a:lnTo>
                  <a:lnTo>
                    <a:pt x="1038" y="2718"/>
                  </a:lnTo>
                  <a:lnTo>
                    <a:pt x="1309" y="2767"/>
                  </a:lnTo>
                  <a:lnTo>
                    <a:pt x="1556" y="2767"/>
                  </a:lnTo>
                  <a:lnTo>
                    <a:pt x="1828" y="2693"/>
                  </a:lnTo>
                  <a:lnTo>
                    <a:pt x="2100" y="2594"/>
                  </a:lnTo>
                  <a:lnTo>
                    <a:pt x="2322" y="2421"/>
                  </a:lnTo>
                  <a:lnTo>
                    <a:pt x="2495" y="2224"/>
                  </a:lnTo>
                  <a:lnTo>
                    <a:pt x="2643" y="2001"/>
                  </a:lnTo>
                  <a:lnTo>
                    <a:pt x="2742" y="1754"/>
                  </a:lnTo>
                  <a:lnTo>
                    <a:pt x="2791" y="1483"/>
                  </a:lnTo>
                  <a:lnTo>
                    <a:pt x="2767" y="1211"/>
                  </a:lnTo>
                  <a:lnTo>
                    <a:pt x="2717" y="939"/>
                  </a:lnTo>
                  <a:lnTo>
                    <a:pt x="2594" y="692"/>
                  </a:lnTo>
                  <a:lnTo>
                    <a:pt x="2445" y="470"/>
                  </a:lnTo>
                  <a:lnTo>
                    <a:pt x="2223" y="273"/>
                  </a:lnTo>
                  <a:lnTo>
                    <a:pt x="2001" y="124"/>
                  </a:lnTo>
                  <a:lnTo>
                    <a:pt x="1754" y="50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8938350" y="-763925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210" y="1"/>
                  </a:moveTo>
                  <a:lnTo>
                    <a:pt x="939" y="50"/>
                  </a:lnTo>
                  <a:lnTo>
                    <a:pt x="692" y="174"/>
                  </a:lnTo>
                  <a:lnTo>
                    <a:pt x="470" y="347"/>
                  </a:lnTo>
                  <a:lnTo>
                    <a:pt x="272" y="544"/>
                  </a:lnTo>
                  <a:lnTo>
                    <a:pt x="148" y="766"/>
                  </a:lnTo>
                  <a:lnTo>
                    <a:pt x="50" y="1013"/>
                  </a:lnTo>
                  <a:lnTo>
                    <a:pt x="0" y="1285"/>
                  </a:lnTo>
                  <a:lnTo>
                    <a:pt x="0" y="1557"/>
                  </a:lnTo>
                  <a:lnTo>
                    <a:pt x="74" y="1804"/>
                  </a:lnTo>
                  <a:lnTo>
                    <a:pt x="173" y="2075"/>
                  </a:lnTo>
                  <a:lnTo>
                    <a:pt x="346" y="2298"/>
                  </a:lnTo>
                  <a:lnTo>
                    <a:pt x="544" y="2471"/>
                  </a:lnTo>
                  <a:lnTo>
                    <a:pt x="766" y="2619"/>
                  </a:lnTo>
                  <a:lnTo>
                    <a:pt x="1038" y="2717"/>
                  </a:lnTo>
                  <a:lnTo>
                    <a:pt x="1285" y="2767"/>
                  </a:lnTo>
                  <a:lnTo>
                    <a:pt x="1556" y="2742"/>
                  </a:lnTo>
                  <a:lnTo>
                    <a:pt x="1828" y="2693"/>
                  </a:lnTo>
                  <a:lnTo>
                    <a:pt x="2075" y="2569"/>
                  </a:lnTo>
                  <a:lnTo>
                    <a:pt x="2297" y="2421"/>
                  </a:lnTo>
                  <a:lnTo>
                    <a:pt x="2495" y="2224"/>
                  </a:lnTo>
                  <a:lnTo>
                    <a:pt x="2643" y="1977"/>
                  </a:lnTo>
                  <a:lnTo>
                    <a:pt x="2717" y="1730"/>
                  </a:lnTo>
                  <a:lnTo>
                    <a:pt x="2766" y="1483"/>
                  </a:lnTo>
                  <a:lnTo>
                    <a:pt x="2766" y="1211"/>
                  </a:lnTo>
                  <a:lnTo>
                    <a:pt x="2692" y="939"/>
                  </a:lnTo>
                  <a:lnTo>
                    <a:pt x="2593" y="668"/>
                  </a:lnTo>
                  <a:lnTo>
                    <a:pt x="2421" y="445"/>
                  </a:lnTo>
                  <a:lnTo>
                    <a:pt x="2223" y="273"/>
                  </a:lnTo>
                  <a:lnTo>
                    <a:pt x="2001" y="124"/>
                  </a:lnTo>
                  <a:lnTo>
                    <a:pt x="1754" y="26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8940200" y="-382975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285" y="1"/>
                  </a:moveTo>
                  <a:lnTo>
                    <a:pt x="1013" y="50"/>
                  </a:lnTo>
                  <a:lnTo>
                    <a:pt x="766" y="124"/>
                  </a:lnTo>
                  <a:lnTo>
                    <a:pt x="544" y="272"/>
                  </a:lnTo>
                  <a:lnTo>
                    <a:pt x="346" y="470"/>
                  </a:lnTo>
                  <a:lnTo>
                    <a:pt x="173" y="692"/>
                  </a:lnTo>
                  <a:lnTo>
                    <a:pt x="50" y="939"/>
                  </a:lnTo>
                  <a:lnTo>
                    <a:pt x="0" y="1211"/>
                  </a:lnTo>
                  <a:lnTo>
                    <a:pt x="0" y="1482"/>
                  </a:lnTo>
                  <a:lnTo>
                    <a:pt x="25" y="1754"/>
                  </a:lnTo>
                  <a:lnTo>
                    <a:pt x="124" y="2001"/>
                  </a:lnTo>
                  <a:lnTo>
                    <a:pt x="272" y="2223"/>
                  </a:lnTo>
                  <a:lnTo>
                    <a:pt x="445" y="2421"/>
                  </a:lnTo>
                  <a:lnTo>
                    <a:pt x="692" y="2594"/>
                  </a:lnTo>
                  <a:lnTo>
                    <a:pt x="939" y="2693"/>
                  </a:lnTo>
                  <a:lnTo>
                    <a:pt x="1211" y="2767"/>
                  </a:lnTo>
                  <a:lnTo>
                    <a:pt x="1482" y="2767"/>
                  </a:lnTo>
                  <a:lnTo>
                    <a:pt x="1729" y="2717"/>
                  </a:lnTo>
                  <a:lnTo>
                    <a:pt x="1976" y="2643"/>
                  </a:lnTo>
                  <a:lnTo>
                    <a:pt x="2223" y="2495"/>
                  </a:lnTo>
                  <a:lnTo>
                    <a:pt x="2421" y="2297"/>
                  </a:lnTo>
                  <a:lnTo>
                    <a:pt x="2569" y="2075"/>
                  </a:lnTo>
                  <a:lnTo>
                    <a:pt x="2692" y="1828"/>
                  </a:lnTo>
                  <a:lnTo>
                    <a:pt x="2742" y="1556"/>
                  </a:lnTo>
                  <a:lnTo>
                    <a:pt x="2766" y="1285"/>
                  </a:lnTo>
                  <a:lnTo>
                    <a:pt x="2717" y="1013"/>
                  </a:lnTo>
                  <a:lnTo>
                    <a:pt x="2618" y="766"/>
                  </a:lnTo>
                  <a:lnTo>
                    <a:pt x="2470" y="544"/>
                  </a:lnTo>
                  <a:lnTo>
                    <a:pt x="2297" y="346"/>
                  </a:lnTo>
                  <a:lnTo>
                    <a:pt x="2075" y="173"/>
                  </a:lnTo>
                  <a:lnTo>
                    <a:pt x="1803" y="75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8280800" y="-763300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285" y="1"/>
                  </a:moveTo>
                  <a:lnTo>
                    <a:pt x="1013" y="25"/>
                  </a:lnTo>
                  <a:lnTo>
                    <a:pt x="766" y="124"/>
                  </a:lnTo>
                  <a:lnTo>
                    <a:pt x="544" y="272"/>
                  </a:lnTo>
                  <a:lnTo>
                    <a:pt x="346" y="445"/>
                  </a:lnTo>
                  <a:lnTo>
                    <a:pt x="173" y="692"/>
                  </a:lnTo>
                  <a:lnTo>
                    <a:pt x="75" y="939"/>
                  </a:lnTo>
                  <a:lnTo>
                    <a:pt x="1" y="1211"/>
                  </a:lnTo>
                  <a:lnTo>
                    <a:pt x="1" y="1482"/>
                  </a:lnTo>
                  <a:lnTo>
                    <a:pt x="50" y="1729"/>
                  </a:lnTo>
                  <a:lnTo>
                    <a:pt x="124" y="1976"/>
                  </a:lnTo>
                  <a:lnTo>
                    <a:pt x="272" y="2223"/>
                  </a:lnTo>
                  <a:lnTo>
                    <a:pt x="470" y="2421"/>
                  </a:lnTo>
                  <a:lnTo>
                    <a:pt x="692" y="2569"/>
                  </a:lnTo>
                  <a:lnTo>
                    <a:pt x="939" y="2692"/>
                  </a:lnTo>
                  <a:lnTo>
                    <a:pt x="1211" y="2742"/>
                  </a:lnTo>
                  <a:lnTo>
                    <a:pt x="1482" y="2767"/>
                  </a:lnTo>
                  <a:lnTo>
                    <a:pt x="1754" y="2717"/>
                  </a:lnTo>
                  <a:lnTo>
                    <a:pt x="2001" y="2618"/>
                  </a:lnTo>
                  <a:lnTo>
                    <a:pt x="2223" y="2470"/>
                  </a:lnTo>
                  <a:lnTo>
                    <a:pt x="2421" y="2297"/>
                  </a:lnTo>
                  <a:lnTo>
                    <a:pt x="2594" y="2075"/>
                  </a:lnTo>
                  <a:lnTo>
                    <a:pt x="2693" y="1803"/>
                  </a:lnTo>
                  <a:lnTo>
                    <a:pt x="2767" y="1556"/>
                  </a:lnTo>
                  <a:lnTo>
                    <a:pt x="2767" y="1285"/>
                  </a:lnTo>
                  <a:lnTo>
                    <a:pt x="2717" y="1013"/>
                  </a:lnTo>
                  <a:lnTo>
                    <a:pt x="2643" y="766"/>
                  </a:lnTo>
                  <a:lnTo>
                    <a:pt x="2495" y="544"/>
                  </a:lnTo>
                  <a:lnTo>
                    <a:pt x="2297" y="346"/>
                  </a:lnTo>
                  <a:lnTo>
                    <a:pt x="2075" y="173"/>
                  </a:lnTo>
                  <a:lnTo>
                    <a:pt x="1828" y="50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8264125" y="-920750"/>
              <a:ext cx="761300" cy="760700"/>
            </a:xfrm>
            <a:custGeom>
              <a:rect b="b" l="l" r="r" t="t"/>
              <a:pathLst>
                <a:path extrusionOk="0" h="30428" w="30452">
                  <a:moveTo>
                    <a:pt x="15214" y="7262"/>
                  </a:moveTo>
                  <a:lnTo>
                    <a:pt x="15609" y="7286"/>
                  </a:lnTo>
                  <a:lnTo>
                    <a:pt x="15979" y="7311"/>
                  </a:lnTo>
                  <a:lnTo>
                    <a:pt x="16325" y="7336"/>
                  </a:lnTo>
                  <a:lnTo>
                    <a:pt x="16696" y="7410"/>
                  </a:lnTo>
                  <a:lnTo>
                    <a:pt x="17041" y="7484"/>
                  </a:lnTo>
                  <a:lnTo>
                    <a:pt x="17387" y="7558"/>
                  </a:lnTo>
                  <a:lnTo>
                    <a:pt x="17733" y="7682"/>
                  </a:lnTo>
                  <a:lnTo>
                    <a:pt x="18079" y="7805"/>
                  </a:lnTo>
                  <a:lnTo>
                    <a:pt x="18474" y="7978"/>
                  </a:lnTo>
                  <a:lnTo>
                    <a:pt x="18844" y="8151"/>
                  </a:lnTo>
                  <a:lnTo>
                    <a:pt x="19190" y="8348"/>
                  </a:lnTo>
                  <a:lnTo>
                    <a:pt x="19536" y="8546"/>
                  </a:lnTo>
                  <a:lnTo>
                    <a:pt x="19881" y="8768"/>
                  </a:lnTo>
                  <a:lnTo>
                    <a:pt x="20227" y="9040"/>
                  </a:lnTo>
                  <a:lnTo>
                    <a:pt x="20499" y="9287"/>
                  </a:lnTo>
                  <a:lnTo>
                    <a:pt x="20771" y="9509"/>
                  </a:lnTo>
                  <a:lnTo>
                    <a:pt x="21017" y="9781"/>
                  </a:lnTo>
                  <a:lnTo>
                    <a:pt x="21264" y="10052"/>
                  </a:lnTo>
                  <a:lnTo>
                    <a:pt x="21487" y="10324"/>
                  </a:lnTo>
                  <a:lnTo>
                    <a:pt x="21709" y="10620"/>
                  </a:lnTo>
                  <a:lnTo>
                    <a:pt x="21907" y="10917"/>
                  </a:lnTo>
                  <a:lnTo>
                    <a:pt x="22104" y="11213"/>
                  </a:lnTo>
                  <a:lnTo>
                    <a:pt x="22277" y="11534"/>
                  </a:lnTo>
                  <a:lnTo>
                    <a:pt x="22425" y="11855"/>
                  </a:lnTo>
                  <a:lnTo>
                    <a:pt x="22573" y="12201"/>
                  </a:lnTo>
                  <a:lnTo>
                    <a:pt x="22697" y="12522"/>
                  </a:lnTo>
                  <a:lnTo>
                    <a:pt x="22820" y="12893"/>
                  </a:lnTo>
                  <a:lnTo>
                    <a:pt x="22919" y="13238"/>
                  </a:lnTo>
                  <a:lnTo>
                    <a:pt x="22993" y="13609"/>
                  </a:lnTo>
                  <a:lnTo>
                    <a:pt x="23067" y="13979"/>
                  </a:lnTo>
                  <a:lnTo>
                    <a:pt x="23117" y="14325"/>
                  </a:lnTo>
                  <a:lnTo>
                    <a:pt x="23166" y="14769"/>
                  </a:lnTo>
                  <a:lnTo>
                    <a:pt x="23166" y="15214"/>
                  </a:lnTo>
                  <a:lnTo>
                    <a:pt x="23141" y="15881"/>
                  </a:lnTo>
                  <a:lnTo>
                    <a:pt x="23067" y="16474"/>
                  </a:lnTo>
                  <a:lnTo>
                    <a:pt x="22993" y="16844"/>
                  </a:lnTo>
                  <a:lnTo>
                    <a:pt x="22919" y="17190"/>
                  </a:lnTo>
                  <a:lnTo>
                    <a:pt x="22820" y="17560"/>
                  </a:lnTo>
                  <a:lnTo>
                    <a:pt x="22697" y="17906"/>
                  </a:lnTo>
                  <a:lnTo>
                    <a:pt x="22573" y="18252"/>
                  </a:lnTo>
                  <a:lnTo>
                    <a:pt x="22425" y="18573"/>
                  </a:lnTo>
                  <a:lnTo>
                    <a:pt x="22277" y="18894"/>
                  </a:lnTo>
                  <a:lnTo>
                    <a:pt x="22104" y="19215"/>
                  </a:lnTo>
                  <a:lnTo>
                    <a:pt x="21907" y="19536"/>
                  </a:lnTo>
                  <a:lnTo>
                    <a:pt x="21709" y="19832"/>
                  </a:lnTo>
                  <a:lnTo>
                    <a:pt x="21487" y="20104"/>
                  </a:lnTo>
                  <a:lnTo>
                    <a:pt x="21264" y="20400"/>
                  </a:lnTo>
                  <a:lnTo>
                    <a:pt x="21017" y="20647"/>
                  </a:lnTo>
                  <a:lnTo>
                    <a:pt x="20771" y="20919"/>
                  </a:lnTo>
                  <a:lnTo>
                    <a:pt x="20499" y="21166"/>
                  </a:lnTo>
                  <a:lnTo>
                    <a:pt x="20227" y="21388"/>
                  </a:lnTo>
                  <a:lnTo>
                    <a:pt x="19980" y="21586"/>
                  </a:lnTo>
                  <a:lnTo>
                    <a:pt x="19709" y="21783"/>
                  </a:lnTo>
                  <a:lnTo>
                    <a:pt x="19388" y="21981"/>
                  </a:lnTo>
                  <a:lnTo>
                    <a:pt x="19042" y="22178"/>
                  </a:lnTo>
                  <a:lnTo>
                    <a:pt x="18696" y="22351"/>
                  </a:lnTo>
                  <a:lnTo>
                    <a:pt x="18350" y="22524"/>
                  </a:lnTo>
                  <a:lnTo>
                    <a:pt x="18079" y="22648"/>
                  </a:lnTo>
                  <a:lnTo>
                    <a:pt x="17733" y="22746"/>
                  </a:lnTo>
                  <a:lnTo>
                    <a:pt x="17387" y="22870"/>
                  </a:lnTo>
                  <a:lnTo>
                    <a:pt x="17041" y="22944"/>
                  </a:lnTo>
                  <a:lnTo>
                    <a:pt x="16696" y="23018"/>
                  </a:lnTo>
                  <a:lnTo>
                    <a:pt x="16325" y="23092"/>
                  </a:lnTo>
                  <a:lnTo>
                    <a:pt x="15979" y="23117"/>
                  </a:lnTo>
                  <a:lnTo>
                    <a:pt x="15609" y="23166"/>
                  </a:lnTo>
                  <a:lnTo>
                    <a:pt x="14843" y="23166"/>
                  </a:lnTo>
                  <a:lnTo>
                    <a:pt x="14473" y="23117"/>
                  </a:lnTo>
                  <a:lnTo>
                    <a:pt x="14127" y="23092"/>
                  </a:lnTo>
                  <a:lnTo>
                    <a:pt x="13757" y="23018"/>
                  </a:lnTo>
                  <a:lnTo>
                    <a:pt x="13411" y="22944"/>
                  </a:lnTo>
                  <a:lnTo>
                    <a:pt x="13065" y="22870"/>
                  </a:lnTo>
                  <a:lnTo>
                    <a:pt x="12719" y="22746"/>
                  </a:lnTo>
                  <a:lnTo>
                    <a:pt x="12374" y="22648"/>
                  </a:lnTo>
                  <a:lnTo>
                    <a:pt x="12226" y="22574"/>
                  </a:lnTo>
                  <a:lnTo>
                    <a:pt x="11830" y="22401"/>
                  </a:lnTo>
                  <a:lnTo>
                    <a:pt x="11435" y="22203"/>
                  </a:lnTo>
                  <a:lnTo>
                    <a:pt x="11040" y="21981"/>
                  </a:lnTo>
                  <a:lnTo>
                    <a:pt x="10670" y="21734"/>
                  </a:lnTo>
                  <a:lnTo>
                    <a:pt x="10225" y="21388"/>
                  </a:lnTo>
                  <a:lnTo>
                    <a:pt x="9953" y="21166"/>
                  </a:lnTo>
                  <a:lnTo>
                    <a:pt x="9682" y="20919"/>
                  </a:lnTo>
                  <a:lnTo>
                    <a:pt x="9435" y="20647"/>
                  </a:lnTo>
                  <a:lnTo>
                    <a:pt x="9188" y="20400"/>
                  </a:lnTo>
                  <a:lnTo>
                    <a:pt x="8966" y="20104"/>
                  </a:lnTo>
                  <a:lnTo>
                    <a:pt x="8743" y="19832"/>
                  </a:lnTo>
                  <a:lnTo>
                    <a:pt x="8546" y="19536"/>
                  </a:lnTo>
                  <a:lnTo>
                    <a:pt x="8348" y="19215"/>
                  </a:lnTo>
                  <a:lnTo>
                    <a:pt x="8175" y="18894"/>
                  </a:lnTo>
                  <a:lnTo>
                    <a:pt x="8027" y="18573"/>
                  </a:lnTo>
                  <a:lnTo>
                    <a:pt x="7879" y="18252"/>
                  </a:lnTo>
                  <a:lnTo>
                    <a:pt x="7731" y="17906"/>
                  </a:lnTo>
                  <a:lnTo>
                    <a:pt x="7632" y="17560"/>
                  </a:lnTo>
                  <a:lnTo>
                    <a:pt x="7533" y="17190"/>
                  </a:lnTo>
                  <a:lnTo>
                    <a:pt x="7434" y="16844"/>
                  </a:lnTo>
                  <a:lnTo>
                    <a:pt x="7385" y="16474"/>
                  </a:lnTo>
                  <a:lnTo>
                    <a:pt x="7336" y="16103"/>
                  </a:lnTo>
                  <a:lnTo>
                    <a:pt x="7286" y="15659"/>
                  </a:lnTo>
                  <a:lnTo>
                    <a:pt x="7286" y="15214"/>
                  </a:lnTo>
                  <a:lnTo>
                    <a:pt x="7286" y="14868"/>
                  </a:lnTo>
                  <a:lnTo>
                    <a:pt x="7311" y="14523"/>
                  </a:lnTo>
                  <a:lnTo>
                    <a:pt x="7385" y="13979"/>
                  </a:lnTo>
                  <a:lnTo>
                    <a:pt x="7434" y="13609"/>
                  </a:lnTo>
                  <a:lnTo>
                    <a:pt x="7533" y="13238"/>
                  </a:lnTo>
                  <a:lnTo>
                    <a:pt x="7632" y="12893"/>
                  </a:lnTo>
                  <a:lnTo>
                    <a:pt x="7731" y="12522"/>
                  </a:lnTo>
                  <a:lnTo>
                    <a:pt x="7879" y="12201"/>
                  </a:lnTo>
                  <a:lnTo>
                    <a:pt x="8027" y="11855"/>
                  </a:lnTo>
                  <a:lnTo>
                    <a:pt x="8175" y="11534"/>
                  </a:lnTo>
                  <a:lnTo>
                    <a:pt x="8348" y="11213"/>
                  </a:lnTo>
                  <a:lnTo>
                    <a:pt x="8546" y="10917"/>
                  </a:lnTo>
                  <a:lnTo>
                    <a:pt x="8743" y="10620"/>
                  </a:lnTo>
                  <a:lnTo>
                    <a:pt x="8966" y="10324"/>
                  </a:lnTo>
                  <a:lnTo>
                    <a:pt x="9188" y="10052"/>
                  </a:lnTo>
                  <a:lnTo>
                    <a:pt x="9435" y="9781"/>
                  </a:lnTo>
                  <a:lnTo>
                    <a:pt x="9682" y="9509"/>
                  </a:lnTo>
                  <a:lnTo>
                    <a:pt x="9953" y="9287"/>
                  </a:lnTo>
                  <a:lnTo>
                    <a:pt x="10225" y="9040"/>
                  </a:lnTo>
                  <a:lnTo>
                    <a:pt x="10275" y="9015"/>
                  </a:lnTo>
                  <a:lnTo>
                    <a:pt x="10596" y="8768"/>
                  </a:lnTo>
                  <a:lnTo>
                    <a:pt x="10917" y="8546"/>
                  </a:lnTo>
                  <a:lnTo>
                    <a:pt x="11262" y="8324"/>
                  </a:lnTo>
                  <a:lnTo>
                    <a:pt x="11608" y="8151"/>
                  </a:lnTo>
                  <a:lnTo>
                    <a:pt x="11979" y="7953"/>
                  </a:lnTo>
                  <a:lnTo>
                    <a:pt x="12374" y="7805"/>
                  </a:lnTo>
                  <a:lnTo>
                    <a:pt x="12719" y="7682"/>
                  </a:lnTo>
                  <a:lnTo>
                    <a:pt x="13065" y="7558"/>
                  </a:lnTo>
                  <a:lnTo>
                    <a:pt x="13411" y="7484"/>
                  </a:lnTo>
                  <a:lnTo>
                    <a:pt x="13757" y="7410"/>
                  </a:lnTo>
                  <a:lnTo>
                    <a:pt x="14127" y="7336"/>
                  </a:lnTo>
                  <a:lnTo>
                    <a:pt x="14473" y="7311"/>
                  </a:lnTo>
                  <a:lnTo>
                    <a:pt x="14843" y="7286"/>
                  </a:lnTo>
                  <a:lnTo>
                    <a:pt x="15214" y="7262"/>
                  </a:lnTo>
                  <a:close/>
                  <a:moveTo>
                    <a:pt x="14621" y="1"/>
                  </a:moveTo>
                  <a:lnTo>
                    <a:pt x="14028" y="50"/>
                  </a:lnTo>
                  <a:lnTo>
                    <a:pt x="13436" y="100"/>
                  </a:lnTo>
                  <a:lnTo>
                    <a:pt x="12843" y="174"/>
                  </a:lnTo>
                  <a:lnTo>
                    <a:pt x="12374" y="248"/>
                  </a:lnTo>
                  <a:lnTo>
                    <a:pt x="11732" y="396"/>
                  </a:lnTo>
                  <a:lnTo>
                    <a:pt x="11114" y="569"/>
                  </a:lnTo>
                  <a:lnTo>
                    <a:pt x="10497" y="742"/>
                  </a:lnTo>
                  <a:lnTo>
                    <a:pt x="9879" y="964"/>
                  </a:lnTo>
                  <a:lnTo>
                    <a:pt x="9287" y="1186"/>
                  </a:lnTo>
                  <a:lnTo>
                    <a:pt x="8694" y="1458"/>
                  </a:lnTo>
                  <a:lnTo>
                    <a:pt x="8126" y="1754"/>
                  </a:lnTo>
                  <a:lnTo>
                    <a:pt x="7558" y="2051"/>
                  </a:lnTo>
                  <a:lnTo>
                    <a:pt x="7039" y="2397"/>
                  </a:lnTo>
                  <a:lnTo>
                    <a:pt x="6496" y="2742"/>
                  </a:lnTo>
                  <a:lnTo>
                    <a:pt x="6002" y="3113"/>
                  </a:lnTo>
                  <a:lnTo>
                    <a:pt x="5483" y="3508"/>
                  </a:lnTo>
                  <a:lnTo>
                    <a:pt x="5014" y="3928"/>
                  </a:lnTo>
                  <a:lnTo>
                    <a:pt x="4570" y="4348"/>
                  </a:lnTo>
                  <a:lnTo>
                    <a:pt x="4125" y="4817"/>
                  </a:lnTo>
                  <a:lnTo>
                    <a:pt x="3705" y="5286"/>
                  </a:lnTo>
                  <a:lnTo>
                    <a:pt x="3409" y="5607"/>
                  </a:lnTo>
                  <a:lnTo>
                    <a:pt x="3137" y="5953"/>
                  </a:lnTo>
                  <a:lnTo>
                    <a:pt x="2791" y="6447"/>
                  </a:lnTo>
                  <a:lnTo>
                    <a:pt x="2470" y="6916"/>
                  </a:lnTo>
                  <a:lnTo>
                    <a:pt x="2149" y="7435"/>
                  </a:lnTo>
                  <a:lnTo>
                    <a:pt x="1853" y="7929"/>
                  </a:lnTo>
                  <a:lnTo>
                    <a:pt x="1581" y="8472"/>
                  </a:lnTo>
                  <a:lnTo>
                    <a:pt x="1334" y="8990"/>
                  </a:lnTo>
                  <a:lnTo>
                    <a:pt x="1087" y="9558"/>
                  </a:lnTo>
                  <a:lnTo>
                    <a:pt x="890" y="10102"/>
                  </a:lnTo>
                  <a:lnTo>
                    <a:pt x="840" y="10201"/>
                  </a:lnTo>
                  <a:lnTo>
                    <a:pt x="643" y="10793"/>
                  </a:lnTo>
                  <a:lnTo>
                    <a:pt x="495" y="11411"/>
                  </a:lnTo>
                  <a:lnTo>
                    <a:pt x="347" y="12003"/>
                  </a:lnTo>
                  <a:lnTo>
                    <a:pt x="223" y="12646"/>
                  </a:lnTo>
                  <a:lnTo>
                    <a:pt x="124" y="13263"/>
                  </a:lnTo>
                  <a:lnTo>
                    <a:pt x="50" y="13905"/>
                  </a:lnTo>
                  <a:lnTo>
                    <a:pt x="25" y="14572"/>
                  </a:lnTo>
                  <a:lnTo>
                    <a:pt x="1" y="15214"/>
                  </a:lnTo>
                  <a:lnTo>
                    <a:pt x="25" y="15881"/>
                  </a:lnTo>
                  <a:lnTo>
                    <a:pt x="50" y="16523"/>
                  </a:lnTo>
                  <a:lnTo>
                    <a:pt x="124" y="17165"/>
                  </a:lnTo>
                  <a:lnTo>
                    <a:pt x="223" y="17807"/>
                  </a:lnTo>
                  <a:lnTo>
                    <a:pt x="347" y="18425"/>
                  </a:lnTo>
                  <a:lnTo>
                    <a:pt x="495" y="19042"/>
                  </a:lnTo>
                  <a:lnTo>
                    <a:pt x="643" y="19635"/>
                  </a:lnTo>
                  <a:lnTo>
                    <a:pt x="840" y="20227"/>
                  </a:lnTo>
                  <a:lnTo>
                    <a:pt x="1087" y="20894"/>
                  </a:lnTo>
                  <a:lnTo>
                    <a:pt x="1359" y="21536"/>
                  </a:lnTo>
                  <a:lnTo>
                    <a:pt x="1730" y="22253"/>
                  </a:lnTo>
                  <a:lnTo>
                    <a:pt x="2125" y="22969"/>
                  </a:lnTo>
                  <a:lnTo>
                    <a:pt x="2545" y="23660"/>
                  </a:lnTo>
                  <a:lnTo>
                    <a:pt x="3014" y="24302"/>
                  </a:lnTo>
                  <a:lnTo>
                    <a:pt x="3360" y="24747"/>
                  </a:lnTo>
                  <a:lnTo>
                    <a:pt x="3705" y="25167"/>
                  </a:lnTo>
                  <a:lnTo>
                    <a:pt x="4125" y="25636"/>
                  </a:lnTo>
                  <a:lnTo>
                    <a:pt x="4570" y="26080"/>
                  </a:lnTo>
                  <a:lnTo>
                    <a:pt x="5014" y="26500"/>
                  </a:lnTo>
                  <a:lnTo>
                    <a:pt x="5483" y="26920"/>
                  </a:lnTo>
                  <a:lnTo>
                    <a:pt x="6002" y="27315"/>
                  </a:lnTo>
                  <a:lnTo>
                    <a:pt x="6496" y="27686"/>
                  </a:lnTo>
                  <a:lnTo>
                    <a:pt x="7039" y="28056"/>
                  </a:lnTo>
                  <a:lnTo>
                    <a:pt x="7558" y="28377"/>
                  </a:lnTo>
                  <a:lnTo>
                    <a:pt x="8126" y="28698"/>
                  </a:lnTo>
                  <a:lnTo>
                    <a:pt x="8694" y="28970"/>
                  </a:lnTo>
                  <a:lnTo>
                    <a:pt x="9287" y="29242"/>
                  </a:lnTo>
                  <a:lnTo>
                    <a:pt x="9879" y="29464"/>
                  </a:lnTo>
                  <a:lnTo>
                    <a:pt x="10497" y="29686"/>
                  </a:lnTo>
                  <a:lnTo>
                    <a:pt x="11114" y="29884"/>
                  </a:lnTo>
                  <a:lnTo>
                    <a:pt x="11732" y="30032"/>
                  </a:lnTo>
                  <a:lnTo>
                    <a:pt x="12374" y="30180"/>
                  </a:lnTo>
                  <a:lnTo>
                    <a:pt x="13263" y="30304"/>
                  </a:lnTo>
                  <a:lnTo>
                    <a:pt x="13757" y="30378"/>
                  </a:lnTo>
                  <a:lnTo>
                    <a:pt x="14226" y="30402"/>
                  </a:lnTo>
                  <a:lnTo>
                    <a:pt x="14720" y="30427"/>
                  </a:lnTo>
                  <a:lnTo>
                    <a:pt x="15831" y="30427"/>
                  </a:lnTo>
                  <a:lnTo>
                    <a:pt x="16424" y="30402"/>
                  </a:lnTo>
                  <a:lnTo>
                    <a:pt x="17017" y="30328"/>
                  </a:lnTo>
                  <a:lnTo>
                    <a:pt x="17609" y="30254"/>
                  </a:lnTo>
                  <a:lnTo>
                    <a:pt x="18079" y="30180"/>
                  </a:lnTo>
                  <a:lnTo>
                    <a:pt x="18721" y="30032"/>
                  </a:lnTo>
                  <a:lnTo>
                    <a:pt x="19338" y="29884"/>
                  </a:lnTo>
                  <a:lnTo>
                    <a:pt x="19956" y="29686"/>
                  </a:lnTo>
                  <a:lnTo>
                    <a:pt x="20573" y="29464"/>
                  </a:lnTo>
                  <a:lnTo>
                    <a:pt x="21166" y="29242"/>
                  </a:lnTo>
                  <a:lnTo>
                    <a:pt x="21758" y="28970"/>
                  </a:lnTo>
                  <a:lnTo>
                    <a:pt x="22326" y="28698"/>
                  </a:lnTo>
                  <a:lnTo>
                    <a:pt x="22870" y="28377"/>
                  </a:lnTo>
                  <a:lnTo>
                    <a:pt x="23413" y="28056"/>
                  </a:lnTo>
                  <a:lnTo>
                    <a:pt x="23956" y="27686"/>
                  </a:lnTo>
                  <a:lnTo>
                    <a:pt x="24450" y="27315"/>
                  </a:lnTo>
                  <a:lnTo>
                    <a:pt x="24944" y="26920"/>
                  </a:lnTo>
                  <a:lnTo>
                    <a:pt x="25438" y="26525"/>
                  </a:lnTo>
                  <a:lnTo>
                    <a:pt x="25883" y="26080"/>
                  </a:lnTo>
                  <a:lnTo>
                    <a:pt x="26327" y="25636"/>
                  </a:lnTo>
                  <a:lnTo>
                    <a:pt x="26747" y="25167"/>
                  </a:lnTo>
                  <a:lnTo>
                    <a:pt x="27315" y="24475"/>
                  </a:lnTo>
                  <a:lnTo>
                    <a:pt x="27611" y="24080"/>
                  </a:lnTo>
                  <a:lnTo>
                    <a:pt x="27883" y="23660"/>
                  </a:lnTo>
                  <a:lnTo>
                    <a:pt x="28155" y="23265"/>
                  </a:lnTo>
                  <a:lnTo>
                    <a:pt x="28402" y="22821"/>
                  </a:lnTo>
                  <a:lnTo>
                    <a:pt x="28649" y="22401"/>
                  </a:lnTo>
                  <a:lnTo>
                    <a:pt x="28871" y="21956"/>
                  </a:lnTo>
                  <a:lnTo>
                    <a:pt x="29093" y="21487"/>
                  </a:lnTo>
                  <a:lnTo>
                    <a:pt x="29291" y="21042"/>
                  </a:lnTo>
                  <a:lnTo>
                    <a:pt x="29439" y="20647"/>
                  </a:lnTo>
                  <a:lnTo>
                    <a:pt x="29587" y="20227"/>
                  </a:lnTo>
                  <a:lnTo>
                    <a:pt x="29785" y="19635"/>
                  </a:lnTo>
                  <a:lnTo>
                    <a:pt x="29958" y="19042"/>
                  </a:lnTo>
                  <a:lnTo>
                    <a:pt x="30106" y="18425"/>
                  </a:lnTo>
                  <a:lnTo>
                    <a:pt x="30229" y="17807"/>
                  </a:lnTo>
                  <a:lnTo>
                    <a:pt x="30328" y="17165"/>
                  </a:lnTo>
                  <a:lnTo>
                    <a:pt x="30402" y="16523"/>
                  </a:lnTo>
                  <a:lnTo>
                    <a:pt x="30427" y="15881"/>
                  </a:lnTo>
                  <a:lnTo>
                    <a:pt x="30452" y="15214"/>
                  </a:lnTo>
                  <a:lnTo>
                    <a:pt x="30427" y="14572"/>
                  </a:lnTo>
                  <a:lnTo>
                    <a:pt x="30402" y="13905"/>
                  </a:lnTo>
                  <a:lnTo>
                    <a:pt x="30328" y="13263"/>
                  </a:lnTo>
                  <a:lnTo>
                    <a:pt x="30229" y="12646"/>
                  </a:lnTo>
                  <a:lnTo>
                    <a:pt x="30106" y="12003"/>
                  </a:lnTo>
                  <a:lnTo>
                    <a:pt x="29958" y="11411"/>
                  </a:lnTo>
                  <a:lnTo>
                    <a:pt x="29785" y="10793"/>
                  </a:lnTo>
                  <a:lnTo>
                    <a:pt x="29587" y="10201"/>
                  </a:lnTo>
                  <a:lnTo>
                    <a:pt x="29488" y="9880"/>
                  </a:lnTo>
                  <a:lnTo>
                    <a:pt x="29241" y="9237"/>
                  </a:lnTo>
                  <a:lnTo>
                    <a:pt x="28945" y="8620"/>
                  </a:lnTo>
                  <a:lnTo>
                    <a:pt x="28649" y="8027"/>
                  </a:lnTo>
                  <a:lnTo>
                    <a:pt x="28328" y="7435"/>
                  </a:lnTo>
                  <a:lnTo>
                    <a:pt x="27957" y="6867"/>
                  </a:lnTo>
                  <a:lnTo>
                    <a:pt x="27587" y="6323"/>
                  </a:lnTo>
                  <a:lnTo>
                    <a:pt x="27167" y="5780"/>
                  </a:lnTo>
                  <a:lnTo>
                    <a:pt x="26747" y="5286"/>
                  </a:lnTo>
                  <a:lnTo>
                    <a:pt x="26624" y="5138"/>
                  </a:lnTo>
                  <a:lnTo>
                    <a:pt x="26204" y="4693"/>
                  </a:lnTo>
                  <a:lnTo>
                    <a:pt x="25784" y="4249"/>
                  </a:lnTo>
                  <a:lnTo>
                    <a:pt x="25315" y="3829"/>
                  </a:lnTo>
                  <a:lnTo>
                    <a:pt x="24845" y="3409"/>
                  </a:lnTo>
                  <a:lnTo>
                    <a:pt x="24351" y="3039"/>
                  </a:lnTo>
                  <a:lnTo>
                    <a:pt x="23858" y="2668"/>
                  </a:lnTo>
                  <a:lnTo>
                    <a:pt x="23339" y="2322"/>
                  </a:lnTo>
                  <a:lnTo>
                    <a:pt x="22796" y="2001"/>
                  </a:lnTo>
                  <a:lnTo>
                    <a:pt x="22252" y="1705"/>
                  </a:lnTo>
                  <a:lnTo>
                    <a:pt x="21684" y="1433"/>
                  </a:lnTo>
                  <a:lnTo>
                    <a:pt x="21116" y="1186"/>
                  </a:lnTo>
                  <a:lnTo>
                    <a:pt x="20524" y="939"/>
                  </a:lnTo>
                  <a:lnTo>
                    <a:pt x="19931" y="742"/>
                  </a:lnTo>
                  <a:lnTo>
                    <a:pt x="19313" y="544"/>
                  </a:lnTo>
                  <a:lnTo>
                    <a:pt x="18696" y="396"/>
                  </a:lnTo>
                  <a:lnTo>
                    <a:pt x="18079" y="248"/>
                  </a:lnTo>
                  <a:lnTo>
                    <a:pt x="17264" y="124"/>
                  </a:lnTo>
                  <a:lnTo>
                    <a:pt x="16770" y="75"/>
                  </a:lnTo>
                  <a:lnTo>
                    <a:pt x="16251" y="26"/>
                  </a:lnTo>
                  <a:lnTo>
                    <a:pt x="15732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30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8285125" y="-788600"/>
              <a:ext cx="234650" cy="217350"/>
            </a:xfrm>
            <a:custGeom>
              <a:rect b="b" l="l" r="r" t="t"/>
              <a:pathLst>
                <a:path extrusionOk="0" h="8694" w="9386">
                  <a:moveTo>
                    <a:pt x="2865" y="0"/>
                  </a:moveTo>
                  <a:lnTo>
                    <a:pt x="2569" y="321"/>
                  </a:lnTo>
                  <a:lnTo>
                    <a:pt x="2297" y="667"/>
                  </a:lnTo>
                  <a:lnTo>
                    <a:pt x="1951" y="1161"/>
                  </a:lnTo>
                  <a:lnTo>
                    <a:pt x="1630" y="1630"/>
                  </a:lnTo>
                  <a:lnTo>
                    <a:pt x="1309" y="2149"/>
                  </a:lnTo>
                  <a:lnTo>
                    <a:pt x="1013" y="2643"/>
                  </a:lnTo>
                  <a:lnTo>
                    <a:pt x="741" y="3186"/>
                  </a:lnTo>
                  <a:lnTo>
                    <a:pt x="494" y="3704"/>
                  </a:lnTo>
                  <a:lnTo>
                    <a:pt x="247" y="4272"/>
                  </a:lnTo>
                  <a:lnTo>
                    <a:pt x="50" y="4816"/>
                  </a:lnTo>
                  <a:lnTo>
                    <a:pt x="0" y="4915"/>
                  </a:lnTo>
                  <a:lnTo>
                    <a:pt x="1408" y="5730"/>
                  </a:lnTo>
                  <a:lnTo>
                    <a:pt x="3680" y="7039"/>
                  </a:lnTo>
                  <a:lnTo>
                    <a:pt x="6545" y="8693"/>
                  </a:lnTo>
                  <a:lnTo>
                    <a:pt x="6594" y="8323"/>
                  </a:lnTo>
                  <a:lnTo>
                    <a:pt x="6693" y="7952"/>
                  </a:lnTo>
                  <a:lnTo>
                    <a:pt x="6792" y="7607"/>
                  </a:lnTo>
                  <a:lnTo>
                    <a:pt x="6891" y="7236"/>
                  </a:lnTo>
                  <a:lnTo>
                    <a:pt x="7039" y="6915"/>
                  </a:lnTo>
                  <a:lnTo>
                    <a:pt x="7187" y="6569"/>
                  </a:lnTo>
                  <a:lnTo>
                    <a:pt x="7335" y="6248"/>
                  </a:lnTo>
                  <a:lnTo>
                    <a:pt x="7508" y="5927"/>
                  </a:lnTo>
                  <a:lnTo>
                    <a:pt x="7706" y="5631"/>
                  </a:lnTo>
                  <a:lnTo>
                    <a:pt x="7903" y="5334"/>
                  </a:lnTo>
                  <a:lnTo>
                    <a:pt x="8126" y="5038"/>
                  </a:lnTo>
                  <a:lnTo>
                    <a:pt x="8348" y="4766"/>
                  </a:lnTo>
                  <a:lnTo>
                    <a:pt x="8595" y="4495"/>
                  </a:lnTo>
                  <a:lnTo>
                    <a:pt x="8842" y="4223"/>
                  </a:lnTo>
                  <a:lnTo>
                    <a:pt x="9113" y="4001"/>
                  </a:lnTo>
                  <a:lnTo>
                    <a:pt x="9385" y="3754"/>
                  </a:lnTo>
                  <a:lnTo>
                    <a:pt x="7953" y="2939"/>
                  </a:lnTo>
                  <a:lnTo>
                    <a:pt x="4964" y="1210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8285125" y="-508925"/>
              <a:ext cx="234650" cy="217350"/>
            </a:xfrm>
            <a:custGeom>
              <a:rect b="b" l="l" r="r" t="t"/>
              <a:pathLst>
                <a:path extrusionOk="0" h="8694" w="9386">
                  <a:moveTo>
                    <a:pt x="6545" y="1"/>
                  </a:moveTo>
                  <a:lnTo>
                    <a:pt x="0" y="3754"/>
                  </a:lnTo>
                  <a:lnTo>
                    <a:pt x="272" y="4446"/>
                  </a:lnTo>
                  <a:lnTo>
                    <a:pt x="544" y="5088"/>
                  </a:lnTo>
                  <a:lnTo>
                    <a:pt x="865" y="5730"/>
                  </a:lnTo>
                  <a:lnTo>
                    <a:pt x="1211" y="6372"/>
                  </a:lnTo>
                  <a:lnTo>
                    <a:pt x="1581" y="6965"/>
                  </a:lnTo>
                  <a:lnTo>
                    <a:pt x="1976" y="7558"/>
                  </a:lnTo>
                  <a:lnTo>
                    <a:pt x="2396" y="8126"/>
                  </a:lnTo>
                  <a:lnTo>
                    <a:pt x="2865" y="8694"/>
                  </a:lnTo>
                  <a:lnTo>
                    <a:pt x="9385" y="4915"/>
                  </a:lnTo>
                  <a:lnTo>
                    <a:pt x="9113" y="4693"/>
                  </a:lnTo>
                  <a:lnTo>
                    <a:pt x="8842" y="4446"/>
                  </a:lnTo>
                  <a:lnTo>
                    <a:pt x="8595" y="4174"/>
                  </a:lnTo>
                  <a:lnTo>
                    <a:pt x="8348" y="3927"/>
                  </a:lnTo>
                  <a:lnTo>
                    <a:pt x="8126" y="3631"/>
                  </a:lnTo>
                  <a:lnTo>
                    <a:pt x="7903" y="3359"/>
                  </a:lnTo>
                  <a:lnTo>
                    <a:pt x="7706" y="3063"/>
                  </a:lnTo>
                  <a:lnTo>
                    <a:pt x="7508" y="2742"/>
                  </a:lnTo>
                  <a:lnTo>
                    <a:pt x="7335" y="2421"/>
                  </a:lnTo>
                  <a:lnTo>
                    <a:pt x="7187" y="2100"/>
                  </a:lnTo>
                  <a:lnTo>
                    <a:pt x="7039" y="1779"/>
                  </a:lnTo>
                  <a:lnTo>
                    <a:pt x="6891" y="1433"/>
                  </a:lnTo>
                  <a:lnTo>
                    <a:pt x="6792" y="1087"/>
                  </a:lnTo>
                  <a:lnTo>
                    <a:pt x="6693" y="717"/>
                  </a:lnTo>
                  <a:lnTo>
                    <a:pt x="6594" y="371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8573450" y="-920750"/>
              <a:ext cx="142650" cy="195150"/>
            </a:xfrm>
            <a:custGeom>
              <a:rect b="b" l="l" r="r" t="t"/>
              <a:pathLst>
                <a:path extrusionOk="0" h="7806" w="5706">
                  <a:moveTo>
                    <a:pt x="2248" y="1"/>
                  </a:moveTo>
                  <a:lnTo>
                    <a:pt x="1655" y="50"/>
                  </a:lnTo>
                  <a:lnTo>
                    <a:pt x="1063" y="100"/>
                  </a:lnTo>
                  <a:lnTo>
                    <a:pt x="470" y="174"/>
                  </a:lnTo>
                  <a:lnTo>
                    <a:pt x="1" y="248"/>
                  </a:lnTo>
                  <a:lnTo>
                    <a:pt x="1" y="7805"/>
                  </a:lnTo>
                  <a:lnTo>
                    <a:pt x="346" y="7682"/>
                  </a:lnTo>
                  <a:lnTo>
                    <a:pt x="692" y="7558"/>
                  </a:lnTo>
                  <a:lnTo>
                    <a:pt x="1038" y="7484"/>
                  </a:lnTo>
                  <a:lnTo>
                    <a:pt x="1384" y="7410"/>
                  </a:lnTo>
                  <a:lnTo>
                    <a:pt x="1754" y="7336"/>
                  </a:lnTo>
                  <a:lnTo>
                    <a:pt x="2100" y="7311"/>
                  </a:lnTo>
                  <a:lnTo>
                    <a:pt x="2470" y="7286"/>
                  </a:lnTo>
                  <a:lnTo>
                    <a:pt x="2841" y="7262"/>
                  </a:lnTo>
                  <a:lnTo>
                    <a:pt x="3236" y="7286"/>
                  </a:lnTo>
                  <a:lnTo>
                    <a:pt x="3606" y="7311"/>
                  </a:lnTo>
                  <a:lnTo>
                    <a:pt x="3952" y="7336"/>
                  </a:lnTo>
                  <a:lnTo>
                    <a:pt x="4323" y="7410"/>
                  </a:lnTo>
                  <a:lnTo>
                    <a:pt x="4668" y="7484"/>
                  </a:lnTo>
                  <a:lnTo>
                    <a:pt x="5014" y="7558"/>
                  </a:lnTo>
                  <a:lnTo>
                    <a:pt x="5360" y="7682"/>
                  </a:lnTo>
                  <a:lnTo>
                    <a:pt x="5706" y="7805"/>
                  </a:lnTo>
                  <a:lnTo>
                    <a:pt x="5706" y="248"/>
                  </a:lnTo>
                  <a:lnTo>
                    <a:pt x="4891" y="124"/>
                  </a:lnTo>
                  <a:lnTo>
                    <a:pt x="4397" y="75"/>
                  </a:lnTo>
                  <a:lnTo>
                    <a:pt x="3878" y="26"/>
                  </a:lnTo>
                  <a:lnTo>
                    <a:pt x="335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8573450" y="-354575"/>
              <a:ext cx="142650" cy="194525"/>
            </a:xfrm>
            <a:custGeom>
              <a:rect b="b" l="l" r="r" t="t"/>
              <a:pathLst>
                <a:path extrusionOk="0" h="7781" w="5706">
                  <a:moveTo>
                    <a:pt x="1" y="1"/>
                  </a:moveTo>
                  <a:lnTo>
                    <a:pt x="1" y="7533"/>
                  </a:lnTo>
                  <a:lnTo>
                    <a:pt x="692" y="7632"/>
                  </a:lnTo>
                  <a:lnTo>
                    <a:pt x="1408" y="7731"/>
                  </a:lnTo>
                  <a:lnTo>
                    <a:pt x="2125" y="7780"/>
                  </a:lnTo>
                  <a:lnTo>
                    <a:pt x="3582" y="7780"/>
                  </a:lnTo>
                  <a:lnTo>
                    <a:pt x="4298" y="7731"/>
                  </a:lnTo>
                  <a:lnTo>
                    <a:pt x="4989" y="7632"/>
                  </a:lnTo>
                  <a:lnTo>
                    <a:pt x="5706" y="7533"/>
                  </a:lnTo>
                  <a:lnTo>
                    <a:pt x="5706" y="1"/>
                  </a:lnTo>
                  <a:lnTo>
                    <a:pt x="5360" y="99"/>
                  </a:lnTo>
                  <a:lnTo>
                    <a:pt x="5014" y="223"/>
                  </a:lnTo>
                  <a:lnTo>
                    <a:pt x="4668" y="297"/>
                  </a:lnTo>
                  <a:lnTo>
                    <a:pt x="4323" y="371"/>
                  </a:lnTo>
                  <a:lnTo>
                    <a:pt x="3952" y="445"/>
                  </a:lnTo>
                  <a:lnTo>
                    <a:pt x="3606" y="470"/>
                  </a:lnTo>
                  <a:lnTo>
                    <a:pt x="3236" y="519"/>
                  </a:lnTo>
                  <a:lnTo>
                    <a:pt x="2470" y="519"/>
                  </a:lnTo>
                  <a:lnTo>
                    <a:pt x="2100" y="470"/>
                  </a:lnTo>
                  <a:lnTo>
                    <a:pt x="1754" y="445"/>
                  </a:lnTo>
                  <a:lnTo>
                    <a:pt x="1384" y="371"/>
                  </a:lnTo>
                  <a:lnTo>
                    <a:pt x="1038" y="297"/>
                  </a:lnTo>
                  <a:lnTo>
                    <a:pt x="692" y="223"/>
                  </a:lnTo>
                  <a:lnTo>
                    <a:pt x="346" y="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8769800" y="-508925"/>
              <a:ext cx="234025" cy="217350"/>
            </a:xfrm>
            <a:custGeom>
              <a:rect b="b" l="l" r="r" t="t"/>
              <a:pathLst>
                <a:path extrusionOk="0" h="8694" w="9361">
                  <a:moveTo>
                    <a:pt x="2840" y="1"/>
                  </a:moveTo>
                  <a:lnTo>
                    <a:pt x="2766" y="371"/>
                  </a:lnTo>
                  <a:lnTo>
                    <a:pt x="2692" y="717"/>
                  </a:lnTo>
                  <a:lnTo>
                    <a:pt x="2593" y="1087"/>
                  </a:lnTo>
                  <a:lnTo>
                    <a:pt x="2470" y="1433"/>
                  </a:lnTo>
                  <a:lnTo>
                    <a:pt x="2346" y="1779"/>
                  </a:lnTo>
                  <a:lnTo>
                    <a:pt x="2198" y="2100"/>
                  </a:lnTo>
                  <a:lnTo>
                    <a:pt x="2050" y="2421"/>
                  </a:lnTo>
                  <a:lnTo>
                    <a:pt x="1877" y="2742"/>
                  </a:lnTo>
                  <a:lnTo>
                    <a:pt x="1680" y="3063"/>
                  </a:lnTo>
                  <a:lnTo>
                    <a:pt x="1482" y="3359"/>
                  </a:lnTo>
                  <a:lnTo>
                    <a:pt x="1260" y="3631"/>
                  </a:lnTo>
                  <a:lnTo>
                    <a:pt x="1037" y="3927"/>
                  </a:lnTo>
                  <a:lnTo>
                    <a:pt x="790" y="4174"/>
                  </a:lnTo>
                  <a:lnTo>
                    <a:pt x="544" y="4446"/>
                  </a:lnTo>
                  <a:lnTo>
                    <a:pt x="272" y="4693"/>
                  </a:lnTo>
                  <a:lnTo>
                    <a:pt x="0" y="4915"/>
                  </a:lnTo>
                  <a:lnTo>
                    <a:pt x="6520" y="8694"/>
                  </a:lnTo>
                  <a:lnTo>
                    <a:pt x="6965" y="8126"/>
                  </a:lnTo>
                  <a:lnTo>
                    <a:pt x="7409" y="7558"/>
                  </a:lnTo>
                  <a:lnTo>
                    <a:pt x="7804" y="6990"/>
                  </a:lnTo>
                  <a:lnTo>
                    <a:pt x="8175" y="6372"/>
                  </a:lnTo>
                  <a:lnTo>
                    <a:pt x="8520" y="5755"/>
                  </a:lnTo>
                  <a:lnTo>
                    <a:pt x="8842" y="5088"/>
                  </a:lnTo>
                  <a:lnTo>
                    <a:pt x="9113" y="4446"/>
                  </a:lnTo>
                  <a:lnTo>
                    <a:pt x="9360" y="3754"/>
                  </a:lnTo>
                  <a:lnTo>
                    <a:pt x="284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8769800" y="-788600"/>
              <a:ext cx="234025" cy="217350"/>
            </a:xfrm>
            <a:custGeom>
              <a:rect b="b" l="l" r="r" t="t"/>
              <a:pathLst>
                <a:path extrusionOk="0" h="8694" w="9361">
                  <a:moveTo>
                    <a:pt x="6520" y="0"/>
                  </a:moveTo>
                  <a:lnTo>
                    <a:pt x="6471" y="25"/>
                  </a:lnTo>
                  <a:lnTo>
                    <a:pt x="4742" y="1013"/>
                  </a:lnTo>
                  <a:lnTo>
                    <a:pt x="2248" y="2470"/>
                  </a:lnTo>
                  <a:lnTo>
                    <a:pt x="0" y="3754"/>
                  </a:lnTo>
                  <a:lnTo>
                    <a:pt x="272" y="4001"/>
                  </a:lnTo>
                  <a:lnTo>
                    <a:pt x="544" y="4223"/>
                  </a:lnTo>
                  <a:lnTo>
                    <a:pt x="790" y="4495"/>
                  </a:lnTo>
                  <a:lnTo>
                    <a:pt x="1037" y="4766"/>
                  </a:lnTo>
                  <a:lnTo>
                    <a:pt x="1260" y="5038"/>
                  </a:lnTo>
                  <a:lnTo>
                    <a:pt x="1482" y="5334"/>
                  </a:lnTo>
                  <a:lnTo>
                    <a:pt x="1680" y="5631"/>
                  </a:lnTo>
                  <a:lnTo>
                    <a:pt x="1877" y="5927"/>
                  </a:lnTo>
                  <a:lnTo>
                    <a:pt x="2050" y="6248"/>
                  </a:lnTo>
                  <a:lnTo>
                    <a:pt x="2198" y="6569"/>
                  </a:lnTo>
                  <a:lnTo>
                    <a:pt x="2346" y="6915"/>
                  </a:lnTo>
                  <a:lnTo>
                    <a:pt x="2470" y="7236"/>
                  </a:lnTo>
                  <a:lnTo>
                    <a:pt x="2593" y="7607"/>
                  </a:lnTo>
                  <a:lnTo>
                    <a:pt x="2692" y="7952"/>
                  </a:lnTo>
                  <a:lnTo>
                    <a:pt x="2766" y="8323"/>
                  </a:lnTo>
                  <a:lnTo>
                    <a:pt x="2840" y="8693"/>
                  </a:lnTo>
                  <a:lnTo>
                    <a:pt x="4816" y="7557"/>
                  </a:lnTo>
                  <a:lnTo>
                    <a:pt x="7360" y="6075"/>
                  </a:lnTo>
                  <a:lnTo>
                    <a:pt x="9360" y="4915"/>
                  </a:lnTo>
                  <a:lnTo>
                    <a:pt x="9261" y="4594"/>
                  </a:lnTo>
                  <a:lnTo>
                    <a:pt x="9014" y="3951"/>
                  </a:lnTo>
                  <a:lnTo>
                    <a:pt x="8718" y="3334"/>
                  </a:lnTo>
                  <a:lnTo>
                    <a:pt x="8422" y="2741"/>
                  </a:lnTo>
                  <a:lnTo>
                    <a:pt x="8101" y="2149"/>
                  </a:lnTo>
                  <a:lnTo>
                    <a:pt x="7730" y="1581"/>
                  </a:lnTo>
                  <a:lnTo>
                    <a:pt x="7360" y="1037"/>
                  </a:lnTo>
                  <a:lnTo>
                    <a:pt x="6940" y="494"/>
                  </a:lnTo>
                  <a:lnTo>
                    <a:pt x="65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0" name="Google Shape;1000;p30"/>
          <p:cNvGrpSpPr/>
          <p:nvPr/>
        </p:nvGrpSpPr>
        <p:grpSpPr>
          <a:xfrm flipH="1" rot="-1257324">
            <a:off x="8362926" y="4000431"/>
            <a:ext cx="1200390" cy="1314354"/>
            <a:chOff x="4217475" y="520275"/>
            <a:chExt cx="793400" cy="868725"/>
          </a:xfrm>
        </p:grpSpPr>
        <p:sp>
          <p:nvSpPr>
            <p:cNvPr id="1001" name="Google Shape;1001;p30"/>
            <p:cNvSpPr/>
            <p:nvPr/>
          </p:nvSpPr>
          <p:spPr>
            <a:xfrm>
              <a:off x="4501475" y="520275"/>
              <a:ext cx="509400" cy="862550"/>
            </a:xfrm>
            <a:custGeom>
              <a:rect b="b" l="l" r="r" t="t"/>
              <a:pathLst>
                <a:path extrusionOk="0" h="34502" w="20376">
                  <a:moveTo>
                    <a:pt x="1" y="0"/>
                  </a:moveTo>
                  <a:lnTo>
                    <a:pt x="5039" y="9459"/>
                  </a:lnTo>
                  <a:lnTo>
                    <a:pt x="9435" y="9089"/>
                  </a:lnTo>
                  <a:lnTo>
                    <a:pt x="9435" y="9089"/>
                  </a:lnTo>
                  <a:lnTo>
                    <a:pt x="6224" y="11682"/>
                  </a:lnTo>
                  <a:lnTo>
                    <a:pt x="9731" y="18325"/>
                  </a:lnTo>
                  <a:lnTo>
                    <a:pt x="11781" y="17535"/>
                  </a:lnTo>
                  <a:lnTo>
                    <a:pt x="10348" y="19461"/>
                  </a:lnTo>
                  <a:lnTo>
                    <a:pt x="14646" y="27562"/>
                  </a:lnTo>
                  <a:lnTo>
                    <a:pt x="17609" y="25388"/>
                  </a:lnTo>
                  <a:lnTo>
                    <a:pt x="17609" y="25388"/>
                  </a:lnTo>
                  <a:lnTo>
                    <a:pt x="15584" y="29315"/>
                  </a:lnTo>
                  <a:lnTo>
                    <a:pt x="18350" y="34501"/>
                  </a:lnTo>
                  <a:lnTo>
                    <a:pt x="18449" y="34205"/>
                  </a:lnTo>
                  <a:lnTo>
                    <a:pt x="18745" y="33390"/>
                  </a:lnTo>
                  <a:lnTo>
                    <a:pt x="18943" y="32797"/>
                  </a:lnTo>
                  <a:lnTo>
                    <a:pt x="19165" y="32081"/>
                  </a:lnTo>
                  <a:lnTo>
                    <a:pt x="19387" y="31266"/>
                  </a:lnTo>
                  <a:lnTo>
                    <a:pt x="19609" y="30377"/>
                  </a:lnTo>
                  <a:lnTo>
                    <a:pt x="19807" y="29389"/>
                  </a:lnTo>
                  <a:lnTo>
                    <a:pt x="20005" y="28303"/>
                  </a:lnTo>
                  <a:lnTo>
                    <a:pt x="20178" y="27166"/>
                  </a:lnTo>
                  <a:lnTo>
                    <a:pt x="20301" y="25956"/>
                  </a:lnTo>
                  <a:lnTo>
                    <a:pt x="20375" y="24697"/>
                  </a:lnTo>
                  <a:lnTo>
                    <a:pt x="20375" y="24030"/>
                  </a:lnTo>
                  <a:lnTo>
                    <a:pt x="20375" y="23363"/>
                  </a:lnTo>
                  <a:lnTo>
                    <a:pt x="20350" y="22696"/>
                  </a:lnTo>
                  <a:lnTo>
                    <a:pt x="20326" y="22005"/>
                  </a:lnTo>
                  <a:lnTo>
                    <a:pt x="20276" y="21313"/>
                  </a:lnTo>
                  <a:lnTo>
                    <a:pt x="20202" y="20622"/>
                  </a:lnTo>
                  <a:lnTo>
                    <a:pt x="20103" y="19906"/>
                  </a:lnTo>
                  <a:lnTo>
                    <a:pt x="19980" y="19214"/>
                  </a:lnTo>
                  <a:lnTo>
                    <a:pt x="19832" y="18498"/>
                  </a:lnTo>
                  <a:lnTo>
                    <a:pt x="19684" y="17757"/>
                  </a:lnTo>
                  <a:lnTo>
                    <a:pt x="19486" y="17041"/>
                  </a:lnTo>
                  <a:lnTo>
                    <a:pt x="19264" y="16325"/>
                  </a:lnTo>
                  <a:lnTo>
                    <a:pt x="19017" y="15584"/>
                  </a:lnTo>
                  <a:lnTo>
                    <a:pt x="18720" y="14868"/>
                  </a:lnTo>
                  <a:lnTo>
                    <a:pt x="18424" y="14151"/>
                  </a:lnTo>
                  <a:lnTo>
                    <a:pt x="18078" y="13411"/>
                  </a:lnTo>
                  <a:lnTo>
                    <a:pt x="17708" y="12694"/>
                  </a:lnTo>
                  <a:lnTo>
                    <a:pt x="17288" y="11978"/>
                  </a:lnTo>
                  <a:lnTo>
                    <a:pt x="16843" y="11287"/>
                  </a:lnTo>
                  <a:lnTo>
                    <a:pt x="16350" y="10570"/>
                  </a:lnTo>
                  <a:lnTo>
                    <a:pt x="15831" y="9879"/>
                  </a:lnTo>
                  <a:lnTo>
                    <a:pt x="15288" y="9187"/>
                  </a:lnTo>
                  <a:lnTo>
                    <a:pt x="14670" y="8496"/>
                  </a:lnTo>
                  <a:lnTo>
                    <a:pt x="14028" y="7829"/>
                  </a:lnTo>
                  <a:lnTo>
                    <a:pt x="13337" y="7162"/>
                  </a:lnTo>
                  <a:lnTo>
                    <a:pt x="12620" y="6520"/>
                  </a:lnTo>
                  <a:lnTo>
                    <a:pt x="11855" y="5878"/>
                  </a:lnTo>
                  <a:lnTo>
                    <a:pt x="11015" y="5261"/>
                  </a:lnTo>
                  <a:lnTo>
                    <a:pt x="10151" y="4668"/>
                  </a:lnTo>
                  <a:lnTo>
                    <a:pt x="9237" y="4075"/>
                  </a:lnTo>
                  <a:lnTo>
                    <a:pt x="8274" y="3483"/>
                  </a:lnTo>
                  <a:lnTo>
                    <a:pt x="7261" y="2939"/>
                  </a:lnTo>
                  <a:lnTo>
                    <a:pt x="6175" y="2396"/>
                  </a:lnTo>
                  <a:lnTo>
                    <a:pt x="5063" y="1877"/>
                  </a:lnTo>
                  <a:lnTo>
                    <a:pt x="3878" y="1359"/>
                  </a:lnTo>
                  <a:lnTo>
                    <a:pt x="2643" y="889"/>
                  </a:lnTo>
                  <a:lnTo>
                    <a:pt x="1359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93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4344650" y="636950"/>
              <a:ext cx="633500" cy="752050"/>
            </a:xfrm>
            <a:custGeom>
              <a:rect b="b" l="l" r="r" t="t"/>
              <a:pathLst>
                <a:path extrusionOk="0" h="30082" w="25340">
                  <a:moveTo>
                    <a:pt x="1" y="1"/>
                  </a:moveTo>
                  <a:lnTo>
                    <a:pt x="6842" y="8250"/>
                  </a:lnTo>
                  <a:lnTo>
                    <a:pt x="11065" y="6990"/>
                  </a:lnTo>
                  <a:lnTo>
                    <a:pt x="8447" y="10176"/>
                  </a:lnTo>
                  <a:lnTo>
                    <a:pt x="13238" y="15980"/>
                  </a:lnTo>
                  <a:lnTo>
                    <a:pt x="15065" y="14794"/>
                  </a:lnTo>
                  <a:lnTo>
                    <a:pt x="14053" y="16967"/>
                  </a:lnTo>
                  <a:lnTo>
                    <a:pt x="19906" y="24031"/>
                  </a:lnTo>
                  <a:lnTo>
                    <a:pt x="22376" y="21314"/>
                  </a:lnTo>
                  <a:lnTo>
                    <a:pt x="21165" y="25562"/>
                  </a:lnTo>
                  <a:lnTo>
                    <a:pt x="24919" y="30081"/>
                  </a:lnTo>
                  <a:lnTo>
                    <a:pt x="24969" y="29785"/>
                  </a:lnTo>
                  <a:lnTo>
                    <a:pt x="25117" y="28921"/>
                  </a:lnTo>
                  <a:lnTo>
                    <a:pt x="25191" y="28303"/>
                  </a:lnTo>
                  <a:lnTo>
                    <a:pt x="25240" y="27562"/>
                  </a:lnTo>
                  <a:lnTo>
                    <a:pt x="25290" y="26723"/>
                  </a:lnTo>
                  <a:lnTo>
                    <a:pt x="25339" y="25784"/>
                  </a:lnTo>
                  <a:lnTo>
                    <a:pt x="25339" y="24772"/>
                  </a:lnTo>
                  <a:lnTo>
                    <a:pt x="25314" y="23685"/>
                  </a:lnTo>
                  <a:lnTo>
                    <a:pt x="25240" y="22549"/>
                  </a:lnTo>
                  <a:lnTo>
                    <a:pt x="25117" y="21339"/>
                  </a:lnTo>
                  <a:lnTo>
                    <a:pt x="24919" y="20079"/>
                  </a:lnTo>
                  <a:lnTo>
                    <a:pt x="24821" y="19437"/>
                  </a:lnTo>
                  <a:lnTo>
                    <a:pt x="24672" y="18770"/>
                  </a:lnTo>
                  <a:lnTo>
                    <a:pt x="24524" y="18128"/>
                  </a:lnTo>
                  <a:lnTo>
                    <a:pt x="24351" y="17461"/>
                  </a:lnTo>
                  <a:lnTo>
                    <a:pt x="24154" y="16795"/>
                  </a:lnTo>
                  <a:lnTo>
                    <a:pt x="23931" y="16128"/>
                  </a:lnTo>
                  <a:lnTo>
                    <a:pt x="23709" y="15461"/>
                  </a:lnTo>
                  <a:lnTo>
                    <a:pt x="23438" y="14769"/>
                  </a:lnTo>
                  <a:lnTo>
                    <a:pt x="23166" y="14103"/>
                  </a:lnTo>
                  <a:lnTo>
                    <a:pt x="22845" y="13436"/>
                  </a:lnTo>
                  <a:lnTo>
                    <a:pt x="22524" y="12769"/>
                  </a:lnTo>
                  <a:lnTo>
                    <a:pt x="22153" y="12102"/>
                  </a:lnTo>
                  <a:lnTo>
                    <a:pt x="21758" y="11435"/>
                  </a:lnTo>
                  <a:lnTo>
                    <a:pt x="21338" y="10793"/>
                  </a:lnTo>
                  <a:lnTo>
                    <a:pt x="20894" y="10127"/>
                  </a:lnTo>
                  <a:lnTo>
                    <a:pt x="20400" y="9509"/>
                  </a:lnTo>
                  <a:lnTo>
                    <a:pt x="19906" y="8867"/>
                  </a:lnTo>
                  <a:lnTo>
                    <a:pt x="19338" y="8250"/>
                  </a:lnTo>
                  <a:lnTo>
                    <a:pt x="18770" y="7657"/>
                  </a:lnTo>
                  <a:lnTo>
                    <a:pt x="18153" y="7064"/>
                  </a:lnTo>
                  <a:lnTo>
                    <a:pt x="17510" y="6471"/>
                  </a:lnTo>
                  <a:lnTo>
                    <a:pt x="16819" y="5903"/>
                  </a:lnTo>
                  <a:lnTo>
                    <a:pt x="16078" y="5360"/>
                  </a:lnTo>
                  <a:lnTo>
                    <a:pt x="15312" y="4841"/>
                  </a:lnTo>
                  <a:lnTo>
                    <a:pt x="14522" y="4323"/>
                  </a:lnTo>
                  <a:lnTo>
                    <a:pt x="13682" y="3854"/>
                  </a:lnTo>
                  <a:lnTo>
                    <a:pt x="12793" y="3384"/>
                  </a:lnTo>
                  <a:lnTo>
                    <a:pt x="11855" y="2940"/>
                  </a:lnTo>
                  <a:lnTo>
                    <a:pt x="10892" y="2520"/>
                  </a:lnTo>
                  <a:lnTo>
                    <a:pt x="9855" y="2125"/>
                  </a:lnTo>
                  <a:lnTo>
                    <a:pt x="8793" y="1754"/>
                  </a:lnTo>
                  <a:lnTo>
                    <a:pt x="7681" y="1409"/>
                  </a:lnTo>
                  <a:lnTo>
                    <a:pt x="6545" y="1088"/>
                  </a:lnTo>
                  <a:lnTo>
                    <a:pt x="5335" y="816"/>
                  </a:lnTo>
                  <a:lnTo>
                    <a:pt x="4076" y="569"/>
                  </a:lnTo>
                  <a:lnTo>
                    <a:pt x="2767" y="347"/>
                  </a:lnTo>
                  <a:lnTo>
                    <a:pt x="1408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4217475" y="742550"/>
              <a:ext cx="753875" cy="626075"/>
            </a:xfrm>
            <a:custGeom>
              <a:rect b="b" l="l" r="r" t="t"/>
              <a:pathLst>
                <a:path extrusionOk="0" h="25043" w="30155">
                  <a:moveTo>
                    <a:pt x="4100" y="0"/>
                  </a:moveTo>
                  <a:lnTo>
                    <a:pt x="2766" y="25"/>
                  </a:lnTo>
                  <a:lnTo>
                    <a:pt x="1408" y="99"/>
                  </a:lnTo>
                  <a:lnTo>
                    <a:pt x="0" y="222"/>
                  </a:lnTo>
                  <a:lnTo>
                    <a:pt x="8273" y="7039"/>
                  </a:lnTo>
                  <a:lnTo>
                    <a:pt x="12176" y="4989"/>
                  </a:lnTo>
                  <a:lnTo>
                    <a:pt x="10200" y="8619"/>
                  </a:lnTo>
                  <a:lnTo>
                    <a:pt x="16003" y="13410"/>
                  </a:lnTo>
                  <a:lnTo>
                    <a:pt x="17584" y="11904"/>
                  </a:lnTo>
                  <a:lnTo>
                    <a:pt x="17016" y="14225"/>
                  </a:lnTo>
                  <a:lnTo>
                    <a:pt x="24079" y="20054"/>
                  </a:lnTo>
                  <a:lnTo>
                    <a:pt x="26006" y="16917"/>
                  </a:lnTo>
                  <a:lnTo>
                    <a:pt x="25635" y="21313"/>
                  </a:lnTo>
                  <a:lnTo>
                    <a:pt x="30155" y="25042"/>
                  </a:lnTo>
                  <a:lnTo>
                    <a:pt x="30155" y="24746"/>
                  </a:lnTo>
                  <a:lnTo>
                    <a:pt x="30130" y="23857"/>
                  </a:lnTo>
                  <a:lnTo>
                    <a:pt x="30080" y="23239"/>
                  </a:lnTo>
                  <a:lnTo>
                    <a:pt x="30006" y="22499"/>
                  </a:lnTo>
                  <a:lnTo>
                    <a:pt x="29883" y="21659"/>
                  </a:lnTo>
                  <a:lnTo>
                    <a:pt x="29759" y="20745"/>
                  </a:lnTo>
                  <a:lnTo>
                    <a:pt x="29562" y="19757"/>
                  </a:lnTo>
                  <a:lnTo>
                    <a:pt x="29340" y="18695"/>
                  </a:lnTo>
                  <a:lnTo>
                    <a:pt x="29043" y="17559"/>
                  </a:lnTo>
                  <a:lnTo>
                    <a:pt x="28673" y="16399"/>
                  </a:lnTo>
                  <a:lnTo>
                    <a:pt x="28278" y="15213"/>
                  </a:lnTo>
                  <a:lnTo>
                    <a:pt x="28031" y="14596"/>
                  </a:lnTo>
                  <a:lnTo>
                    <a:pt x="27784" y="13978"/>
                  </a:lnTo>
                  <a:lnTo>
                    <a:pt x="27512" y="13361"/>
                  </a:lnTo>
                  <a:lnTo>
                    <a:pt x="27216" y="12743"/>
                  </a:lnTo>
                  <a:lnTo>
                    <a:pt x="26895" y="12126"/>
                  </a:lnTo>
                  <a:lnTo>
                    <a:pt x="26549" y="11509"/>
                  </a:lnTo>
                  <a:lnTo>
                    <a:pt x="26203" y="10916"/>
                  </a:lnTo>
                  <a:lnTo>
                    <a:pt x="25808" y="10299"/>
                  </a:lnTo>
                  <a:lnTo>
                    <a:pt x="25413" y="9681"/>
                  </a:lnTo>
                  <a:lnTo>
                    <a:pt x="24968" y="9088"/>
                  </a:lnTo>
                  <a:lnTo>
                    <a:pt x="24524" y="8496"/>
                  </a:lnTo>
                  <a:lnTo>
                    <a:pt x="24030" y="7903"/>
                  </a:lnTo>
                  <a:lnTo>
                    <a:pt x="23511" y="7335"/>
                  </a:lnTo>
                  <a:lnTo>
                    <a:pt x="22993" y="6767"/>
                  </a:lnTo>
                  <a:lnTo>
                    <a:pt x="22425" y="6224"/>
                  </a:lnTo>
                  <a:lnTo>
                    <a:pt x="21832" y="5680"/>
                  </a:lnTo>
                  <a:lnTo>
                    <a:pt x="21214" y="5162"/>
                  </a:lnTo>
                  <a:lnTo>
                    <a:pt x="20548" y="4668"/>
                  </a:lnTo>
                  <a:lnTo>
                    <a:pt x="19856" y="4174"/>
                  </a:lnTo>
                  <a:lnTo>
                    <a:pt x="19140" y="3705"/>
                  </a:lnTo>
                  <a:lnTo>
                    <a:pt x="18399" y="3260"/>
                  </a:lnTo>
                  <a:lnTo>
                    <a:pt x="17609" y="2840"/>
                  </a:lnTo>
                  <a:lnTo>
                    <a:pt x="16794" y="2445"/>
                  </a:lnTo>
                  <a:lnTo>
                    <a:pt x="15954" y="2075"/>
                  </a:lnTo>
                  <a:lnTo>
                    <a:pt x="15065" y="1729"/>
                  </a:lnTo>
                  <a:lnTo>
                    <a:pt x="14151" y="1408"/>
                  </a:lnTo>
                  <a:lnTo>
                    <a:pt x="13188" y="1111"/>
                  </a:lnTo>
                  <a:lnTo>
                    <a:pt x="12176" y="864"/>
                  </a:lnTo>
                  <a:lnTo>
                    <a:pt x="11138" y="642"/>
                  </a:lnTo>
                  <a:lnTo>
                    <a:pt x="10076" y="445"/>
                  </a:lnTo>
                  <a:lnTo>
                    <a:pt x="8965" y="272"/>
                  </a:lnTo>
                  <a:lnTo>
                    <a:pt x="7804" y="148"/>
                  </a:lnTo>
                  <a:lnTo>
                    <a:pt x="6619" y="74"/>
                  </a:lnTo>
                  <a:lnTo>
                    <a:pt x="5384" y="0"/>
                  </a:lnTo>
                  <a:close/>
                </a:path>
              </a:pathLst>
            </a:custGeom>
            <a:solidFill>
              <a:srgbClr val="96DC6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4" name="Google Shape;1004;p30"/>
          <p:cNvGrpSpPr/>
          <p:nvPr/>
        </p:nvGrpSpPr>
        <p:grpSpPr>
          <a:xfrm>
            <a:off x="75768" y="4304957"/>
            <a:ext cx="1106041" cy="705323"/>
            <a:chOff x="1171550" y="-1476575"/>
            <a:chExt cx="731025" cy="466175"/>
          </a:xfrm>
        </p:grpSpPr>
        <p:sp>
          <p:nvSpPr>
            <p:cNvPr id="1005" name="Google Shape;1005;p30"/>
            <p:cNvSpPr/>
            <p:nvPr/>
          </p:nvSpPr>
          <p:spPr>
            <a:xfrm>
              <a:off x="1171550" y="-1476575"/>
              <a:ext cx="731025" cy="466175"/>
            </a:xfrm>
            <a:custGeom>
              <a:rect b="b" l="l" r="r" t="t"/>
              <a:pathLst>
                <a:path extrusionOk="0" h="18647" w="29241">
                  <a:moveTo>
                    <a:pt x="667" y="0"/>
                  </a:moveTo>
                  <a:lnTo>
                    <a:pt x="469" y="667"/>
                  </a:lnTo>
                  <a:lnTo>
                    <a:pt x="297" y="1334"/>
                  </a:lnTo>
                  <a:lnTo>
                    <a:pt x="173" y="2026"/>
                  </a:lnTo>
                  <a:lnTo>
                    <a:pt x="74" y="2692"/>
                  </a:lnTo>
                  <a:lnTo>
                    <a:pt x="25" y="3384"/>
                  </a:lnTo>
                  <a:lnTo>
                    <a:pt x="0" y="4051"/>
                  </a:lnTo>
                  <a:lnTo>
                    <a:pt x="25" y="4717"/>
                  </a:lnTo>
                  <a:lnTo>
                    <a:pt x="74" y="5409"/>
                  </a:lnTo>
                  <a:lnTo>
                    <a:pt x="173" y="6076"/>
                  </a:lnTo>
                  <a:lnTo>
                    <a:pt x="297" y="6743"/>
                  </a:lnTo>
                  <a:lnTo>
                    <a:pt x="469" y="7385"/>
                  </a:lnTo>
                  <a:lnTo>
                    <a:pt x="642" y="8051"/>
                  </a:lnTo>
                  <a:lnTo>
                    <a:pt x="889" y="8694"/>
                  </a:lnTo>
                  <a:lnTo>
                    <a:pt x="1136" y="9311"/>
                  </a:lnTo>
                  <a:lnTo>
                    <a:pt x="1433" y="9928"/>
                  </a:lnTo>
                  <a:lnTo>
                    <a:pt x="1754" y="10546"/>
                  </a:lnTo>
                  <a:lnTo>
                    <a:pt x="2099" y="11139"/>
                  </a:lnTo>
                  <a:lnTo>
                    <a:pt x="2494" y="11731"/>
                  </a:lnTo>
                  <a:lnTo>
                    <a:pt x="2890" y="12299"/>
                  </a:lnTo>
                  <a:lnTo>
                    <a:pt x="3334" y="12843"/>
                  </a:lnTo>
                  <a:lnTo>
                    <a:pt x="3803" y="13386"/>
                  </a:lnTo>
                  <a:lnTo>
                    <a:pt x="4297" y="13880"/>
                  </a:lnTo>
                  <a:lnTo>
                    <a:pt x="4816" y="14374"/>
                  </a:lnTo>
                  <a:lnTo>
                    <a:pt x="5359" y="14868"/>
                  </a:lnTo>
                  <a:lnTo>
                    <a:pt x="5927" y="15312"/>
                  </a:lnTo>
                  <a:lnTo>
                    <a:pt x="6520" y="15732"/>
                  </a:lnTo>
                  <a:lnTo>
                    <a:pt x="7137" y="16152"/>
                  </a:lnTo>
                  <a:lnTo>
                    <a:pt x="7780" y="16522"/>
                  </a:lnTo>
                  <a:lnTo>
                    <a:pt x="8446" y="16868"/>
                  </a:lnTo>
                  <a:lnTo>
                    <a:pt x="9138" y="17189"/>
                  </a:lnTo>
                  <a:lnTo>
                    <a:pt x="9854" y="17486"/>
                  </a:lnTo>
                  <a:lnTo>
                    <a:pt x="10570" y="17757"/>
                  </a:lnTo>
                  <a:lnTo>
                    <a:pt x="11311" y="18004"/>
                  </a:lnTo>
                  <a:lnTo>
                    <a:pt x="12052" y="18202"/>
                  </a:lnTo>
                  <a:lnTo>
                    <a:pt x="12793" y="18350"/>
                  </a:lnTo>
                  <a:lnTo>
                    <a:pt x="13534" y="18473"/>
                  </a:lnTo>
                  <a:lnTo>
                    <a:pt x="14275" y="18572"/>
                  </a:lnTo>
                  <a:lnTo>
                    <a:pt x="15016" y="18622"/>
                  </a:lnTo>
                  <a:lnTo>
                    <a:pt x="15756" y="18646"/>
                  </a:lnTo>
                  <a:lnTo>
                    <a:pt x="16473" y="18646"/>
                  </a:lnTo>
                  <a:lnTo>
                    <a:pt x="17189" y="18597"/>
                  </a:lnTo>
                  <a:lnTo>
                    <a:pt x="17905" y="18523"/>
                  </a:lnTo>
                  <a:lnTo>
                    <a:pt x="18621" y="18399"/>
                  </a:lnTo>
                  <a:lnTo>
                    <a:pt x="19313" y="18276"/>
                  </a:lnTo>
                  <a:lnTo>
                    <a:pt x="20004" y="18103"/>
                  </a:lnTo>
                  <a:lnTo>
                    <a:pt x="20671" y="17905"/>
                  </a:lnTo>
                  <a:lnTo>
                    <a:pt x="21313" y="17683"/>
                  </a:lnTo>
                  <a:lnTo>
                    <a:pt x="21955" y="17411"/>
                  </a:lnTo>
                  <a:lnTo>
                    <a:pt x="22597" y="17115"/>
                  </a:lnTo>
                  <a:lnTo>
                    <a:pt x="23190" y="16819"/>
                  </a:lnTo>
                  <a:lnTo>
                    <a:pt x="23783" y="16473"/>
                  </a:lnTo>
                  <a:lnTo>
                    <a:pt x="24351" y="16103"/>
                  </a:lnTo>
                  <a:lnTo>
                    <a:pt x="24919" y="15707"/>
                  </a:lnTo>
                  <a:lnTo>
                    <a:pt x="25437" y="15263"/>
                  </a:lnTo>
                  <a:lnTo>
                    <a:pt x="25931" y="14818"/>
                  </a:lnTo>
                  <a:lnTo>
                    <a:pt x="26425" y="14349"/>
                  </a:lnTo>
                  <a:lnTo>
                    <a:pt x="26870" y="13855"/>
                  </a:lnTo>
                  <a:lnTo>
                    <a:pt x="27314" y="13337"/>
                  </a:lnTo>
                  <a:lnTo>
                    <a:pt x="27710" y="12769"/>
                  </a:lnTo>
                  <a:lnTo>
                    <a:pt x="28080" y="12201"/>
                  </a:lnTo>
                  <a:lnTo>
                    <a:pt x="28426" y="11608"/>
                  </a:lnTo>
                  <a:lnTo>
                    <a:pt x="28722" y="10990"/>
                  </a:lnTo>
                  <a:lnTo>
                    <a:pt x="29018" y="10373"/>
                  </a:lnTo>
                  <a:lnTo>
                    <a:pt x="29241" y="9706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408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1176475" y="-1476575"/>
              <a:ext cx="726100" cy="420475"/>
            </a:xfrm>
            <a:custGeom>
              <a:rect b="b" l="l" r="r" t="t"/>
              <a:pathLst>
                <a:path extrusionOk="0" h="16819" w="29044">
                  <a:moveTo>
                    <a:pt x="470" y="0"/>
                  </a:moveTo>
                  <a:lnTo>
                    <a:pt x="297" y="568"/>
                  </a:lnTo>
                  <a:lnTo>
                    <a:pt x="174" y="1136"/>
                  </a:lnTo>
                  <a:lnTo>
                    <a:pt x="75" y="1729"/>
                  </a:lnTo>
                  <a:lnTo>
                    <a:pt x="1" y="2297"/>
                  </a:lnTo>
                  <a:lnTo>
                    <a:pt x="1" y="2890"/>
                  </a:lnTo>
                  <a:lnTo>
                    <a:pt x="1" y="3458"/>
                  </a:lnTo>
                  <a:lnTo>
                    <a:pt x="50" y="4051"/>
                  </a:lnTo>
                  <a:lnTo>
                    <a:pt x="149" y="4643"/>
                  </a:lnTo>
                  <a:lnTo>
                    <a:pt x="272" y="5211"/>
                  </a:lnTo>
                  <a:lnTo>
                    <a:pt x="421" y="5804"/>
                  </a:lnTo>
                  <a:lnTo>
                    <a:pt x="618" y="6372"/>
                  </a:lnTo>
                  <a:lnTo>
                    <a:pt x="840" y="6940"/>
                  </a:lnTo>
                  <a:lnTo>
                    <a:pt x="1087" y="7508"/>
                  </a:lnTo>
                  <a:lnTo>
                    <a:pt x="1359" y="8076"/>
                  </a:lnTo>
                  <a:lnTo>
                    <a:pt x="1680" y="8620"/>
                  </a:lnTo>
                  <a:lnTo>
                    <a:pt x="2026" y="9163"/>
                  </a:lnTo>
                  <a:lnTo>
                    <a:pt x="2396" y="9681"/>
                  </a:lnTo>
                  <a:lnTo>
                    <a:pt x="2791" y="10200"/>
                  </a:lnTo>
                  <a:lnTo>
                    <a:pt x="3236" y="10719"/>
                  </a:lnTo>
                  <a:lnTo>
                    <a:pt x="3680" y="11213"/>
                  </a:lnTo>
                  <a:lnTo>
                    <a:pt x="4174" y="11707"/>
                  </a:lnTo>
                  <a:lnTo>
                    <a:pt x="4668" y="12151"/>
                  </a:lnTo>
                  <a:lnTo>
                    <a:pt x="5212" y="12620"/>
                  </a:lnTo>
                  <a:lnTo>
                    <a:pt x="5780" y="13040"/>
                  </a:lnTo>
                  <a:lnTo>
                    <a:pt x="6348" y="13460"/>
                  </a:lnTo>
                  <a:lnTo>
                    <a:pt x="6965" y="13855"/>
                  </a:lnTo>
                  <a:lnTo>
                    <a:pt x="7583" y="14250"/>
                  </a:lnTo>
                  <a:lnTo>
                    <a:pt x="8249" y="14596"/>
                  </a:lnTo>
                  <a:lnTo>
                    <a:pt x="8916" y="14942"/>
                  </a:lnTo>
                  <a:lnTo>
                    <a:pt x="9608" y="15238"/>
                  </a:lnTo>
                  <a:lnTo>
                    <a:pt x="10299" y="15535"/>
                  </a:lnTo>
                  <a:lnTo>
                    <a:pt x="11040" y="15806"/>
                  </a:lnTo>
                  <a:lnTo>
                    <a:pt x="11781" y="16028"/>
                  </a:lnTo>
                  <a:lnTo>
                    <a:pt x="12522" y="16226"/>
                  </a:lnTo>
                  <a:lnTo>
                    <a:pt x="13263" y="16424"/>
                  </a:lnTo>
                  <a:lnTo>
                    <a:pt x="14004" y="16547"/>
                  </a:lnTo>
                  <a:lnTo>
                    <a:pt x="14720" y="16671"/>
                  </a:lnTo>
                  <a:lnTo>
                    <a:pt x="15461" y="16745"/>
                  </a:lnTo>
                  <a:lnTo>
                    <a:pt x="16177" y="16794"/>
                  </a:lnTo>
                  <a:lnTo>
                    <a:pt x="16893" y="16819"/>
                  </a:lnTo>
                  <a:lnTo>
                    <a:pt x="17609" y="16819"/>
                  </a:lnTo>
                  <a:lnTo>
                    <a:pt x="18301" y="16794"/>
                  </a:lnTo>
                  <a:lnTo>
                    <a:pt x="18992" y="16720"/>
                  </a:lnTo>
                  <a:lnTo>
                    <a:pt x="19659" y="16646"/>
                  </a:lnTo>
                  <a:lnTo>
                    <a:pt x="20326" y="16522"/>
                  </a:lnTo>
                  <a:lnTo>
                    <a:pt x="20993" y="16399"/>
                  </a:lnTo>
                  <a:lnTo>
                    <a:pt x="21610" y="16226"/>
                  </a:lnTo>
                  <a:lnTo>
                    <a:pt x="22228" y="16028"/>
                  </a:lnTo>
                  <a:lnTo>
                    <a:pt x="22845" y="15806"/>
                  </a:lnTo>
                  <a:lnTo>
                    <a:pt x="23413" y="15559"/>
                  </a:lnTo>
                  <a:lnTo>
                    <a:pt x="23981" y="15288"/>
                  </a:lnTo>
                  <a:lnTo>
                    <a:pt x="24524" y="14991"/>
                  </a:lnTo>
                  <a:lnTo>
                    <a:pt x="25068" y="14670"/>
                  </a:lnTo>
                  <a:lnTo>
                    <a:pt x="25562" y="14349"/>
                  </a:lnTo>
                  <a:lnTo>
                    <a:pt x="26031" y="13979"/>
                  </a:lnTo>
                  <a:lnTo>
                    <a:pt x="26475" y="13584"/>
                  </a:lnTo>
                  <a:lnTo>
                    <a:pt x="26920" y="13188"/>
                  </a:lnTo>
                  <a:lnTo>
                    <a:pt x="27315" y="12744"/>
                  </a:lnTo>
                  <a:lnTo>
                    <a:pt x="27685" y="12299"/>
                  </a:lnTo>
                  <a:lnTo>
                    <a:pt x="28006" y="11805"/>
                  </a:lnTo>
                  <a:lnTo>
                    <a:pt x="28328" y="11311"/>
                  </a:lnTo>
                  <a:lnTo>
                    <a:pt x="28599" y="10793"/>
                  </a:lnTo>
                  <a:lnTo>
                    <a:pt x="28846" y="10274"/>
                  </a:lnTo>
                  <a:lnTo>
                    <a:pt x="29044" y="9706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1220925" y="-1461750"/>
              <a:ext cx="638425" cy="369850"/>
            </a:xfrm>
            <a:custGeom>
              <a:rect b="b" l="l" r="r" t="t"/>
              <a:pathLst>
                <a:path extrusionOk="0" h="14794" w="25537">
                  <a:moveTo>
                    <a:pt x="421" y="0"/>
                  </a:moveTo>
                  <a:lnTo>
                    <a:pt x="273" y="494"/>
                  </a:lnTo>
                  <a:lnTo>
                    <a:pt x="149" y="988"/>
                  </a:lnTo>
                  <a:lnTo>
                    <a:pt x="75" y="1507"/>
                  </a:lnTo>
                  <a:lnTo>
                    <a:pt x="26" y="2025"/>
                  </a:lnTo>
                  <a:lnTo>
                    <a:pt x="1" y="2519"/>
                  </a:lnTo>
                  <a:lnTo>
                    <a:pt x="1" y="3038"/>
                  </a:lnTo>
                  <a:lnTo>
                    <a:pt x="50" y="3556"/>
                  </a:lnTo>
                  <a:lnTo>
                    <a:pt x="124" y="4075"/>
                  </a:lnTo>
                  <a:lnTo>
                    <a:pt x="248" y="4594"/>
                  </a:lnTo>
                  <a:lnTo>
                    <a:pt x="371" y="5088"/>
                  </a:lnTo>
                  <a:lnTo>
                    <a:pt x="544" y="5606"/>
                  </a:lnTo>
                  <a:lnTo>
                    <a:pt x="742" y="6100"/>
                  </a:lnTo>
                  <a:lnTo>
                    <a:pt x="964" y="6594"/>
                  </a:lnTo>
                  <a:lnTo>
                    <a:pt x="1211" y="7088"/>
                  </a:lnTo>
                  <a:lnTo>
                    <a:pt x="1483" y="7557"/>
                  </a:lnTo>
                  <a:lnTo>
                    <a:pt x="1779" y="8051"/>
                  </a:lnTo>
                  <a:lnTo>
                    <a:pt x="2125" y="8520"/>
                  </a:lnTo>
                  <a:lnTo>
                    <a:pt x="2471" y="8965"/>
                  </a:lnTo>
                  <a:lnTo>
                    <a:pt x="2841" y="9410"/>
                  </a:lnTo>
                  <a:lnTo>
                    <a:pt x="3236" y="9854"/>
                  </a:lnTo>
                  <a:lnTo>
                    <a:pt x="3681" y="10274"/>
                  </a:lnTo>
                  <a:lnTo>
                    <a:pt x="4125" y="10694"/>
                  </a:lnTo>
                  <a:lnTo>
                    <a:pt x="4594" y="11089"/>
                  </a:lnTo>
                  <a:lnTo>
                    <a:pt x="5088" y="11459"/>
                  </a:lnTo>
                  <a:lnTo>
                    <a:pt x="5582" y="11830"/>
                  </a:lnTo>
                  <a:lnTo>
                    <a:pt x="6126" y="12176"/>
                  </a:lnTo>
                  <a:lnTo>
                    <a:pt x="6669" y="12521"/>
                  </a:lnTo>
                  <a:lnTo>
                    <a:pt x="7237" y="12818"/>
                  </a:lnTo>
                  <a:lnTo>
                    <a:pt x="7830" y="13114"/>
                  </a:lnTo>
                  <a:lnTo>
                    <a:pt x="8447" y="13386"/>
                  </a:lnTo>
                  <a:lnTo>
                    <a:pt x="9064" y="13657"/>
                  </a:lnTo>
                  <a:lnTo>
                    <a:pt x="9707" y="13880"/>
                  </a:lnTo>
                  <a:lnTo>
                    <a:pt x="10373" y="14077"/>
                  </a:lnTo>
                  <a:lnTo>
                    <a:pt x="11015" y="14275"/>
                  </a:lnTo>
                  <a:lnTo>
                    <a:pt x="11658" y="14423"/>
                  </a:lnTo>
                  <a:lnTo>
                    <a:pt x="12324" y="14546"/>
                  </a:lnTo>
                  <a:lnTo>
                    <a:pt x="12966" y="14645"/>
                  </a:lnTo>
                  <a:lnTo>
                    <a:pt x="13609" y="14719"/>
                  </a:lnTo>
                  <a:lnTo>
                    <a:pt x="14226" y="14769"/>
                  </a:lnTo>
                  <a:lnTo>
                    <a:pt x="14868" y="14793"/>
                  </a:lnTo>
                  <a:lnTo>
                    <a:pt x="15486" y="14793"/>
                  </a:lnTo>
                  <a:lnTo>
                    <a:pt x="16103" y="14744"/>
                  </a:lnTo>
                  <a:lnTo>
                    <a:pt x="16696" y="14695"/>
                  </a:lnTo>
                  <a:lnTo>
                    <a:pt x="17288" y="14620"/>
                  </a:lnTo>
                  <a:lnTo>
                    <a:pt x="17881" y="14522"/>
                  </a:lnTo>
                  <a:lnTo>
                    <a:pt x="18449" y="14398"/>
                  </a:lnTo>
                  <a:lnTo>
                    <a:pt x="19017" y="14250"/>
                  </a:lnTo>
                  <a:lnTo>
                    <a:pt x="19560" y="14077"/>
                  </a:lnTo>
                  <a:lnTo>
                    <a:pt x="20079" y="13880"/>
                  </a:lnTo>
                  <a:lnTo>
                    <a:pt x="20598" y="13682"/>
                  </a:lnTo>
                  <a:lnTo>
                    <a:pt x="21092" y="13435"/>
                  </a:lnTo>
                  <a:lnTo>
                    <a:pt x="21586" y="13188"/>
                  </a:lnTo>
                  <a:lnTo>
                    <a:pt x="22030" y="12892"/>
                  </a:lnTo>
                  <a:lnTo>
                    <a:pt x="22475" y="12595"/>
                  </a:lnTo>
                  <a:lnTo>
                    <a:pt x="22894" y="12274"/>
                  </a:lnTo>
                  <a:lnTo>
                    <a:pt x="23290" y="11929"/>
                  </a:lnTo>
                  <a:lnTo>
                    <a:pt x="23660" y="11583"/>
                  </a:lnTo>
                  <a:lnTo>
                    <a:pt x="24006" y="11188"/>
                  </a:lnTo>
                  <a:lnTo>
                    <a:pt x="24327" y="10793"/>
                  </a:lnTo>
                  <a:lnTo>
                    <a:pt x="24623" y="10373"/>
                  </a:lnTo>
                  <a:lnTo>
                    <a:pt x="24895" y="9953"/>
                  </a:lnTo>
                  <a:lnTo>
                    <a:pt x="25142" y="9484"/>
                  </a:lnTo>
                  <a:lnTo>
                    <a:pt x="25364" y="9014"/>
                  </a:lnTo>
                  <a:lnTo>
                    <a:pt x="25537" y="8520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1475300" y="-1232700"/>
              <a:ext cx="37700" cy="57450"/>
            </a:xfrm>
            <a:custGeom>
              <a:rect b="b" l="l" r="r" t="t"/>
              <a:pathLst>
                <a:path extrusionOk="0" h="2298" w="1508">
                  <a:moveTo>
                    <a:pt x="989" y="1"/>
                  </a:moveTo>
                  <a:lnTo>
                    <a:pt x="865" y="25"/>
                  </a:lnTo>
                  <a:lnTo>
                    <a:pt x="717" y="99"/>
                  </a:lnTo>
                  <a:lnTo>
                    <a:pt x="569" y="198"/>
                  </a:lnTo>
                  <a:lnTo>
                    <a:pt x="421" y="346"/>
                  </a:lnTo>
                  <a:lnTo>
                    <a:pt x="297" y="519"/>
                  </a:lnTo>
                  <a:lnTo>
                    <a:pt x="198" y="717"/>
                  </a:lnTo>
                  <a:lnTo>
                    <a:pt x="100" y="939"/>
                  </a:lnTo>
                  <a:lnTo>
                    <a:pt x="50" y="1161"/>
                  </a:lnTo>
                  <a:lnTo>
                    <a:pt x="1" y="1384"/>
                  </a:lnTo>
                  <a:lnTo>
                    <a:pt x="1" y="1606"/>
                  </a:lnTo>
                  <a:lnTo>
                    <a:pt x="25" y="1803"/>
                  </a:lnTo>
                  <a:lnTo>
                    <a:pt x="75" y="1976"/>
                  </a:lnTo>
                  <a:lnTo>
                    <a:pt x="149" y="2100"/>
                  </a:lnTo>
                  <a:lnTo>
                    <a:pt x="248" y="2223"/>
                  </a:lnTo>
                  <a:lnTo>
                    <a:pt x="371" y="2273"/>
                  </a:lnTo>
                  <a:lnTo>
                    <a:pt x="495" y="2297"/>
                  </a:lnTo>
                  <a:lnTo>
                    <a:pt x="643" y="2273"/>
                  </a:lnTo>
                  <a:lnTo>
                    <a:pt x="791" y="2223"/>
                  </a:lnTo>
                  <a:lnTo>
                    <a:pt x="939" y="2100"/>
                  </a:lnTo>
                  <a:lnTo>
                    <a:pt x="1063" y="1976"/>
                  </a:lnTo>
                  <a:lnTo>
                    <a:pt x="1186" y="1803"/>
                  </a:lnTo>
                  <a:lnTo>
                    <a:pt x="1310" y="1606"/>
                  </a:lnTo>
                  <a:lnTo>
                    <a:pt x="1384" y="1384"/>
                  </a:lnTo>
                  <a:lnTo>
                    <a:pt x="1458" y="1137"/>
                  </a:lnTo>
                  <a:lnTo>
                    <a:pt x="1483" y="914"/>
                  </a:lnTo>
                  <a:lnTo>
                    <a:pt x="1507" y="692"/>
                  </a:lnTo>
                  <a:lnTo>
                    <a:pt x="1483" y="519"/>
                  </a:lnTo>
                  <a:lnTo>
                    <a:pt x="1433" y="346"/>
                  </a:lnTo>
                  <a:lnTo>
                    <a:pt x="1359" y="198"/>
                  </a:lnTo>
                  <a:lnTo>
                    <a:pt x="1260" y="99"/>
                  </a:lnTo>
                  <a:lnTo>
                    <a:pt x="1137" y="25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1579650" y="-1233325"/>
              <a:ext cx="33975" cy="59300"/>
            </a:xfrm>
            <a:custGeom>
              <a:rect b="b" l="l" r="r" t="t"/>
              <a:pathLst>
                <a:path extrusionOk="0" h="2372" w="1359">
                  <a:moveTo>
                    <a:pt x="643" y="1"/>
                  </a:moveTo>
                  <a:lnTo>
                    <a:pt x="494" y="26"/>
                  </a:lnTo>
                  <a:lnTo>
                    <a:pt x="371" y="100"/>
                  </a:lnTo>
                  <a:lnTo>
                    <a:pt x="272" y="198"/>
                  </a:lnTo>
                  <a:lnTo>
                    <a:pt x="173" y="347"/>
                  </a:lnTo>
                  <a:lnTo>
                    <a:pt x="99" y="544"/>
                  </a:lnTo>
                  <a:lnTo>
                    <a:pt x="50" y="742"/>
                  </a:lnTo>
                  <a:lnTo>
                    <a:pt x="0" y="964"/>
                  </a:lnTo>
                  <a:lnTo>
                    <a:pt x="0" y="1211"/>
                  </a:lnTo>
                  <a:lnTo>
                    <a:pt x="25" y="1433"/>
                  </a:lnTo>
                  <a:lnTo>
                    <a:pt x="75" y="1656"/>
                  </a:lnTo>
                  <a:lnTo>
                    <a:pt x="149" y="1878"/>
                  </a:lnTo>
                  <a:lnTo>
                    <a:pt x="223" y="2051"/>
                  </a:lnTo>
                  <a:lnTo>
                    <a:pt x="322" y="2174"/>
                  </a:lnTo>
                  <a:lnTo>
                    <a:pt x="445" y="2298"/>
                  </a:lnTo>
                  <a:lnTo>
                    <a:pt x="593" y="2347"/>
                  </a:lnTo>
                  <a:lnTo>
                    <a:pt x="717" y="2372"/>
                  </a:lnTo>
                  <a:lnTo>
                    <a:pt x="865" y="2347"/>
                  </a:lnTo>
                  <a:lnTo>
                    <a:pt x="988" y="2273"/>
                  </a:lnTo>
                  <a:lnTo>
                    <a:pt x="1087" y="2149"/>
                  </a:lnTo>
                  <a:lnTo>
                    <a:pt x="1186" y="2001"/>
                  </a:lnTo>
                  <a:lnTo>
                    <a:pt x="1260" y="1828"/>
                  </a:lnTo>
                  <a:lnTo>
                    <a:pt x="1309" y="1631"/>
                  </a:lnTo>
                  <a:lnTo>
                    <a:pt x="1359" y="1409"/>
                  </a:lnTo>
                  <a:lnTo>
                    <a:pt x="1359" y="1162"/>
                  </a:lnTo>
                  <a:lnTo>
                    <a:pt x="1334" y="915"/>
                  </a:lnTo>
                  <a:lnTo>
                    <a:pt x="1285" y="692"/>
                  </a:lnTo>
                  <a:lnTo>
                    <a:pt x="1211" y="495"/>
                  </a:lnTo>
                  <a:lnTo>
                    <a:pt x="1137" y="322"/>
                  </a:lnTo>
                  <a:lnTo>
                    <a:pt x="1013" y="174"/>
                  </a:lnTo>
                  <a:lnTo>
                    <a:pt x="914" y="75"/>
                  </a:lnTo>
                  <a:lnTo>
                    <a:pt x="766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1659925" y="-1263575"/>
              <a:ext cx="35825" cy="58075"/>
            </a:xfrm>
            <a:custGeom>
              <a:rect b="b" l="l" r="r" t="t"/>
              <a:pathLst>
                <a:path extrusionOk="0" h="2323" w="1433">
                  <a:moveTo>
                    <a:pt x="543" y="1"/>
                  </a:moveTo>
                  <a:lnTo>
                    <a:pt x="395" y="25"/>
                  </a:lnTo>
                  <a:lnTo>
                    <a:pt x="272" y="75"/>
                  </a:lnTo>
                  <a:lnTo>
                    <a:pt x="173" y="174"/>
                  </a:lnTo>
                  <a:lnTo>
                    <a:pt x="74" y="322"/>
                  </a:lnTo>
                  <a:lnTo>
                    <a:pt x="25" y="495"/>
                  </a:lnTo>
                  <a:lnTo>
                    <a:pt x="0" y="692"/>
                  </a:lnTo>
                  <a:lnTo>
                    <a:pt x="0" y="890"/>
                  </a:lnTo>
                  <a:lnTo>
                    <a:pt x="25" y="1112"/>
                  </a:lnTo>
                  <a:lnTo>
                    <a:pt x="74" y="1359"/>
                  </a:lnTo>
                  <a:lnTo>
                    <a:pt x="148" y="1581"/>
                  </a:lnTo>
                  <a:lnTo>
                    <a:pt x="247" y="1779"/>
                  </a:lnTo>
                  <a:lnTo>
                    <a:pt x="346" y="1952"/>
                  </a:lnTo>
                  <a:lnTo>
                    <a:pt x="494" y="2100"/>
                  </a:lnTo>
                  <a:lnTo>
                    <a:pt x="617" y="2223"/>
                  </a:lnTo>
                  <a:lnTo>
                    <a:pt x="766" y="2297"/>
                  </a:lnTo>
                  <a:lnTo>
                    <a:pt x="914" y="2322"/>
                  </a:lnTo>
                  <a:lnTo>
                    <a:pt x="1037" y="2322"/>
                  </a:lnTo>
                  <a:lnTo>
                    <a:pt x="1161" y="2248"/>
                  </a:lnTo>
                  <a:lnTo>
                    <a:pt x="1260" y="2149"/>
                  </a:lnTo>
                  <a:lnTo>
                    <a:pt x="1358" y="2026"/>
                  </a:lnTo>
                  <a:lnTo>
                    <a:pt x="1408" y="1853"/>
                  </a:lnTo>
                  <a:lnTo>
                    <a:pt x="1432" y="1655"/>
                  </a:lnTo>
                  <a:lnTo>
                    <a:pt x="1432" y="1458"/>
                  </a:lnTo>
                  <a:lnTo>
                    <a:pt x="1432" y="1211"/>
                  </a:lnTo>
                  <a:lnTo>
                    <a:pt x="1358" y="989"/>
                  </a:lnTo>
                  <a:lnTo>
                    <a:pt x="1284" y="766"/>
                  </a:lnTo>
                  <a:lnTo>
                    <a:pt x="1185" y="544"/>
                  </a:lnTo>
                  <a:lnTo>
                    <a:pt x="1087" y="371"/>
                  </a:lnTo>
                  <a:lnTo>
                    <a:pt x="938" y="223"/>
                  </a:lnTo>
                  <a:lnTo>
                    <a:pt x="815" y="124"/>
                  </a:lnTo>
                  <a:lnTo>
                    <a:pt x="667" y="50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0"/>
            <p:cNvSpPr/>
            <p:nvPr/>
          </p:nvSpPr>
          <p:spPr>
            <a:xfrm>
              <a:off x="1389475" y="-1291975"/>
              <a:ext cx="46350" cy="51275"/>
            </a:xfrm>
            <a:custGeom>
              <a:rect b="b" l="l" r="r" t="t"/>
              <a:pathLst>
                <a:path extrusionOk="0" h="2051" w="1854">
                  <a:moveTo>
                    <a:pt x="1433" y="1"/>
                  </a:moveTo>
                  <a:lnTo>
                    <a:pt x="1261" y="25"/>
                  </a:lnTo>
                  <a:lnTo>
                    <a:pt x="1088" y="75"/>
                  </a:lnTo>
                  <a:lnTo>
                    <a:pt x="915" y="149"/>
                  </a:lnTo>
                  <a:lnTo>
                    <a:pt x="742" y="272"/>
                  </a:lnTo>
                  <a:lnTo>
                    <a:pt x="569" y="421"/>
                  </a:lnTo>
                  <a:lnTo>
                    <a:pt x="396" y="593"/>
                  </a:lnTo>
                  <a:lnTo>
                    <a:pt x="273" y="791"/>
                  </a:lnTo>
                  <a:lnTo>
                    <a:pt x="149" y="989"/>
                  </a:lnTo>
                  <a:lnTo>
                    <a:pt x="75" y="1186"/>
                  </a:lnTo>
                  <a:lnTo>
                    <a:pt x="26" y="1384"/>
                  </a:lnTo>
                  <a:lnTo>
                    <a:pt x="1" y="1557"/>
                  </a:lnTo>
                  <a:lnTo>
                    <a:pt x="26" y="1705"/>
                  </a:lnTo>
                  <a:lnTo>
                    <a:pt x="75" y="1853"/>
                  </a:lnTo>
                  <a:lnTo>
                    <a:pt x="174" y="1952"/>
                  </a:lnTo>
                  <a:lnTo>
                    <a:pt x="297" y="2026"/>
                  </a:lnTo>
                  <a:lnTo>
                    <a:pt x="421" y="2050"/>
                  </a:lnTo>
                  <a:lnTo>
                    <a:pt x="594" y="2026"/>
                  </a:lnTo>
                  <a:lnTo>
                    <a:pt x="767" y="1976"/>
                  </a:lnTo>
                  <a:lnTo>
                    <a:pt x="939" y="1902"/>
                  </a:lnTo>
                  <a:lnTo>
                    <a:pt x="1112" y="1779"/>
                  </a:lnTo>
                  <a:lnTo>
                    <a:pt x="1285" y="1631"/>
                  </a:lnTo>
                  <a:lnTo>
                    <a:pt x="1458" y="1458"/>
                  </a:lnTo>
                  <a:lnTo>
                    <a:pt x="1582" y="1260"/>
                  </a:lnTo>
                  <a:lnTo>
                    <a:pt x="1705" y="1063"/>
                  </a:lnTo>
                  <a:lnTo>
                    <a:pt x="1779" y="865"/>
                  </a:lnTo>
                  <a:lnTo>
                    <a:pt x="1829" y="692"/>
                  </a:lnTo>
                  <a:lnTo>
                    <a:pt x="1853" y="495"/>
                  </a:lnTo>
                  <a:lnTo>
                    <a:pt x="1829" y="346"/>
                  </a:lnTo>
                  <a:lnTo>
                    <a:pt x="1779" y="223"/>
                  </a:lnTo>
                  <a:lnTo>
                    <a:pt x="1680" y="99"/>
                  </a:lnTo>
                  <a:lnTo>
                    <a:pt x="1557" y="50"/>
                  </a:lnTo>
                  <a:lnTo>
                    <a:pt x="1433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0"/>
            <p:cNvSpPr/>
            <p:nvPr/>
          </p:nvSpPr>
          <p:spPr>
            <a:xfrm>
              <a:off x="1340700" y="-1362350"/>
              <a:ext cx="51900" cy="44475"/>
            </a:xfrm>
            <a:custGeom>
              <a:rect b="b" l="l" r="r" t="t"/>
              <a:pathLst>
                <a:path extrusionOk="0" h="1779" w="2076">
                  <a:moveTo>
                    <a:pt x="1433" y="0"/>
                  </a:moveTo>
                  <a:lnTo>
                    <a:pt x="1236" y="50"/>
                  </a:lnTo>
                  <a:lnTo>
                    <a:pt x="1038" y="124"/>
                  </a:lnTo>
                  <a:lnTo>
                    <a:pt x="841" y="223"/>
                  </a:lnTo>
                  <a:lnTo>
                    <a:pt x="643" y="346"/>
                  </a:lnTo>
                  <a:lnTo>
                    <a:pt x="446" y="519"/>
                  </a:lnTo>
                  <a:lnTo>
                    <a:pt x="297" y="667"/>
                  </a:lnTo>
                  <a:lnTo>
                    <a:pt x="174" y="840"/>
                  </a:lnTo>
                  <a:lnTo>
                    <a:pt x="75" y="1013"/>
                  </a:lnTo>
                  <a:lnTo>
                    <a:pt x="26" y="1186"/>
                  </a:lnTo>
                  <a:lnTo>
                    <a:pt x="1" y="1334"/>
                  </a:lnTo>
                  <a:lnTo>
                    <a:pt x="26" y="1482"/>
                  </a:lnTo>
                  <a:lnTo>
                    <a:pt x="100" y="1606"/>
                  </a:lnTo>
                  <a:lnTo>
                    <a:pt x="199" y="1704"/>
                  </a:lnTo>
                  <a:lnTo>
                    <a:pt x="322" y="1754"/>
                  </a:lnTo>
                  <a:lnTo>
                    <a:pt x="470" y="1778"/>
                  </a:lnTo>
                  <a:lnTo>
                    <a:pt x="668" y="1778"/>
                  </a:lnTo>
                  <a:lnTo>
                    <a:pt x="841" y="1754"/>
                  </a:lnTo>
                  <a:lnTo>
                    <a:pt x="1038" y="1680"/>
                  </a:lnTo>
                  <a:lnTo>
                    <a:pt x="1260" y="1581"/>
                  </a:lnTo>
                  <a:lnTo>
                    <a:pt x="1458" y="1433"/>
                  </a:lnTo>
                  <a:lnTo>
                    <a:pt x="1631" y="1284"/>
                  </a:lnTo>
                  <a:lnTo>
                    <a:pt x="1804" y="1112"/>
                  </a:lnTo>
                  <a:lnTo>
                    <a:pt x="1927" y="939"/>
                  </a:lnTo>
                  <a:lnTo>
                    <a:pt x="2001" y="766"/>
                  </a:lnTo>
                  <a:lnTo>
                    <a:pt x="2075" y="618"/>
                  </a:lnTo>
                  <a:lnTo>
                    <a:pt x="2075" y="445"/>
                  </a:lnTo>
                  <a:lnTo>
                    <a:pt x="2075" y="297"/>
                  </a:lnTo>
                  <a:lnTo>
                    <a:pt x="2001" y="173"/>
                  </a:lnTo>
                  <a:lnTo>
                    <a:pt x="1903" y="74"/>
                  </a:lnTo>
                  <a:lnTo>
                    <a:pt x="1779" y="2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30"/>
          <p:cNvGrpSpPr/>
          <p:nvPr/>
        </p:nvGrpSpPr>
        <p:grpSpPr>
          <a:xfrm>
            <a:off x="804615" y="4193324"/>
            <a:ext cx="1065909" cy="1348007"/>
            <a:chOff x="4025100" y="-1112800"/>
            <a:chExt cx="704500" cy="890950"/>
          </a:xfrm>
        </p:grpSpPr>
        <p:sp>
          <p:nvSpPr>
            <p:cNvPr id="1014" name="Google Shape;1014;p30"/>
            <p:cNvSpPr/>
            <p:nvPr/>
          </p:nvSpPr>
          <p:spPr>
            <a:xfrm>
              <a:off x="4047325" y="-1109100"/>
              <a:ext cx="682275" cy="887250"/>
            </a:xfrm>
            <a:custGeom>
              <a:rect b="b" l="l" r="r" t="t"/>
              <a:pathLst>
                <a:path extrusionOk="0" h="35490" w="27291">
                  <a:moveTo>
                    <a:pt x="17041" y="1"/>
                  </a:moveTo>
                  <a:lnTo>
                    <a:pt x="15065" y="3878"/>
                  </a:lnTo>
                  <a:lnTo>
                    <a:pt x="15707" y="4249"/>
                  </a:lnTo>
                  <a:lnTo>
                    <a:pt x="16350" y="4619"/>
                  </a:lnTo>
                  <a:lnTo>
                    <a:pt x="16942" y="5039"/>
                  </a:lnTo>
                  <a:lnTo>
                    <a:pt x="17510" y="5459"/>
                  </a:lnTo>
                  <a:lnTo>
                    <a:pt x="18078" y="5928"/>
                  </a:lnTo>
                  <a:lnTo>
                    <a:pt x="18597" y="6422"/>
                  </a:lnTo>
                  <a:lnTo>
                    <a:pt x="19091" y="6916"/>
                  </a:lnTo>
                  <a:lnTo>
                    <a:pt x="19560" y="7434"/>
                  </a:lnTo>
                  <a:lnTo>
                    <a:pt x="19980" y="7978"/>
                  </a:lnTo>
                  <a:lnTo>
                    <a:pt x="20400" y="8546"/>
                  </a:lnTo>
                  <a:lnTo>
                    <a:pt x="20770" y="9138"/>
                  </a:lnTo>
                  <a:lnTo>
                    <a:pt x="21141" y="9731"/>
                  </a:lnTo>
                  <a:lnTo>
                    <a:pt x="21462" y="10349"/>
                  </a:lnTo>
                  <a:lnTo>
                    <a:pt x="21733" y="10991"/>
                  </a:lnTo>
                  <a:lnTo>
                    <a:pt x="22005" y="11633"/>
                  </a:lnTo>
                  <a:lnTo>
                    <a:pt x="22227" y="12275"/>
                  </a:lnTo>
                  <a:lnTo>
                    <a:pt x="22425" y="12942"/>
                  </a:lnTo>
                  <a:lnTo>
                    <a:pt x="22598" y="13609"/>
                  </a:lnTo>
                  <a:lnTo>
                    <a:pt x="22721" y="14300"/>
                  </a:lnTo>
                  <a:lnTo>
                    <a:pt x="22845" y="14967"/>
                  </a:lnTo>
                  <a:lnTo>
                    <a:pt x="22894" y="15658"/>
                  </a:lnTo>
                  <a:lnTo>
                    <a:pt x="22944" y="16350"/>
                  </a:lnTo>
                  <a:lnTo>
                    <a:pt x="22944" y="17066"/>
                  </a:lnTo>
                  <a:lnTo>
                    <a:pt x="22919" y="17758"/>
                  </a:lnTo>
                  <a:lnTo>
                    <a:pt x="22845" y="18449"/>
                  </a:lnTo>
                  <a:lnTo>
                    <a:pt x="22746" y="19165"/>
                  </a:lnTo>
                  <a:lnTo>
                    <a:pt x="22598" y="19857"/>
                  </a:lnTo>
                  <a:lnTo>
                    <a:pt x="22425" y="20548"/>
                  </a:lnTo>
                  <a:lnTo>
                    <a:pt x="22227" y="21240"/>
                  </a:lnTo>
                  <a:lnTo>
                    <a:pt x="21980" y="21931"/>
                  </a:lnTo>
                  <a:lnTo>
                    <a:pt x="21684" y="22598"/>
                  </a:lnTo>
                  <a:lnTo>
                    <a:pt x="21363" y="23265"/>
                  </a:lnTo>
                  <a:lnTo>
                    <a:pt x="21017" y="23932"/>
                  </a:lnTo>
                  <a:lnTo>
                    <a:pt x="20647" y="24549"/>
                  </a:lnTo>
                  <a:lnTo>
                    <a:pt x="20227" y="25166"/>
                  </a:lnTo>
                  <a:lnTo>
                    <a:pt x="19782" y="25735"/>
                  </a:lnTo>
                  <a:lnTo>
                    <a:pt x="19338" y="26278"/>
                  </a:lnTo>
                  <a:lnTo>
                    <a:pt x="18844" y="26796"/>
                  </a:lnTo>
                  <a:lnTo>
                    <a:pt x="18350" y="27290"/>
                  </a:lnTo>
                  <a:lnTo>
                    <a:pt x="17807" y="27760"/>
                  </a:lnTo>
                  <a:lnTo>
                    <a:pt x="17263" y="28204"/>
                  </a:lnTo>
                  <a:lnTo>
                    <a:pt x="16695" y="28599"/>
                  </a:lnTo>
                  <a:lnTo>
                    <a:pt x="16127" y="28994"/>
                  </a:lnTo>
                  <a:lnTo>
                    <a:pt x="15510" y="29340"/>
                  </a:lnTo>
                  <a:lnTo>
                    <a:pt x="14892" y="29661"/>
                  </a:lnTo>
                  <a:lnTo>
                    <a:pt x="14275" y="29958"/>
                  </a:lnTo>
                  <a:lnTo>
                    <a:pt x="13633" y="30205"/>
                  </a:lnTo>
                  <a:lnTo>
                    <a:pt x="12991" y="30452"/>
                  </a:lnTo>
                  <a:lnTo>
                    <a:pt x="12324" y="30649"/>
                  </a:lnTo>
                  <a:lnTo>
                    <a:pt x="11657" y="30797"/>
                  </a:lnTo>
                  <a:lnTo>
                    <a:pt x="10966" y="30945"/>
                  </a:lnTo>
                  <a:lnTo>
                    <a:pt x="10274" y="31044"/>
                  </a:lnTo>
                  <a:lnTo>
                    <a:pt x="9583" y="31118"/>
                  </a:lnTo>
                  <a:lnTo>
                    <a:pt x="8891" y="31143"/>
                  </a:lnTo>
                  <a:lnTo>
                    <a:pt x="8200" y="31143"/>
                  </a:lnTo>
                  <a:lnTo>
                    <a:pt x="7508" y="31118"/>
                  </a:lnTo>
                  <a:lnTo>
                    <a:pt x="6792" y="31044"/>
                  </a:lnTo>
                  <a:lnTo>
                    <a:pt x="6101" y="30945"/>
                  </a:lnTo>
                  <a:lnTo>
                    <a:pt x="5409" y="30797"/>
                  </a:lnTo>
                  <a:lnTo>
                    <a:pt x="4718" y="30624"/>
                  </a:lnTo>
                  <a:lnTo>
                    <a:pt x="4026" y="30427"/>
                  </a:lnTo>
                  <a:lnTo>
                    <a:pt x="3335" y="30180"/>
                  </a:lnTo>
                  <a:lnTo>
                    <a:pt x="2643" y="29908"/>
                  </a:lnTo>
                  <a:lnTo>
                    <a:pt x="1976" y="29587"/>
                  </a:lnTo>
                  <a:lnTo>
                    <a:pt x="1" y="33465"/>
                  </a:lnTo>
                  <a:lnTo>
                    <a:pt x="890" y="33860"/>
                  </a:lnTo>
                  <a:lnTo>
                    <a:pt x="1754" y="34230"/>
                  </a:lnTo>
                  <a:lnTo>
                    <a:pt x="2643" y="34551"/>
                  </a:lnTo>
                  <a:lnTo>
                    <a:pt x="3557" y="34823"/>
                  </a:lnTo>
                  <a:lnTo>
                    <a:pt x="4446" y="35045"/>
                  </a:lnTo>
                  <a:lnTo>
                    <a:pt x="5360" y="35243"/>
                  </a:lnTo>
                  <a:lnTo>
                    <a:pt x="6273" y="35366"/>
                  </a:lnTo>
                  <a:lnTo>
                    <a:pt x="7187" y="35465"/>
                  </a:lnTo>
                  <a:lnTo>
                    <a:pt x="8101" y="35490"/>
                  </a:lnTo>
                  <a:lnTo>
                    <a:pt x="9015" y="35490"/>
                  </a:lnTo>
                  <a:lnTo>
                    <a:pt x="9904" y="35440"/>
                  </a:lnTo>
                  <a:lnTo>
                    <a:pt x="10818" y="35366"/>
                  </a:lnTo>
                  <a:lnTo>
                    <a:pt x="11707" y="35218"/>
                  </a:lnTo>
                  <a:lnTo>
                    <a:pt x="12596" y="35045"/>
                  </a:lnTo>
                  <a:lnTo>
                    <a:pt x="13460" y="34848"/>
                  </a:lnTo>
                  <a:lnTo>
                    <a:pt x="14324" y="34576"/>
                  </a:lnTo>
                  <a:lnTo>
                    <a:pt x="15189" y="34280"/>
                  </a:lnTo>
                  <a:lnTo>
                    <a:pt x="16004" y="33934"/>
                  </a:lnTo>
                  <a:lnTo>
                    <a:pt x="16819" y="33563"/>
                  </a:lnTo>
                  <a:lnTo>
                    <a:pt x="17634" y="33143"/>
                  </a:lnTo>
                  <a:lnTo>
                    <a:pt x="18399" y="32674"/>
                  </a:lnTo>
                  <a:lnTo>
                    <a:pt x="19165" y="32180"/>
                  </a:lnTo>
                  <a:lnTo>
                    <a:pt x="19906" y="31662"/>
                  </a:lnTo>
                  <a:lnTo>
                    <a:pt x="20622" y="31094"/>
                  </a:lnTo>
                  <a:lnTo>
                    <a:pt x="21314" y="30476"/>
                  </a:lnTo>
                  <a:lnTo>
                    <a:pt x="21956" y="29834"/>
                  </a:lnTo>
                  <a:lnTo>
                    <a:pt x="22598" y="29167"/>
                  </a:lnTo>
                  <a:lnTo>
                    <a:pt x="23190" y="28451"/>
                  </a:lnTo>
                  <a:lnTo>
                    <a:pt x="23759" y="27686"/>
                  </a:lnTo>
                  <a:lnTo>
                    <a:pt x="24302" y="26920"/>
                  </a:lnTo>
                  <a:lnTo>
                    <a:pt x="24796" y="26105"/>
                  </a:lnTo>
                  <a:lnTo>
                    <a:pt x="25240" y="25241"/>
                  </a:lnTo>
                  <a:lnTo>
                    <a:pt x="25660" y="24376"/>
                  </a:lnTo>
                  <a:lnTo>
                    <a:pt x="26031" y="23487"/>
                  </a:lnTo>
                  <a:lnTo>
                    <a:pt x="26352" y="22598"/>
                  </a:lnTo>
                  <a:lnTo>
                    <a:pt x="26623" y="21709"/>
                  </a:lnTo>
                  <a:lnTo>
                    <a:pt x="26846" y="20795"/>
                  </a:lnTo>
                  <a:lnTo>
                    <a:pt x="27018" y="19881"/>
                  </a:lnTo>
                  <a:lnTo>
                    <a:pt x="27167" y="18992"/>
                  </a:lnTo>
                  <a:lnTo>
                    <a:pt x="27241" y="18079"/>
                  </a:lnTo>
                  <a:lnTo>
                    <a:pt x="27290" y="17165"/>
                  </a:lnTo>
                  <a:lnTo>
                    <a:pt x="27290" y="16251"/>
                  </a:lnTo>
                  <a:lnTo>
                    <a:pt x="27241" y="15337"/>
                  </a:lnTo>
                  <a:lnTo>
                    <a:pt x="27142" y="14448"/>
                  </a:lnTo>
                  <a:lnTo>
                    <a:pt x="27018" y="13559"/>
                  </a:lnTo>
                  <a:lnTo>
                    <a:pt x="26846" y="12670"/>
                  </a:lnTo>
                  <a:lnTo>
                    <a:pt x="26623" y="11781"/>
                  </a:lnTo>
                  <a:lnTo>
                    <a:pt x="26376" y="10941"/>
                  </a:lnTo>
                  <a:lnTo>
                    <a:pt x="26080" y="10077"/>
                  </a:lnTo>
                  <a:lnTo>
                    <a:pt x="25734" y="9237"/>
                  </a:lnTo>
                  <a:lnTo>
                    <a:pt x="25364" y="8422"/>
                  </a:lnTo>
                  <a:lnTo>
                    <a:pt x="24944" y="7632"/>
                  </a:lnTo>
                  <a:lnTo>
                    <a:pt x="24475" y="6842"/>
                  </a:lnTo>
                  <a:lnTo>
                    <a:pt x="23981" y="6101"/>
                  </a:lnTo>
                  <a:lnTo>
                    <a:pt x="23462" y="5360"/>
                  </a:lnTo>
                  <a:lnTo>
                    <a:pt x="22869" y="4644"/>
                  </a:lnTo>
                  <a:lnTo>
                    <a:pt x="22277" y="3952"/>
                  </a:lnTo>
                  <a:lnTo>
                    <a:pt x="21635" y="3285"/>
                  </a:lnTo>
                  <a:lnTo>
                    <a:pt x="20943" y="2668"/>
                  </a:lnTo>
                  <a:lnTo>
                    <a:pt x="20227" y="2075"/>
                  </a:lnTo>
                  <a:lnTo>
                    <a:pt x="19486" y="1507"/>
                  </a:lnTo>
                  <a:lnTo>
                    <a:pt x="18696" y="964"/>
                  </a:lnTo>
                  <a:lnTo>
                    <a:pt x="17881" y="470"/>
                  </a:lnTo>
                  <a:lnTo>
                    <a:pt x="17041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0"/>
            <p:cNvSpPr/>
            <p:nvPr/>
          </p:nvSpPr>
          <p:spPr>
            <a:xfrm>
              <a:off x="4025100" y="-373750"/>
              <a:ext cx="93875" cy="104975"/>
            </a:xfrm>
            <a:custGeom>
              <a:rect b="b" l="l" r="r" t="t"/>
              <a:pathLst>
                <a:path extrusionOk="0" h="4199" w="3755">
                  <a:moveTo>
                    <a:pt x="2001" y="0"/>
                  </a:moveTo>
                  <a:lnTo>
                    <a:pt x="1803" y="50"/>
                  </a:lnTo>
                  <a:lnTo>
                    <a:pt x="1630" y="99"/>
                  </a:lnTo>
                  <a:lnTo>
                    <a:pt x="1458" y="148"/>
                  </a:lnTo>
                  <a:lnTo>
                    <a:pt x="1285" y="247"/>
                  </a:lnTo>
                  <a:lnTo>
                    <a:pt x="1112" y="346"/>
                  </a:lnTo>
                  <a:lnTo>
                    <a:pt x="964" y="470"/>
                  </a:lnTo>
                  <a:lnTo>
                    <a:pt x="791" y="593"/>
                  </a:lnTo>
                  <a:lnTo>
                    <a:pt x="643" y="741"/>
                  </a:lnTo>
                  <a:lnTo>
                    <a:pt x="519" y="914"/>
                  </a:lnTo>
                  <a:lnTo>
                    <a:pt x="396" y="1087"/>
                  </a:lnTo>
                  <a:lnTo>
                    <a:pt x="297" y="1285"/>
                  </a:lnTo>
                  <a:lnTo>
                    <a:pt x="198" y="1482"/>
                  </a:lnTo>
                  <a:lnTo>
                    <a:pt x="124" y="1704"/>
                  </a:lnTo>
                  <a:lnTo>
                    <a:pt x="75" y="1902"/>
                  </a:lnTo>
                  <a:lnTo>
                    <a:pt x="25" y="2100"/>
                  </a:lnTo>
                  <a:lnTo>
                    <a:pt x="0" y="2322"/>
                  </a:lnTo>
                  <a:lnTo>
                    <a:pt x="0" y="2519"/>
                  </a:lnTo>
                  <a:lnTo>
                    <a:pt x="25" y="2717"/>
                  </a:lnTo>
                  <a:lnTo>
                    <a:pt x="50" y="2890"/>
                  </a:lnTo>
                  <a:lnTo>
                    <a:pt x="99" y="3087"/>
                  </a:lnTo>
                  <a:lnTo>
                    <a:pt x="173" y="3260"/>
                  </a:lnTo>
                  <a:lnTo>
                    <a:pt x="247" y="3408"/>
                  </a:lnTo>
                  <a:lnTo>
                    <a:pt x="346" y="3581"/>
                  </a:lnTo>
                  <a:lnTo>
                    <a:pt x="470" y="3705"/>
                  </a:lnTo>
                  <a:lnTo>
                    <a:pt x="593" y="3828"/>
                  </a:lnTo>
                  <a:lnTo>
                    <a:pt x="741" y="3952"/>
                  </a:lnTo>
                  <a:lnTo>
                    <a:pt x="890" y="4051"/>
                  </a:lnTo>
                  <a:lnTo>
                    <a:pt x="1062" y="4125"/>
                  </a:lnTo>
                  <a:lnTo>
                    <a:pt x="1235" y="4174"/>
                  </a:lnTo>
                  <a:lnTo>
                    <a:pt x="1408" y="4199"/>
                  </a:lnTo>
                  <a:lnTo>
                    <a:pt x="1779" y="4199"/>
                  </a:lnTo>
                  <a:lnTo>
                    <a:pt x="1951" y="4174"/>
                  </a:lnTo>
                  <a:lnTo>
                    <a:pt x="2149" y="4125"/>
                  </a:lnTo>
                  <a:lnTo>
                    <a:pt x="2322" y="4051"/>
                  </a:lnTo>
                  <a:lnTo>
                    <a:pt x="2495" y="3952"/>
                  </a:lnTo>
                  <a:lnTo>
                    <a:pt x="2668" y="3853"/>
                  </a:lnTo>
                  <a:lnTo>
                    <a:pt x="2816" y="3729"/>
                  </a:lnTo>
                  <a:lnTo>
                    <a:pt x="2964" y="3606"/>
                  </a:lnTo>
                  <a:lnTo>
                    <a:pt x="3112" y="3458"/>
                  </a:lnTo>
                  <a:lnTo>
                    <a:pt x="3260" y="3285"/>
                  </a:lnTo>
                  <a:lnTo>
                    <a:pt x="3384" y="3112"/>
                  </a:lnTo>
                  <a:lnTo>
                    <a:pt x="3483" y="2914"/>
                  </a:lnTo>
                  <a:lnTo>
                    <a:pt x="3581" y="2717"/>
                  </a:lnTo>
                  <a:lnTo>
                    <a:pt x="3656" y="2519"/>
                  </a:lnTo>
                  <a:lnTo>
                    <a:pt x="3705" y="2297"/>
                  </a:lnTo>
                  <a:lnTo>
                    <a:pt x="3730" y="2100"/>
                  </a:lnTo>
                  <a:lnTo>
                    <a:pt x="3754" y="1902"/>
                  </a:lnTo>
                  <a:lnTo>
                    <a:pt x="3754" y="1680"/>
                  </a:lnTo>
                  <a:lnTo>
                    <a:pt x="3754" y="1507"/>
                  </a:lnTo>
                  <a:lnTo>
                    <a:pt x="3705" y="1309"/>
                  </a:lnTo>
                  <a:lnTo>
                    <a:pt x="3656" y="1112"/>
                  </a:lnTo>
                  <a:lnTo>
                    <a:pt x="3606" y="939"/>
                  </a:lnTo>
                  <a:lnTo>
                    <a:pt x="3507" y="791"/>
                  </a:lnTo>
                  <a:lnTo>
                    <a:pt x="3409" y="642"/>
                  </a:lnTo>
                  <a:lnTo>
                    <a:pt x="3310" y="494"/>
                  </a:lnTo>
                  <a:lnTo>
                    <a:pt x="3186" y="371"/>
                  </a:lnTo>
                  <a:lnTo>
                    <a:pt x="3038" y="247"/>
                  </a:lnTo>
                  <a:lnTo>
                    <a:pt x="2865" y="173"/>
                  </a:lnTo>
                  <a:lnTo>
                    <a:pt x="2692" y="99"/>
                  </a:lnTo>
                  <a:lnTo>
                    <a:pt x="2519" y="50"/>
                  </a:lnTo>
                  <a:lnTo>
                    <a:pt x="234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0"/>
            <p:cNvSpPr/>
            <p:nvPr/>
          </p:nvSpPr>
          <p:spPr>
            <a:xfrm>
              <a:off x="4401725" y="-1112800"/>
              <a:ext cx="93875" cy="104975"/>
            </a:xfrm>
            <a:custGeom>
              <a:rect b="b" l="l" r="r" t="t"/>
              <a:pathLst>
                <a:path extrusionOk="0" h="4199" w="3755">
                  <a:moveTo>
                    <a:pt x="1976" y="1"/>
                  </a:moveTo>
                  <a:lnTo>
                    <a:pt x="1803" y="25"/>
                  </a:lnTo>
                  <a:lnTo>
                    <a:pt x="1630" y="75"/>
                  </a:lnTo>
                  <a:lnTo>
                    <a:pt x="1457" y="149"/>
                  </a:lnTo>
                  <a:lnTo>
                    <a:pt x="1284" y="248"/>
                  </a:lnTo>
                  <a:lnTo>
                    <a:pt x="1112" y="346"/>
                  </a:lnTo>
                  <a:lnTo>
                    <a:pt x="939" y="470"/>
                  </a:lnTo>
                  <a:lnTo>
                    <a:pt x="791" y="593"/>
                  </a:lnTo>
                  <a:lnTo>
                    <a:pt x="642" y="741"/>
                  </a:lnTo>
                  <a:lnTo>
                    <a:pt x="519" y="914"/>
                  </a:lnTo>
                  <a:lnTo>
                    <a:pt x="395" y="1087"/>
                  </a:lnTo>
                  <a:lnTo>
                    <a:pt x="272" y="1285"/>
                  </a:lnTo>
                  <a:lnTo>
                    <a:pt x="198" y="1482"/>
                  </a:lnTo>
                  <a:lnTo>
                    <a:pt x="124" y="1705"/>
                  </a:lnTo>
                  <a:lnTo>
                    <a:pt x="50" y="1902"/>
                  </a:lnTo>
                  <a:lnTo>
                    <a:pt x="25" y="2100"/>
                  </a:lnTo>
                  <a:lnTo>
                    <a:pt x="0" y="2297"/>
                  </a:lnTo>
                  <a:lnTo>
                    <a:pt x="0" y="2520"/>
                  </a:lnTo>
                  <a:lnTo>
                    <a:pt x="25" y="2692"/>
                  </a:lnTo>
                  <a:lnTo>
                    <a:pt x="50" y="2890"/>
                  </a:lnTo>
                  <a:lnTo>
                    <a:pt x="99" y="3088"/>
                  </a:lnTo>
                  <a:lnTo>
                    <a:pt x="173" y="3261"/>
                  </a:lnTo>
                  <a:lnTo>
                    <a:pt x="247" y="3409"/>
                  </a:lnTo>
                  <a:lnTo>
                    <a:pt x="346" y="3557"/>
                  </a:lnTo>
                  <a:lnTo>
                    <a:pt x="470" y="3705"/>
                  </a:lnTo>
                  <a:lnTo>
                    <a:pt x="593" y="3829"/>
                  </a:lnTo>
                  <a:lnTo>
                    <a:pt x="741" y="3952"/>
                  </a:lnTo>
                  <a:lnTo>
                    <a:pt x="889" y="4026"/>
                  </a:lnTo>
                  <a:lnTo>
                    <a:pt x="1062" y="4100"/>
                  </a:lnTo>
                  <a:lnTo>
                    <a:pt x="1235" y="4150"/>
                  </a:lnTo>
                  <a:lnTo>
                    <a:pt x="1408" y="4199"/>
                  </a:lnTo>
                  <a:lnTo>
                    <a:pt x="1778" y="4199"/>
                  </a:lnTo>
                  <a:lnTo>
                    <a:pt x="1951" y="4150"/>
                  </a:lnTo>
                  <a:lnTo>
                    <a:pt x="2124" y="4100"/>
                  </a:lnTo>
                  <a:lnTo>
                    <a:pt x="2297" y="4051"/>
                  </a:lnTo>
                  <a:lnTo>
                    <a:pt x="2470" y="3952"/>
                  </a:lnTo>
                  <a:lnTo>
                    <a:pt x="2643" y="3853"/>
                  </a:lnTo>
                  <a:lnTo>
                    <a:pt x="2816" y="3730"/>
                  </a:lnTo>
                  <a:lnTo>
                    <a:pt x="2964" y="3606"/>
                  </a:lnTo>
                  <a:lnTo>
                    <a:pt x="3112" y="3458"/>
                  </a:lnTo>
                  <a:lnTo>
                    <a:pt x="3236" y="3285"/>
                  </a:lnTo>
                  <a:lnTo>
                    <a:pt x="3359" y="3112"/>
                  </a:lnTo>
                  <a:lnTo>
                    <a:pt x="3482" y="2915"/>
                  </a:lnTo>
                  <a:lnTo>
                    <a:pt x="3557" y="2717"/>
                  </a:lnTo>
                  <a:lnTo>
                    <a:pt x="3631" y="2495"/>
                  </a:lnTo>
                  <a:lnTo>
                    <a:pt x="3705" y="2297"/>
                  </a:lnTo>
                  <a:lnTo>
                    <a:pt x="3729" y="2100"/>
                  </a:lnTo>
                  <a:lnTo>
                    <a:pt x="3754" y="1877"/>
                  </a:lnTo>
                  <a:lnTo>
                    <a:pt x="3754" y="1680"/>
                  </a:lnTo>
                  <a:lnTo>
                    <a:pt x="3729" y="1482"/>
                  </a:lnTo>
                  <a:lnTo>
                    <a:pt x="3705" y="1309"/>
                  </a:lnTo>
                  <a:lnTo>
                    <a:pt x="3655" y="1112"/>
                  </a:lnTo>
                  <a:lnTo>
                    <a:pt x="3581" y="939"/>
                  </a:lnTo>
                  <a:lnTo>
                    <a:pt x="3507" y="791"/>
                  </a:lnTo>
                  <a:lnTo>
                    <a:pt x="3408" y="618"/>
                  </a:lnTo>
                  <a:lnTo>
                    <a:pt x="3285" y="494"/>
                  </a:lnTo>
                  <a:lnTo>
                    <a:pt x="3161" y="371"/>
                  </a:lnTo>
                  <a:lnTo>
                    <a:pt x="3013" y="248"/>
                  </a:lnTo>
                  <a:lnTo>
                    <a:pt x="2865" y="149"/>
                  </a:lnTo>
                  <a:lnTo>
                    <a:pt x="2692" y="75"/>
                  </a:lnTo>
                  <a:lnTo>
                    <a:pt x="2519" y="25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7" name="Google Shape;1017;p30"/>
          <p:cNvGrpSpPr/>
          <p:nvPr/>
        </p:nvGrpSpPr>
        <p:grpSpPr>
          <a:xfrm>
            <a:off x="8478550" y="844803"/>
            <a:ext cx="468648" cy="503830"/>
            <a:chOff x="6433350" y="2515750"/>
            <a:chExt cx="197600" cy="212425"/>
          </a:xfrm>
        </p:grpSpPr>
        <p:sp>
          <p:nvSpPr>
            <p:cNvPr id="1018" name="Google Shape;1018;p30"/>
            <p:cNvSpPr/>
            <p:nvPr/>
          </p:nvSpPr>
          <p:spPr>
            <a:xfrm>
              <a:off x="6433350" y="2515750"/>
              <a:ext cx="195125" cy="208700"/>
            </a:xfrm>
            <a:custGeom>
              <a:rect b="b" l="l" r="r" t="t"/>
              <a:pathLst>
                <a:path extrusionOk="0" h="8348" w="7805">
                  <a:moveTo>
                    <a:pt x="1" y="0"/>
                  </a:moveTo>
                  <a:lnTo>
                    <a:pt x="3261" y="8348"/>
                  </a:lnTo>
                  <a:lnTo>
                    <a:pt x="7805" y="44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34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0"/>
            <p:cNvSpPr/>
            <p:nvPr/>
          </p:nvSpPr>
          <p:spPr>
            <a:xfrm>
              <a:off x="6512375" y="2623175"/>
              <a:ext cx="118575" cy="105000"/>
            </a:xfrm>
            <a:custGeom>
              <a:rect b="b" l="l" r="r" t="t"/>
              <a:pathLst>
                <a:path extrusionOk="0" h="4200" w="4743">
                  <a:moveTo>
                    <a:pt x="4224" y="1"/>
                  </a:moveTo>
                  <a:lnTo>
                    <a:pt x="4076" y="25"/>
                  </a:lnTo>
                  <a:lnTo>
                    <a:pt x="3903" y="50"/>
                  </a:lnTo>
                  <a:lnTo>
                    <a:pt x="3532" y="198"/>
                  </a:lnTo>
                  <a:lnTo>
                    <a:pt x="3113" y="396"/>
                  </a:lnTo>
                  <a:lnTo>
                    <a:pt x="2668" y="667"/>
                  </a:lnTo>
                  <a:lnTo>
                    <a:pt x="2224" y="989"/>
                  </a:lnTo>
                  <a:lnTo>
                    <a:pt x="1730" y="1359"/>
                  </a:lnTo>
                  <a:lnTo>
                    <a:pt x="1285" y="1779"/>
                  </a:lnTo>
                  <a:lnTo>
                    <a:pt x="915" y="2199"/>
                  </a:lnTo>
                  <a:lnTo>
                    <a:pt x="569" y="2594"/>
                  </a:lnTo>
                  <a:lnTo>
                    <a:pt x="322" y="2964"/>
                  </a:lnTo>
                  <a:lnTo>
                    <a:pt x="124" y="3310"/>
                  </a:lnTo>
                  <a:lnTo>
                    <a:pt x="75" y="3483"/>
                  </a:lnTo>
                  <a:lnTo>
                    <a:pt x="26" y="3631"/>
                  </a:lnTo>
                  <a:lnTo>
                    <a:pt x="1" y="3755"/>
                  </a:lnTo>
                  <a:lnTo>
                    <a:pt x="1" y="3878"/>
                  </a:lnTo>
                  <a:lnTo>
                    <a:pt x="50" y="3977"/>
                  </a:lnTo>
                  <a:lnTo>
                    <a:pt x="100" y="4051"/>
                  </a:lnTo>
                  <a:lnTo>
                    <a:pt x="174" y="4125"/>
                  </a:lnTo>
                  <a:lnTo>
                    <a:pt x="272" y="4174"/>
                  </a:lnTo>
                  <a:lnTo>
                    <a:pt x="371" y="4199"/>
                  </a:lnTo>
                  <a:lnTo>
                    <a:pt x="519" y="4199"/>
                  </a:lnTo>
                  <a:lnTo>
                    <a:pt x="668" y="4174"/>
                  </a:lnTo>
                  <a:lnTo>
                    <a:pt x="841" y="4125"/>
                  </a:lnTo>
                  <a:lnTo>
                    <a:pt x="1211" y="4002"/>
                  </a:lnTo>
                  <a:lnTo>
                    <a:pt x="1606" y="3804"/>
                  </a:lnTo>
                  <a:lnTo>
                    <a:pt x="2051" y="3532"/>
                  </a:lnTo>
                  <a:lnTo>
                    <a:pt x="2520" y="3211"/>
                  </a:lnTo>
                  <a:lnTo>
                    <a:pt x="2989" y="2816"/>
                  </a:lnTo>
                  <a:lnTo>
                    <a:pt x="3434" y="2421"/>
                  </a:lnTo>
                  <a:lnTo>
                    <a:pt x="3829" y="2001"/>
                  </a:lnTo>
                  <a:lnTo>
                    <a:pt x="4175" y="1606"/>
                  </a:lnTo>
                  <a:lnTo>
                    <a:pt x="4422" y="1211"/>
                  </a:lnTo>
                  <a:lnTo>
                    <a:pt x="4619" y="865"/>
                  </a:lnTo>
                  <a:lnTo>
                    <a:pt x="4668" y="717"/>
                  </a:lnTo>
                  <a:lnTo>
                    <a:pt x="4718" y="569"/>
                  </a:lnTo>
                  <a:lnTo>
                    <a:pt x="4743" y="445"/>
                  </a:lnTo>
                  <a:lnTo>
                    <a:pt x="4718" y="322"/>
                  </a:lnTo>
                  <a:lnTo>
                    <a:pt x="4693" y="223"/>
                  </a:lnTo>
                  <a:lnTo>
                    <a:pt x="4644" y="124"/>
                  </a:lnTo>
                  <a:lnTo>
                    <a:pt x="4570" y="75"/>
                  </a:lnTo>
                  <a:lnTo>
                    <a:pt x="4471" y="25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34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30"/>
          <p:cNvGrpSpPr/>
          <p:nvPr/>
        </p:nvGrpSpPr>
        <p:grpSpPr>
          <a:xfrm flipH="1">
            <a:off x="8612577" y="1591428"/>
            <a:ext cx="468648" cy="503830"/>
            <a:chOff x="6433350" y="2515750"/>
            <a:chExt cx="197600" cy="212425"/>
          </a:xfrm>
        </p:grpSpPr>
        <p:sp>
          <p:nvSpPr>
            <p:cNvPr id="1021" name="Google Shape;1021;p30"/>
            <p:cNvSpPr/>
            <p:nvPr/>
          </p:nvSpPr>
          <p:spPr>
            <a:xfrm>
              <a:off x="6433350" y="2515750"/>
              <a:ext cx="195125" cy="208700"/>
            </a:xfrm>
            <a:custGeom>
              <a:rect b="b" l="l" r="r" t="t"/>
              <a:pathLst>
                <a:path extrusionOk="0" h="8348" w="7805">
                  <a:moveTo>
                    <a:pt x="1" y="0"/>
                  </a:moveTo>
                  <a:lnTo>
                    <a:pt x="3261" y="8348"/>
                  </a:lnTo>
                  <a:lnTo>
                    <a:pt x="7805" y="44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0"/>
            <p:cNvSpPr/>
            <p:nvPr/>
          </p:nvSpPr>
          <p:spPr>
            <a:xfrm>
              <a:off x="6512375" y="2623175"/>
              <a:ext cx="118575" cy="105000"/>
            </a:xfrm>
            <a:custGeom>
              <a:rect b="b" l="l" r="r" t="t"/>
              <a:pathLst>
                <a:path extrusionOk="0" h="4200" w="4743">
                  <a:moveTo>
                    <a:pt x="4224" y="1"/>
                  </a:moveTo>
                  <a:lnTo>
                    <a:pt x="4076" y="25"/>
                  </a:lnTo>
                  <a:lnTo>
                    <a:pt x="3903" y="50"/>
                  </a:lnTo>
                  <a:lnTo>
                    <a:pt x="3532" y="198"/>
                  </a:lnTo>
                  <a:lnTo>
                    <a:pt x="3113" y="396"/>
                  </a:lnTo>
                  <a:lnTo>
                    <a:pt x="2668" y="667"/>
                  </a:lnTo>
                  <a:lnTo>
                    <a:pt x="2224" y="989"/>
                  </a:lnTo>
                  <a:lnTo>
                    <a:pt x="1730" y="1359"/>
                  </a:lnTo>
                  <a:lnTo>
                    <a:pt x="1285" y="1779"/>
                  </a:lnTo>
                  <a:lnTo>
                    <a:pt x="915" y="2199"/>
                  </a:lnTo>
                  <a:lnTo>
                    <a:pt x="569" y="2594"/>
                  </a:lnTo>
                  <a:lnTo>
                    <a:pt x="322" y="2964"/>
                  </a:lnTo>
                  <a:lnTo>
                    <a:pt x="124" y="3310"/>
                  </a:lnTo>
                  <a:lnTo>
                    <a:pt x="75" y="3483"/>
                  </a:lnTo>
                  <a:lnTo>
                    <a:pt x="26" y="3631"/>
                  </a:lnTo>
                  <a:lnTo>
                    <a:pt x="1" y="3755"/>
                  </a:lnTo>
                  <a:lnTo>
                    <a:pt x="1" y="3878"/>
                  </a:lnTo>
                  <a:lnTo>
                    <a:pt x="50" y="3977"/>
                  </a:lnTo>
                  <a:lnTo>
                    <a:pt x="100" y="4051"/>
                  </a:lnTo>
                  <a:lnTo>
                    <a:pt x="174" y="4125"/>
                  </a:lnTo>
                  <a:lnTo>
                    <a:pt x="272" y="4174"/>
                  </a:lnTo>
                  <a:lnTo>
                    <a:pt x="371" y="4199"/>
                  </a:lnTo>
                  <a:lnTo>
                    <a:pt x="519" y="4199"/>
                  </a:lnTo>
                  <a:lnTo>
                    <a:pt x="668" y="4174"/>
                  </a:lnTo>
                  <a:lnTo>
                    <a:pt x="841" y="4125"/>
                  </a:lnTo>
                  <a:lnTo>
                    <a:pt x="1211" y="4002"/>
                  </a:lnTo>
                  <a:lnTo>
                    <a:pt x="1606" y="3804"/>
                  </a:lnTo>
                  <a:lnTo>
                    <a:pt x="2051" y="3532"/>
                  </a:lnTo>
                  <a:lnTo>
                    <a:pt x="2520" y="3211"/>
                  </a:lnTo>
                  <a:lnTo>
                    <a:pt x="2989" y="2816"/>
                  </a:lnTo>
                  <a:lnTo>
                    <a:pt x="3434" y="2421"/>
                  </a:lnTo>
                  <a:lnTo>
                    <a:pt x="3829" y="2001"/>
                  </a:lnTo>
                  <a:lnTo>
                    <a:pt x="4175" y="1606"/>
                  </a:lnTo>
                  <a:lnTo>
                    <a:pt x="4422" y="1211"/>
                  </a:lnTo>
                  <a:lnTo>
                    <a:pt x="4619" y="865"/>
                  </a:lnTo>
                  <a:lnTo>
                    <a:pt x="4668" y="717"/>
                  </a:lnTo>
                  <a:lnTo>
                    <a:pt x="4718" y="569"/>
                  </a:lnTo>
                  <a:lnTo>
                    <a:pt x="4743" y="445"/>
                  </a:lnTo>
                  <a:lnTo>
                    <a:pt x="4718" y="322"/>
                  </a:lnTo>
                  <a:lnTo>
                    <a:pt x="4693" y="223"/>
                  </a:lnTo>
                  <a:lnTo>
                    <a:pt x="4644" y="124"/>
                  </a:lnTo>
                  <a:lnTo>
                    <a:pt x="4570" y="75"/>
                  </a:lnTo>
                  <a:lnTo>
                    <a:pt x="4471" y="25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3" name="Google Shape;1023;p30"/>
          <p:cNvSpPr/>
          <p:nvPr/>
        </p:nvSpPr>
        <p:spPr>
          <a:xfrm flipH="1" rot="-5400000">
            <a:off x="247547" y="1595162"/>
            <a:ext cx="610949" cy="603498"/>
          </a:xfrm>
          <a:custGeom>
            <a:rect b="b" l="l" r="r" t="t"/>
            <a:pathLst>
              <a:path extrusionOk="0" h="15955" w="16152">
                <a:moveTo>
                  <a:pt x="4347" y="0"/>
                </a:moveTo>
                <a:lnTo>
                  <a:pt x="4224" y="50"/>
                </a:lnTo>
                <a:lnTo>
                  <a:pt x="4100" y="149"/>
                </a:lnTo>
                <a:lnTo>
                  <a:pt x="4026" y="272"/>
                </a:lnTo>
                <a:lnTo>
                  <a:pt x="4001" y="396"/>
                </a:lnTo>
                <a:lnTo>
                  <a:pt x="4001" y="494"/>
                </a:lnTo>
                <a:lnTo>
                  <a:pt x="4001" y="568"/>
                </a:lnTo>
                <a:lnTo>
                  <a:pt x="5755" y="5952"/>
                </a:lnTo>
                <a:lnTo>
                  <a:pt x="5779" y="6051"/>
                </a:lnTo>
                <a:lnTo>
                  <a:pt x="5779" y="6125"/>
                </a:lnTo>
                <a:lnTo>
                  <a:pt x="5779" y="6199"/>
                </a:lnTo>
                <a:lnTo>
                  <a:pt x="5730" y="6273"/>
                </a:lnTo>
                <a:lnTo>
                  <a:pt x="5705" y="6347"/>
                </a:lnTo>
                <a:lnTo>
                  <a:pt x="5656" y="6397"/>
                </a:lnTo>
                <a:lnTo>
                  <a:pt x="5582" y="6471"/>
                </a:lnTo>
                <a:lnTo>
                  <a:pt x="5508" y="6496"/>
                </a:lnTo>
                <a:lnTo>
                  <a:pt x="272" y="8644"/>
                </a:lnTo>
                <a:lnTo>
                  <a:pt x="198" y="8694"/>
                </a:lnTo>
                <a:lnTo>
                  <a:pt x="124" y="8743"/>
                </a:lnTo>
                <a:lnTo>
                  <a:pt x="50" y="8866"/>
                </a:lnTo>
                <a:lnTo>
                  <a:pt x="0" y="8990"/>
                </a:lnTo>
                <a:lnTo>
                  <a:pt x="0" y="9138"/>
                </a:lnTo>
                <a:lnTo>
                  <a:pt x="50" y="9286"/>
                </a:lnTo>
                <a:lnTo>
                  <a:pt x="149" y="9385"/>
                </a:lnTo>
                <a:lnTo>
                  <a:pt x="272" y="9459"/>
                </a:lnTo>
                <a:lnTo>
                  <a:pt x="346" y="9484"/>
                </a:lnTo>
                <a:lnTo>
                  <a:pt x="445" y="9509"/>
                </a:lnTo>
                <a:lnTo>
                  <a:pt x="6175" y="9509"/>
                </a:lnTo>
                <a:lnTo>
                  <a:pt x="6273" y="9533"/>
                </a:lnTo>
                <a:lnTo>
                  <a:pt x="6347" y="9583"/>
                </a:lnTo>
                <a:lnTo>
                  <a:pt x="6397" y="9632"/>
                </a:lnTo>
                <a:lnTo>
                  <a:pt x="6446" y="9681"/>
                </a:lnTo>
                <a:lnTo>
                  <a:pt x="6496" y="9756"/>
                </a:lnTo>
                <a:lnTo>
                  <a:pt x="6520" y="9830"/>
                </a:lnTo>
                <a:lnTo>
                  <a:pt x="6545" y="9904"/>
                </a:lnTo>
                <a:lnTo>
                  <a:pt x="6965" y="15559"/>
                </a:lnTo>
                <a:lnTo>
                  <a:pt x="6990" y="15633"/>
                </a:lnTo>
                <a:lnTo>
                  <a:pt x="7014" y="15707"/>
                </a:lnTo>
                <a:lnTo>
                  <a:pt x="7113" y="15831"/>
                </a:lnTo>
                <a:lnTo>
                  <a:pt x="7212" y="15930"/>
                </a:lnTo>
                <a:lnTo>
                  <a:pt x="7360" y="15954"/>
                </a:lnTo>
                <a:lnTo>
                  <a:pt x="7508" y="15954"/>
                </a:lnTo>
                <a:lnTo>
                  <a:pt x="7632" y="15905"/>
                </a:lnTo>
                <a:lnTo>
                  <a:pt x="7755" y="15806"/>
                </a:lnTo>
                <a:lnTo>
                  <a:pt x="7804" y="15732"/>
                </a:lnTo>
                <a:lnTo>
                  <a:pt x="7829" y="15658"/>
                </a:lnTo>
                <a:lnTo>
                  <a:pt x="9583" y="10274"/>
                </a:lnTo>
                <a:lnTo>
                  <a:pt x="9607" y="10200"/>
                </a:lnTo>
                <a:lnTo>
                  <a:pt x="9657" y="10126"/>
                </a:lnTo>
                <a:lnTo>
                  <a:pt x="9731" y="10077"/>
                </a:lnTo>
                <a:lnTo>
                  <a:pt x="9780" y="10027"/>
                </a:lnTo>
                <a:lnTo>
                  <a:pt x="9854" y="10003"/>
                </a:lnTo>
                <a:lnTo>
                  <a:pt x="9928" y="9978"/>
                </a:lnTo>
                <a:lnTo>
                  <a:pt x="10101" y="9978"/>
                </a:lnTo>
                <a:lnTo>
                  <a:pt x="15609" y="11311"/>
                </a:lnTo>
                <a:lnTo>
                  <a:pt x="15683" y="11336"/>
                </a:lnTo>
                <a:lnTo>
                  <a:pt x="15781" y="11336"/>
                </a:lnTo>
                <a:lnTo>
                  <a:pt x="15905" y="11287"/>
                </a:lnTo>
                <a:lnTo>
                  <a:pt x="16028" y="11188"/>
                </a:lnTo>
                <a:lnTo>
                  <a:pt x="16102" y="11064"/>
                </a:lnTo>
                <a:lnTo>
                  <a:pt x="16152" y="10941"/>
                </a:lnTo>
                <a:lnTo>
                  <a:pt x="16152" y="10793"/>
                </a:lnTo>
                <a:lnTo>
                  <a:pt x="16078" y="10645"/>
                </a:lnTo>
                <a:lnTo>
                  <a:pt x="16028" y="10595"/>
                </a:lnTo>
                <a:lnTo>
                  <a:pt x="15954" y="10521"/>
                </a:lnTo>
                <a:lnTo>
                  <a:pt x="11385" y="7212"/>
                </a:lnTo>
                <a:lnTo>
                  <a:pt x="11336" y="7138"/>
                </a:lnTo>
                <a:lnTo>
                  <a:pt x="11287" y="7088"/>
                </a:lnTo>
                <a:lnTo>
                  <a:pt x="11237" y="7014"/>
                </a:lnTo>
                <a:lnTo>
                  <a:pt x="11213" y="6940"/>
                </a:lnTo>
                <a:lnTo>
                  <a:pt x="11213" y="6841"/>
                </a:lnTo>
                <a:lnTo>
                  <a:pt x="11213" y="6767"/>
                </a:lnTo>
                <a:lnTo>
                  <a:pt x="11237" y="6693"/>
                </a:lnTo>
                <a:lnTo>
                  <a:pt x="11262" y="6619"/>
                </a:lnTo>
                <a:lnTo>
                  <a:pt x="14250" y="1803"/>
                </a:lnTo>
                <a:lnTo>
                  <a:pt x="14275" y="1729"/>
                </a:lnTo>
                <a:lnTo>
                  <a:pt x="14300" y="1630"/>
                </a:lnTo>
                <a:lnTo>
                  <a:pt x="14300" y="1482"/>
                </a:lnTo>
                <a:lnTo>
                  <a:pt x="14250" y="1359"/>
                </a:lnTo>
                <a:lnTo>
                  <a:pt x="14176" y="1235"/>
                </a:lnTo>
                <a:lnTo>
                  <a:pt x="14053" y="1161"/>
                </a:lnTo>
                <a:lnTo>
                  <a:pt x="13905" y="1136"/>
                </a:lnTo>
                <a:lnTo>
                  <a:pt x="13756" y="1136"/>
                </a:lnTo>
                <a:lnTo>
                  <a:pt x="13682" y="1161"/>
                </a:lnTo>
                <a:lnTo>
                  <a:pt x="13608" y="1211"/>
                </a:lnTo>
                <a:lnTo>
                  <a:pt x="9015" y="4545"/>
                </a:lnTo>
                <a:lnTo>
                  <a:pt x="8965" y="4569"/>
                </a:lnTo>
                <a:lnTo>
                  <a:pt x="8866" y="4594"/>
                </a:lnTo>
                <a:lnTo>
                  <a:pt x="8792" y="4619"/>
                </a:lnTo>
                <a:lnTo>
                  <a:pt x="8718" y="4619"/>
                </a:lnTo>
                <a:lnTo>
                  <a:pt x="8644" y="4594"/>
                </a:lnTo>
                <a:lnTo>
                  <a:pt x="8570" y="4569"/>
                </a:lnTo>
                <a:lnTo>
                  <a:pt x="8496" y="4520"/>
                </a:lnTo>
                <a:lnTo>
                  <a:pt x="8422" y="4471"/>
                </a:lnTo>
                <a:lnTo>
                  <a:pt x="4767" y="149"/>
                </a:lnTo>
                <a:lnTo>
                  <a:pt x="4693" y="99"/>
                </a:lnTo>
                <a:lnTo>
                  <a:pt x="4643" y="50"/>
                </a:lnTo>
                <a:lnTo>
                  <a:pt x="4495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546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30"/>
          <p:cNvSpPr/>
          <p:nvPr/>
        </p:nvSpPr>
        <p:spPr>
          <a:xfrm rot="5400000">
            <a:off x="-3728" y="2355062"/>
            <a:ext cx="610949" cy="603498"/>
          </a:xfrm>
          <a:custGeom>
            <a:rect b="b" l="l" r="r" t="t"/>
            <a:pathLst>
              <a:path extrusionOk="0" h="15955" w="16152">
                <a:moveTo>
                  <a:pt x="4347" y="0"/>
                </a:moveTo>
                <a:lnTo>
                  <a:pt x="4224" y="50"/>
                </a:lnTo>
                <a:lnTo>
                  <a:pt x="4100" y="149"/>
                </a:lnTo>
                <a:lnTo>
                  <a:pt x="4026" y="272"/>
                </a:lnTo>
                <a:lnTo>
                  <a:pt x="4001" y="396"/>
                </a:lnTo>
                <a:lnTo>
                  <a:pt x="4001" y="494"/>
                </a:lnTo>
                <a:lnTo>
                  <a:pt x="4001" y="568"/>
                </a:lnTo>
                <a:lnTo>
                  <a:pt x="5755" y="5952"/>
                </a:lnTo>
                <a:lnTo>
                  <a:pt x="5779" y="6051"/>
                </a:lnTo>
                <a:lnTo>
                  <a:pt x="5779" y="6125"/>
                </a:lnTo>
                <a:lnTo>
                  <a:pt x="5779" y="6199"/>
                </a:lnTo>
                <a:lnTo>
                  <a:pt x="5730" y="6273"/>
                </a:lnTo>
                <a:lnTo>
                  <a:pt x="5705" y="6347"/>
                </a:lnTo>
                <a:lnTo>
                  <a:pt x="5656" y="6397"/>
                </a:lnTo>
                <a:lnTo>
                  <a:pt x="5582" y="6471"/>
                </a:lnTo>
                <a:lnTo>
                  <a:pt x="5508" y="6496"/>
                </a:lnTo>
                <a:lnTo>
                  <a:pt x="272" y="8644"/>
                </a:lnTo>
                <a:lnTo>
                  <a:pt x="198" y="8694"/>
                </a:lnTo>
                <a:lnTo>
                  <a:pt x="124" y="8743"/>
                </a:lnTo>
                <a:lnTo>
                  <a:pt x="50" y="8866"/>
                </a:lnTo>
                <a:lnTo>
                  <a:pt x="0" y="8990"/>
                </a:lnTo>
                <a:lnTo>
                  <a:pt x="0" y="9138"/>
                </a:lnTo>
                <a:lnTo>
                  <a:pt x="50" y="9286"/>
                </a:lnTo>
                <a:lnTo>
                  <a:pt x="149" y="9385"/>
                </a:lnTo>
                <a:lnTo>
                  <a:pt x="272" y="9459"/>
                </a:lnTo>
                <a:lnTo>
                  <a:pt x="346" y="9484"/>
                </a:lnTo>
                <a:lnTo>
                  <a:pt x="445" y="9509"/>
                </a:lnTo>
                <a:lnTo>
                  <a:pt x="6175" y="9509"/>
                </a:lnTo>
                <a:lnTo>
                  <a:pt x="6273" y="9533"/>
                </a:lnTo>
                <a:lnTo>
                  <a:pt x="6347" y="9583"/>
                </a:lnTo>
                <a:lnTo>
                  <a:pt x="6397" y="9632"/>
                </a:lnTo>
                <a:lnTo>
                  <a:pt x="6446" y="9681"/>
                </a:lnTo>
                <a:lnTo>
                  <a:pt x="6496" y="9756"/>
                </a:lnTo>
                <a:lnTo>
                  <a:pt x="6520" y="9830"/>
                </a:lnTo>
                <a:lnTo>
                  <a:pt x="6545" y="9904"/>
                </a:lnTo>
                <a:lnTo>
                  <a:pt x="6965" y="15559"/>
                </a:lnTo>
                <a:lnTo>
                  <a:pt x="6990" y="15633"/>
                </a:lnTo>
                <a:lnTo>
                  <a:pt x="7014" y="15707"/>
                </a:lnTo>
                <a:lnTo>
                  <a:pt x="7113" y="15831"/>
                </a:lnTo>
                <a:lnTo>
                  <a:pt x="7212" y="15930"/>
                </a:lnTo>
                <a:lnTo>
                  <a:pt x="7360" y="15954"/>
                </a:lnTo>
                <a:lnTo>
                  <a:pt x="7508" y="15954"/>
                </a:lnTo>
                <a:lnTo>
                  <a:pt x="7632" y="15905"/>
                </a:lnTo>
                <a:lnTo>
                  <a:pt x="7755" y="15806"/>
                </a:lnTo>
                <a:lnTo>
                  <a:pt x="7804" y="15732"/>
                </a:lnTo>
                <a:lnTo>
                  <a:pt x="7829" y="15658"/>
                </a:lnTo>
                <a:lnTo>
                  <a:pt x="9583" y="10274"/>
                </a:lnTo>
                <a:lnTo>
                  <a:pt x="9607" y="10200"/>
                </a:lnTo>
                <a:lnTo>
                  <a:pt x="9657" y="10126"/>
                </a:lnTo>
                <a:lnTo>
                  <a:pt x="9731" y="10077"/>
                </a:lnTo>
                <a:lnTo>
                  <a:pt x="9780" y="10027"/>
                </a:lnTo>
                <a:lnTo>
                  <a:pt x="9854" y="10003"/>
                </a:lnTo>
                <a:lnTo>
                  <a:pt x="9928" y="9978"/>
                </a:lnTo>
                <a:lnTo>
                  <a:pt x="10101" y="9978"/>
                </a:lnTo>
                <a:lnTo>
                  <a:pt x="15609" y="11311"/>
                </a:lnTo>
                <a:lnTo>
                  <a:pt x="15683" y="11336"/>
                </a:lnTo>
                <a:lnTo>
                  <a:pt x="15781" y="11336"/>
                </a:lnTo>
                <a:lnTo>
                  <a:pt x="15905" y="11287"/>
                </a:lnTo>
                <a:lnTo>
                  <a:pt x="16028" y="11188"/>
                </a:lnTo>
                <a:lnTo>
                  <a:pt x="16102" y="11064"/>
                </a:lnTo>
                <a:lnTo>
                  <a:pt x="16152" y="10941"/>
                </a:lnTo>
                <a:lnTo>
                  <a:pt x="16152" y="10793"/>
                </a:lnTo>
                <a:lnTo>
                  <a:pt x="16078" y="10645"/>
                </a:lnTo>
                <a:lnTo>
                  <a:pt x="16028" y="10595"/>
                </a:lnTo>
                <a:lnTo>
                  <a:pt x="15954" y="10521"/>
                </a:lnTo>
                <a:lnTo>
                  <a:pt x="11385" y="7212"/>
                </a:lnTo>
                <a:lnTo>
                  <a:pt x="11336" y="7138"/>
                </a:lnTo>
                <a:lnTo>
                  <a:pt x="11287" y="7088"/>
                </a:lnTo>
                <a:lnTo>
                  <a:pt x="11237" y="7014"/>
                </a:lnTo>
                <a:lnTo>
                  <a:pt x="11213" y="6940"/>
                </a:lnTo>
                <a:lnTo>
                  <a:pt x="11213" y="6841"/>
                </a:lnTo>
                <a:lnTo>
                  <a:pt x="11213" y="6767"/>
                </a:lnTo>
                <a:lnTo>
                  <a:pt x="11237" y="6693"/>
                </a:lnTo>
                <a:lnTo>
                  <a:pt x="11262" y="6619"/>
                </a:lnTo>
                <a:lnTo>
                  <a:pt x="14250" y="1803"/>
                </a:lnTo>
                <a:lnTo>
                  <a:pt x="14275" y="1729"/>
                </a:lnTo>
                <a:lnTo>
                  <a:pt x="14300" y="1630"/>
                </a:lnTo>
                <a:lnTo>
                  <a:pt x="14300" y="1482"/>
                </a:lnTo>
                <a:lnTo>
                  <a:pt x="14250" y="1359"/>
                </a:lnTo>
                <a:lnTo>
                  <a:pt x="14176" y="1235"/>
                </a:lnTo>
                <a:lnTo>
                  <a:pt x="14053" y="1161"/>
                </a:lnTo>
                <a:lnTo>
                  <a:pt x="13905" y="1136"/>
                </a:lnTo>
                <a:lnTo>
                  <a:pt x="13756" y="1136"/>
                </a:lnTo>
                <a:lnTo>
                  <a:pt x="13682" y="1161"/>
                </a:lnTo>
                <a:lnTo>
                  <a:pt x="13608" y="1211"/>
                </a:lnTo>
                <a:lnTo>
                  <a:pt x="9015" y="4545"/>
                </a:lnTo>
                <a:lnTo>
                  <a:pt x="8965" y="4569"/>
                </a:lnTo>
                <a:lnTo>
                  <a:pt x="8866" y="4594"/>
                </a:lnTo>
                <a:lnTo>
                  <a:pt x="8792" y="4619"/>
                </a:lnTo>
                <a:lnTo>
                  <a:pt x="8718" y="4619"/>
                </a:lnTo>
                <a:lnTo>
                  <a:pt x="8644" y="4594"/>
                </a:lnTo>
                <a:lnTo>
                  <a:pt x="8570" y="4569"/>
                </a:lnTo>
                <a:lnTo>
                  <a:pt x="8496" y="4520"/>
                </a:lnTo>
                <a:lnTo>
                  <a:pt x="8422" y="4471"/>
                </a:lnTo>
                <a:lnTo>
                  <a:pt x="4767" y="149"/>
                </a:lnTo>
                <a:lnTo>
                  <a:pt x="4693" y="99"/>
                </a:lnTo>
                <a:lnTo>
                  <a:pt x="4643" y="50"/>
                </a:lnTo>
                <a:lnTo>
                  <a:pt x="4495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546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title"/>
          </p:nvPr>
        </p:nvSpPr>
        <p:spPr>
          <a:xfrm>
            <a:off x="713225" y="594360"/>
            <a:ext cx="7717500" cy="29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713250" y="1218900"/>
            <a:ext cx="7717500" cy="32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5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/>
        </p:txBody>
      </p:sp>
      <p:sp>
        <p:nvSpPr>
          <p:cNvPr id="90" name="Google Shape;90;p4"/>
          <p:cNvSpPr/>
          <p:nvPr/>
        </p:nvSpPr>
        <p:spPr>
          <a:xfrm>
            <a:off x="96659" y="222812"/>
            <a:ext cx="610949" cy="603498"/>
          </a:xfrm>
          <a:custGeom>
            <a:rect b="b" l="l" r="r" t="t"/>
            <a:pathLst>
              <a:path extrusionOk="0" h="15955" w="16152">
                <a:moveTo>
                  <a:pt x="4347" y="0"/>
                </a:moveTo>
                <a:lnTo>
                  <a:pt x="4224" y="50"/>
                </a:lnTo>
                <a:lnTo>
                  <a:pt x="4100" y="149"/>
                </a:lnTo>
                <a:lnTo>
                  <a:pt x="4026" y="272"/>
                </a:lnTo>
                <a:lnTo>
                  <a:pt x="4001" y="396"/>
                </a:lnTo>
                <a:lnTo>
                  <a:pt x="4001" y="494"/>
                </a:lnTo>
                <a:lnTo>
                  <a:pt x="4001" y="568"/>
                </a:lnTo>
                <a:lnTo>
                  <a:pt x="5755" y="5952"/>
                </a:lnTo>
                <a:lnTo>
                  <a:pt x="5779" y="6051"/>
                </a:lnTo>
                <a:lnTo>
                  <a:pt x="5779" y="6125"/>
                </a:lnTo>
                <a:lnTo>
                  <a:pt x="5779" y="6199"/>
                </a:lnTo>
                <a:lnTo>
                  <a:pt x="5730" y="6273"/>
                </a:lnTo>
                <a:lnTo>
                  <a:pt x="5705" y="6347"/>
                </a:lnTo>
                <a:lnTo>
                  <a:pt x="5656" y="6397"/>
                </a:lnTo>
                <a:lnTo>
                  <a:pt x="5582" y="6471"/>
                </a:lnTo>
                <a:lnTo>
                  <a:pt x="5508" y="6496"/>
                </a:lnTo>
                <a:lnTo>
                  <a:pt x="272" y="8644"/>
                </a:lnTo>
                <a:lnTo>
                  <a:pt x="198" y="8694"/>
                </a:lnTo>
                <a:lnTo>
                  <a:pt x="124" y="8743"/>
                </a:lnTo>
                <a:lnTo>
                  <a:pt x="50" y="8866"/>
                </a:lnTo>
                <a:lnTo>
                  <a:pt x="0" y="8990"/>
                </a:lnTo>
                <a:lnTo>
                  <a:pt x="0" y="9138"/>
                </a:lnTo>
                <a:lnTo>
                  <a:pt x="50" y="9286"/>
                </a:lnTo>
                <a:lnTo>
                  <a:pt x="149" y="9385"/>
                </a:lnTo>
                <a:lnTo>
                  <a:pt x="272" y="9459"/>
                </a:lnTo>
                <a:lnTo>
                  <a:pt x="346" y="9484"/>
                </a:lnTo>
                <a:lnTo>
                  <a:pt x="445" y="9509"/>
                </a:lnTo>
                <a:lnTo>
                  <a:pt x="6175" y="9509"/>
                </a:lnTo>
                <a:lnTo>
                  <a:pt x="6273" y="9533"/>
                </a:lnTo>
                <a:lnTo>
                  <a:pt x="6347" y="9583"/>
                </a:lnTo>
                <a:lnTo>
                  <a:pt x="6397" y="9632"/>
                </a:lnTo>
                <a:lnTo>
                  <a:pt x="6446" y="9681"/>
                </a:lnTo>
                <a:lnTo>
                  <a:pt x="6496" y="9756"/>
                </a:lnTo>
                <a:lnTo>
                  <a:pt x="6520" y="9830"/>
                </a:lnTo>
                <a:lnTo>
                  <a:pt x="6545" y="9904"/>
                </a:lnTo>
                <a:lnTo>
                  <a:pt x="6965" y="15559"/>
                </a:lnTo>
                <a:lnTo>
                  <a:pt x="6990" y="15633"/>
                </a:lnTo>
                <a:lnTo>
                  <a:pt x="7014" y="15707"/>
                </a:lnTo>
                <a:lnTo>
                  <a:pt x="7113" y="15831"/>
                </a:lnTo>
                <a:lnTo>
                  <a:pt x="7212" y="15930"/>
                </a:lnTo>
                <a:lnTo>
                  <a:pt x="7360" y="15954"/>
                </a:lnTo>
                <a:lnTo>
                  <a:pt x="7508" y="15954"/>
                </a:lnTo>
                <a:lnTo>
                  <a:pt x="7632" y="15905"/>
                </a:lnTo>
                <a:lnTo>
                  <a:pt x="7755" y="15806"/>
                </a:lnTo>
                <a:lnTo>
                  <a:pt x="7804" y="15732"/>
                </a:lnTo>
                <a:lnTo>
                  <a:pt x="7829" y="15658"/>
                </a:lnTo>
                <a:lnTo>
                  <a:pt x="9583" y="10274"/>
                </a:lnTo>
                <a:lnTo>
                  <a:pt x="9607" y="10200"/>
                </a:lnTo>
                <a:lnTo>
                  <a:pt x="9657" y="10126"/>
                </a:lnTo>
                <a:lnTo>
                  <a:pt x="9731" y="10077"/>
                </a:lnTo>
                <a:lnTo>
                  <a:pt x="9780" y="10027"/>
                </a:lnTo>
                <a:lnTo>
                  <a:pt x="9854" y="10003"/>
                </a:lnTo>
                <a:lnTo>
                  <a:pt x="9928" y="9978"/>
                </a:lnTo>
                <a:lnTo>
                  <a:pt x="10101" y="9978"/>
                </a:lnTo>
                <a:lnTo>
                  <a:pt x="15609" y="11311"/>
                </a:lnTo>
                <a:lnTo>
                  <a:pt x="15683" y="11336"/>
                </a:lnTo>
                <a:lnTo>
                  <a:pt x="15781" y="11336"/>
                </a:lnTo>
                <a:lnTo>
                  <a:pt x="15905" y="11287"/>
                </a:lnTo>
                <a:lnTo>
                  <a:pt x="16028" y="11188"/>
                </a:lnTo>
                <a:lnTo>
                  <a:pt x="16102" y="11064"/>
                </a:lnTo>
                <a:lnTo>
                  <a:pt x="16152" y="10941"/>
                </a:lnTo>
                <a:lnTo>
                  <a:pt x="16152" y="10793"/>
                </a:lnTo>
                <a:lnTo>
                  <a:pt x="16078" y="10645"/>
                </a:lnTo>
                <a:lnTo>
                  <a:pt x="16028" y="10595"/>
                </a:lnTo>
                <a:lnTo>
                  <a:pt x="15954" y="10521"/>
                </a:lnTo>
                <a:lnTo>
                  <a:pt x="11385" y="7212"/>
                </a:lnTo>
                <a:lnTo>
                  <a:pt x="11336" y="7138"/>
                </a:lnTo>
                <a:lnTo>
                  <a:pt x="11287" y="7088"/>
                </a:lnTo>
                <a:lnTo>
                  <a:pt x="11237" y="7014"/>
                </a:lnTo>
                <a:lnTo>
                  <a:pt x="11213" y="6940"/>
                </a:lnTo>
                <a:lnTo>
                  <a:pt x="11213" y="6841"/>
                </a:lnTo>
                <a:lnTo>
                  <a:pt x="11213" y="6767"/>
                </a:lnTo>
                <a:lnTo>
                  <a:pt x="11237" y="6693"/>
                </a:lnTo>
                <a:lnTo>
                  <a:pt x="11262" y="6619"/>
                </a:lnTo>
                <a:lnTo>
                  <a:pt x="14250" y="1803"/>
                </a:lnTo>
                <a:lnTo>
                  <a:pt x="14275" y="1729"/>
                </a:lnTo>
                <a:lnTo>
                  <a:pt x="14300" y="1630"/>
                </a:lnTo>
                <a:lnTo>
                  <a:pt x="14300" y="1482"/>
                </a:lnTo>
                <a:lnTo>
                  <a:pt x="14250" y="1359"/>
                </a:lnTo>
                <a:lnTo>
                  <a:pt x="14176" y="1235"/>
                </a:lnTo>
                <a:lnTo>
                  <a:pt x="14053" y="1161"/>
                </a:lnTo>
                <a:lnTo>
                  <a:pt x="13905" y="1136"/>
                </a:lnTo>
                <a:lnTo>
                  <a:pt x="13756" y="1136"/>
                </a:lnTo>
                <a:lnTo>
                  <a:pt x="13682" y="1161"/>
                </a:lnTo>
                <a:lnTo>
                  <a:pt x="13608" y="1211"/>
                </a:lnTo>
                <a:lnTo>
                  <a:pt x="9015" y="4545"/>
                </a:lnTo>
                <a:lnTo>
                  <a:pt x="8965" y="4569"/>
                </a:lnTo>
                <a:lnTo>
                  <a:pt x="8866" y="4594"/>
                </a:lnTo>
                <a:lnTo>
                  <a:pt x="8792" y="4619"/>
                </a:lnTo>
                <a:lnTo>
                  <a:pt x="8718" y="4619"/>
                </a:lnTo>
                <a:lnTo>
                  <a:pt x="8644" y="4594"/>
                </a:lnTo>
                <a:lnTo>
                  <a:pt x="8570" y="4569"/>
                </a:lnTo>
                <a:lnTo>
                  <a:pt x="8496" y="4520"/>
                </a:lnTo>
                <a:lnTo>
                  <a:pt x="8422" y="4471"/>
                </a:lnTo>
                <a:lnTo>
                  <a:pt x="4767" y="149"/>
                </a:lnTo>
                <a:lnTo>
                  <a:pt x="4693" y="99"/>
                </a:lnTo>
                <a:lnTo>
                  <a:pt x="4643" y="50"/>
                </a:lnTo>
                <a:lnTo>
                  <a:pt x="4495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546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" name="Google Shape;91;p4"/>
          <p:cNvGrpSpPr/>
          <p:nvPr/>
        </p:nvGrpSpPr>
        <p:grpSpPr>
          <a:xfrm>
            <a:off x="8513349" y="90528"/>
            <a:ext cx="468648" cy="503830"/>
            <a:chOff x="6433350" y="2515750"/>
            <a:chExt cx="197600" cy="212425"/>
          </a:xfrm>
        </p:grpSpPr>
        <p:sp>
          <p:nvSpPr>
            <p:cNvPr id="92" name="Google Shape;92;p4"/>
            <p:cNvSpPr/>
            <p:nvPr/>
          </p:nvSpPr>
          <p:spPr>
            <a:xfrm>
              <a:off x="6433350" y="2515750"/>
              <a:ext cx="195125" cy="208700"/>
            </a:xfrm>
            <a:custGeom>
              <a:rect b="b" l="l" r="r" t="t"/>
              <a:pathLst>
                <a:path extrusionOk="0" h="8348" w="7805">
                  <a:moveTo>
                    <a:pt x="1" y="0"/>
                  </a:moveTo>
                  <a:lnTo>
                    <a:pt x="3261" y="8348"/>
                  </a:lnTo>
                  <a:lnTo>
                    <a:pt x="7805" y="44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34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512375" y="2623175"/>
              <a:ext cx="118575" cy="105000"/>
            </a:xfrm>
            <a:custGeom>
              <a:rect b="b" l="l" r="r" t="t"/>
              <a:pathLst>
                <a:path extrusionOk="0" h="4200" w="4743">
                  <a:moveTo>
                    <a:pt x="4224" y="1"/>
                  </a:moveTo>
                  <a:lnTo>
                    <a:pt x="4076" y="25"/>
                  </a:lnTo>
                  <a:lnTo>
                    <a:pt x="3903" y="50"/>
                  </a:lnTo>
                  <a:lnTo>
                    <a:pt x="3532" y="198"/>
                  </a:lnTo>
                  <a:lnTo>
                    <a:pt x="3113" y="396"/>
                  </a:lnTo>
                  <a:lnTo>
                    <a:pt x="2668" y="667"/>
                  </a:lnTo>
                  <a:lnTo>
                    <a:pt x="2224" y="989"/>
                  </a:lnTo>
                  <a:lnTo>
                    <a:pt x="1730" y="1359"/>
                  </a:lnTo>
                  <a:lnTo>
                    <a:pt x="1285" y="1779"/>
                  </a:lnTo>
                  <a:lnTo>
                    <a:pt x="915" y="2199"/>
                  </a:lnTo>
                  <a:lnTo>
                    <a:pt x="569" y="2594"/>
                  </a:lnTo>
                  <a:lnTo>
                    <a:pt x="322" y="2964"/>
                  </a:lnTo>
                  <a:lnTo>
                    <a:pt x="124" y="3310"/>
                  </a:lnTo>
                  <a:lnTo>
                    <a:pt x="75" y="3483"/>
                  </a:lnTo>
                  <a:lnTo>
                    <a:pt x="26" y="3631"/>
                  </a:lnTo>
                  <a:lnTo>
                    <a:pt x="1" y="3755"/>
                  </a:lnTo>
                  <a:lnTo>
                    <a:pt x="1" y="3878"/>
                  </a:lnTo>
                  <a:lnTo>
                    <a:pt x="50" y="3977"/>
                  </a:lnTo>
                  <a:lnTo>
                    <a:pt x="100" y="4051"/>
                  </a:lnTo>
                  <a:lnTo>
                    <a:pt x="174" y="4125"/>
                  </a:lnTo>
                  <a:lnTo>
                    <a:pt x="272" y="4174"/>
                  </a:lnTo>
                  <a:lnTo>
                    <a:pt x="371" y="4199"/>
                  </a:lnTo>
                  <a:lnTo>
                    <a:pt x="519" y="4199"/>
                  </a:lnTo>
                  <a:lnTo>
                    <a:pt x="668" y="4174"/>
                  </a:lnTo>
                  <a:lnTo>
                    <a:pt x="841" y="4125"/>
                  </a:lnTo>
                  <a:lnTo>
                    <a:pt x="1211" y="4002"/>
                  </a:lnTo>
                  <a:lnTo>
                    <a:pt x="1606" y="3804"/>
                  </a:lnTo>
                  <a:lnTo>
                    <a:pt x="2051" y="3532"/>
                  </a:lnTo>
                  <a:lnTo>
                    <a:pt x="2520" y="3211"/>
                  </a:lnTo>
                  <a:lnTo>
                    <a:pt x="2989" y="2816"/>
                  </a:lnTo>
                  <a:lnTo>
                    <a:pt x="3434" y="2421"/>
                  </a:lnTo>
                  <a:lnTo>
                    <a:pt x="3829" y="2001"/>
                  </a:lnTo>
                  <a:lnTo>
                    <a:pt x="4175" y="1606"/>
                  </a:lnTo>
                  <a:lnTo>
                    <a:pt x="4422" y="1211"/>
                  </a:lnTo>
                  <a:lnTo>
                    <a:pt x="4619" y="865"/>
                  </a:lnTo>
                  <a:lnTo>
                    <a:pt x="4668" y="717"/>
                  </a:lnTo>
                  <a:lnTo>
                    <a:pt x="4718" y="569"/>
                  </a:lnTo>
                  <a:lnTo>
                    <a:pt x="4743" y="445"/>
                  </a:lnTo>
                  <a:lnTo>
                    <a:pt x="4718" y="322"/>
                  </a:lnTo>
                  <a:lnTo>
                    <a:pt x="4693" y="223"/>
                  </a:lnTo>
                  <a:lnTo>
                    <a:pt x="4644" y="124"/>
                  </a:lnTo>
                  <a:lnTo>
                    <a:pt x="4570" y="75"/>
                  </a:lnTo>
                  <a:lnTo>
                    <a:pt x="4471" y="25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34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4"/>
          <p:cNvGrpSpPr/>
          <p:nvPr/>
        </p:nvGrpSpPr>
        <p:grpSpPr>
          <a:xfrm>
            <a:off x="8301085" y="4435772"/>
            <a:ext cx="893182" cy="1325705"/>
            <a:chOff x="4430210" y="3758172"/>
            <a:chExt cx="893182" cy="1325705"/>
          </a:xfrm>
        </p:grpSpPr>
        <p:sp>
          <p:nvSpPr>
            <p:cNvPr id="95" name="Google Shape;95;p4"/>
            <p:cNvSpPr/>
            <p:nvPr/>
          </p:nvSpPr>
          <p:spPr>
            <a:xfrm>
              <a:off x="4430210" y="4120000"/>
              <a:ext cx="560232" cy="963878"/>
            </a:xfrm>
            <a:custGeom>
              <a:rect b="b" l="l" r="r" t="t"/>
              <a:pathLst>
                <a:path extrusionOk="0" h="23882" w="13880">
                  <a:moveTo>
                    <a:pt x="4792" y="0"/>
                  </a:moveTo>
                  <a:lnTo>
                    <a:pt x="4520" y="50"/>
                  </a:lnTo>
                  <a:lnTo>
                    <a:pt x="4224" y="99"/>
                  </a:lnTo>
                  <a:lnTo>
                    <a:pt x="3952" y="198"/>
                  </a:lnTo>
                  <a:lnTo>
                    <a:pt x="3483" y="371"/>
                  </a:lnTo>
                  <a:lnTo>
                    <a:pt x="3087" y="568"/>
                  </a:lnTo>
                  <a:lnTo>
                    <a:pt x="2692" y="791"/>
                  </a:lnTo>
                  <a:lnTo>
                    <a:pt x="2347" y="1038"/>
                  </a:lnTo>
                  <a:lnTo>
                    <a:pt x="2001" y="1285"/>
                  </a:lnTo>
                  <a:lnTo>
                    <a:pt x="1704" y="1556"/>
                  </a:lnTo>
                  <a:lnTo>
                    <a:pt x="1433" y="1828"/>
                  </a:lnTo>
                  <a:lnTo>
                    <a:pt x="1186" y="2124"/>
                  </a:lnTo>
                  <a:lnTo>
                    <a:pt x="964" y="2445"/>
                  </a:lnTo>
                  <a:lnTo>
                    <a:pt x="766" y="2766"/>
                  </a:lnTo>
                  <a:lnTo>
                    <a:pt x="618" y="3112"/>
                  </a:lnTo>
                  <a:lnTo>
                    <a:pt x="470" y="3433"/>
                  </a:lnTo>
                  <a:lnTo>
                    <a:pt x="321" y="3779"/>
                  </a:lnTo>
                  <a:lnTo>
                    <a:pt x="223" y="4149"/>
                  </a:lnTo>
                  <a:lnTo>
                    <a:pt x="149" y="4495"/>
                  </a:lnTo>
                  <a:lnTo>
                    <a:pt x="75" y="4866"/>
                  </a:lnTo>
                  <a:lnTo>
                    <a:pt x="25" y="5211"/>
                  </a:lnTo>
                  <a:lnTo>
                    <a:pt x="0" y="5582"/>
                  </a:lnTo>
                  <a:lnTo>
                    <a:pt x="0" y="5952"/>
                  </a:lnTo>
                  <a:lnTo>
                    <a:pt x="0" y="6298"/>
                  </a:lnTo>
                  <a:lnTo>
                    <a:pt x="25" y="6668"/>
                  </a:lnTo>
                  <a:lnTo>
                    <a:pt x="75" y="7014"/>
                  </a:lnTo>
                  <a:lnTo>
                    <a:pt x="173" y="7706"/>
                  </a:lnTo>
                  <a:lnTo>
                    <a:pt x="346" y="8348"/>
                  </a:lnTo>
                  <a:lnTo>
                    <a:pt x="544" y="8940"/>
                  </a:lnTo>
                  <a:lnTo>
                    <a:pt x="791" y="9508"/>
                  </a:lnTo>
                  <a:lnTo>
                    <a:pt x="1062" y="10002"/>
                  </a:lnTo>
                  <a:lnTo>
                    <a:pt x="1680" y="10966"/>
                  </a:lnTo>
                  <a:lnTo>
                    <a:pt x="2322" y="12052"/>
                  </a:lnTo>
                  <a:lnTo>
                    <a:pt x="3013" y="13238"/>
                  </a:lnTo>
                  <a:lnTo>
                    <a:pt x="3730" y="14497"/>
                  </a:lnTo>
                  <a:lnTo>
                    <a:pt x="4421" y="15831"/>
                  </a:lnTo>
                  <a:lnTo>
                    <a:pt x="5088" y="17214"/>
                  </a:lnTo>
                  <a:lnTo>
                    <a:pt x="5730" y="18597"/>
                  </a:lnTo>
                  <a:lnTo>
                    <a:pt x="6026" y="19313"/>
                  </a:lnTo>
                  <a:lnTo>
                    <a:pt x="6298" y="20004"/>
                  </a:lnTo>
                  <a:lnTo>
                    <a:pt x="6594" y="20671"/>
                  </a:lnTo>
                  <a:lnTo>
                    <a:pt x="6891" y="21239"/>
                  </a:lnTo>
                  <a:lnTo>
                    <a:pt x="7236" y="21783"/>
                  </a:lnTo>
                  <a:lnTo>
                    <a:pt x="7582" y="22227"/>
                  </a:lnTo>
                  <a:lnTo>
                    <a:pt x="7953" y="22622"/>
                  </a:lnTo>
                  <a:lnTo>
                    <a:pt x="8348" y="22968"/>
                  </a:lnTo>
                  <a:lnTo>
                    <a:pt x="8743" y="23264"/>
                  </a:lnTo>
                  <a:lnTo>
                    <a:pt x="9138" y="23487"/>
                  </a:lnTo>
                  <a:lnTo>
                    <a:pt x="9533" y="23660"/>
                  </a:lnTo>
                  <a:lnTo>
                    <a:pt x="9904" y="23783"/>
                  </a:lnTo>
                  <a:lnTo>
                    <a:pt x="10299" y="23857"/>
                  </a:lnTo>
                  <a:lnTo>
                    <a:pt x="10669" y="23882"/>
                  </a:lnTo>
                  <a:lnTo>
                    <a:pt x="11040" y="23882"/>
                  </a:lnTo>
                  <a:lnTo>
                    <a:pt x="11385" y="23832"/>
                  </a:lnTo>
                  <a:lnTo>
                    <a:pt x="11707" y="23758"/>
                  </a:lnTo>
                  <a:lnTo>
                    <a:pt x="12028" y="23635"/>
                  </a:lnTo>
                  <a:lnTo>
                    <a:pt x="12299" y="23462"/>
                  </a:lnTo>
                  <a:lnTo>
                    <a:pt x="12571" y="23264"/>
                  </a:lnTo>
                  <a:lnTo>
                    <a:pt x="12843" y="23017"/>
                  </a:lnTo>
                  <a:lnTo>
                    <a:pt x="13090" y="22721"/>
                  </a:lnTo>
                  <a:lnTo>
                    <a:pt x="13312" y="22400"/>
                  </a:lnTo>
                  <a:lnTo>
                    <a:pt x="13509" y="22054"/>
                  </a:lnTo>
                  <a:lnTo>
                    <a:pt x="13658" y="21659"/>
                  </a:lnTo>
                  <a:lnTo>
                    <a:pt x="13781" y="21264"/>
                  </a:lnTo>
                  <a:lnTo>
                    <a:pt x="13855" y="20819"/>
                  </a:lnTo>
                  <a:lnTo>
                    <a:pt x="13880" y="20350"/>
                  </a:lnTo>
                  <a:lnTo>
                    <a:pt x="13855" y="19881"/>
                  </a:lnTo>
                  <a:lnTo>
                    <a:pt x="13830" y="19634"/>
                  </a:lnTo>
                  <a:lnTo>
                    <a:pt x="13781" y="19362"/>
                  </a:lnTo>
                  <a:lnTo>
                    <a:pt x="13707" y="19115"/>
                  </a:lnTo>
                  <a:lnTo>
                    <a:pt x="13608" y="18844"/>
                  </a:lnTo>
                  <a:lnTo>
                    <a:pt x="13509" y="18597"/>
                  </a:lnTo>
                  <a:lnTo>
                    <a:pt x="13386" y="18325"/>
                  </a:lnTo>
                  <a:lnTo>
                    <a:pt x="13262" y="18053"/>
                  </a:lnTo>
                  <a:lnTo>
                    <a:pt x="13090" y="17782"/>
                  </a:lnTo>
                  <a:lnTo>
                    <a:pt x="12917" y="17510"/>
                  </a:lnTo>
                  <a:lnTo>
                    <a:pt x="12719" y="17238"/>
                  </a:lnTo>
                  <a:lnTo>
                    <a:pt x="12497" y="16967"/>
                  </a:lnTo>
                  <a:lnTo>
                    <a:pt x="12299" y="16670"/>
                  </a:lnTo>
                  <a:lnTo>
                    <a:pt x="11929" y="16053"/>
                  </a:lnTo>
                  <a:lnTo>
                    <a:pt x="11608" y="15386"/>
                  </a:lnTo>
                  <a:lnTo>
                    <a:pt x="11287" y="14695"/>
                  </a:lnTo>
                  <a:lnTo>
                    <a:pt x="11015" y="13979"/>
                  </a:lnTo>
                  <a:lnTo>
                    <a:pt x="10768" y="13238"/>
                  </a:lnTo>
                  <a:lnTo>
                    <a:pt x="10546" y="12472"/>
                  </a:lnTo>
                  <a:lnTo>
                    <a:pt x="10348" y="11706"/>
                  </a:lnTo>
                  <a:lnTo>
                    <a:pt x="10175" y="10941"/>
                  </a:lnTo>
                  <a:lnTo>
                    <a:pt x="10027" y="10200"/>
                  </a:lnTo>
                  <a:lnTo>
                    <a:pt x="9756" y="8718"/>
                  </a:lnTo>
                  <a:lnTo>
                    <a:pt x="9558" y="7335"/>
                  </a:lnTo>
                  <a:lnTo>
                    <a:pt x="9410" y="6076"/>
                  </a:lnTo>
                  <a:lnTo>
                    <a:pt x="9311" y="5508"/>
                  </a:lnTo>
                  <a:lnTo>
                    <a:pt x="9187" y="4915"/>
                  </a:lnTo>
                  <a:lnTo>
                    <a:pt x="9015" y="4297"/>
                  </a:lnTo>
                  <a:lnTo>
                    <a:pt x="8817" y="3705"/>
                  </a:lnTo>
                  <a:lnTo>
                    <a:pt x="8570" y="3137"/>
                  </a:lnTo>
                  <a:lnTo>
                    <a:pt x="8323" y="2569"/>
                  </a:lnTo>
                  <a:lnTo>
                    <a:pt x="8027" y="2050"/>
                  </a:lnTo>
                  <a:lnTo>
                    <a:pt x="7681" y="1581"/>
                  </a:lnTo>
                  <a:lnTo>
                    <a:pt x="7311" y="1136"/>
                  </a:lnTo>
                  <a:lnTo>
                    <a:pt x="7138" y="939"/>
                  </a:lnTo>
                  <a:lnTo>
                    <a:pt x="6915" y="766"/>
                  </a:lnTo>
                  <a:lnTo>
                    <a:pt x="6718" y="593"/>
                  </a:lnTo>
                  <a:lnTo>
                    <a:pt x="6496" y="445"/>
                  </a:lnTo>
                  <a:lnTo>
                    <a:pt x="6273" y="321"/>
                  </a:lnTo>
                  <a:lnTo>
                    <a:pt x="6051" y="198"/>
                  </a:lnTo>
                  <a:lnTo>
                    <a:pt x="5804" y="124"/>
                  </a:lnTo>
                  <a:lnTo>
                    <a:pt x="5557" y="50"/>
                  </a:lnTo>
                  <a:lnTo>
                    <a:pt x="5310" y="25"/>
                  </a:lnTo>
                  <a:lnTo>
                    <a:pt x="5038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4510935" y="4646294"/>
              <a:ext cx="240278" cy="228276"/>
            </a:xfrm>
            <a:custGeom>
              <a:rect b="b" l="l" r="r" t="t"/>
              <a:pathLst>
                <a:path extrusionOk="0" h="5656" w="5953">
                  <a:moveTo>
                    <a:pt x="1" y="0"/>
                  </a:moveTo>
                  <a:lnTo>
                    <a:pt x="1" y="99"/>
                  </a:lnTo>
                  <a:lnTo>
                    <a:pt x="1" y="371"/>
                  </a:lnTo>
                  <a:lnTo>
                    <a:pt x="26" y="593"/>
                  </a:lnTo>
                  <a:lnTo>
                    <a:pt x="75" y="840"/>
                  </a:lnTo>
                  <a:lnTo>
                    <a:pt x="149" y="1136"/>
                  </a:lnTo>
                  <a:lnTo>
                    <a:pt x="297" y="1482"/>
                  </a:lnTo>
                  <a:lnTo>
                    <a:pt x="445" y="1704"/>
                  </a:lnTo>
                  <a:lnTo>
                    <a:pt x="841" y="2272"/>
                  </a:lnTo>
                  <a:lnTo>
                    <a:pt x="1458" y="3062"/>
                  </a:lnTo>
                  <a:lnTo>
                    <a:pt x="1828" y="3507"/>
                  </a:lnTo>
                  <a:lnTo>
                    <a:pt x="2224" y="3927"/>
                  </a:lnTo>
                  <a:lnTo>
                    <a:pt x="2643" y="4371"/>
                  </a:lnTo>
                  <a:lnTo>
                    <a:pt x="3088" y="4742"/>
                  </a:lnTo>
                  <a:lnTo>
                    <a:pt x="3532" y="5088"/>
                  </a:lnTo>
                  <a:lnTo>
                    <a:pt x="3755" y="5236"/>
                  </a:lnTo>
                  <a:lnTo>
                    <a:pt x="3977" y="5359"/>
                  </a:lnTo>
                  <a:lnTo>
                    <a:pt x="4199" y="5458"/>
                  </a:lnTo>
                  <a:lnTo>
                    <a:pt x="4421" y="5557"/>
                  </a:lnTo>
                  <a:lnTo>
                    <a:pt x="4644" y="5606"/>
                  </a:lnTo>
                  <a:lnTo>
                    <a:pt x="4841" y="5631"/>
                  </a:lnTo>
                  <a:lnTo>
                    <a:pt x="5039" y="5656"/>
                  </a:lnTo>
                  <a:lnTo>
                    <a:pt x="5261" y="5606"/>
                  </a:lnTo>
                  <a:lnTo>
                    <a:pt x="5434" y="5557"/>
                  </a:lnTo>
                  <a:lnTo>
                    <a:pt x="5632" y="5458"/>
                  </a:lnTo>
                  <a:lnTo>
                    <a:pt x="5780" y="5335"/>
                  </a:lnTo>
                  <a:lnTo>
                    <a:pt x="5879" y="5211"/>
                  </a:lnTo>
                  <a:lnTo>
                    <a:pt x="5953" y="5088"/>
                  </a:lnTo>
                  <a:lnTo>
                    <a:pt x="5953" y="4964"/>
                  </a:lnTo>
                  <a:lnTo>
                    <a:pt x="5928" y="4841"/>
                  </a:lnTo>
                  <a:lnTo>
                    <a:pt x="5854" y="4717"/>
                  </a:lnTo>
                  <a:lnTo>
                    <a:pt x="5730" y="4594"/>
                  </a:lnTo>
                  <a:lnTo>
                    <a:pt x="5582" y="4445"/>
                  </a:lnTo>
                  <a:lnTo>
                    <a:pt x="5212" y="4174"/>
                  </a:lnTo>
                  <a:lnTo>
                    <a:pt x="4743" y="3902"/>
                  </a:lnTo>
                  <a:lnTo>
                    <a:pt x="3607" y="3285"/>
                  </a:lnTo>
                  <a:lnTo>
                    <a:pt x="2989" y="2964"/>
                  </a:lnTo>
                  <a:lnTo>
                    <a:pt x="2372" y="2618"/>
                  </a:lnTo>
                  <a:lnTo>
                    <a:pt x="1779" y="2247"/>
                  </a:lnTo>
                  <a:lnTo>
                    <a:pt x="1236" y="1852"/>
                  </a:lnTo>
                  <a:lnTo>
                    <a:pt x="964" y="1630"/>
                  </a:lnTo>
                  <a:lnTo>
                    <a:pt x="742" y="1432"/>
                  </a:lnTo>
                  <a:lnTo>
                    <a:pt x="544" y="1210"/>
                  </a:lnTo>
                  <a:lnTo>
                    <a:pt x="371" y="963"/>
                  </a:lnTo>
                  <a:lnTo>
                    <a:pt x="223" y="741"/>
                  </a:lnTo>
                  <a:lnTo>
                    <a:pt x="124" y="494"/>
                  </a:lnTo>
                  <a:lnTo>
                    <a:pt x="50" y="2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4855833" y="4493774"/>
              <a:ext cx="80806" cy="308028"/>
            </a:xfrm>
            <a:custGeom>
              <a:rect b="b" l="l" r="r" t="t"/>
              <a:pathLst>
                <a:path extrusionOk="0" h="7632" w="2002">
                  <a:moveTo>
                    <a:pt x="1" y="0"/>
                  </a:moveTo>
                  <a:lnTo>
                    <a:pt x="198" y="173"/>
                  </a:lnTo>
                  <a:lnTo>
                    <a:pt x="347" y="396"/>
                  </a:lnTo>
                  <a:lnTo>
                    <a:pt x="470" y="618"/>
                  </a:lnTo>
                  <a:lnTo>
                    <a:pt x="569" y="865"/>
                  </a:lnTo>
                  <a:lnTo>
                    <a:pt x="643" y="1137"/>
                  </a:lnTo>
                  <a:lnTo>
                    <a:pt x="717" y="1408"/>
                  </a:lnTo>
                  <a:lnTo>
                    <a:pt x="742" y="1705"/>
                  </a:lnTo>
                  <a:lnTo>
                    <a:pt x="766" y="2026"/>
                  </a:lnTo>
                  <a:lnTo>
                    <a:pt x="766" y="2692"/>
                  </a:lnTo>
                  <a:lnTo>
                    <a:pt x="717" y="3359"/>
                  </a:lnTo>
                  <a:lnTo>
                    <a:pt x="643" y="4051"/>
                  </a:lnTo>
                  <a:lnTo>
                    <a:pt x="544" y="4742"/>
                  </a:lnTo>
                  <a:lnTo>
                    <a:pt x="371" y="5977"/>
                  </a:lnTo>
                  <a:lnTo>
                    <a:pt x="322" y="6520"/>
                  </a:lnTo>
                  <a:lnTo>
                    <a:pt x="322" y="6965"/>
                  </a:lnTo>
                  <a:lnTo>
                    <a:pt x="347" y="7162"/>
                  </a:lnTo>
                  <a:lnTo>
                    <a:pt x="371" y="7311"/>
                  </a:lnTo>
                  <a:lnTo>
                    <a:pt x="445" y="7459"/>
                  </a:lnTo>
                  <a:lnTo>
                    <a:pt x="519" y="7558"/>
                  </a:lnTo>
                  <a:lnTo>
                    <a:pt x="618" y="7607"/>
                  </a:lnTo>
                  <a:lnTo>
                    <a:pt x="742" y="7632"/>
                  </a:lnTo>
                  <a:lnTo>
                    <a:pt x="915" y="7632"/>
                  </a:lnTo>
                  <a:lnTo>
                    <a:pt x="1087" y="7582"/>
                  </a:lnTo>
                  <a:lnTo>
                    <a:pt x="1260" y="7484"/>
                  </a:lnTo>
                  <a:lnTo>
                    <a:pt x="1433" y="7360"/>
                  </a:lnTo>
                  <a:lnTo>
                    <a:pt x="1581" y="7212"/>
                  </a:lnTo>
                  <a:lnTo>
                    <a:pt x="1680" y="7064"/>
                  </a:lnTo>
                  <a:lnTo>
                    <a:pt x="1779" y="6866"/>
                  </a:lnTo>
                  <a:lnTo>
                    <a:pt x="1853" y="6669"/>
                  </a:lnTo>
                  <a:lnTo>
                    <a:pt x="1927" y="6446"/>
                  </a:lnTo>
                  <a:lnTo>
                    <a:pt x="1977" y="6224"/>
                  </a:lnTo>
                  <a:lnTo>
                    <a:pt x="2001" y="5952"/>
                  </a:lnTo>
                  <a:lnTo>
                    <a:pt x="2001" y="5705"/>
                  </a:lnTo>
                  <a:lnTo>
                    <a:pt x="2001" y="5162"/>
                  </a:lnTo>
                  <a:lnTo>
                    <a:pt x="1927" y="4594"/>
                  </a:lnTo>
                  <a:lnTo>
                    <a:pt x="1853" y="4026"/>
                  </a:lnTo>
                  <a:lnTo>
                    <a:pt x="1730" y="3458"/>
                  </a:lnTo>
                  <a:lnTo>
                    <a:pt x="1606" y="2915"/>
                  </a:lnTo>
                  <a:lnTo>
                    <a:pt x="1334" y="1976"/>
                  </a:lnTo>
                  <a:lnTo>
                    <a:pt x="1112" y="1334"/>
                  </a:lnTo>
                  <a:lnTo>
                    <a:pt x="1013" y="1087"/>
                  </a:lnTo>
                  <a:lnTo>
                    <a:pt x="816" y="791"/>
                  </a:lnTo>
                  <a:lnTo>
                    <a:pt x="643" y="544"/>
                  </a:lnTo>
                  <a:lnTo>
                    <a:pt x="470" y="346"/>
                  </a:lnTo>
                  <a:lnTo>
                    <a:pt x="322" y="223"/>
                  </a:lnTo>
                  <a:lnTo>
                    <a:pt x="100" y="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4497979" y="4311387"/>
              <a:ext cx="410729" cy="394721"/>
            </a:xfrm>
            <a:custGeom>
              <a:rect b="b" l="l" r="r" t="t"/>
              <a:pathLst>
                <a:path extrusionOk="0" h="9780" w="10176">
                  <a:moveTo>
                    <a:pt x="2890" y="0"/>
                  </a:moveTo>
                  <a:lnTo>
                    <a:pt x="2791" y="25"/>
                  </a:lnTo>
                  <a:lnTo>
                    <a:pt x="2717" y="49"/>
                  </a:lnTo>
                  <a:lnTo>
                    <a:pt x="2619" y="74"/>
                  </a:lnTo>
                  <a:lnTo>
                    <a:pt x="2569" y="148"/>
                  </a:lnTo>
                  <a:lnTo>
                    <a:pt x="2520" y="198"/>
                  </a:lnTo>
                  <a:lnTo>
                    <a:pt x="2470" y="272"/>
                  </a:lnTo>
                  <a:lnTo>
                    <a:pt x="2446" y="370"/>
                  </a:lnTo>
                  <a:lnTo>
                    <a:pt x="2421" y="445"/>
                  </a:lnTo>
                  <a:lnTo>
                    <a:pt x="2446" y="543"/>
                  </a:lnTo>
                  <a:lnTo>
                    <a:pt x="2495" y="692"/>
                  </a:lnTo>
                  <a:lnTo>
                    <a:pt x="2594" y="790"/>
                  </a:lnTo>
                  <a:lnTo>
                    <a:pt x="2149" y="1383"/>
                  </a:lnTo>
                  <a:lnTo>
                    <a:pt x="1902" y="1753"/>
                  </a:lnTo>
                  <a:lnTo>
                    <a:pt x="1606" y="2198"/>
                  </a:lnTo>
                  <a:lnTo>
                    <a:pt x="1334" y="2667"/>
                  </a:lnTo>
                  <a:lnTo>
                    <a:pt x="1063" y="3186"/>
                  </a:lnTo>
                  <a:lnTo>
                    <a:pt x="791" y="3754"/>
                  </a:lnTo>
                  <a:lnTo>
                    <a:pt x="544" y="4371"/>
                  </a:lnTo>
                  <a:lnTo>
                    <a:pt x="322" y="4989"/>
                  </a:lnTo>
                  <a:lnTo>
                    <a:pt x="149" y="5656"/>
                  </a:lnTo>
                  <a:lnTo>
                    <a:pt x="100" y="5977"/>
                  </a:lnTo>
                  <a:lnTo>
                    <a:pt x="50" y="6322"/>
                  </a:lnTo>
                  <a:lnTo>
                    <a:pt x="1" y="6668"/>
                  </a:lnTo>
                  <a:lnTo>
                    <a:pt x="1" y="6989"/>
                  </a:lnTo>
                  <a:lnTo>
                    <a:pt x="1" y="7335"/>
                  </a:lnTo>
                  <a:lnTo>
                    <a:pt x="1" y="7705"/>
                  </a:lnTo>
                  <a:lnTo>
                    <a:pt x="50" y="8051"/>
                  </a:lnTo>
                  <a:lnTo>
                    <a:pt x="124" y="8397"/>
                  </a:lnTo>
                  <a:lnTo>
                    <a:pt x="198" y="8743"/>
                  </a:lnTo>
                  <a:lnTo>
                    <a:pt x="322" y="9088"/>
                  </a:lnTo>
                  <a:lnTo>
                    <a:pt x="445" y="9434"/>
                  </a:lnTo>
                  <a:lnTo>
                    <a:pt x="618" y="9780"/>
                  </a:lnTo>
                  <a:lnTo>
                    <a:pt x="593" y="9656"/>
                  </a:lnTo>
                  <a:lnTo>
                    <a:pt x="544" y="9286"/>
                  </a:lnTo>
                  <a:lnTo>
                    <a:pt x="544" y="9014"/>
                  </a:lnTo>
                  <a:lnTo>
                    <a:pt x="569" y="8693"/>
                  </a:lnTo>
                  <a:lnTo>
                    <a:pt x="593" y="8298"/>
                  </a:lnTo>
                  <a:lnTo>
                    <a:pt x="692" y="7854"/>
                  </a:lnTo>
                  <a:lnTo>
                    <a:pt x="816" y="7335"/>
                  </a:lnTo>
                  <a:lnTo>
                    <a:pt x="989" y="6792"/>
                  </a:lnTo>
                  <a:lnTo>
                    <a:pt x="1211" y="6174"/>
                  </a:lnTo>
                  <a:lnTo>
                    <a:pt x="1507" y="5507"/>
                  </a:lnTo>
                  <a:lnTo>
                    <a:pt x="1878" y="4766"/>
                  </a:lnTo>
                  <a:lnTo>
                    <a:pt x="2347" y="4001"/>
                  </a:lnTo>
                  <a:lnTo>
                    <a:pt x="2890" y="3161"/>
                  </a:lnTo>
                  <a:lnTo>
                    <a:pt x="3532" y="2272"/>
                  </a:lnTo>
                  <a:lnTo>
                    <a:pt x="3779" y="2371"/>
                  </a:lnTo>
                  <a:lnTo>
                    <a:pt x="4446" y="2618"/>
                  </a:lnTo>
                  <a:lnTo>
                    <a:pt x="5409" y="3013"/>
                  </a:lnTo>
                  <a:lnTo>
                    <a:pt x="5953" y="3260"/>
                  </a:lnTo>
                  <a:lnTo>
                    <a:pt x="6521" y="3532"/>
                  </a:lnTo>
                  <a:lnTo>
                    <a:pt x="7113" y="3828"/>
                  </a:lnTo>
                  <a:lnTo>
                    <a:pt x="7681" y="4149"/>
                  </a:lnTo>
                  <a:lnTo>
                    <a:pt x="8249" y="4495"/>
                  </a:lnTo>
                  <a:lnTo>
                    <a:pt x="8768" y="4865"/>
                  </a:lnTo>
                  <a:lnTo>
                    <a:pt x="9237" y="5236"/>
                  </a:lnTo>
                  <a:lnTo>
                    <a:pt x="9435" y="5433"/>
                  </a:lnTo>
                  <a:lnTo>
                    <a:pt x="9632" y="5631"/>
                  </a:lnTo>
                  <a:lnTo>
                    <a:pt x="9805" y="5828"/>
                  </a:lnTo>
                  <a:lnTo>
                    <a:pt x="9953" y="6026"/>
                  </a:lnTo>
                  <a:lnTo>
                    <a:pt x="10077" y="6224"/>
                  </a:lnTo>
                  <a:lnTo>
                    <a:pt x="10176" y="6446"/>
                  </a:lnTo>
                  <a:lnTo>
                    <a:pt x="10102" y="6224"/>
                  </a:lnTo>
                  <a:lnTo>
                    <a:pt x="10003" y="5977"/>
                  </a:lnTo>
                  <a:lnTo>
                    <a:pt x="9879" y="5631"/>
                  </a:lnTo>
                  <a:lnTo>
                    <a:pt x="9682" y="5236"/>
                  </a:lnTo>
                  <a:lnTo>
                    <a:pt x="9435" y="4766"/>
                  </a:lnTo>
                  <a:lnTo>
                    <a:pt x="9163" y="4297"/>
                  </a:lnTo>
                  <a:lnTo>
                    <a:pt x="8793" y="3779"/>
                  </a:lnTo>
                  <a:lnTo>
                    <a:pt x="8373" y="3260"/>
                  </a:lnTo>
                  <a:lnTo>
                    <a:pt x="8151" y="2988"/>
                  </a:lnTo>
                  <a:lnTo>
                    <a:pt x="7904" y="2741"/>
                  </a:lnTo>
                  <a:lnTo>
                    <a:pt x="7632" y="2494"/>
                  </a:lnTo>
                  <a:lnTo>
                    <a:pt x="7336" y="2247"/>
                  </a:lnTo>
                  <a:lnTo>
                    <a:pt x="7039" y="2000"/>
                  </a:lnTo>
                  <a:lnTo>
                    <a:pt x="6694" y="1778"/>
                  </a:lnTo>
                  <a:lnTo>
                    <a:pt x="6348" y="1556"/>
                  </a:lnTo>
                  <a:lnTo>
                    <a:pt x="5977" y="1358"/>
                  </a:lnTo>
                  <a:lnTo>
                    <a:pt x="5607" y="1161"/>
                  </a:lnTo>
                  <a:lnTo>
                    <a:pt x="5187" y="988"/>
                  </a:lnTo>
                  <a:lnTo>
                    <a:pt x="4742" y="840"/>
                  </a:lnTo>
                  <a:lnTo>
                    <a:pt x="4298" y="716"/>
                  </a:lnTo>
                  <a:lnTo>
                    <a:pt x="3804" y="593"/>
                  </a:lnTo>
                  <a:lnTo>
                    <a:pt x="3310" y="519"/>
                  </a:lnTo>
                  <a:lnTo>
                    <a:pt x="3310" y="370"/>
                  </a:lnTo>
                  <a:lnTo>
                    <a:pt x="3285" y="296"/>
                  </a:lnTo>
                  <a:lnTo>
                    <a:pt x="3236" y="198"/>
                  </a:lnTo>
                  <a:lnTo>
                    <a:pt x="3187" y="148"/>
                  </a:lnTo>
                  <a:lnTo>
                    <a:pt x="3113" y="99"/>
                  </a:lnTo>
                  <a:lnTo>
                    <a:pt x="3038" y="49"/>
                  </a:lnTo>
                  <a:lnTo>
                    <a:pt x="2964" y="25"/>
                  </a:lnTo>
                  <a:lnTo>
                    <a:pt x="289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5204726" y="4132955"/>
              <a:ext cx="98727" cy="313032"/>
            </a:xfrm>
            <a:custGeom>
              <a:rect b="b" l="l" r="r" t="t"/>
              <a:pathLst>
                <a:path extrusionOk="0" h="7756" w="2446">
                  <a:moveTo>
                    <a:pt x="1705" y="0"/>
                  </a:moveTo>
                  <a:lnTo>
                    <a:pt x="1853" y="223"/>
                  </a:lnTo>
                  <a:lnTo>
                    <a:pt x="1927" y="470"/>
                  </a:lnTo>
                  <a:lnTo>
                    <a:pt x="2001" y="741"/>
                  </a:lnTo>
                  <a:lnTo>
                    <a:pt x="2026" y="1013"/>
                  </a:lnTo>
                  <a:lnTo>
                    <a:pt x="2026" y="1285"/>
                  </a:lnTo>
                  <a:lnTo>
                    <a:pt x="2001" y="1581"/>
                  </a:lnTo>
                  <a:lnTo>
                    <a:pt x="1952" y="1902"/>
                  </a:lnTo>
                  <a:lnTo>
                    <a:pt x="1902" y="2198"/>
                  </a:lnTo>
                  <a:lnTo>
                    <a:pt x="1705" y="2865"/>
                  </a:lnTo>
                  <a:lnTo>
                    <a:pt x="1458" y="3507"/>
                  </a:lnTo>
                  <a:lnTo>
                    <a:pt x="1186" y="4174"/>
                  </a:lnTo>
                  <a:lnTo>
                    <a:pt x="890" y="4816"/>
                  </a:lnTo>
                  <a:lnTo>
                    <a:pt x="371" y="6002"/>
                  </a:lnTo>
                  <a:lnTo>
                    <a:pt x="173" y="6520"/>
                  </a:lnTo>
                  <a:lnTo>
                    <a:pt x="50" y="6940"/>
                  </a:lnTo>
                  <a:lnTo>
                    <a:pt x="1" y="7138"/>
                  </a:lnTo>
                  <a:lnTo>
                    <a:pt x="1" y="7311"/>
                  </a:lnTo>
                  <a:lnTo>
                    <a:pt x="25" y="7459"/>
                  </a:lnTo>
                  <a:lnTo>
                    <a:pt x="75" y="7582"/>
                  </a:lnTo>
                  <a:lnTo>
                    <a:pt x="149" y="7656"/>
                  </a:lnTo>
                  <a:lnTo>
                    <a:pt x="272" y="7730"/>
                  </a:lnTo>
                  <a:lnTo>
                    <a:pt x="420" y="7755"/>
                  </a:lnTo>
                  <a:lnTo>
                    <a:pt x="618" y="7755"/>
                  </a:lnTo>
                  <a:lnTo>
                    <a:pt x="840" y="7730"/>
                  </a:lnTo>
                  <a:lnTo>
                    <a:pt x="1013" y="7656"/>
                  </a:lnTo>
                  <a:lnTo>
                    <a:pt x="1211" y="7557"/>
                  </a:lnTo>
                  <a:lnTo>
                    <a:pt x="1359" y="7434"/>
                  </a:lnTo>
                  <a:lnTo>
                    <a:pt x="1507" y="7286"/>
                  </a:lnTo>
                  <a:lnTo>
                    <a:pt x="1655" y="7088"/>
                  </a:lnTo>
                  <a:lnTo>
                    <a:pt x="1754" y="6891"/>
                  </a:lnTo>
                  <a:lnTo>
                    <a:pt x="1877" y="6668"/>
                  </a:lnTo>
                  <a:lnTo>
                    <a:pt x="1976" y="6446"/>
                  </a:lnTo>
                  <a:lnTo>
                    <a:pt x="2050" y="6199"/>
                  </a:lnTo>
                  <a:lnTo>
                    <a:pt x="2199" y="5656"/>
                  </a:lnTo>
                  <a:lnTo>
                    <a:pt x="2297" y="5063"/>
                  </a:lnTo>
                  <a:lnTo>
                    <a:pt x="2371" y="4495"/>
                  </a:lnTo>
                  <a:lnTo>
                    <a:pt x="2421" y="3902"/>
                  </a:lnTo>
                  <a:lnTo>
                    <a:pt x="2445" y="3334"/>
                  </a:lnTo>
                  <a:lnTo>
                    <a:pt x="2445" y="2322"/>
                  </a:lnTo>
                  <a:lnTo>
                    <a:pt x="2421" y="1630"/>
                  </a:lnTo>
                  <a:lnTo>
                    <a:pt x="2396" y="1359"/>
                  </a:lnTo>
                  <a:lnTo>
                    <a:pt x="2297" y="988"/>
                  </a:lnTo>
                  <a:lnTo>
                    <a:pt x="2174" y="717"/>
                  </a:lnTo>
                  <a:lnTo>
                    <a:pt x="2075" y="470"/>
                  </a:lnTo>
                  <a:lnTo>
                    <a:pt x="1952" y="297"/>
                  </a:lnTo>
                  <a:lnTo>
                    <a:pt x="1779" y="74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4901685" y="4224653"/>
              <a:ext cx="177474" cy="270170"/>
            </a:xfrm>
            <a:custGeom>
              <a:rect b="b" l="l" r="r" t="t"/>
              <a:pathLst>
                <a:path extrusionOk="0" h="6694" w="4397">
                  <a:moveTo>
                    <a:pt x="174" y="0"/>
                  </a:moveTo>
                  <a:lnTo>
                    <a:pt x="124" y="75"/>
                  </a:lnTo>
                  <a:lnTo>
                    <a:pt x="50" y="346"/>
                  </a:lnTo>
                  <a:lnTo>
                    <a:pt x="26" y="544"/>
                  </a:lnTo>
                  <a:lnTo>
                    <a:pt x="1" y="815"/>
                  </a:lnTo>
                  <a:lnTo>
                    <a:pt x="1" y="1112"/>
                  </a:lnTo>
                  <a:lnTo>
                    <a:pt x="26" y="1458"/>
                  </a:lnTo>
                  <a:lnTo>
                    <a:pt x="100" y="1704"/>
                  </a:lnTo>
                  <a:lnTo>
                    <a:pt x="347" y="2371"/>
                  </a:lnTo>
                  <a:lnTo>
                    <a:pt x="692" y="3260"/>
                  </a:lnTo>
                  <a:lnTo>
                    <a:pt x="915" y="3779"/>
                  </a:lnTo>
                  <a:lnTo>
                    <a:pt x="1186" y="4298"/>
                  </a:lnTo>
                  <a:lnTo>
                    <a:pt x="1458" y="4792"/>
                  </a:lnTo>
                  <a:lnTo>
                    <a:pt x="1754" y="5285"/>
                  </a:lnTo>
                  <a:lnTo>
                    <a:pt x="2075" y="5730"/>
                  </a:lnTo>
                  <a:lnTo>
                    <a:pt x="2248" y="5928"/>
                  </a:lnTo>
                  <a:lnTo>
                    <a:pt x="2421" y="6100"/>
                  </a:lnTo>
                  <a:lnTo>
                    <a:pt x="2594" y="6249"/>
                  </a:lnTo>
                  <a:lnTo>
                    <a:pt x="2792" y="6397"/>
                  </a:lnTo>
                  <a:lnTo>
                    <a:pt x="2964" y="6520"/>
                  </a:lnTo>
                  <a:lnTo>
                    <a:pt x="3162" y="6594"/>
                  </a:lnTo>
                  <a:lnTo>
                    <a:pt x="3360" y="6644"/>
                  </a:lnTo>
                  <a:lnTo>
                    <a:pt x="3557" y="6693"/>
                  </a:lnTo>
                  <a:lnTo>
                    <a:pt x="3755" y="6668"/>
                  </a:lnTo>
                  <a:lnTo>
                    <a:pt x="3952" y="6644"/>
                  </a:lnTo>
                  <a:lnTo>
                    <a:pt x="4125" y="6570"/>
                  </a:lnTo>
                  <a:lnTo>
                    <a:pt x="4273" y="6471"/>
                  </a:lnTo>
                  <a:lnTo>
                    <a:pt x="4347" y="6372"/>
                  </a:lnTo>
                  <a:lnTo>
                    <a:pt x="4397" y="6273"/>
                  </a:lnTo>
                  <a:lnTo>
                    <a:pt x="4397" y="6150"/>
                  </a:lnTo>
                  <a:lnTo>
                    <a:pt x="4347" y="6002"/>
                  </a:lnTo>
                  <a:lnTo>
                    <a:pt x="4298" y="5854"/>
                  </a:lnTo>
                  <a:lnTo>
                    <a:pt x="4199" y="5681"/>
                  </a:lnTo>
                  <a:lnTo>
                    <a:pt x="3903" y="5335"/>
                  </a:lnTo>
                  <a:lnTo>
                    <a:pt x="3557" y="4940"/>
                  </a:lnTo>
                  <a:lnTo>
                    <a:pt x="2643" y="4051"/>
                  </a:lnTo>
                  <a:lnTo>
                    <a:pt x="2149" y="3581"/>
                  </a:lnTo>
                  <a:lnTo>
                    <a:pt x="1655" y="3087"/>
                  </a:lnTo>
                  <a:lnTo>
                    <a:pt x="1211" y="2569"/>
                  </a:lnTo>
                  <a:lnTo>
                    <a:pt x="791" y="2050"/>
                  </a:lnTo>
                  <a:lnTo>
                    <a:pt x="618" y="1803"/>
                  </a:lnTo>
                  <a:lnTo>
                    <a:pt x="470" y="1532"/>
                  </a:lnTo>
                  <a:lnTo>
                    <a:pt x="347" y="1285"/>
                  </a:lnTo>
                  <a:lnTo>
                    <a:pt x="248" y="1013"/>
                  </a:lnTo>
                  <a:lnTo>
                    <a:pt x="174" y="766"/>
                  </a:lnTo>
                  <a:lnTo>
                    <a:pt x="124" y="494"/>
                  </a:lnTo>
                  <a:lnTo>
                    <a:pt x="124" y="247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4809012" y="3758172"/>
              <a:ext cx="514380" cy="962909"/>
            </a:xfrm>
            <a:custGeom>
              <a:rect b="b" l="l" r="r" t="t"/>
              <a:pathLst>
                <a:path extrusionOk="0" h="23858" w="12744">
                  <a:moveTo>
                    <a:pt x="3902" y="0"/>
                  </a:moveTo>
                  <a:lnTo>
                    <a:pt x="3482" y="25"/>
                  </a:lnTo>
                  <a:lnTo>
                    <a:pt x="3038" y="99"/>
                  </a:lnTo>
                  <a:lnTo>
                    <a:pt x="2593" y="198"/>
                  </a:lnTo>
                  <a:lnTo>
                    <a:pt x="2124" y="322"/>
                  </a:lnTo>
                  <a:lnTo>
                    <a:pt x="1828" y="445"/>
                  </a:lnTo>
                  <a:lnTo>
                    <a:pt x="1581" y="568"/>
                  </a:lnTo>
                  <a:lnTo>
                    <a:pt x="1334" y="692"/>
                  </a:lnTo>
                  <a:lnTo>
                    <a:pt x="1136" y="865"/>
                  </a:lnTo>
                  <a:lnTo>
                    <a:pt x="939" y="1038"/>
                  </a:lnTo>
                  <a:lnTo>
                    <a:pt x="766" y="1211"/>
                  </a:lnTo>
                  <a:lnTo>
                    <a:pt x="593" y="1433"/>
                  </a:lnTo>
                  <a:lnTo>
                    <a:pt x="469" y="1630"/>
                  </a:lnTo>
                  <a:lnTo>
                    <a:pt x="346" y="1853"/>
                  </a:lnTo>
                  <a:lnTo>
                    <a:pt x="247" y="2100"/>
                  </a:lnTo>
                  <a:lnTo>
                    <a:pt x="173" y="2347"/>
                  </a:lnTo>
                  <a:lnTo>
                    <a:pt x="99" y="2618"/>
                  </a:lnTo>
                  <a:lnTo>
                    <a:pt x="49" y="2865"/>
                  </a:lnTo>
                  <a:lnTo>
                    <a:pt x="25" y="3137"/>
                  </a:lnTo>
                  <a:lnTo>
                    <a:pt x="0" y="3705"/>
                  </a:lnTo>
                  <a:lnTo>
                    <a:pt x="49" y="4298"/>
                  </a:lnTo>
                  <a:lnTo>
                    <a:pt x="124" y="4890"/>
                  </a:lnTo>
                  <a:lnTo>
                    <a:pt x="247" y="5508"/>
                  </a:lnTo>
                  <a:lnTo>
                    <a:pt x="420" y="6101"/>
                  </a:lnTo>
                  <a:lnTo>
                    <a:pt x="642" y="6693"/>
                  </a:lnTo>
                  <a:lnTo>
                    <a:pt x="864" y="7261"/>
                  </a:lnTo>
                  <a:lnTo>
                    <a:pt x="1136" y="7829"/>
                  </a:lnTo>
                  <a:lnTo>
                    <a:pt x="1432" y="8348"/>
                  </a:lnTo>
                  <a:lnTo>
                    <a:pt x="2050" y="9410"/>
                  </a:lnTo>
                  <a:lnTo>
                    <a:pt x="2741" y="10645"/>
                  </a:lnTo>
                  <a:lnTo>
                    <a:pt x="3433" y="11954"/>
                  </a:lnTo>
                  <a:lnTo>
                    <a:pt x="3779" y="12645"/>
                  </a:lnTo>
                  <a:lnTo>
                    <a:pt x="4124" y="13361"/>
                  </a:lnTo>
                  <a:lnTo>
                    <a:pt x="4421" y="14077"/>
                  </a:lnTo>
                  <a:lnTo>
                    <a:pt x="4717" y="14818"/>
                  </a:lnTo>
                  <a:lnTo>
                    <a:pt x="4989" y="15559"/>
                  </a:lnTo>
                  <a:lnTo>
                    <a:pt x="5211" y="16300"/>
                  </a:lnTo>
                  <a:lnTo>
                    <a:pt x="5384" y="17016"/>
                  </a:lnTo>
                  <a:lnTo>
                    <a:pt x="5532" y="17757"/>
                  </a:lnTo>
                  <a:lnTo>
                    <a:pt x="5606" y="18473"/>
                  </a:lnTo>
                  <a:lnTo>
                    <a:pt x="5631" y="18819"/>
                  </a:lnTo>
                  <a:lnTo>
                    <a:pt x="5656" y="19165"/>
                  </a:lnTo>
                  <a:lnTo>
                    <a:pt x="5656" y="19511"/>
                  </a:lnTo>
                  <a:lnTo>
                    <a:pt x="5680" y="19832"/>
                  </a:lnTo>
                  <a:lnTo>
                    <a:pt x="5730" y="20153"/>
                  </a:lnTo>
                  <a:lnTo>
                    <a:pt x="5779" y="20449"/>
                  </a:lnTo>
                  <a:lnTo>
                    <a:pt x="5853" y="20746"/>
                  </a:lnTo>
                  <a:lnTo>
                    <a:pt x="5927" y="21017"/>
                  </a:lnTo>
                  <a:lnTo>
                    <a:pt x="6001" y="21264"/>
                  </a:lnTo>
                  <a:lnTo>
                    <a:pt x="6125" y="21511"/>
                  </a:lnTo>
                  <a:lnTo>
                    <a:pt x="6224" y="21733"/>
                  </a:lnTo>
                  <a:lnTo>
                    <a:pt x="6347" y="21956"/>
                  </a:lnTo>
                  <a:lnTo>
                    <a:pt x="6619" y="22351"/>
                  </a:lnTo>
                  <a:lnTo>
                    <a:pt x="6940" y="22697"/>
                  </a:lnTo>
                  <a:lnTo>
                    <a:pt x="7261" y="23018"/>
                  </a:lnTo>
                  <a:lnTo>
                    <a:pt x="7607" y="23265"/>
                  </a:lnTo>
                  <a:lnTo>
                    <a:pt x="7977" y="23462"/>
                  </a:lnTo>
                  <a:lnTo>
                    <a:pt x="8347" y="23635"/>
                  </a:lnTo>
                  <a:lnTo>
                    <a:pt x="8718" y="23734"/>
                  </a:lnTo>
                  <a:lnTo>
                    <a:pt x="9088" y="23808"/>
                  </a:lnTo>
                  <a:lnTo>
                    <a:pt x="9434" y="23857"/>
                  </a:lnTo>
                  <a:lnTo>
                    <a:pt x="9780" y="23833"/>
                  </a:lnTo>
                  <a:lnTo>
                    <a:pt x="10101" y="23783"/>
                  </a:lnTo>
                  <a:lnTo>
                    <a:pt x="10422" y="23709"/>
                  </a:lnTo>
                  <a:lnTo>
                    <a:pt x="10743" y="23586"/>
                  </a:lnTo>
                  <a:lnTo>
                    <a:pt x="11039" y="23413"/>
                  </a:lnTo>
                  <a:lnTo>
                    <a:pt x="11336" y="23190"/>
                  </a:lnTo>
                  <a:lnTo>
                    <a:pt x="11607" y="22919"/>
                  </a:lnTo>
                  <a:lnTo>
                    <a:pt x="11879" y="22622"/>
                  </a:lnTo>
                  <a:lnTo>
                    <a:pt x="12101" y="22277"/>
                  </a:lnTo>
                  <a:lnTo>
                    <a:pt x="12299" y="21906"/>
                  </a:lnTo>
                  <a:lnTo>
                    <a:pt x="12472" y="21486"/>
                  </a:lnTo>
                  <a:lnTo>
                    <a:pt x="12620" y="21017"/>
                  </a:lnTo>
                  <a:lnTo>
                    <a:pt x="12719" y="20523"/>
                  </a:lnTo>
                  <a:lnTo>
                    <a:pt x="12743" y="19980"/>
                  </a:lnTo>
                  <a:lnTo>
                    <a:pt x="12743" y="19412"/>
                  </a:lnTo>
                  <a:lnTo>
                    <a:pt x="12694" y="18770"/>
                  </a:lnTo>
                  <a:lnTo>
                    <a:pt x="12571" y="18128"/>
                  </a:lnTo>
                  <a:lnTo>
                    <a:pt x="12398" y="17436"/>
                  </a:lnTo>
                  <a:lnTo>
                    <a:pt x="12200" y="16695"/>
                  </a:lnTo>
                  <a:lnTo>
                    <a:pt x="12003" y="15979"/>
                  </a:lnTo>
                  <a:lnTo>
                    <a:pt x="11657" y="14473"/>
                  </a:lnTo>
                  <a:lnTo>
                    <a:pt x="11336" y="12991"/>
                  </a:lnTo>
                  <a:lnTo>
                    <a:pt x="11064" y="11509"/>
                  </a:lnTo>
                  <a:lnTo>
                    <a:pt x="10842" y="10077"/>
                  </a:lnTo>
                  <a:lnTo>
                    <a:pt x="10669" y="8718"/>
                  </a:lnTo>
                  <a:lnTo>
                    <a:pt x="10521" y="7459"/>
                  </a:lnTo>
                  <a:lnTo>
                    <a:pt x="10397" y="6323"/>
                  </a:lnTo>
                  <a:lnTo>
                    <a:pt x="10323" y="5755"/>
                  </a:lnTo>
                  <a:lnTo>
                    <a:pt x="10175" y="5162"/>
                  </a:lnTo>
                  <a:lnTo>
                    <a:pt x="9953" y="4569"/>
                  </a:lnTo>
                  <a:lnTo>
                    <a:pt x="9681" y="3952"/>
                  </a:lnTo>
                  <a:lnTo>
                    <a:pt x="9360" y="3334"/>
                  </a:lnTo>
                  <a:lnTo>
                    <a:pt x="9162" y="3038"/>
                  </a:lnTo>
                  <a:lnTo>
                    <a:pt x="8965" y="2742"/>
                  </a:lnTo>
                  <a:lnTo>
                    <a:pt x="8767" y="2445"/>
                  </a:lnTo>
                  <a:lnTo>
                    <a:pt x="8520" y="2174"/>
                  </a:lnTo>
                  <a:lnTo>
                    <a:pt x="8298" y="1902"/>
                  </a:lnTo>
                  <a:lnTo>
                    <a:pt x="8026" y="1655"/>
                  </a:lnTo>
                  <a:lnTo>
                    <a:pt x="7755" y="1408"/>
                  </a:lnTo>
                  <a:lnTo>
                    <a:pt x="7483" y="1161"/>
                  </a:lnTo>
                  <a:lnTo>
                    <a:pt x="7162" y="964"/>
                  </a:lnTo>
                  <a:lnTo>
                    <a:pt x="6866" y="766"/>
                  </a:lnTo>
                  <a:lnTo>
                    <a:pt x="6545" y="593"/>
                  </a:lnTo>
                  <a:lnTo>
                    <a:pt x="6199" y="420"/>
                  </a:lnTo>
                  <a:lnTo>
                    <a:pt x="5853" y="297"/>
                  </a:lnTo>
                  <a:lnTo>
                    <a:pt x="5483" y="173"/>
                  </a:lnTo>
                  <a:lnTo>
                    <a:pt x="5112" y="99"/>
                  </a:lnTo>
                  <a:lnTo>
                    <a:pt x="4717" y="25"/>
                  </a:lnTo>
                  <a:lnTo>
                    <a:pt x="4322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4891715" y="3928613"/>
              <a:ext cx="409760" cy="388788"/>
            </a:xfrm>
            <a:custGeom>
              <a:rect b="b" l="l" r="r" t="t"/>
              <a:pathLst>
                <a:path extrusionOk="0" h="9633" w="10152">
                  <a:moveTo>
                    <a:pt x="2545" y="1"/>
                  </a:moveTo>
                  <a:lnTo>
                    <a:pt x="2446" y="50"/>
                  </a:lnTo>
                  <a:lnTo>
                    <a:pt x="2372" y="99"/>
                  </a:lnTo>
                  <a:lnTo>
                    <a:pt x="2322" y="149"/>
                  </a:lnTo>
                  <a:lnTo>
                    <a:pt x="2273" y="223"/>
                  </a:lnTo>
                  <a:lnTo>
                    <a:pt x="2224" y="297"/>
                  </a:lnTo>
                  <a:lnTo>
                    <a:pt x="2224" y="396"/>
                  </a:lnTo>
                  <a:lnTo>
                    <a:pt x="2224" y="470"/>
                  </a:lnTo>
                  <a:lnTo>
                    <a:pt x="2224" y="544"/>
                  </a:lnTo>
                  <a:lnTo>
                    <a:pt x="2273" y="643"/>
                  </a:lnTo>
                  <a:lnTo>
                    <a:pt x="2347" y="741"/>
                  </a:lnTo>
                  <a:lnTo>
                    <a:pt x="2001" y="1137"/>
                  </a:lnTo>
                  <a:lnTo>
                    <a:pt x="1680" y="1507"/>
                  </a:lnTo>
                  <a:lnTo>
                    <a:pt x="1409" y="1902"/>
                  </a:lnTo>
                  <a:lnTo>
                    <a:pt x="1162" y="2273"/>
                  </a:lnTo>
                  <a:lnTo>
                    <a:pt x="939" y="2668"/>
                  </a:lnTo>
                  <a:lnTo>
                    <a:pt x="742" y="3063"/>
                  </a:lnTo>
                  <a:lnTo>
                    <a:pt x="594" y="3433"/>
                  </a:lnTo>
                  <a:lnTo>
                    <a:pt x="445" y="3829"/>
                  </a:lnTo>
                  <a:lnTo>
                    <a:pt x="322" y="4199"/>
                  </a:lnTo>
                  <a:lnTo>
                    <a:pt x="223" y="4594"/>
                  </a:lnTo>
                  <a:lnTo>
                    <a:pt x="149" y="4965"/>
                  </a:lnTo>
                  <a:lnTo>
                    <a:pt x="100" y="5310"/>
                  </a:lnTo>
                  <a:lnTo>
                    <a:pt x="50" y="5681"/>
                  </a:lnTo>
                  <a:lnTo>
                    <a:pt x="26" y="6027"/>
                  </a:lnTo>
                  <a:lnTo>
                    <a:pt x="1" y="6693"/>
                  </a:lnTo>
                  <a:lnTo>
                    <a:pt x="50" y="7311"/>
                  </a:lnTo>
                  <a:lnTo>
                    <a:pt x="124" y="7879"/>
                  </a:lnTo>
                  <a:lnTo>
                    <a:pt x="198" y="8373"/>
                  </a:lnTo>
                  <a:lnTo>
                    <a:pt x="297" y="8817"/>
                  </a:lnTo>
                  <a:lnTo>
                    <a:pt x="396" y="9163"/>
                  </a:lnTo>
                  <a:lnTo>
                    <a:pt x="495" y="9410"/>
                  </a:lnTo>
                  <a:lnTo>
                    <a:pt x="569" y="9632"/>
                  </a:lnTo>
                  <a:lnTo>
                    <a:pt x="519" y="9410"/>
                  </a:lnTo>
                  <a:lnTo>
                    <a:pt x="495" y="9188"/>
                  </a:lnTo>
                  <a:lnTo>
                    <a:pt x="470" y="8941"/>
                  </a:lnTo>
                  <a:lnTo>
                    <a:pt x="495" y="8669"/>
                  </a:lnTo>
                  <a:lnTo>
                    <a:pt x="519" y="8397"/>
                  </a:lnTo>
                  <a:lnTo>
                    <a:pt x="569" y="8101"/>
                  </a:lnTo>
                  <a:lnTo>
                    <a:pt x="692" y="7533"/>
                  </a:lnTo>
                  <a:lnTo>
                    <a:pt x="890" y="6916"/>
                  </a:lnTo>
                  <a:lnTo>
                    <a:pt x="1112" y="6298"/>
                  </a:lnTo>
                  <a:lnTo>
                    <a:pt x="1384" y="5705"/>
                  </a:lnTo>
                  <a:lnTo>
                    <a:pt x="1656" y="5113"/>
                  </a:lnTo>
                  <a:lnTo>
                    <a:pt x="1927" y="4545"/>
                  </a:lnTo>
                  <a:lnTo>
                    <a:pt x="2224" y="4001"/>
                  </a:lnTo>
                  <a:lnTo>
                    <a:pt x="2742" y="3112"/>
                  </a:lnTo>
                  <a:lnTo>
                    <a:pt x="3113" y="2495"/>
                  </a:lnTo>
                  <a:lnTo>
                    <a:pt x="3261" y="2273"/>
                  </a:lnTo>
                  <a:lnTo>
                    <a:pt x="4298" y="2594"/>
                  </a:lnTo>
                  <a:lnTo>
                    <a:pt x="5237" y="2915"/>
                  </a:lnTo>
                  <a:lnTo>
                    <a:pt x="6076" y="3236"/>
                  </a:lnTo>
                  <a:lnTo>
                    <a:pt x="6817" y="3582"/>
                  </a:lnTo>
                  <a:lnTo>
                    <a:pt x="7459" y="3927"/>
                  </a:lnTo>
                  <a:lnTo>
                    <a:pt x="8027" y="4273"/>
                  </a:lnTo>
                  <a:lnTo>
                    <a:pt x="8521" y="4619"/>
                  </a:lnTo>
                  <a:lnTo>
                    <a:pt x="8916" y="4940"/>
                  </a:lnTo>
                  <a:lnTo>
                    <a:pt x="9262" y="5236"/>
                  </a:lnTo>
                  <a:lnTo>
                    <a:pt x="9534" y="5508"/>
                  </a:lnTo>
                  <a:lnTo>
                    <a:pt x="9756" y="5780"/>
                  </a:lnTo>
                  <a:lnTo>
                    <a:pt x="9904" y="5977"/>
                  </a:lnTo>
                  <a:lnTo>
                    <a:pt x="10102" y="6298"/>
                  </a:lnTo>
                  <a:lnTo>
                    <a:pt x="10151" y="6422"/>
                  </a:lnTo>
                  <a:lnTo>
                    <a:pt x="10077" y="6051"/>
                  </a:lnTo>
                  <a:lnTo>
                    <a:pt x="9978" y="5681"/>
                  </a:lnTo>
                  <a:lnTo>
                    <a:pt x="9855" y="5335"/>
                  </a:lnTo>
                  <a:lnTo>
                    <a:pt x="9707" y="5014"/>
                  </a:lnTo>
                  <a:lnTo>
                    <a:pt x="9534" y="4693"/>
                  </a:lnTo>
                  <a:lnTo>
                    <a:pt x="9361" y="4397"/>
                  </a:lnTo>
                  <a:lnTo>
                    <a:pt x="9163" y="4125"/>
                  </a:lnTo>
                  <a:lnTo>
                    <a:pt x="8941" y="3829"/>
                  </a:lnTo>
                  <a:lnTo>
                    <a:pt x="8719" y="3582"/>
                  </a:lnTo>
                  <a:lnTo>
                    <a:pt x="8496" y="3335"/>
                  </a:lnTo>
                  <a:lnTo>
                    <a:pt x="8249" y="3088"/>
                  </a:lnTo>
                  <a:lnTo>
                    <a:pt x="7978" y="2865"/>
                  </a:lnTo>
                  <a:lnTo>
                    <a:pt x="7459" y="2470"/>
                  </a:lnTo>
                  <a:lnTo>
                    <a:pt x="6891" y="2100"/>
                  </a:lnTo>
                  <a:lnTo>
                    <a:pt x="6348" y="1779"/>
                  </a:lnTo>
                  <a:lnTo>
                    <a:pt x="5780" y="1482"/>
                  </a:lnTo>
                  <a:lnTo>
                    <a:pt x="5237" y="1235"/>
                  </a:lnTo>
                  <a:lnTo>
                    <a:pt x="4718" y="1038"/>
                  </a:lnTo>
                  <a:lnTo>
                    <a:pt x="4224" y="865"/>
                  </a:lnTo>
                  <a:lnTo>
                    <a:pt x="3779" y="717"/>
                  </a:lnTo>
                  <a:lnTo>
                    <a:pt x="3088" y="544"/>
                  </a:lnTo>
                  <a:lnTo>
                    <a:pt x="3088" y="371"/>
                  </a:lnTo>
                  <a:lnTo>
                    <a:pt x="3039" y="223"/>
                  </a:lnTo>
                  <a:lnTo>
                    <a:pt x="2989" y="149"/>
                  </a:lnTo>
                  <a:lnTo>
                    <a:pt x="2940" y="99"/>
                  </a:lnTo>
                  <a:lnTo>
                    <a:pt x="2866" y="50"/>
                  </a:lnTo>
                  <a:lnTo>
                    <a:pt x="2792" y="25"/>
                  </a:lnTo>
                  <a:lnTo>
                    <a:pt x="271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4"/>
          <p:cNvGrpSpPr/>
          <p:nvPr/>
        </p:nvGrpSpPr>
        <p:grpSpPr>
          <a:xfrm>
            <a:off x="-744802" y="4163423"/>
            <a:ext cx="1355497" cy="1270466"/>
            <a:chOff x="8195600" y="-957775"/>
            <a:chExt cx="895900" cy="839700"/>
          </a:xfrm>
        </p:grpSpPr>
        <p:sp>
          <p:nvSpPr>
            <p:cNvPr id="104" name="Google Shape;104;p4"/>
            <p:cNvSpPr/>
            <p:nvPr/>
          </p:nvSpPr>
          <p:spPr>
            <a:xfrm>
              <a:off x="8195600" y="-957775"/>
              <a:ext cx="895900" cy="839700"/>
            </a:xfrm>
            <a:custGeom>
              <a:rect b="b" l="l" r="r" t="t"/>
              <a:pathLst>
                <a:path extrusionOk="0" h="33588" w="35836">
                  <a:moveTo>
                    <a:pt x="21882" y="1334"/>
                  </a:moveTo>
                  <a:lnTo>
                    <a:pt x="22524" y="1358"/>
                  </a:lnTo>
                  <a:lnTo>
                    <a:pt x="23141" y="1433"/>
                  </a:lnTo>
                  <a:lnTo>
                    <a:pt x="23758" y="1531"/>
                  </a:lnTo>
                  <a:lnTo>
                    <a:pt x="24351" y="1704"/>
                  </a:lnTo>
                  <a:lnTo>
                    <a:pt x="24944" y="1902"/>
                  </a:lnTo>
                  <a:lnTo>
                    <a:pt x="25512" y="2173"/>
                  </a:lnTo>
                  <a:lnTo>
                    <a:pt x="26055" y="2470"/>
                  </a:lnTo>
                  <a:lnTo>
                    <a:pt x="26574" y="2816"/>
                  </a:lnTo>
                  <a:lnTo>
                    <a:pt x="27092" y="3211"/>
                  </a:lnTo>
                  <a:lnTo>
                    <a:pt x="27562" y="3655"/>
                  </a:lnTo>
                  <a:lnTo>
                    <a:pt x="27982" y="4124"/>
                  </a:lnTo>
                  <a:lnTo>
                    <a:pt x="28377" y="4668"/>
                  </a:lnTo>
                  <a:lnTo>
                    <a:pt x="28747" y="5211"/>
                  </a:lnTo>
                  <a:lnTo>
                    <a:pt x="28920" y="5557"/>
                  </a:lnTo>
                  <a:lnTo>
                    <a:pt x="29093" y="5903"/>
                  </a:lnTo>
                  <a:lnTo>
                    <a:pt x="29241" y="6273"/>
                  </a:lnTo>
                  <a:lnTo>
                    <a:pt x="29365" y="6619"/>
                  </a:lnTo>
                  <a:lnTo>
                    <a:pt x="29439" y="6792"/>
                  </a:lnTo>
                  <a:lnTo>
                    <a:pt x="29537" y="7162"/>
                  </a:lnTo>
                  <a:lnTo>
                    <a:pt x="29612" y="7508"/>
                  </a:lnTo>
                  <a:lnTo>
                    <a:pt x="29686" y="7878"/>
                  </a:lnTo>
                  <a:lnTo>
                    <a:pt x="29735" y="8249"/>
                  </a:lnTo>
                  <a:lnTo>
                    <a:pt x="29241" y="8076"/>
                  </a:lnTo>
                  <a:lnTo>
                    <a:pt x="28722" y="7952"/>
                  </a:lnTo>
                  <a:lnTo>
                    <a:pt x="28229" y="7854"/>
                  </a:lnTo>
                  <a:lnTo>
                    <a:pt x="27710" y="7780"/>
                  </a:lnTo>
                  <a:lnTo>
                    <a:pt x="27043" y="7730"/>
                  </a:lnTo>
                  <a:lnTo>
                    <a:pt x="26376" y="7730"/>
                  </a:lnTo>
                  <a:lnTo>
                    <a:pt x="25734" y="7780"/>
                  </a:lnTo>
                  <a:lnTo>
                    <a:pt x="25067" y="7878"/>
                  </a:lnTo>
                  <a:lnTo>
                    <a:pt x="24425" y="8027"/>
                  </a:lnTo>
                  <a:lnTo>
                    <a:pt x="23783" y="8224"/>
                  </a:lnTo>
                  <a:lnTo>
                    <a:pt x="23166" y="8446"/>
                  </a:lnTo>
                  <a:lnTo>
                    <a:pt x="22573" y="8743"/>
                  </a:lnTo>
                  <a:lnTo>
                    <a:pt x="22499" y="8051"/>
                  </a:lnTo>
                  <a:lnTo>
                    <a:pt x="22400" y="7360"/>
                  </a:lnTo>
                  <a:lnTo>
                    <a:pt x="22252" y="6718"/>
                  </a:lnTo>
                  <a:lnTo>
                    <a:pt x="22054" y="6075"/>
                  </a:lnTo>
                  <a:lnTo>
                    <a:pt x="21807" y="5433"/>
                  </a:lnTo>
                  <a:lnTo>
                    <a:pt x="21511" y="4841"/>
                  </a:lnTo>
                  <a:lnTo>
                    <a:pt x="21190" y="4273"/>
                  </a:lnTo>
                  <a:lnTo>
                    <a:pt x="20820" y="3729"/>
                  </a:lnTo>
                  <a:lnTo>
                    <a:pt x="20424" y="3235"/>
                  </a:lnTo>
                  <a:lnTo>
                    <a:pt x="20005" y="2766"/>
                  </a:lnTo>
                  <a:lnTo>
                    <a:pt x="19535" y="2346"/>
                  </a:lnTo>
                  <a:lnTo>
                    <a:pt x="19041" y="1926"/>
                  </a:lnTo>
                  <a:lnTo>
                    <a:pt x="19535" y="1754"/>
                  </a:lnTo>
                  <a:lnTo>
                    <a:pt x="20005" y="1605"/>
                  </a:lnTo>
                  <a:lnTo>
                    <a:pt x="20622" y="1457"/>
                  </a:lnTo>
                  <a:lnTo>
                    <a:pt x="21264" y="1383"/>
                  </a:lnTo>
                  <a:lnTo>
                    <a:pt x="21882" y="1334"/>
                  </a:lnTo>
                  <a:close/>
                  <a:moveTo>
                    <a:pt x="13460" y="1358"/>
                  </a:moveTo>
                  <a:lnTo>
                    <a:pt x="14003" y="1383"/>
                  </a:lnTo>
                  <a:lnTo>
                    <a:pt x="14547" y="1433"/>
                  </a:lnTo>
                  <a:lnTo>
                    <a:pt x="15065" y="1531"/>
                  </a:lnTo>
                  <a:lnTo>
                    <a:pt x="15584" y="1655"/>
                  </a:lnTo>
                  <a:lnTo>
                    <a:pt x="15979" y="1778"/>
                  </a:lnTo>
                  <a:lnTo>
                    <a:pt x="16399" y="1926"/>
                  </a:lnTo>
                  <a:lnTo>
                    <a:pt x="16053" y="2223"/>
                  </a:lnTo>
                  <a:lnTo>
                    <a:pt x="15732" y="2519"/>
                  </a:lnTo>
                  <a:lnTo>
                    <a:pt x="15411" y="2816"/>
                  </a:lnTo>
                  <a:lnTo>
                    <a:pt x="15115" y="3137"/>
                  </a:lnTo>
                  <a:lnTo>
                    <a:pt x="14868" y="3458"/>
                  </a:lnTo>
                  <a:lnTo>
                    <a:pt x="14645" y="3754"/>
                  </a:lnTo>
                  <a:lnTo>
                    <a:pt x="14423" y="4075"/>
                  </a:lnTo>
                  <a:lnTo>
                    <a:pt x="14201" y="4396"/>
                  </a:lnTo>
                  <a:lnTo>
                    <a:pt x="14003" y="4742"/>
                  </a:lnTo>
                  <a:lnTo>
                    <a:pt x="13830" y="5088"/>
                  </a:lnTo>
                  <a:lnTo>
                    <a:pt x="13682" y="5433"/>
                  </a:lnTo>
                  <a:lnTo>
                    <a:pt x="13534" y="5779"/>
                  </a:lnTo>
                  <a:lnTo>
                    <a:pt x="13386" y="6150"/>
                  </a:lnTo>
                  <a:lnTo>
                    <a:pt x="13287" y="6520"/>
                  </a:lnTo>
                  <a:lnTo>
                    <a:pt x="13188" y="6890"/>
                  </a:lnTo>
                  <a:lnTo>
                    <a:pt x="13090" y="7261"/>
                  </a:lnTo>
                  <a:lnTo>
                    <a:pt x="13016" y="7631"/>
                  </a:lnTo>
                  <a:lnTo>
                    <a:pt x="12966" y="8027"/>
                  </a:lnTo>
                  <a:lnTo>
                    <a:pt x="12941" y="8397"/>
                  </a:lnTo>
                  <a:lnTo>
                    <a:pt x="12917" y="8792"/>
                  </a:lnTo>
                  <a:lnTo>
                    <a:pt x="12373" y="8570"/>
                  </a:lnTo>
                  <a:lnTo>
                    <a:pt x="11830" y="8372"/>
                  </a:lnTo>
                  <a:lnTo>
                    <a:pt x="11287" y="8224"/>
                  </a:lnTo>
                  <a:lnTo>
                    <a:pt x="10743" y="8101"/>
                  </a:lnTo>
                  <a:lnTo>
                    <a:pt x="10200" y="8027"/>
                  </a:lnTo>
                  <a:lnTo>
                    <a:pt x="9657" y="7977"/>
                  </a:lnTo>
                  <a:lnTo>
                    <a:pt x="9089" y="7952"/>
                  </a:lnTo>
                  <a:lnTo>
                    <a:pt x="8545" y="7977"/>
                  </a:lnTo>
                  <a:lnTo>
                    <a:pt x="7829" y="8051"/>
                  </a:lnTo>
                  <a:lnTo>
                    <a:pt x="7113" y="8199"/>
                  </a:lnTo>
                  <a:lnTo>
                    <a:pt x="6397" y="8372"/>
                  </a:lnTo>
                  <a:lnTo>
                    <a:pt x="5705" y="8619"/>
                  </a:lnTo>
                  <a:lnTo>
                    <a:pt x="5779" y="8027"/>
                  </a:lnTo>
                  <a:lnTo>
                    <a:pt x="5878" y="7434"/>
                  </a:lnTo>
                  <a:lnTo>
                    <a:pt x="6051" y="6792"/>
                  </a:lnTo>
                  <a:lnTo>
                    <a:pt x="6273" y="6174"/>
                  </a:lnTo>
                  <a:lnTo>
                    <a:pt x="6545" y="5582"/>
                  </a:lnTo>
                  <a:lnTo>
                    <a:pt x="6866" y="5038"/>
                  </a:lnTo>
                  <a:lnTo>
                    <a:pt x="7237" y="4495"/>
                  </a:lnTo>
                  <a:lnTo>
                    <a:pt x="7632" y="4001"/>
                  </a:lnTo>
                  <a:lnTo>
                    <a:pt x="8076" y="3532"/>
                  </a:lnTo>
                  <a:lnTo>
                    <a:pt x="8570" y="3087"/>
                  </a:lnTo>
                  <a:lnTo>
                    <a:pt x="9089" y="2717"/>
                  </a:lnTo>
                  <a:lnTo>
                    <a:pt x="9632" y="2371"/>
                  </a:lnTo>
                  <a:lnTo>
                    <a:pt x="10225" y="2075"/>
                  </a:lnTo>
                  <a:lnTo>
                    <a:pt x="10818" y="1828"/>
                  </a:lnTo>
                  <a:lnTo>
                    <a:pt x="11460" y="1630"/>
                  </a:lnTo>
                  <a:lnTo>
                    <a:pt x="12102" y="1482"/>
                  </a:lnTo>
                  <a:lnTo>
                    <a:pt x="12423" y="1433"/>
                  </a:lnTo>
                  <a:lnTo>
                    <a:pt x="12769" y="1383"/>
                  </a:lnTo>
                  <a:lnTo>
                    <a:pt x="13114" y="1358"/>
                  </a:lnTo>
                  <a:close/>
                  <a:moveTo>
                    <a:pt x="31044" y="10397"/>
                  </a:moveTo>
                  <a:lnTo>
                    <a:pt x="31365" y="10620"/>
                  </a:lnTo>
                  <a:lnTo>
                    <a:pt x="31661" y="10842"/>
                  </a:lnTo>
                  <a:lnTo>
                    <a:pt x="31958" y="11089"/>
                  </a:lnTo>
                  <a:lnTo>
                    <a:pt x="32229" y="11361"/>
                  </a:lnTo>
                  <a:lnTo>
                    <a:pt x="32649" y="11830"/>
                  </a:lnTo>
                  <a:lnTo>
                    <a:pt x="33044" y="12324"/>
                  </a:lnTo>
                  <a:lnTo>
                    <a:pt x="33390" y="12867"/>
                  </a:lnTo>
                  <a:lnTo>
                    <a:pt x="33686" y="13410"/>
                  </a:lnTo>
                  <a:lnTo>
                    <a:pt x="33958" y="13978"/>
                  </a:lnTo>
                  <a:lnTo>
                    <a:pt x="34156" y="14571"/>
                  </a:lnTo>
                  <a:lnTo>
                    <a:pt x="34304" y="15164"/>
                  </a:lnTo>
                  <a:lnTo>
                    <a:pt x="34427" y="15781"/>
                  </a:lnTo>
                  <a:lnTo>
                    <a:pt x="34477" y="16399"/>
                  </a:lnTo>
                  <a:lnTo>
                    <a:pt x="34501" y="17041"/>
                  </a:lnTo>
                  <a:lnTo>
                    <a:pt x="34452" y="17658"/>
                  </a:lnTo>
                  <a:lnTo>
                    <a:pt x="34353" y="18300"/>
                  </a:lnTo>
                  <a:lnTo>
                    <a:pt x="34205" y="18918"/>
                  </a:lnTo>
                  <a:lnTo>
                    <a:pt x="34007" y="19535"/>
                  </a:lnTo>
                  <a:lnTo>
                    <a:pt x="33761" y="20128"/>
                  </a:lnTo>
                  <a:lnTo>
                    <a:pt x="33464" y="20721"/>
                  </a:lnTo>
                  <a:lnTo>
                    <a:pt x="33143" y="21214"/>
                  </a:lnTo>
                  <a:lnTo>
                    <a:pt x="32797" y="21684"/>
                  </a:lnTo>
                  <a:lnTo>
                    <a:pt x="32427" y="22128"/>
                  </a:lnTo>
                  <a:lnTo>
                    <a:pt x="32032" y="22523"/>
                  </a:lnTo>
                  <a:lnTo>
                    <a:pt x="31760" y="22746"/>
                  </a:lnTo>
                  <a:lnTo>
                    <a:pt x="31488" y="22968"/>
                  </a:lnTo>
                  <a:lnTo>
                    <a:pt x="31414" y="22449"/>
                  </a:lnTo>
                  <a:lnTo>
                    <a:pt x="31291" y="21931"/>
                  </a:lnTo>
                  <a:lnTo>
                    <a:pt x="31118" y="21412"/>
                  </a:lnTo>
                  <a:lnTo>
                    <a:pt x="30945" y="20918"/>
                  </a:lnTo>
                  <a:lnTo>
                    <a:pt x="30649" y="20251"/>
                  </a:lnTo>
                  <a:lnTo>
                    <a:pt x="30303" y="19609"/>
                  </a:lnTo>
                  <a:lnTo>
                    <a:pt x="29908" y="18992"/>
                  </a:lnTo>
                  <a:lnTo>
                    <a:pt x="29463" y="18424"/>
                  </a:lnTo>
                  <a:lnTo>
                    <a:pt x="28994" y="17880"/>
                  </a:lnTo>
                  <a:lnTo>
                    <a:pt x="28451" y="17387"/>
                  </a:lnTo>
                  <a:lnTo>
                    <a:pt x="27907" y="16942"/>
                  </a:lnTo>
                  <a:lnTo>
                    <a:pt x="27290" y="16547"/>
                  </a:lnTo>
                  <a:lnTo>
                    <a:pt x="27784" y="16152"/>
                  </a:lnTo>
                  <a:lnTo>
                    <a:pt x="28253" y="15757"/>
                  </a:lnTo>
                  <a:lnTo>
                    <a:pt x="28698" y="15312"/>
                  </a:lnTo>
                  <a:lnTo>
                    <a:pt x="29093" y="14867"/>
                  </a:lnTo>
                  <a:lnTo>
                    <a:pt x="29439" y="14398"/>
                  </a:lnTo>
                  <a:lnTo>
                    <a:pt x="29784" y="13880"/>
                  </a:lnTo>
                  <a:lnTo>
                    <a:pt x="30081" y="13386"/>
                  </a:lnTo>
                  <a:lnTo>
                    <a:pt x="30328" y="12842"/>
                  </a:lnTo>
                  <a:lnTo>
                    <a:pt x="30575" y="12250"/>
                  </a:lnTo>
                  <a:lnTo>
                    <a:pt x="30772" y="11632"/>
                  </a:lnTo>
                  <a:lnTo>
                    <a:pt x="30920" y="11015"/>
                  </a:lnTo>
                  <a:lnTo>
                    <a:pt x="31044" y="10397"/>
                  </a:lnTo>
                  <a:close/>
                  <a:moveTo>
                    <a:pt x="4495" y="10842"/>
                  </a:moveTo>
                  <a:lnTo>
                    <a:pt x="4594" y="11262"/>
                  </a:lnTo>
                  <a:lnTo>
                    <a:pt x="4718" y="11682"/>
                  </a:lnTo>
                  <a:lnTo>
                    <a:pt x="4841" y="12077"/>
                  </a:lnTo>
                  <a:lnTo>
                    <a:pt x="4989" y="12497"/>
                  </a:lnTo>
                  <a:lnTo>
                    <a:pt x="5286" y="13139"/>
                  </a:lnTo>
                  <a:lnTo>
                    <a:pt x="5607" y="13756"/>
                  </a:lnTo>
                  <a:lnTo>
                    <a:pt x="6002" y="14349"/>
                  </a:lnTo>
                  <a:lnTo>
                    <a:pt x="6422" y="14917"/>
                  </a:lnTo>
                  <a:lnTo>
                    <a:pt x="6891" y="15435"/>
                  </a:lnTo>
                  <a:lnTo>
                    <a:pt x="7385" y="15929"/>
                  </a:lnTo>
                  <a:lnTo>
                    <a:pt x="7953" y="16374"/>
                  </a:lnTo>
                  <a:lnTo>
                    <a:pt x="8521" y="16794"/>
                  </a:lnTo>
                  <a:lnTo>
                    <a:pt x="7928" y="17189"/>
                  </a:lnTo>
                  <a:lnTo>
                    <a:pt x="7409" y="17633"/>
                  </a:lnTo>
                  <a:lnTo>
                    <a:pt x="6891" y="18103"/>
                  </a:lnTo>
                  <a:lnTo>
                    <a:pt x="6446" y="18597"/>
                  </a:lnTo>
                  <a:lnTo>
                    <a:pt x="6026" y="19140"/>
                  </a:lnTo>
                  <a:lnTo>
                    <a:pt x="5656" y="19683"/>
                  </a:lnTo>
                  <a:lnTo>
                    <a:pt x="5335" y="20276"/>
                  </a:lnTo>
                  <a:lnTo>
                    <a:pt x="5039" y="20869"/>
                  </a:lnTo>
                  <a:lnTo>
                    <a:pt x="4816" y="21437"/>
                  </a:lnTo>
                  <a:lnTo>
                    <a:pt x="4643" y="22029"/>
                  </a:lnTo>
                  <a:lnTo>
                    <a:pt x="4495" y="22622"/>
                  </a:lnTo>
                  <a:lnTo>
                    <a:pt x="4372" y="23240"/>
                  </a:lnTo>
                  <a:lnTo>
                    <a:pt x="4100" y="23017"/>
                  </a:lnTo>
                  <a:lnTo>
                    <a:pt x="3853" y="22795"/>
                  </a:lnTo>
                  <a:lnTo>
                    <a:pt x="3606" y="22548"/>
                  </a:lnTo>
                  <a:lnTo>
                    <a:pt x="3359" y="22301"/>
                  </a:lnTo>
                  <a:lnTo>
                    <a:pt x="3137" y="22054"/>
                  </a:lnTo>
                  <a:lnTo>
                    <a:pt x="2742" y="21511"/>
                  </a:lnTo>
                  <a:lnTo>
                    <a:pt x="2371" y="20943"/>
                  </a:lnTo>
                  <a:lnTo>
                    <a:pt x="2075" y="20350"/>
                  </a:lnTo>
                  <a:lnTo>
                    <a:pt x="1828" y="19733"/>
                  </a:lnTo>
                  <a:lnTo>
                    <a:pt x="1630" y="19115"/>
                  </a:lnTo>
                  <a:lnTo>
                    <a:pt x="1482" y="18448"/>
                  </a:lnTo>
                  <a:lnTo>
                    <a:pt x="1383" y="17806"/>
                  </a:lnTo>
                  <a:lnTo>
                    <a:pt x="1359" y="17140"/>
                  </a:lnTo>
                  <a:lnTo>
                    <a:pt x="1383" y="16473"/>
                  </a:lnTo>
                  <a:lnTo>
                    <a:pt x="1458" y="15781"/>
                  </a:lnTo>
                  <a:lnTo>
                    <a:pt x="1507" y="15460"/>
                  </a:lnTo>
                  <a:lnTo>
                    <a:pt x="1606" y="15139"/>
                  </a:lnTo>
                  <a:lnTo>
                    <a:pt x="1680" y="14793"/>
                  </a:lnTo>
                  <a:lnTo>
                    <a:pt x="1803" y="14472"/>
                  </a:lnTo>
                  <a:lnTo>
                    <a:pt x="1927" y="14151"/>
                  </a:lnTo>
                  <a:lnTo>
                    <a:pt x="2050" y="13830"/>
                  </a:lnTo>
                  <a:lnTo>
                    <a:pt x="2223" y="13509"/>
                  </a:lnTo>
                  <a:lnTo>
                    <a:pt x="2396" y="13188"/>
                  </a:lnTo>
                  <a:lnTo>
                    <a:pt x="2668" y="12744"/>
                  </a:lnTo>
                  <a:lnTo>
                    <a:pt x="2964" y="12348"/>
                  </a:lnTo>
                  <a:lnTo>
                    <a:pt x="3285" y="11953"/>
                  </a:lnTo>
                  <a:lnTo>
                    <a:pt x="3631" y="11583"/>
                  </a:lnTo>
                  <a:lnTo>
                    <a:pt x="4051" y="11188"/>
                  </a:lnTo>
                  <a:lnTo>
                    <a:pt x="4495" y="10842"/>
                  </a:lnTo>
                  <a:close/>
                  <a:moveTo>
                    <a:pt x="17733" y="2643"/>
                  </a:moveTo>
                  <a:lnTo>
                    <a:pt x="18251" y="3013"/>
                  </a:lnTo>
                  <a:lnTo>
                    <a:pt x="18720" y="3433"/>
                  </a:lnTo>
                  <a:lnTo>
                    <a:pt x="19165" y="3878"/>
                  </a:lnTo>
                  <a:lnTo>
                    <a:pt x="19585" y="4371"/>
                  </a:lnTo>
                  <a:lnTo>
                    <a:pt x="19955" y="4890"/>
                  </a:lnTo>
                  <a:lnTo>
                    <a:pt x="20301" y="5433"/>
                  </a:lnTo>
                  <a:lnTo>
                    <a:pt x="20573" y="6001"/>
                  </a:lnTo>
                  <a:lnTo>
                    <a:pt x="20820" y="6619"/>
                  </a:lnTo>
                  <a:lnTo>
                    <a:pt x="20992" y="7212"/>
                  </a:lnTo>
                  <a:lnTo>
                    <a:pt x="21116" y="7829"/>
                  </a:lnTo>
                  <a:lnTo>
                    <a:pt x="21190" y="8471"/>
                  </a:lnTo>
                  <a:lnTo>
                    <a:pt x="21215" y="9138"/>
                  </a:lnTo>
                  <a:lnTo>
                    <a:pt x="21215" y="9459"/>
                  </a:lnTo>
                  <a:lnTo>
                    <a:pt x="21585" y="9632"/>
                  </a:lnTo>
                  <a:lnTo>
                    <a:pt x="21931" y="9829"/>
                  </a:lnTo>
                  <a:lnTo>
                    <a:pt x="22277" y="10027"/>
                  </a:lnTo>
                  <a:lnTo>
                    <a:pt x="22622" y="10249"/>
                  </a:lnTo>
                  <a:lnTo>
                    <a:pt x="22919" y="10076"/>
                  </a:lnTo>
                  <a:lnTo>
                    <a:pt x="23240" y="9903"/>
                  </a:lnTo>
                  <a:lnTo>
                    <a:pt x="23536" y="9755"/>
                  </a:lnTo>
                  <a:lnTo>
                    <a:pt x="23857" y="9632"/>
                  </a:lnTo>
                  <a:lnTo>
                    <a:pt x="24203" y="9508"/>
                  </a:lnTo>
                  <a:lnTo>
                    <a:pt x="24524" y="9410"/>
                  </a:lnTo>
                  <a:lnTo>
                    <a:pt x="24870" y="9311"/>
                  </a:lnTo>
                  <a:lnTo>
                    <a:pt x="25216" y="9237"/>
                  </a:lnTo>
                  <a:lnTo>
                    <a:pt x="25759" y="9138"/>
                  </a:lnTo>
                  <a:lnTo>
                    <a:pt x="26352" y="9088"/>
                  </a:lnTo>
                  <a:lnTo>
                    <a:pt x="26920" y="9088"/>
                  </a:lnTo>
                  <a:lnTo>
                    <a:pt x="27488" y="9113"/>
                  </a:lnTo>
                  <a:lnTo>
                    <a:pt x="28056" y="9187"/>
                  </a:lnTo>
                  <a:lnTo>
                    <a:pt x="28648" y="9311"/>
                  </a:lnTo>
                  <a:lnTo>
                    <a:pt x="29192" y="9484"/>
                  </a:lnTo>
                  <a:lnTo>
                    <a:pt x="29760" y="9706"/>
                  </a:lnTo>
                  <a:lnTo>
                    <a:pt x="29686" y="10323"/>
                  </a:lnTo>
                  <a:lnTo>
                    <a:pt x="29562" y="10965"/>
                  </a:lnTo>
                  <a:lnTo>
                    <a:pt x="29389" y="11558"/>
                  </a:lnTo>
                  <a:lnTo>
                    <a:pt x="29167" y="12151"/>
                  </a:lnTo>
                  <a:lnTo>
                    <a:pt x="28895" y="12744"/>
                  </a:lnTo>
                  <a:lnTo>
                    <a:pt x="28550" y="13287"/>
                  </a:lnTo>
                  <a:lnTo>
                    <a:pt x="28204" y="13806"/>
                  </a:lnTo>
                  <a:lnTo>
                    <a:pt x="27784" y="14324"/>
                  </a:lnTo>
                  <a:lnTo>
                    <a:pt x="27364" y="14744"/>
                  </a:lnTo>
                  <a:lnTo>
                    <a:pt x="26920" y="15139"/>
                  </a:lnTo>
                  <a:lnTo>
                    <a:pt x="26426" y="15485"/>
                  </a:lnTo>
                  <a:lnTo>
                    <a:pt x="25907" y="15831"/>
                  </a:lnTo>
                  <a:lnTo>
                    <a:pt x="25858" y="15806"/>
                  </a:lnTo>
                  <a:lnTo>
                    <a:pt x="25907" y="16250"/>
                  </a:lnTo>
                  <a:lnTo>
                    <a:pt x="25907" y="16695"/>
                  </a:lnTo>
                  <a:lnTo>
                    <a:pt x="25882" y="17362"/>
                  </a:lnTo>
                  <a:lnTo>
                    <a:pt x="25956" y="17337"/>
                  </a:lnTo>
                  <a:lnTo>
                    <a:pt x="26352" y="17535"/>
                  </a:lnTo>
                  <a:lnTo>
                    <a:pt x="26722" y="17782"/>
                  </a:lnTo>
                  <a:lnTo>
                    <a:pt x="27092" y="18029"/>
                  </a:lnTo>
                  <a:lnTo>
                    <a:pt x="27438" y="18300"/>
                  </a:lnTo>
                  <a:lnTo>
                    <a:pt x="27784" y="18597"/>
                  </a:lnTo>
                  <a:lnTo>
                    <a:pt x="28105" y="18918"/>
                  </a:lnTo>
                  <a:lnTo>
                    <a:pt x="28401" y="19239"/>
                  </a:lnTo>
                  <a:lnTo>
                    <a:pt x="28673" y="19584"/>
                  </a:lnTo>
                  <a:lnTo>
                    <a:pt x="28994" y="20054"/>
                  </a:lnTo>
                  <a:lnTo>
                    <a:pt x="29266" y="20523"/>
                  </a:lnTo>
                  <a:lnTo>
                    <a:pt x="29513" y="21017"/>
                  </a:lnTo>
                  <a:lnTo>
                    <a:pt x="29735" y="21536"/>
                  </a:lnTo>
                  <a:lnTo>
                    <a:pt x="29908" y="22079"/>
                  </a:lnTo>
                  <a:lnTo>
                    <a:pt x="30056" y="22622"/>
                  </a:lnTo>
                  <a:lnTo>
                    <a:pt x="30155" y="23190"/>
                  </a:lnTo>
                  <a:lnTo>
                    <a:pt x="30229" y="23783"/>
                  </a:lnTo>
                  <a:lnTo>
                    <a:pt x="29710" y="24005"/>
                  </a:lnTo>
                  <a:lnTo>
                    <a:pt x="29192" y="24203"/>
                  </a:lnTo>
                  <a:lnTo>
                    <a:pt x="28673" y="24376"/>
                  </a:lnTo>
                  <a:lnTo>
                    <a:pt x="28130" y="24474"/>
                  </a:lnTo>
                  <a:lnTo>
                    <a:pt x="27586" y="24573"/>
                  </a:lnTo>
                  <a:lnTo>
                    <a:pt x="27018" y="24598"/>
                  </a:lnTo>
                  <a:lnTo>
                    <a:pt x="26475" y="24598"/>
                  </a:lnTo>
                  <a:lnTo>
                    <a:pt x="25907" y="24573"/>
                  </a:lnTo>
                  <a:lnTo>
                    <a:pt x="25512" y="24524"/>
                  </a:lnTo>
                  <a:lnTo>
                    <a:pt x="25117" y="24450"/>
                  </a:lnTo>
                  <a:lnTo>
                    <a:pt x="24746" y="24351"/>
                  </a:lnTo>
                  <a:lnTo>
                    <a:pt x="24351" y="24227"/>
                  </a:lnTo>
                  <a:lnTo>
                    <a:pt x="23956" y="24104"/>
                  </a:lnTo>
                  <a:lnTo>
                    <a:pt x="23586" y="23956"/>
                  </a:lnTo>
                  <a:lnTo>
                    <a:pt x="23215" y="23783"/>
                  </a:lnTo>
                  <a:lnTo>
                    <a:pt x="22845" y="23561"/>
                  </a:lnTo>
                  <a:lnTo>
                    <a:pt x="22450" y="23338"/>
                  </a:lnTo>
                  <a:lnTo>
                    <a:pt x="22450" y="23264"/>
                  </a:lnTo>
                  <a:lnTo>
                    <a:pt x="22129" y="23462"/>
                  </a:lnTo>
                  <a:lnTo>
                    <a:pt x="21783" y="23659"/>
                  </a:lnTo>
                  <a:lnTo>
                    <a:pt x="21437" y="23832"/>
                  </a:lnTo>
                  <a:lnTo>
                    <a:pt x="21091" y="24005"/>
                  </a:lnTo>
                  <a:lnTo>
                    <a:pt x="21165" y="24055"/>
                  </a:lnTo>
                  <a:lnTo>
                    <a:pt x="21165" y="24425"/>
                  </a:lnTo>
                  <a:lnTo>
                    <a:pt x="21165" y="24771"/>
                  </a:lnTo>
                  <a:lnTo>
                    <a:pt x="21141" y="25117"/>
                  </a:lnTo>
                  <a:lnTo>
                    <a:pt x="21116" y="25462"/>
                  </a:lnTo>
                  <a:lnTo>
                    <a:pt x="21067" y="25808"/>
                  </a:lnTo>
                  <a:lnTo>
                    <a:pt x="20992" y="26154"/>
                  </a:lnTo>
                  <a:lnTo>
                    <a:pt x="20918" y="26500"/>
                  </a:lnTo>
                  <a:lnTo>
                    <a:pt x="20820" y="26821"/>
                  </a:lnTo>
                  <a:lnTo>
                    <a:pt x="20622" y="27389"/>
                  </a:lnTo>
                  <a:lnTo>
                    <a:pt x="20375" y="27932"/>
                  </a:lnTo>
                  <a:lnTo>
                    <a:pt x="20079" y="28451"/>
                  </a:lnTo>
                  <a:lnTo>
                    <a:pt x="19758" y="28944"/>
                  </a:lnTo>
                  <a:lnTo>
                    <a:pt x="19412" y="29414"/>
                  </a:lnTo>
                  <a:lnTo>
                    <a:pt x="18992" y="29858"/>
                  </a:lnTo>
                  <a:lnTo>
                    <a:pt x="18572" y="30278"/>
                  </a:lnTo>
                  <a:lnTo>
                    <a:pt x="18078" y="30673"/>
                  </a:lnTo>
                  <a:lnTo>
                    <a:pt x="17584" y="30303"/>
                  </a:lnTo>
                  <a:lnTo>
                    <a:pt x="17115" y="29908"/>
                  </a:lnTo>
                  <a:lnTo>
                    <a:pt x="16695" y="29463"/>
                  </a:lnTo>
                  <a:lnTo>
                    <a:pt x="16300" y="28969"/>
                  </a:lnTo>
                  <a:lnTo>
                    <a:pt x="15930" y="28475"/>
                  </a:lnTo>
                  <a:lnTo>
                    <a:pt x="15609" y="27932"/>
                  </a:lnTo>
                  <a:lnTo>
                    <a:pt x="15337" y="27364"/>
                  </a:lnTo>
                  <a:lnTo>
                    <a:pt x="15115" y="26771"/>
                  </a:lnTo>
                  <a:lnTo>
                    <a:pt x="14942" y="26178"/>
                  </a:lnTo>
                  <a:lnTo>
                    <a:pt x="14818" y="25561"/>
                  </a:lnTo>
                  <a:lnTo>
                    <a:pt x="14744" y="24919"/>
                  </a:lnTo>
                  <a:lnTo>
                    <a:pt x="14695" y="24277"/>
                  </a:lnTo>
                  <a:lnTo>
                    <a:pt x="14967" y="24055"/>
                  </a:lnTo>
                  <a:lnTo>
                    <a:pt x="14571" y="23882"/>
                  </a:lnTo>
                  <a:lnTo>
                    <a:pt x="14176" y="23684"/>
                  </a:lnTo>
                  <a:lnTo>
                    <a:pt x="13781" y="23462"/>
                  </a:lnTo>
                  <a:lnTo>
                    <a:pt x="13411" y="23215"/>
                  </a:lnTo>
                  <a:lnTo>
                    <a:pt x="13386" y="23561"/>
                  </a:lnTo>
                  <a:lnTo>
                    <a:pt x="12941" y="23832"/>
                  </a:lnTo>
                  <a:lnTo>
                    <a:pt x="12497" y="24079"/>
                  </a:lnTo>
                  <a:lnTo>
                    <a:pt x="12028" y="24277"/>
                  </a:lnTo>
                  <a:lnTo>
                    <a:pt x="11558" y="24450"/>
                  </a:lnTo>
                  <a:lnTo>
                    <a:pt x="11064" y="24598"/>
                  </a:lnTo>
                  <a:lnTo>
                    <a:pt x="10571" y="24697"/>
                  </a:lnTo>
                  <a:lnTo>
                    <a:pt x="10077" y="24771"/>
                  </a:lnTo>
                  <a:lnTo>
                    <a:pt x="9583" y="24820"/>
                  </a:lnTo>
                  <a:lnTo>
                    <a:pt x="9089" y="24845"/>
                  </a:lnTo>
                  <a:lnTo>
                    <a:pt x="8570" y="24820"/>
                  </a:lnTo>
                  <a:lnTo>
                    <a:pt x="8076" y="24771"/>
                  </a:lnTo>
                  <a:lnTo>
                    <a:pt x="7582" y="24697"/>
                  </a:lnTo>
                  <a:lnTo>
                    <a:pt x="7088" y="24573"/>
                  </a:lnTo>
                  <a:lnTo>
                    <a:pt x="6619" y="24425"/>
                  </a:lnTo>
                  <a:lnTo>
                    <a:pt x="6125" y="24252"/>
                  </a:lnTo>
                  <a:lnTo>
                    <a:pt x="5656" y="24030"/>
                  </a:lnTo>
                  <a:lnTo>
                    <a:pt x="5730" y="23412"/>
                  </a:lnTo>
                  <a:lnTo>
                    <a:pt x="5829" y="22795"/>
                  </a:lnTo>
                  <a:lnTo>
                    <a:pt x="5977" y="22202"/>
                  </a:lnTo>
                  <a:lnTo>
                    <a:pt x="6199" y="21610"/>
                  </a:lnTo>
                  <a:lnTo>
                    <a:pt x="6446" y="21042"/>
                  </a:lnTo>
                  <a:lnTo>
                    <a:pt x="6743" y="20498"/>
                  </a:lnTo>
                  <a:lnTo>
                    <a:pt x="7088" y="19980"/>
                  </a:lnTo>
                  <a:lnTo>
                    <a:pt x="7484" y="19461"/>
                  </a:lnTo>
                  <a:lnTo>
                    <a:pt x="7928" y="18992"/>
                  </a:lnTo>
                  <a:lnTo>
                    <a:pt x="8422" y="18547"/>
                  </a:lnTo>
                  <a:lnTo>
                    <a:pt x="8669" y="18325"/>
                  </a:lnTo>
                  <a:lnTo>
                    <a:pt x="8941" y="18127"/>
                  </a:lnTo>
                  <a:lnTo>
                    <a:pt x="9237" y="17930"/>
                  </a:lnTo>
                  <a:lnTo>
                    <a:pt x="9533" y="17757"/>
                  </a:lnTo>
                  <a:lnTo>
                    <a:pt x="9928" y="17535"/>
                  </a:lnTo>
                  <a:lnTo>
                    <a:pt x="10077" y="17584"/>
                  </a:lnTo>
                  <a:lnTo>
                    <a:pt x="10027" y="17140"/>
                  </a:lnTo>
                  <a:lnTo>
                    <a:pt x="10027" y="16695"/>
                  </a:lnTo>
                  <a:lnTo>
                    <a:pt x="10027" y="16349"/>
                  </a:lnTo>
                  <a:lnTo>
                    <a:pt x="10052" y="16004"/>
                  </a:lnTo>
                  <a:lnTo>
                    <a:pt x="9953" y="16053"/>
                  </a:lnTo>
                  <a:lnTo>
                    <a:pt x="9558" y="15831"/>
                  </a:lnTo>
                  <a:lnTo>
                    <a:pt x="9188" y="15608"/>
                  </a:lnTo>
                  <a:lnTo>
                    <a:pt x="8817" y="15361"/>
                  </a:lnTo>
                  <a:lnTo>
                    <a:pt x="8471" y="15065"/>
                  </a:lnTo>
                  <a:lnTo>
                    <a:pt x="8150" y="14793"/>
                  </a:lnTo>
                  <a:lnTo>
                    <a:pt x="7829" y="14472"/>
                  </a:lnTo>
                  <a:lnTo>
                    <a:pt x="7533" y="14151"/>
                  </a:lnTo>
                  <a:lnTo>
                    <a:pt x="7261" y="13806"/>
                  </a:lnTo>
                  <a:lnTo>
                    <a:pt x="6965" y="13386"/>
                  </a:lnTo>
                  <a:lnTo>
                    <a:pt x="6718" y="12966"/>
                  </a:lnTo>
                  <a:lnTo>
                    <a:pt x="6471" y="12521"/>
                  </a:lnTo>
                  <a:lnTo>
                    <a:pt x="6273" y="12052"/>
                  </a:lnTo>
                  <a:lnTo>
                    <a:pt x="6101" y="11583"/>
                  </a:lnTo>
                  <a:lnTo>
                    <a:pt x="5952" y="11089"/>
                  </a:lnTo>
                  <a:lnTo>
                    <a:pt x="5829" y="10595"/>
                  </a:lnTo>
                  <a:lnTo>
                    <a:pt x="5755" y="10076"/>
                  </a:lnTo>
                  <a:lnTo>
                    <a:pt x="6101" y="9928"/>
                  </a:lnTo>
                  <a:lnTo>
                    <a:pt x="6422" y="9780"/>
                  </a:lnTo>
                  <a:lnTo>
                    <a:pt x="6792" y="9681"/>
                  </a:lnTo>
                  <a:lnTo>
                    <a:pt x="7138" y="9558"/>
                  </a:lnTo>
                  <a:lnTo>
                    <a:pt x="7484" y="9484"/>
                  </a:lnTo>
                  <a:lnTo>
                    <a:pt x="7854" y="9410"/>
                  </a:lnTo>
                  <a:lnTo>
                    <a:pt x="8224" y="9360"/>
                  </a:lnTo>
                  <a:lnTo>
                    <a:pt x="8570" y="9335"/>
                  </a:lnTo>
                  <a:lnTo>
                    <a:pt x="8941" y="9311"/>
                  </a:lnTo>
                  <a:lnTo>
                    <a:pt x="9311" y="9311"/>
                  </a:lnTo>
                  <a:lnTo>
                    <a:pt x="9681" y="9335"/>
                  </a:lnTo>
                  <a:lnTo>
                    <a:pt x="10052" y="9360"/>
                  </a:lnTo>
                  <a:lnTo>
                    <a:pt x="10422" y="9434"/>
                  </a:lnTo>
                  <a:lnTo>
                    <a:pt x="10793" y="9508"/>
                  </a:lnTo>
                  <a:lnTo>
                    <a:pt x="11163" y="9582"/>
                  </a:lnTo>
                  <a:lnTo>
                    <a:pt x="11534" y="9706"/>
                  </a:lnTo>
                  <a:lnTo>
                    <a:pt x="11904" y="9829"/>
                  </a:lnTo>
                  <a:lnTo>
                    <a:pt x="12275" y="9978"/>
                  </a:lnTo>
                  <a:lnTo>
                    <a:pt x="12620" y="10150"/>
                  </a:lnTo>
                  <a:lnTo>
                    <a:pt x="12991" y="10348"/>
                  </a:lnTo>
                  <a:lnTo>
                    <a:pt x="13016" y="10496"/>
                  </a:lnTo>
                  <a:lnTo>
                    <a:pt x="13337" y="10249"/>
                  </a:lnTo>
                  <a:lnTo>
                    <a:pt x="13658" y="10027"/>
                  </a:lnTo>
                  <a:lnTo>
                    <a:pt x="14003" y="9805"/>
                  </a:lnTo>
                  <a:lnTo>
                    <a:pt x="14349" y="9632"/>
                  </a:lnTo>
                  <a:lnTo>
                    <a:pt x="14275" y="9558"/>
                  </a:lnTo>
                  <a:lnTo>
                    <a:pt x="14250" y="9039"/>
                  </a:lnTo>
                  <a:lnTo>
                    <a:pt x="14275" y="8520"/>
                  </a:lnTo>
                  <a:lnTo>
                    <a:pt x="14324" y="8002"/>
                  </a:lnTo>
                  <a:lnTo>
                    <a:pt x="14423" y="7483"/>
                  </a:lnTo>
                  <a:lnTo>
                    <a:pt x="14547" y="6989"/>
                  </a:lnTo>
                  <a:lnTo>
                    <a:pt x="14695" y="6495"/>
                  </a:lnTo>
                  <a:lnTo>
                    <a:pt x="14892" y="6026"/>
                  </a:lnTo>
                  <a:lnTo>
                    <a:pt x="15115" y="5557"/>
                  </a:lnTo>
                  <a:lnTo>
                    <a:pt x="15362" y="5112"/>
                  </a:lnTo>
                  <a:lnTo>
                    <a:pt x="15609" y="4717"/>
                  </a:lnTo>
                  <a:lnTo>
                    <a:pt x="15905" y="4322"/>
                  </a:lnTo>
                  <a:lnTo>
                    <a:pt x="16226" y="3952"/>
                  </a:lnTo>
                  <a:lnTo>
                    <a:pt x="16547" y="3581"/>
                  </a:lnTo>
                  <a:lnTo>
                    <a:pt x="16918" y="3260"/>
                  </a:lnTo>
                  <a:lnTo>
                    <a:pt x="17313" y="2939"/>
                  </a:lnTo>
                  <a:lnTo>
                    <a:pt x="17733" y="2643"/>
                  </a:lnTo>
                  <a:close/>
                  <a:moveTo>
                    <a:pt x="22524" y="24919"/>
                  </a:moveTo>
                  <a:lnTo>
                    <a:pt x="22845" y="25092"/>
                  </a:lnTo>
                  <a:lnTo>
                    <a:pt x="23190" y="25240"/>
                  </a:lnTo>
                  <a:lnTo>
                    <a:pt x="23536" y="25388"/>
                  </a:lnTo>
                  <a:lnTo>
                    <a:pt x="23882" y="25512"/>
                  </a:lnTo>
                  <a:lnTo>
                    <a:pt x="24573" y="25709"/>
                  </a:lnTo>
                  <a:lnTo>
                    <a:pt x="25290" y="25857"/>
                  </a:lnTo>
                  <a:lnTo>
                    <a:pt x="26006" y="25932"/>
                  </a:lnTo>
                  <a:lnTo>
                    <a:pt x="26722" y="25956"/>
                  </a:lnTo>
                  <a:lnTo>
                    <a:pt x="27414" y="25932"/>
                  </a:lnTo>
                  <a:lnTo>
                    <a:pt x="28130" y="25857"/>
                  </a:lnTo>
                  <a:lnTo>
                    <a:pt x="28648" y="25759"/>
                  </a:lnTo>
                  <a:lnTo>
                    <a:pt x="29167" y="25635"/>
                  </a:lnTo>
                  <a:lnTo>
                    <a:pt x="29661" y="25462"/>
                  </a:lnTo>
                  <a:lnTo>
                    <a:pt x="30155" y="25289"/>
                  </a:lnTo>
                  <a:lnTo>
                    <a:pt x="30105" y="25635"/>
                  </a:lnTo>
                  <a:lnTo>
                    <a:pt x="30056" y="25956"/>
                  </a:lnTo>
                  <a:lnTo>
                    <a:pt x="29883" y="26598"/>
                  </a:lnTo>
                  <a:lnTo>
                    <a:pt x="29661" y="27216"/>
                  </a:lnTo>
                  <a:lnTo>
                    <a:pt x="29389" y="27808"/>
                  </a:lnTo>
                  <a:lnTo>
                    <a:pt x="29068" y="28376"/>
                  </a:lnTo>
                  <a:lnTo>
                    <a:pt x="28698" y="28895"/>
                  </a:lnTo>
                  <a:lnTo>
                    <a:pt x="28278" y="29414"/>
                  </a:lnTo>
                  <a:lnTo>
                    <a:pt x="27833" y="29883"/>
                  </a:lnTo>
                  <a:lnTo>
                    <a:pt x="27364" y="30303"/>
                  </a:lnTo>
                  <a:lnTo>
                    <a:pt x="26846" y="30673"/>
                  </a:lnTo>
                  <a:lnTo>
                    <a:pt x="26302" y="31019"/>
                  </a:lnTo>
                  <a:lnTo>
                    <a:pt x="25709" y="31315"/>
                  </a:lnTo>
                  <a:lnTo>
                    <a:pt x="25117" y="31562"/>
                  </a:lnTo>
                  <a:lnTo>
                    <a:pt x="24475" y="31760"/>
                  </a:lnTo>
                  <a:lnTo>
                    <a:pt x="23833" y="31908"/>
                  </a:lnTo>
                  <a:lnTo>
                    <a:pt x="23487" y="31957"/>
                  </a:lnTo>
                  <a:lnTo>
                    <a:pt x="23166" y="32007"/>
                  </a:lnTo>
                  <a:lnTo>
                    <a:pt x="22820" y="32032"/>
                  </a:lnTo>
                  <a:lnTo>
                    <a:pt x="22474" y="32032"/>
                  </a:lnTo>
                  <a:lnTo>
                    <a:pt x="21931" y="32007"/>
                  </a:lnTo>
                  <a:lnTo>
                    <a:pt x="21388" y="31957"/>
                  </a:lnTo>
                  <a:lnTo>
                    <a:pt x="20844" y="31859"/>
                  </a:lnTo>
                  <a:lnTo>
                    <a:pt x="20350" y="31735"/>
                  </a:lnTo>
                  <a:lnTo>
                    <a:pt x="19856" y="31587"/>
                  </a:lnTo>
                  <a:lnTo>
                    <a:pt x="19362" y="31389"/>
                  </a:lnTo>
                  <a:lnTo>
                    <a:pt x="19758" y="31019"/>
                  </a:lnTo>
                  <a:lnTo>
                    <a:pt x="20128" y="30624"/>
                  </a:lnTo>
                  <a:lnTo>
                    <a:pt x="20499" y="30229"/>
                  </a:lnTo>
                  <a:lnTo>
                    <a:pt x="20820" y="29809"/>
                  </a:lnTo>
                  <a:lnTo>
                    <a:pt x="21165" y="29266"/>
                  </a:lnTo>
                  <a:lnTo>
                    <a:pt x="21486" y="28698"/>
                  </a:lnTo>
                  <a:lnTo>
                    <a:pt x="21783" y="28105"/>
                  </a:lnTo>
                  <a:lnTo>
                    <a:pt x="22005" y="27487"/>
                  </a:lnTo>
                  <a:lnTo>
                    <a:pt x="22203" y="26870"/>
                  </a:lnTo>
                  <a:lnTo>
                    <a:pt x="22351" y="26228"/>
                  </a:lnTo>
                  <a:lnTo>
                    <a:pt x="22450" y="25586"/>
                  </a:lnTo>
                  <a:lnTo>
                    <a:pt x="22524" y="24919"/>
                  </a:lnTo>
                  <a:close/>
                  <a:moveTo>
                    <a:pt x="13386" y="25117"/>
                  </a:moveTo>
                  <a:lnTo>
                    <a:pt x="13485" y="25759"/>
                  </a:lnTo>
                  <a:lnTo>
                    <a:pt x="13608" y="26351"/>
                  </a:lnTo>
                  <a:lnTo>
                    <a:pt x="13756" y="26969"/>
                  </a:lnTo>
                  <a:lnTo>
                    <a:pt x="13954" y="27537"/>
                  </a:lnTo>
                  <a:lnTo>
                    <a:pt x="14201" y="28105"/>
                  </a:lnTo>
                  <a:lnTo>
                    <a:pt x="14473" y="28623"/>
                  </a:lnTo>
                  <a:lnTo>
                    <a:pt x="14769" y="29142"/>
                  </a:lnTo>
                  <a:lnTo>
                    <a:pt x="15115" y="29661"/>
                  </a:lnTo>
                  <a:lnTo>
                    <a:pt x="15510" y="30130"/>
                  </a:lnTo>
                  <a:lnTo>
                    <a:pt x="15930" y="30599"/>
                  </a:lnTo>
                  <a:lnTo>
                    <a:pt x="16374" y="31044"/>
                  </a:lnTo>
                  <a:lnTo>
                    <a:pt x="16843" y="31439"/>
                  </a:lnTo>
                  <a:lnTo>
                    <a:pt x="16424" y="31636"/>
                  </a:lnTo>
                  <a:lnTo>
                    <a:pt x="16004" y="31785"/>
                  </a:lnTo>
                  <a:lnTo>
                    <a:pt x="15683" y="31908"/>
                  </a:lnTo>
                  <a:lnTo>
                    <a:pt x="15362" y="32007"/>
                  </a:lnTo>
                  <a:lnTo>
                    <a:pt x="15016" y="32081"/>
                  </a:lnTo>
                  <a:lnTo>
                    <a:pt x="14695" y="32130"/>
                  </a:lnTo>
                  <a:lnTo>
                    <a:pt x="14028" y="32229"/>
                  </a:lnTo>
                  <a:lnTo>
                    <a:pt x="13361" y="32254"/>
                  </a:lnTo>
                  <a:lnTo>
                    <a:pt x="12694" y="32204"/>
                  </a:lnTo>
                  <a:lnTo>
                    <a:pt x="12028" y="32130"/>
                  </a:lnTo>
                  <a:lnTo>
                    <a:pt x="11386" y="31982"/>
                  </a:lnTo>
                  <a:lnTo>
                    <a:pt x="10768" y="31785"/>
                  </a:lnTo>
                  <a:lnTo>
                    <a:pt x="10151" y="31538"/>
                  </a:lnTo>
                  <a:lnTo>
                    <a:pt x="9558" y="31217"/>
                  </a:lnTo>
                  <a:lnTo>
                    <a:pt x="8990" y="30871"/>
                  </a:lnTo>
                  <a:lnTo>
                    <a:pt x="8471" y="30451"/>
                  </a:lnTo>
                  <a:lnTo>
                    <a:pt x="8200" y="30253"/>
                  </a:lnTo>
                  <a:lnTo>
                    <a:pt x="7953" y="30006"/>
                  </a:lnTo>
                  <a:lnTo>
                    <a:pt x="7730" y="29759"/>
                  </a:lnTo>
                  <a:lnTo>
                    <a:pt x="7484" y="29512"/>
                  </a:lnTo>
                  <a:lnTo>
                    <a:pt x="7286" y="29241"/>
                  </a:lnTo>
                  <a:lnTo>
                    <a:pt x="7064" y="28944"/>
                  </a:lnTo>
                  <a:lnTo>
                    <a:pt x="6866" y="28673"/>
                  </a:lnTo>
                  <a:lnTo>
                    <a:pt x="6693" y="28352"/>
                  </a:lnTo>
                  <a:lnTo>
                    <a:pt x="6520" y="28055"/>
                  </a:lnTo>
                  <a:lnTo>
                    <a:pt x="6372" y="27734"/>
                  </a:lnTo>
                  <a:lnTo>
                    <a:pt x="6224" y="27413"/>
                  </a:lnTo>
                  <a:lnTo>
                    <a:pt x="6101" y="27092"/>
                  </a:lnTo>
                  <a:lnTo>
                    <a:pt x="6002" y="26771"/>
                  </a:lnTo>
                  <a:lnTo>
                    <a:pt x="5903" y="26450"/>
                  </a:lnTo>
                  <a:lnTo>
                    <a:pt x="5755" y="25783"/>
                  </a:lnTo>
                  <a:lnTo>
                    <a:pt x="5730" y="25536"/>
                  </a:lnTo>
                  <a:lnTo>
                    <a:pt x="6150" y="25709"/>
                  </a:lnTo>
                  <a:lnTo>
                    <a:pt x="6594" y="25833"/>
                  </a:lnTo>
                  <a:lnTo>
                    <a:pt x="7014" y="25956"/>
                  </a:lnTo>
                  <a:lnTo>
                    <a:pt x="7459" y="26055"/>
                  </a:lnTo>
                  <a:lnTo>
                    <a:pt x="7854" y="26104"/>
                  </a:lnTo>
                  <a:lnTo>
                    <a:pt x="8224" y="26154"/>
                  </a:lnTo>
                  <a:lnTo>
                    <a:pt x="8620" y="26178"/>
                  </a:lnTo>
                  <a:lnTo>
                    <a:pt x="8990" y="26203"/>
                  </a:lnTo>
                  <a:lnTo>
                    <a:pt x="9385" y="26178"/>
                  </a:lnTo>
                  <a:lnTo>
                    <a:pt x="9756" y="26178"/>
                  </a:lnTo>
                  <a:lnTo>
                    <a:pt x="10151" y="26129"/>
                  </a:lnTo>
                  <a:lnTo>
                    <a:pt x="10521" y="26080"/>
                  </a:lnTo>
                  <a:lnTo>
                    <a:pt x="10892" y="26006"/>
                  </a:lnTo>
                  <a:lnTo>
                    <a:pt x="11262" y="25932"/>
                  </a:lnTo>
                  <a:lnTo>
                    <a:pt x="11633" y="25833"/>
                  </a:lnTo>
                  <a:lnTo>
                    <a:pt x="12003" y="25734"/>
                  </a:lnTo>
                  <a:lnTo>
                    <a:pt x="12349" y="25586"/>
                  </a:lnTo>
                  <a:lnTo>
                    <a:pt x="12694" y="25462"/>
                  </a:lnTo>
                  <a:lnTo>
                    <a:pt x="13065" y="25289"/>
                  </a:lnTo>
                  <a:lnTo>
                    <a:pt x="13386" y="25117"/>
                  </a:lnTo>
                  <a:close/>
                  <a:moveTo>
                    <a:pt x="21536" y="0"/>
                  </a:moveTo>
                  <a:lnTo>
                    <a:pt x="21091" y="25"/>
                  </a:lnTo>
                  <a:lnTo>
                    <a:pt x="20671" y="99"/>
                  </a:lnTo>
                  <a:lnTo>
                    <a:pt x="20227" y="173"/>
                  </a:lnTo>
                  <a:lnTo>
                    <a:pt x="19807" y="272"/>
                  </a:lnTo>
                  <a:lnTo>
                    <a:pt x="19387" y="371"/>
                  </a:lnTo>
                  <a:lnTo>
                    <a:pt x="18967" y="519"/>
                  </a:lnTo>
                  <a:lnTo>
                    <a:pt x="18548" y="667"/>
                  </a:lnTo>
                  <a:lnTo>
                    <a:pt x="18128" y="865"/>
                  </a:lnTo>
                  <a:lnTo>
                    <a:pt x="17708" y="1062"/>
                  </a:lnTo>
                  <a:lnTo>
                    <a:pt x="17239" y="840"/>
                  </a:lnTo>
                  <a:lnTo>
                    <a:pt x="16745" y="618"/>
                  </a:lnTo>
                  <a:lnTo>
                    <a:pt x="16226" y="445"/>
                  </a:lnTo>
                  <a:lnTo>
                    <a:pt x="15683" y="297"/>
                  </a:lnTo>
                  <a:lnTo>
                    <a:pt x="15139" y="173"/>
                  </a:lnTo>
                  <a:lnTo>
                    <a:pt x="14596" y="74"/>
                  </a:lnTo>
                  <a:lnTo>
                    <a:pt x="14028" y="25"/>
                  </a:lnTo>
                  <a:lnTo>
                    <a:pt x="12991" y="25"/>
                  </a:lnTo>
                  <a:lnTo>
                    <a:pt x="12522" y="50"/>
                  </a:lnTo>
                  <a:lnTo>
                    <a:pt x="12077" y="124"/>
                  </a:lnTo>
                  <a:lnTo>
                    <a:pt x="11633" y="198"/>
                  </a:lnTo>
                  <a:lnTo>
                    <a:pt x="11188" y="297"/>
                  </a:lnTo>
                  <a:lnTo>
                    <a:pt x="10743" y="420"/>
                  </a:lnTo>
                  <a:lnTo>
                    <a:pt x="10324" y="568"/>
                  </a:lnTo>
                  <a:lnTo>
                    <a:pt x="9904" y="741"/>
                  </a:lnTo>
                  <a:lnTo>
                    <a:pt x="9509" y="914"/>
                  </a:lnTo>
                  <a:lnTo>
                    <a:pt x="9113" y="1111"/>
                  </a:lnTo>
                  <a:lnTo>
                    <a:pt x="8743" y="1334"/>
                  </a:lnTo>
                  <a:lnTo>
                    <a:pt x="8373" y="1581"/>
                  </a:lnTo>
                  <a:lnTo>
                    <a:pt x="8002" y="1828"/>
                  </a:lnTo>
                  <a:lnTo>
                    <a:pt x="7656" y="2099"/>
                  </a:lnTo>
                  <a:lnTo>
                    <a:pt x="7335" y="2371"/>
                  </a:lnTo>
                  <a:lnTo>
                    <a:pt x="7014" y="2692"/>
                  </a:lnTo>
                  <a:lnTo>
                    <a:pt x="6718" y="2988"/>
                  </a:lnTo>
                  <a:lnTo>
                    <a:pt x="6422" y="3334"/>
                  </a:lnTo>
                  <a:lnTo>
                    <a:pt x="6150" y="3680"/>
                  </a:lnTo>
                  <a:lnTo>
                    <a:pt x="5903" y="4026"/>
                  </a:lnTo>
                  <a:lnTo>
                    <a:pt x="5656" y="4396"/>
                  </a:lnTo>
                  <a:lnTo>
                    <a:pt x="5434" y="4791"/>
                  </a:lnTo>
                  <a:lnTo>
                    <a:pt x="5236" y="5186"/>
                  </a:lnTo>
                  <a:lnTo>
                    <a:pt x="5063" y="5582"/>
                  </a:lnTo>
                  <a:lnTo>
                    <a:pt x="4890" y="6001"/>
                  </a:lnTo>
                  <a:lnTo>
                    <a:pt x="4742" y="6421"/>
                  </a:lnTo>
                  <a:lnTo>
                    <a:pt x="4619" y="6841"/>
                  </a:lnTo>
                  <a:lnTo>
                    <a:pt x="4520" y="7286"/>
                  </a:lnTo>
                  <a:lnTo>
                    <a:pt x="4446" y="7730"/>
                  </a:lnTo>
                  <a:lnTo>
                    <a:pt x="4396" y="8199"/>
                  </a:lnTo>
                  <a:lnTo>
                    <a:pt x="4347" y="8669"/>
                  </a:lnTo>
                  <a:lnTo>
                    <a:pt x="4347" y="9138"/>
                  </a:lnTo>
                  <a:lnTo>
                    <a:pt x="4347" y="9311"/>
                  </a:lnTo>
                  <a:lnTo>
                    <a:pt x="3878" y="9607"/>
                  </a:lnTo>
                  <a:lnTo>
                    <a:pt x="3433" y="9953"/>
                  </a:lnTo>
                  <a:lnTo>
                    <a:pt x="3013" y="10299"/>
                  </a:lnTo>
                  <a:lnTo>
                    <a:pt x="2618" y="10694"/>
                  </a:lnTo>
                  <a:lnTo>
                    <a:pt x="2223" y="11114"/>
                  </a:lnTo>
                  <a:lnTo>
                    <a:pt x="1853" y="11558"/>
                  </a:lnTo>
                  <a:lnTo>
                    <a:pt x="1532" y="12027"/>
                  </a:lnTo>
                  <a:lnTo>
                    <a:pt x="1211" y="12521"/>
                  </a:lnTo>
                  <a:lnTo>
                    <a:pt x="988" y="12916"/>
                  </a:lnTo>
                  <a:lnTo>
                    <a:pt x="791" y="13336"/>
                  </a:lnTo>
                  <a:lnTo>
                    <a:pt x="618" y="13756"/>
                  </a:lnTo>
                  <a:lnTo>
                    <a:pt x="470" y="14176"/>
                  </a:lnTo>
                  <a:lnTo>
                    <a:pt x="346" y="14596"/>
                  </a:lnTo>
                  <a:lnTo>
                    <a:pt x="223" y="15016"/>
                  </a:lnTo>
                  <a:lnTo>
                    <a:pt x="149" y="15460"/>
                  </a:lnTo>
                  <a:lnTo>
                    <a:pt x="75" y="15880"/>
                  </a:lnTo>
                  <a:lnTo>
                    <a:pt x="25" y="16325"/>
                  </a:lnTo>
                  <a:lnTo>
                    <a:pt x="0" y="16744"/>
                  </a:lnTo>
                  <a:lnTo>
                    <a:pt x="0" y="17189"/>
                  </a:lnTo>
                  <a:lnTo>
                    <a:pt x="0" y="17609"/>
                  </a:lnTo>
                  <a:lnTo>
                    <a:pt x="50" y="18029"/>
                  </a:lnTo>
                  <a:lnTo>
                    <a:pt x="99" y="18473"/>
                  </a:lnTo>
                  <a:lnTo>
                    <a:pt x="173" y="18893"/>
                  </a:lnTo>
                  <a:lnTo>
                    <a:pt x="272" y="19313"/>
                  </a:lnTo>
                  <a:lnTo>
                    <a:pt x="396" y="19708"/>
                  </a:lnTo>
                  <a:lnTo>
                    <a:pt x="519" y="20128"/>
                  </a:lnTo>
                  <a:lnTo>
                    <a:pt x="667" y="20523"/>
                  </a:lnTo>
                  <a:lnTo>
                    <a:pt x="840" y="20918"/>
                  </a:lnTo>
                  <a:lnTo>
                    <a:pt x="1038" y="21313"/>
                  </a:lnTo>
                  <a:lnTo>
                    <a:pt x="1235" y="21684"/>
                  </a:lnTo>
                  <a:lnTo>
                    <a:pt x="1482" y="22054"/>
                  </a:lnTo>
                  <a:lnTo>
                    <a:pt x="1729" y="22400"/>
                  </a:lnTo>
                  <a:lnTo>
                    <a:pt x="1976" y="22746"/>
                  </a:lnTo>
                  <a:lnTo>
                    <a:pt x="2273" y="23091"/>
                  </a:lnTo>
                  <a:lnTo>
                    <a:pt x="2569" y="23412"/>
                  </a:lnTo>
                  <a:lnTo>
                    <a:pt x="2865" y="23734"/>
                  </a:lnTo>
                  <a:lnTo>
                    <a:pt x="3211" y="24030"/>
                  </a:lnTo>
                  <a:lnTo>
                    <a:pt x="3557" y="24302"/>
                  </a:lnTo>
                  <a:lnTo>
                    <a:pt x="3927" y="24573"/>
                  </a:lnTo>
                  <a:lnTo>
                    <a:pt x="4298" y="24820"/>
                  </a:lnTo>
                  <a:lnTo>
                    <a:pt x="4347" y="25363"/>
                  </a:lnTo>
                  <a:lnTo>
                    <a:pt x="4396" y="25907"/>
                  </a:lnTo>
                  <a:lnTo>
                    <a:pt x="4495" y="26425"/>
                  </a:lnTo>
                  <a:lnTo>
                    <a:pt x="4643" y="26969"/>
                  </a:lnTo>
                  <a:lnTo>
                    <a:pt x="4816" y="27487"/>
                  </a:lnTo>
                  <a:lnTo>
                    <a:pt x="5014" y="28006"/>
                  </a:lnTo>
                  <a:lnTo>
                    <a:pt x="5236" y="28525"/>
                  </a:lnTo>
                  <a:lnTo>
                    <a:pt x="5508" y="29043"/>
                  </a:lnTo>
                  <a:lnTo>
                    <a:pt x="5755" y="29438"/>
                  </a:lnTo>
                  <a:lnTo>
                    <a:pt x="6026" y="29809"/>
                  </a:lnTo>
                  <a:lnTo>
                    <a:pt x="6298" y="30179"/>
                  </a:lnTo>
                  <a:lnTo>
                    <a:pt x="6594" y="30525"/>
                  </a:lnTo>
                  <a:lnTo>
                    <a:pt x="6915" y="30871"/>
                  </a:lnTo>
                  <a:lnTo>
                    <a:pt x="7237" y="31192"/>
                  </a:lnTo>
                  <a:lnTo>
                    <a:pt x="7558" y="31464"/>
                  </a:lnTo>
                  <a:lnTo>
                    <a:pt x="7903" y="31760"/>
                  </a:lnTo>
                  <a:lnTo>
                    <a:pt x="8274" y="32007"/>
                  </a:lnTo>
                  <a:lnTo>
                    <a:pt x="8644" y="32254"/>
                  </a:lnTo>
                  <a:lnTo>
                    <a:pt x="9015" y="32476"/>
                  </a:lnTo>
                  <a:lnTo>
                    <a:pt x="9410" y="32674"/>
                  </a:lnTo>
                  <a:lnTo>
                    <a:pt x="9805" y="32847"/>
                  </a:lnTo>
                  <a:lnTo>
                    <a:pt x="10225" y="33019"/>
                  </a:lnTo>
                  <a:lnTo>
                    <a:pt x="10645" y="33168"/>
                  </a:lnTo>
                  <a:lnTo>
                    <a:pt x="11064" y="33291"/>
                  </a:lnTo>
                  <a:lnTo>
                    <a:pt x="11484" y="33390"/>
                  </a:lnTo>
                  <a:lnTo>
                    <a:pt x="11904" y="33464"/>
                  </a:lnTo>
                  <a:lnTo>
                    <a:pt x="12349" y="33538"/>
                  </a:lnTo>
                  <a:lnTo>
                    <a:pt x="12769" y="33563"/>
                  </a:lnTo>
                  <a:lnTo>
                    <a:pt x="13213" y="33587"/>
                  </a:lnTo>
                  <a:lnTo>
                    <a:pt x="13658" y="33587"/>
                  </a:lnTo>
                  <a:lnTo>
                    <a:pt x="14102" y="33563"/>
                  </a:lnTo>
                  <a:lnTo>
                    <a:pt x="14547" y="33538"/>
                  </a:lnTo>
                  <a:lnTo>
                    <a:pt x="14991" y="33464"/>
                  </a:lnTo>
                  <a:lnTo>
                    <a:pt x="15411" y="33365"/>
                  </a:lnTo>
                  <a:lnTo>
                    <a:pt x="15856" y="33266"/>
                  </a:lnTo>
                  <a:lnTo>
                    <a:pt x="16275" y="33143"/>
                  </a:lnTo>
                  <a:lnTo>
                    <a:pt x="16720" y="32970"/>
                  </a:lnTo>
                  <a:lnTo>
                    <a:pt x="17140" y="32797"/>
                  </a:lnTo>
                  <a:lnTo>
                    <a:pt x="17560" y="32600"/>
                  </a:lnTo>
                  <a:lnTo>
                    <a:pt x="17979" y="32377"/>
                  </a:lnTo>
                  <a:lnTo>
                    <a:pt x="18128" y="32279"/>
                  </a:lnTo>
                  <a:lnTo>
                    <a:pt x="18622" y="32525"/>
                  </a:lnTo>
                  <a:lnTo>
                    <a:pt x="19116" y="32748"/>
                  </a:lnTo>
                  <a:lnTo>
                    <a:pt x="19659" y="32945"/>
                  </a:lnTo>
                  <a:lnTo>
                    <a:pt x="20202" y="33093"/>
                  </a:lnTo>
                  <a:lnTo>
                    <a:pt x="20745" y="33217"/>
                  </a:lnTo>
                  <a:lnTo>
                    <a:pt x="21314" y="33316"/>
                  </a:lnTo>
                  <a:lnTo>
                    <a:pt x="21882" y="33365"/>
                  </a:lnTo>
                  <a:lnTo>
                    <a:pt x="22474" y="33390"/>
                  </a:lnTo>
                  <a:lnTo>
                    <a:pt x="22919" y="33365"/>
                  </a:lnTo>
                  <a:lnTo>
                    <a:pt x="23388" y="33340"/>
                  </a:lnTo>
                  <a:lnTo>
                    <a:pt x="23833" y="33291"/>
                  </a:lnTo>
                  <a:lnTo>
                    <a:pt x="24277" y="33192"/>
                  </a:lnTo>
                  <a:lnTo>
                    <a:pt x="24697" y="33118"/>
                  </a:lnTo>
                  <a:lnTo>
                    <a:pt x="25141" y="32995"/>
                  </a:lnTo>
                  <a:lnTo>
                    <a:pt x="25537" y="32847"/>
                  </a:lnTo>
                  <a:lnTo>
                    <a:pt x="25956" y="32698"/>
                  </a:lnTo>
                  <a:lnTo>
                    <a:pt x="26352" y="32525"/>
                  </a:lnTo>
                  <a:lnTo>
                    <a:pt x="26747" y="32328"/>
                  </a:lnTo>
                  <a:lnTo>
                    <a:pt x="27117" y="32106"/>
                  </a:lnTo>
                  <a:lnTo>
                    <a:pt x="27488" y="31883"/>
                  </a:lnTo>
                  <a:lnTo>
                    <a:pt x="27833" y="31636"/>
                  </a:lnTo>
                  <a:lnTo>
                    <a:pt x="28179" y="31365"/>
                  </a:lnTo>
                  <a:lnTo>
                    <a:pt x="28500" y="31093"/>
                  </a:lnTo>
                  <a:lnTo>
                    <a:pt x="28821" y="30797"/>
                  </a:lnTo>
                  <a:lnTo>
                    <a:pt x="29118" y="30500"/>
                  </a:lnTo>
                  <a:lnTo>
                    <a:pt x="29414" y="30179"/>
                  </a:lnTo>
                  <a:lnTo>
                    <a:pt x="29686" y="29858"/>
                  </a:lnTo>
                  <a:lnTo>
                    <a:pt x="29933" y="29512"/>
                  </a:lnTo>
                  <a:lnTo>
                    <a:pt x="30180" y="29142"/>
                  </a:lnTo>
                  <a:lnTo>
                    <a:pt x="30402" y="28772"/>
                  </a:lnTo>
                  <a:lnTo>
                    <a:pt x="30599" y="28401"/>
                  </a:lnTo>
                  <a:lnTo>
                    <a:pt x="30797" y="28006"/>
                  </a:lnTo>
                  <a:lnTo>
                    <a:pt x="30945" y="27611"/>
                  </a:lnTo>
                  <a:lnTo>
                    <a:pt x="31093" y="27191"/>
                  </a:lnTo>
                  <a:lnTo>
                    <a:pt x="31241" y="26771"/>
                  </a:lnTo>
                  <a:lnTo>
                    <a:pt x="31340" y="26351"/>
                  </a:lnTo>
                  <a:lnTo>
                    <a:pt x="31439" y="25907"/>
                  </a:lnTo>
                  <a:lnTo>
                    <a:pt x="31513" y="25462"/>
                  </a:lnTo>
                  <a:lnTo>
                    <a:pt x="31563" y="25018"/>
                  </a:lnTo>
                  <a:lnTo>
                    <a:pt x="31587" y="24573"/>
                  </a:lnTo>
                  <a:lnTo>
                    <a:pt x="32032" y="24252"/>
                  </a:lnTo>
                  <a:lnTo>
                    <a:pt x="32452" y="23931"/>
                  </a:lnTo>
                  <a:lnTo>
                    <a:pt x="32871" y="23585"/>
                  </a:lnTo>
                  <a:lnTo>
                    <a:pt x="33267" y="23190"/>
                  </a:lnTo>
                  <a:lnTo>
                    <a:pt x="33637" y="22795"/>
                  </a:lnTo>
                  <a:lnTo>
                    <a:pt x="34007" y="22351"/>
                  </a:lnTo>
                  <a:lnTo>
                    <a:pt x="34329" y="21881"/>
                  </a:lnTo>
                  <a:lnTo>
                    <a:pt x="34625" y="21412"/>
                  </a:lnTo>
                  <a:lnTo>
                    <a:pt x="34847" y="20992"/>
                  </a:lnTo>
                  <a:lnTo>
                    <a:pt x="35045" y="20572"/>
                  </a:lnTo>
                  <a:lnTo>
                    <a:pt x="35218" y="20153"/>
                  </a:lnTo>
                  <a:lnTo>
                    <a:pt x="35390" y="19708"/>
                  </a:lnTo>
                  <a:lnTo>
                    <a:pt x="35514" y="19288"/>
                  </a:lnTo>
                  <a:lnTo>
                    <a:pt x="35637" y="18844"/>
                  </a:lnTo>
                  <a:lnTo>
                    <a:pt x="35712" y="18399"/>
                  </a:lnTo>
                  <a:lnTo>
                    <a:pt x="35786" y="17979"/>
                  </a:lnTo>
                  <a:lnTo>
                    <a:pt x="35810" y="17535"/>
                  </a:lnTo>
                  <a:lnTo>
                    <a:pt x="35835" y="17090"/>
                  </a:lnTo>
                  <a:lnTo>
                    <a:pt x="35835" y="16646"/>
                  </a:lnTo>
                  <a:lnTo>
                    <a:pt x="35835" y="16201"/>
                  </a:lnTo>
                  <a:lnTo>
                    <a:pt x="35786" y="15781"/>
                  </a:lnTo>
                  <a:lnTo>
                    <a:pt x="35712" y="15337"/>
                  </a:lnTo>
                  <a:lnTo>
                    <a:pt x="35637" y="14917"/>
                  </a:lnTo>
                  <a:lnTo>
                    <a:pt x="35539" y="14472"/>
                  </a:lnTo>
                  <a:lnTo>
                    <a:pt x="35415" y="14052"/>
                  </a:lnTo>
                  <a:lnTo>
                    <a:pt x="35267" y="13657"/>
                  </a:lnTo>
                  <a:lnTo>
                    <a:pt x="35094" y="13237"/>
                  </a:lnTo>
                  <a:lnTo>
                    <a:pt x="34921" y="12842"/>
                  </a:lnTo>
                  <a:lnTo>
                    <a:pt x="34724" y="12447"/>
                  </a:lnTo>
                  <a:lnTo>
                    <a:pt x="34501" y="12077"/>
                  </a:lnTo>
                  <a:lnTo>
                    <a:pt x="34254" y="11706"/>
                  </a:lnTo>
                  <a:lnTo>
                    <a:pt x="34007" y="11336"/>
                  </a:lnTo>
                  <a:lnTo>
                    <a:pt x="33736" y="10990"/>
                  </a:lnTo>
                  <a:lnTo>
                    <a:pt x="33439" y="10669"/>
                  </a:lnTo>
                  <a:lnTo>
                    <a:pt x="33118" y="10323"/>
                  </a:lnTo>
                  <a:lnTo>
                    <a:pt x="32797" y="10027"/>
                  </a:lnTo>
                  <a:lnTo>
                    <a:pt x="32427" y="9731"/>
                  </a:lnTo>
                  <a:lnTo>
                    <a:pt x="32081" y="9459"/>
                  </a:lnTo>
                  <a:lnTo>
                    <a:pt x="31686" y="9187"/>
                  </a:lnTo>
                  <a:lnTo>
                    <a:pt x="31291" y="8940"/>
                  </a:lnTo>
                  <a:lnTo>
                    <a:pt x="31143" y="8866"/>
                  </a:lnTo>
                  <a:lnTo>
                    <a:pt x="31093" y="8323"/>
                  </a:lnTo>
                  <a:lnTo>
                    <a:pt x="31044" y="7755"/>
                  </a:lnTo>
                  <a:lnTo>
                    <a:pt x="30945" y="7212"/>
                  </a:lnTo>
                  <a:lnTo>
                    <a:pt x="30797" y="6668"/>
                  </a:lnTo>
                  <a:lnTo>
                    <a:pt x="30624" y="6125"/>
                  </a:lnTo>
                  <a:lnTo>
                    <a:pt x="30427" y="5582"/>
                  </a:lnTo>
                  <a:lnTo>
                    <a:pt x="30180" y="5063"/>
                  </a:lnTo>
                  <a:lnTo>
                    <a:pt x="29908" y="4544"/>
                  </a:lnTo>
                  <a:lnTo>
                    <a:pt x="29661" y="4149"/>
                  </a:lnTo>
                  <a:lnTo>
                    <a:pt x="29414" y="3779"/>
                  </a:lnTo>
                  <a:lnTo>
                    <a:pt x="29142" y="3408"/>
                  </a:lnTo>
                  <a:lnTo>
                    <a:pt x="28846" y="3087"/>
                  </a:lnTo>
                  <a:lnTo>
                    <a:pt x="28550" y="2741"/>
                  </a:lnTo>
                  <a:lnTo>
                    <a:pt x="28229" y="2445"/>
                  </a:lnTo>
                  <a:lnTo>
                    <a:pt x="27907" y="2149"/>
                  </a:lnTo>
                  <a:lnTo>
                    <a:pt x="27562" y="1877"/>
                  </a:lnTo>
                  <a:lnTo>
                    <a:pt x="27216" y="1630"/>
                  </a:lnTo>
                  <a:lnTo>
                    <a:pt x="26870" y="1383"/>
                  </a:lnTo>
                  <a:lnTo>
                    <a:pt x="26500" y="1161"/>
                  </a:lnTo>
                  <a:lnTo>
                    <a:pt x="26105" y="963"/>
                  </a:lnTo>
                  <a:lnTo>
                    <a:pt x="25709" y="766"/>
                  </a:lnTo>
                  <a:lnTo>
                    <a:pt x="25314" y="618"/>
                  </a:lnTo>
                  <a:lnTo>
                    <a:pt x="24919" y="469"/>
                  </a:lnTo>
                  <a:lnTo>
                    <a:pt x="24499" y="346"/>
                  </a:lnTo>
                  <a:lnTo>
                    <a:pt x="24104" y="222"/>
                  </a:lnTo>
                  <a:lnTo>
                    <a:pt x="23684" y="148"/>
                  </a:lnTo>
                  <a:lnTo>
                    <a:pt x="23240" y="74"/>
                  </a:lnTo>
                  <a:lnTo>
                    <a:pt x="22820" y="25"/>
                  </a:lnTo>
                  <a:lnTo>
                    <a:pt x="2240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300000" dist="285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8609875" y="-955325"/>
              <a:ext cx="69800" cy="69175"/>
            </a:xfrm>
            <a:custGeom>
              <a:rect b="b" l="l" r="r" t="t"/>
              <a:pathLst>
                <a:path extrusionOk="0" h="2767" w="2792">
                  <a:moveTo>
                    <a:pt x="1384" y="1"/>
                  </a:moveTo>
                  <a:lnTo>
                    <a:pt x="1112" y="26"/>
                  </a:lnTo>
                  <a:lnTo>
                    <a:pt x="865" y="100"/>
                  </a:lnTo>
                  <a:lnTo>
                    <a:pt x="618" y="223"/>
                  </a:lnTo>
                  <a:lnTo>
                    <a:pt x="421" y="396"/>
                  </a:lnTo>
                  <a:lnTo>
                    <a:pt x="248" y="594"/>
                  </a:lnTo>
                  <a:lnTo>
                    <a:pt x="124" y="841"/>
                  </a:lnTo>
                  <a:lnTo>
                    <a:pt x="25" y="1088"/>
                  </a:lnTo>
                  <a:lnTo>
                    <a:pt x="1" y="1384"/>
                  </a:lnTo>
                  <a:lnTo>
                    <a:pt x="25" y="1656"/>
                  </a:lnTo>
                  <a:lnTo>
                    <a:pt x="124" y="1927"/>
                  </a:lnTo>
                  <a:lnTo>
                    <a:pt x="248" y="2150"/>
                  </a:lnTo>
                  <a:lnTo>
                    <a:pt x="421" y="2347"/>
                  </a:lnTo>
                  <a:lnTo>
                    <a:pt x="618" y="2520"/>
                  </a:lnTo>
                  <a:lnTo>
                    <a:pt x="865" y="2668"/>
                  </a:lnTo>
                  <a:lnTo>
                    <a:pt x="1112" y="2742"/>
                  </a:lnTo>
                  <a:lnTo>
                    <a:pt x="1384" y="2767"/>
                  </a:lnTo>
                  <a:lnTo>
                    <a:pt x="1680" y="2742"/>
                  </a:lnTo>
                  <a:lnTo>
                    <a:pt x="1927" y="2668"/>
                  </a:lnTo>
                  <a:lnTo>
                    <a:pt x="2174" y="2520"/>
                  </a:lnTo>
                  <a:lnTo>
                    <a:pt x="2372" y="2347"/>
                  </a:lnTo>
                  <a:lnTo>
                    <a:pt x="2545" y="2150"/>
                  </a:lnTo>
                  <a:lnTo>
                    <a:pt x="2668" y="1927"/>
                  </a:lnTo>
                  <a:lnTo>
                    <a:pt x="2767" y="1656"/>
                  </a:lnTo>
                  <a:lnTo>
                    <a:pt x="2791" y="1384"/>
                  </a:lnTo>
                  <a:lnTo>
                    <a:pt x="2767" y="1088"/>
                  </a:lnTo>
                  <a:lnTo>
                    <a:pt x="2668" y="841"/>
                  </a:lnTo>
                  <a:lnTo>
                    <a:pt x="2545" y="594"/>
                  </a:lnTo>
                  <a:lnTo>
                    <a:pt x="2372" y="396"/>
                  </a:lnTo>
                  <a:lnTo>
                    <a:pt x="2174" y="223"/>
                  </a:lnTo>
                  <a:lnTo>
                    <a:pt x="1927" y="100"/>
                  </a:lnTo>
                  <a:lnTo>
                    <a:pt x="1680" y="26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8609875" y="-194650"/>
              <a:ext cx="69800" cy="69775"/>
            </a:xfrm>
            <a:custGeom>
              <a:rect b="b" l="l" r="r" t="t"/>
              <a:pathLst>
                <a:path extrusionOk="0" h="2791" w="2792">
                  <a:moveTo>
                    <a:pt x="1384" y="0"/>
                  </a:moveTo>
                  <a:lnTo>
                    <a:pt x="1112" y="25"/>
                  </a:lnTo>
                  <a:lnTo>
                    <a:pt x="865" y="124"/>
                  </a:lnTo>
                  <a:lnTo>
                    <a:pt x="618" y="247"/>
                  </a:lnTo>
                  <a:lnTo>
                    <a:pt x="421" y="420"/>
                  </a:lnTo>
                  <a:lnTo>
                    <a:pt x="248" y="617"/>
                  </a:lnTo>
                  <a:lnTo>
                    <a:pt x="124" y="864"/>
                  </a:lnTo>
                  <a:lnTo>
                    <a:pt x="25" y="1111"/>
                  </a:lnTo>
                  <a:lnTo>
                    <a:pt x="1" y="1383"/>
                  </a:lnTo>
                  <a:lnTo>
                    <a:pt x="25" y="1679"/>
                  </a:lnTo>
                  <a:lnTo>
                    <a:pt x="124" y="1926"/>
                  </a:lnTo>
                  <a:lnTo>
                    <a:pt x="248" y="2173"/>
                  </a:lnTo>
                  <a:lnTo>
                    <a:pt x="421" y="2371"/>
                  </a:lnTo>
                  <a:lnTo>
                    <a:pt x="618" y="2544"/>
                  </a:lnTo>
                  <a:lnTo>
                    <a:pt x="865" y="2667"/>
                  </a:lnTo>
                  <a:lnTo>
                    <a:pt x="1112" y="2766"/>
                  </a:lnTo>
                  <a:lnTo>
                    <a:pt x="1384" y="2791"/>
                  </a:lnTo>
                  <a:lnTo>
                    <a:pt x="1680" y="2766"/>
                  </a:lnTo>
                  <a:lnTo>
                    <a:pt x="1927" y="2667"/>
                  </a:lnTo>
                  <a:lnTo>
                    <a:pt x="2174" y="2544"/>
                  </a:lnTo>
                  <a:lnTo>
                    <a:pt x="2372" y="2371"/>
                  </a:lnTo>
                  <a:lnTo>
                    <a:pt x="2545" y="2173"/>
                  </a:lnTo>
                  <a:lnTo>
                    <a:pt x="2668" y="1926"/>
                  </a:lnTo>
                  <a:lnTo>
                    <a:pt x="2767" y="1679"/>
                  </a:lnTo>
                  <a:lnTo>
                    <a:pt x="2791" y="1383"/>
                  </a:lnTo>
                  <a:lnTo>
                    <a:pt x="2767" y="1111"/>
                  </a:lnTo>
                  <a:lnTo>
                    <a:pt x="2668" y="864"/>
                  </a:lnTo>
                  <a:lnTo>
                    <a:pt x="2545" y="617"/>
                  </a:lnTo>
                  <a:lnTo>
                    <a:pt x="2372" y="420"/>
                  </a:lnTo>
                  <a:lnTo>
                    <a:pt x="2174" y="247"/>
                  </a:lnTo>
                  <a:lnTo>
                    <a:pt x="1927" y="124"/>
                  </a:lnTo>
                  <a:lnTo>
                    <a:pt x="1680" y="25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8278950" y="-383600"/>
              <a:ext cx="69800" cy="69175"/>
            </a:xfrm>
            <a:custGeom>
              <a:rect b="b" l="l" r="r" t="t"/>
              <a:pathLst>
                <a:path extrusionOk="0" h="2767" w="2792">
                  <a:moveTo>
                    <a:pt x="1235" y="1"/>
                  </a:moveTo>
                  <a:lnTo>
                    <a:pt x="964" y="75"/>
                  </a:lnTo>
                  <a:lnTo>
                    <a:pt x="692" y="174"/>
                  </a:lnTo>
                  <a:lnTo>
                    <a:pt x="470" y="347"/>
                  </a:lnTo>
                  <a:lnTo>
                    <a:pt x="297" y="544"/>
                  </a:lnTo>
                  <a:lnTo>
                    <a:pt x="149" y="767"/>
                  </a:lnTo>
                  <a:lnTo>
                    <a:pt x="50" y="1013"/>
                  </a:lnTo>
                  <a:lnTo>
                    <a:pt x="1" y="1285"/>
                  </a:lnTo>
                  <a:lnTo>
                    <a:pt x="25" y="1557"/>
                  </a:lnTo>
                  <a:lnTo>
                    <a:pt x="75" y="1828"/>
                  </a:lnTo>
                  <a:lnTo>
                    <a:pt x="198" y="2075"/>
                  </a:lnTo>
                  <a:lnTo>
                    <a:pt x="346" y="2298"/>
                  </a:lnTo>
                  <a:lnTo>
                    <a:pt x="569" y="2495"/>
                  </a:lnTo>
                  <a:lnTo>
                    <a:pt x="791" y="2643"/>
                  </a:lnTo>
                  <a:lnTo>
                    <a:pt x="1038" y="2718"/>
                  </a:lnTo>
                  <a:lnTo>
                    <a:pt x="1309" y="2767"/>
                  </a:lnTo>
                  <a:lnTo>
                    <a:pt x="1556" y="2767"/>
                  </a:lnTo>
                  <a:lnTo>
                    <a:pt x="1828" y="2693"/>
                  </a:lnTo>
                  <a:lnTo>
                    <a:pt x="2100" y="2594"/>
                  </a:lnTo>
                  <a:lnTo>
                    <a:pt x="2322" y="2421"/>
                  </a:lnTo>
                  <a:lnTo>
                    <a:pt x="2495" y="2224"/>
                  </a:lnTo>
                  <a:lnTo>
                    <a:pt x="2643" y="2001"/>
                  </a:lnTo>
                  <a:lnTo>
                    <a:pt x="2742" y="1754"/>
                  </a:lnTo>
                  <a:lnTo>
                    <a:pt x="2791" y="1483"/>
                  </a:lnTo>
                  <a:lnTo>
                    <a:pt x="2767" y="1211"/>
                  </a:lnTo>
                  <a:lnTo>
                    <a:pt x="2717" y="939"/>
                  </a:lnTo>
                  <a:lnTo>
                    <a:pt x="2594" y="692"/>
                  </a:lnTo>
                  <a:lnTo>
                    <a:pt x="2445" y="470"/>
                  </a:lnTo>
                  <a:lnTo>
                    <a:pt x="2223" y="273"/>
                  </a:lnTo>
                  <a:lnTo>
                    <a:pt x="2001" y="124"/>
                  </a:lnTo>
                  <a:lnTo>
                    <a:pt x="1754" y="50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8938350" y="-763925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210" y="1"/>
                  </a:moveTo>
                  <a:lnTo>
                    <a:pt x="939" y="50"/>
                  </a:lnTo>
                  <a:lnTo>
                    <a:pt x="692" y="174"/>
                  </a:lnTo>
                  <a:lnTo>
                    <a:pt x="470" y="347"/>
                  </a:lnTo>
                  <a:lnTo>
                    <a:pt x="272" y="544"/>
                  </a:lnTo>
                  <a:lnTo>
                    <a:pt x="148" y="766"/>
                  </a:lnTo>
                  <a:lnTo>
                    <a:pt x="50" y="1013"/>
                  </a:lnTo>
                  <a:lnTo>
                    <a:pt x="0" y="1285"/>
                  </a:lnTo>
                  <a:lnTo>
                    <a:pt x="0" y="1557"/>
                  </a:lnTo>
                  <a:lnTo>
                    <a:pt x="74" y="1804"/>
                  </a:lnTo>
                  <a:lnTo>
                    <a:pt x="173" y="2075"/>
                  </a:lnTo>
                  <a:lnTo>
                    <a:pt x="346" y="2298"/>
                  </a:lnTo>
                  <a:lnTo>
                    <a:pt x="544" y="2471"/>
                  </a:lnTo>
                  <a:lnTo>
                    <a:pt x="766" y="2619"/>
                  </a:lnTo>
                  <a:lnTo>
                    <a:pt x="1038" y="2717"/>
                  </a:lnTo>
                  <a:lnTo>
                    <a:pt x="1285" y="2767"/>
                  </a:lnTo>
                  <a:lnTo>
                    <a:pt x="1556" y="2742"/>
                  </a:lnTo>
                  <a:lnTo>
                    <a:pt x="1828" y="2693"/>
                  </a:lnTo>
                  <a:lnTo>
                    <a:pt x="2075" y="2569"/>
                  </a:lnTo>
                  <a:lnTo>
                    <a:pt x="2297" y="2421"/>
                  </a:lnTo>
                  <a:lnTo>
                    <a:pt x="2495" y="2224"/>
                  </a:lnTo>
                  <a:lnTo>
                    <a:pt x="2643" y="1977"/>
                  </a:lnTo>
                  <a:lnTo>
                    <a:pt x="2717" y="1730"/>
                  </a:lnTo>
                  <a:lnTo>
                    <a:pt x="2766" y="1483"/>
                  </a:lnTo>
                  <a:lnTo>
                    <a:pt x="2766" y="1211"/>
                  </a:lnTo>
                  <a:lnTo>
                    <a:pt x="2692" y="939"/>
                  </a:lnTo>
                  <a:lnTo>
                    <a:pt x="2593" y="668"/>
                  </a:lnTo>
                  <a:lnTo>
                    <a:pt x="2421" y="445"/>
                  </a:lnTo>
                  <a:lnTo>
                    <a:pt x="2223" y="273"/>
                  </a:lnTo>
                  <a:lnTo>
                    <a:pt x="2001" y="124"/>
                  </a:lnTo>
                  <a:lnTo>
                    <a:pt x="1754" y="26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8940200" y="-382975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285" y="1"/>
                  </a:moveTo>
                  <a:lnTo>
                    <a:pt x="1013" y="50"/>
                  </a:lnTo>
                  <a:lnTo>
                    <a:pt x="766" y="124"/>
                  </a:lnTo>
                  <a:lnTo>
                    <a:pt x="544" y="272"/>
                  </a:lnTo>
                  <a:lnTo>
                    <a:pt x="346" y="470"/>
                  </a:lnTo>
                  <a:lnTo>
                    <a:pt x="173" y="692"/>
                  </a:lnTo>
                  <a:lnTo>
                    <a:pt x="50" y="939"/>
                  </a:lnTo>
                  <a:lnTo>
                    <a:pt x="0" y="1211"/>
                  </a:lnTo>
                  <a:lnTo>
                    <a:pt x="0" y="1482"/>
                  </a:lnTo>
                  <a:lnTo>
                    <a:pt x="25" y="1754"/>
                  </a:lnTo>
                  <a:lnTo>
                    <a:pt x="124" y="2001"/>
                  </a:lnTo>
                  <a:lnTo>
                    <a:pt x="272" y="2223"/>
                  </a:lnTo>
                  <a:lnTo>
                    <a:pt x="445" y="2421"/>
                  </a:lnTo>
                  <a:lnTo>
                    <a:pt x="692" y="2594"/>
                  </a:lnTo>
                  <a:lnTo>
                    <a:pt x="939" y="2693"/>
                  </a:lnTo>
                  <a:lnTo>
                    <a:pt x="1211" y="2767"/>
                  </a:lnTo>
                  <a:lnTo>
                    <a:pt x="1482" y="2767"/>
                  </a:lnTo>
                  <a:lnTo>
                    <a:pt x="1729" y="2717"/>
                  </a:lnTo>
                  <a:lnTo>
                    <a:pt x="1976" y="2643"/>
                  </a:lnTo>
                  <a:lnTo>
                    <a:pt x="2223" y="2495"/>
                  </a:lnTo>
                  <a:lnTo>
                    <a:pt x="2421" y="2297"/>
                  </a:lnTo>
                  <a:lnTo>
                    <a:pt x="2569" y="2075"/>
                  </a:lnTo>
                  <a:lnTo>
                    <a:pt x="2692" y="1828"/>
                  </a:lnTo>
                  <a:lnTo>
                    <a:pt x="2742" y="1556"/>
                  </a:lnTo>
                  <a:lnTo>
                    <a:pt x="2766" y="1285"/>
                  </a:lnTo>
                  <a:lnTo>
                    <a:pt x="2717" y="1013"/>
                  </a:lnTo>
                  <a:lnTo>
                    <a:pt x="2618" y="766"/>
                  </a:lnTo>
                  <a:lnTo>
                    <a:pt x="2470" y="544"/>
                  </a:lnTo>
                  <a:lnTo>
                    <a:pt x="2297" y="346"/>
                  </a:lnTo>
                  <a:lnTo>
                    <a:pt x="2075" y="173"/>
                  </a:lnTo>
                  <a:lnTo>
                    <a:pt x="1803" y="75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8280800" y="-763300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285" y="1"/>
                  </a:moveTo>
                  <a:lnTo>
                    <a:pt x="1013" y="25"/>
                  </a:lnTo>
                  <a:lnTo>
                    <a:pt x="766" y="124"/>
                  </a:lnTo>
                  <a:lnTo>
                    <a:pt x="544" y="272"/>
                  </a:lnTo>
                  <a:lnTo>
                    <a:pt x="346" y="445"/>
                  </a:lnTo>
                  <a:lnTo>
                    <a:pt x="173" y="692"/>
                  </a:lnTo>
                  <a:lnTo>
                    <a:pt x="75" y="939"/>
                  </a:lnTo>
                  <a:lnTo>
                    <a:pt x="1" y="1211"/>
                  </a:lnTo>
                  <a:lnTo>
                    <a:pt x="1" y="1482"/>
                  </a:lnTo>
                  <a:lnTo>
                    <a:pt x="50" y="1729"/>
                  </a:lnTo>
                  <a:lnTo>
                    <a:pt x="124" y="1976"/>
                  </a:lnTo>
                  <a:lnTo>
                    <a:pt x="272" y="2223"/>
                  </a:lnTo>
                  <a:lnTo>
                    <a:pt x="470" y="2421"/>
                  </a:lnTo>
                  <a:lnTo>
                    <a:pt x="692" y="2569"/>
                  </a:lnTo>
                  <a:lnTo>
                    <a:pt x="939" y="2692"/>
                  </a:lnTo>
                  <a:lnTo>
                    <a:pt x="1211" y="2742"/>
                  </a:lnTo>
                  <a:lnTo>
                    <a:pt x="1482" y="2767"/>
                  </a:lnTo>
                  <a:lnTo>
                    <a:pt x="1754" y="2717"/>
                  </a:lnTo>
                  <a:lnTo>
                    <a:pt x="2001" y="2618"/>
                  </a:lnTo>
                  <a:lnTo>
                    <a:pt x="2223" y="2470"/>
                  </a:lnTo>
                  <a:lnTo>
                    <a:pt x="2421" y="2297"/>
                  </a:lnTo>
                  <a:lnTo>
                    <a:pt x="2594" y="2075"/>
                  </a:lnTo>
                  <a:lnTo>
                    <a:pt x="2693" y="1803"/>
                  </a:lnTo>
                  <a:lnTo>
                    <a:pt x="2767" y="1556"/>
                  </a:lnTo>
                  <a:lnTo>
                    <a:pt x="2767" y="1285"/>
                  </a:lnTo>
                  <a:lnTo>
                    <a:pt x="2717" y="1013"/>
                  </a:lnTo>
                  <a:lnTo>
                    <a:pt x="2643" y="766"/>
                  </a:lnTo>
                  <a:lnTo>
                    <a:pt x="2495" y="544"/>
                  </a:lnTo>
                  <a:lnTo>
                    <a:pt x="2297" y="346"/>
                  </a:lnTo>
                  <a:lnTo>
                    <a:pt x="2075" y="173"/>
                  </a:lnTo>
                  <a:lnTo>
                    <a:pt x="1828" y="50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8264125" y="-920750"/>
              <a:ext cx="761300" cy="760700"/>
            </a:xfrm>
            <a:custGeom>
              <a:rect b="b" l="l" r="r" t="t"/>
              <a:pathLst>
                <a:path extrusionOk="0" h="30428" w="30452">
                  <a:moveTo>
                    <a:pt x="15214" y="7262"/>
                  </a:moveTo>
                  <a:lnTo>
                    <a:pt x="15609" y="7286"/>
                  </a:lnTo>
                  <a:lnTo>
                    <a:pt x="15979" y="7311"/>
                  </a:lnTo>
                  <a:lnTo>
                    <a:pt x="16325" y="7336"/>
                  </a:lnTo>
                  <a:lnTo>
                    <a:pt x="16696" y="7410"/>
                  </a:lnTo>
                  <a:lnTo>
                    <a:pt x="17041" y="7484"/>
                  </a:lnTo>
                  <a:lnTo>
                    <a:pt x="17387" y="7558"/>
                  </a:lnTo>
                  <a:lnTo>
                    <a:pt x="17733" y="7682"/>
                  </a:lnTo>
                  <a:lnTo>
                    <a:pt x="18079" y="7805"/>
                  </a:lnTo>
                  <a:lnTo>
                    <a:pt x="18474" y="7978"/>
                  </a:lnTo>
                  <a:lnTo>
                    <a:pt x="18844" y="8151"/>
                  </a:lnTo>
                  <a:lnTo>
                    <a:pt x="19190" y="8348"/>
                  </a:lnTo>
                  <a:lnTo>
                    <a:pt x="19536" y="8546"/>
                  </a:lnTo>
                  <a:lnTo>
                    <a:pt x="19881" y="8768"/>
                  </a:lnTo>
                  <a:lnTo>
                    <a:pt x="20227" y="9040"/>
                  </a:lnTo>
                  <a:lnTo>
                    <a:pt x="20499" y="9287"/>
                  </a:lnTo>
                  <a:lnTo>
                    <a:pt x="20771" y="9509"/>
                  </a:lnTo>
                  <a:lnTo>
                    <a:pt x="21017" y="9781"/>
                  </a:lnTo>
                  <a:lnTo>
                    <a:pt x="21264" y="10052"/>
                  </a:lnTo>
                  <a:lnTo>
                    <a:pt x="21487" y="10324"/>
                  </a:lnTo>
                  <a:lnTo>
                    <a:pt x="21709" y="10620"/>
                  </a:lnTo>
                  <a:lnTo>
                    <a:pt x="21907" y="10917"/>
                  </a:lnTo>
                  <a:lnTo>
                    <a:pt x="22104" y="11213"/>
                  </a:lnTo>
                  <a:lnTo>
                    <a:pt x="22277" y="11534"/>
                  </a:lnTo>
                  <a:lnTo>
                    <a:pt x="22425" y="11855"/>
                  </a:lnTo>
                  <a:lnTo>
                    <a:pt x="22573" y="12201"/>
                  </a:lnTo>
                  <a:lnTo>
                    <a:pt x="22697" y="12522"/>
                  </a:lnTo>
                  <a:lnTo>
                    <a:pt x="22820" y="12893"/>
                  </a:lnTo>
                  <a:lnTo>
                    <a:pt x="22919" y="13238"/>
                  </a:lnTo>
                  <a:lnTo>
                    <a:pt x="22993" y="13609"/>
                  </a:lnTo>
                  <a:lnTo>
                    <a:pt x="23067" y="13979"/>
                  </a:lnTo>
                  <a:lnTo>
                    <a:pt x="23117" y="14325"/>
                  </a:lnTo>
                  <a:lnTo>
                    <a:pt x="23166" y="14769"/>
                  </a:lnTo>
                  <a:lnTo>
                    <a:pt x="23166" y="15214"/>
                  </a:lnTo>
                  <a:lnTo>
                    <a:pt x="23141" y="15881"/>
                  </a:lnTo>
                  <a:lnTo>
                    <a:pt x="23067" y="16474"/>
                  </a:lnTo>
                  <a:lnTo>
                    <a:pt x="22993" y="16844"/>
                  </a:lnTo>
                  <a:lnTo>
                    <a:pt x="22919" y="17190"/>
                  </a:lnTo>
                  <a:lnTo>
                    <a:pt x="22820" y="17560"/>
                  </a:lnTo>
                  <a:lnTo>
                    <a:pt x="22697" y="17906"/>
                  </a:lnTo>
                  <a:lnTo>
                    <a:pt x="22573" y="18252"/>
                  </a:lnTo>
                  <a:lnTo>
                    <a:pt x="22425" y="18573"/>
                  </a:lnTo>
                  <a:lnTo>
                    <a:pt x="22277" y="18894"/>
                  </a:lnTo>
                  <a:lnTo>
                    <a:pt x="22104" y="19215"/>
                  </a:lnTo>
                  <a:lnTo>
                    <a:pt x="21907" y="19536"/>
                  </a:lnTo>
                  <a:lnTo>
                    <a:pt x="21709" y="19832"/>
                  </a:lnTo>
                  <a:lnTo>
                    <a:pt x="21487" y="20104"/>
                  </a:lnTo>
                  <a:lnTo>
                    <a:pt x="21264" y="20400"/>
                  </a:lnTo>
                  <a:lnTo>
                    <a:pt x="21017" y="20647"/>
                  </a:lnTo>
                  <a:lnTo>
                    <a:pt x="20771" y="20919"/>
                  </a:lnTo>
                  <a:lnTo>
                    <a:pt x="20499" y="21166"/>
                  </a:lnTo>
                  <a:lnTo>
                    <a:pt x="20227" y="21388"/>
                  </a:lnTo>
                  <a:lnTo>
                    <a:pt x="19980" y="21586"/>
                  </a:lnTo>
                  <a:lnTo>
                    <a:pt x="19709" y="21783"/>
                  </a:lnTo>
                  <a:lnTo>
                    <a:pt x="19388" y="21981"/>
                  </a:lnTo>
                  <a:lnTo>
                    <a:pt x="19042" y="22178"/>
                  </a:lnTo>
                  <a:lnTo>
                    <a:pt x="18696" y="22351"/>
                  </a:lnTo>
                  <a:lnTo>
                    <a:pt x="18350" y="22524"/>
                  </a:lnTo>
                  <a:lnTo>
                    <a:pt x="18079" y="22648"/>
                  </a:lnTo>
                  <a:lnTo>
                    <a:pt x="17733" y="22746"/>
                  </a:lnTo>
                  <a:lnTo>
                    <a:pt x="17387" y="22870"/>
                  </a:lnTo>
                  <a:lnTo>
                    <a:pt x="17041" y="22944"/>
                  </a:lnTo>
                  <a:lnTo>
                    <a:pt x="16696" y="23018"/>
                  </a:lnTo>
                  <a:lnTo>
                    <a:pt x="16325" y="23092"/>
                  </a:lnTo>
                  <a:lnTo>
                    <a:pt x="15979" y="23117"/>
                  </a:lnTo>
                  <a:lnTo>
                    <a:pt x="15609" y="23166"/>
                  </a:lnTo>
                  <a:lnTo>
                    <a:pt x="14843" y="23166"/>
                  </a:lnTo>
                  <a:lnTo>
                    <a:pt x="14473" y="23117"/>
                  </a:lnTo>
                  <a:lnTo>
                    <a:pt x="14127" y="23092"/>
                  </a:lnTo>
                  <a:lnTo>
                    <a:pt x="13757" y="23018"/>
                  </a:lnTo>
                  <a:lnTo>
                    <a:pt x="13411" y="22944"/>
                  </a:lnTo>
                  <a:lnTo>
                    <a:pt x="13065" y="22870"/>
                  </a:lnTo>
                  <a:lnTo>
                    <a:pt x="12719" y="22746"/>
                  </a:lnTo>
                  <a:lnTo>
                    <a:pt x="12374" y="22648"/>
                  </a:lnTo>
                  <a:lnTo>
                    <a:pt x="12226" y="22574"/>
                  </a:lnTo>
                  <a:lnTo>
                    <a:pt x="11830" y="22401"/>
                  </a:lnTo>
                  <a:lnTo>
                    <a:pt x="11435" y="22203"/>
                  </a:lnTo>
                  <a:lnTo>
                    <a:pt x="11040" y="21981"/>
                  </a:lnTo>
                  <a:lnTo>
                    <a:pt x="10670" y="21734"/>
                  </a:lnTo>
                  <a:lnTo>
                    <a:pt x="10225" y="21388"/>
                  </a:lnTo>
                  <a:lnTo>
                    <a:pt x="9953" y="21166"/>
                  </a:lnTo>
                  <a:lnTo>
                    <a:pt x="9682" y="20919"/>
                  </a:lnTo>
                  <a:lnTo>
                    <a:pt x="9435" y="20647"/>
                  </a:lnTo>
                  <a:lnTo>
                    <a:pt x="9188" y="20400"/>
                  </a:lnTo>
                  <a:lnTo>
                    <a:pt x="8966" y="20104"/>
                  </a:lnTo>
                  <a:lnTo>
                    <a:pt x="8743" y="19832"/>
                  </a:lnTo>
                  <a:lnTo>
                    <a:pt x="8546" y="19536"/>
                  </a:lnTo>
                  <a:lnTo>
                    <a:pt x="8348" y="19215"/>
                  </a:lnTo>
                  <a:lnTo>
                    <a:pt x="8175" y="18894"/>
                  </a:lnTo>
                  <a:lnTo>
                    <a:pt x="8027" y="18573"/>
                  </a:lnTo>
                  <a:lnTo>
                    <a:pt x="7879" y="18252"/>
                  </a:lnTo>
                  <a:lnTo>
                    <a:pt x="7731" y="17906"/>
                  </a:lnTo>
                  <a:lnTo>
                    <a:pt x="7632" y="17560"/>
                  </a:lnTo>
                  <a:lnTo>
                    <a:pt x="7533" y="17190"/>
                  </a:lnTo>
                  <a:lnTo>
                    <a:pt x="7434" y="16844"/>
                  </a:lnTo>
                  <a:lnTo>
                    <a:pt x="7385" y="16474"/>
                  </a:lnTo>
                  <a:lnTo>
                    <a:pt x="7336" y="16103"/>
                  </a:lnTo>
                  <a:lnTo>
                    <a:pt x="7286" y="15659"/>
                  </a:lnTo>
                  <a:lnTo>
                    <a:pt x="7286" y="15214"/>
                  </a:lnTo>
                  <a:lnTo>
                    <a:pt x="7286" y="14868"/>
                  </a:lnTo>
                  <a:lnTo>
                    <a:pt x="7311" y="14523"/>
                  </a:lnTo>
                  <a:lnTo>
                    <a:pt x="7385" y="13979"/>
                  </a:lnTo>
                  <a:lnTo>
                    <a:pt x="7434" y="13609"/>
                  </a:lnTo>
                  <a:lnTo>
                    <a:pt x="7533" y="13238"/>
                  </a:lnTo>
                  <a:lnTo>
                    <a:pt x="7632" y="12893"/>
                  </a:lnTo>
                  <a:lnTo>
                    <a:pt x="7731" y="12522"/>
                  </a:lnTo>
                  <a:lnTo>
                    <a:pt x="7879" y="12201"/>
                  </a:lnTo>
                  <a:lnTo>
                    <a:pt x="8027" y="11855"/>
                  </a:lnTo>
                  <a:lnTo>
                    <a:pt x="8175" y="11534"/>
                  </a:lnTo>
                  <a:lnTo>
                    <a:pt x="8348" y="11213"/>
                  </a:lnTo>
                  <a:lnTo>
                    <a:pt x="8546" y="10917"/>
                  </a:lnTo>
                  <a:lnTo>
                    <a:pt x="8743" y="10620"/>
                  </a:lnTo>
                  <a:lnTo>
                    <a:pt x="8966" y="10324"/>
                  </a:lnTo>
                  <a:lnTo>
                    <a:pt x="9188" y="10052"/>
                  </a:lnTo>
                  <a:lnTo>
                    <a:pt x="9435" y="9781"/>
                  </a:lnTo>
                  <a:lnTo>
                    <a:pt x="9682" y="9509"/>
                  </a:lnTo>
                  <a:lnTo>
                    <a:pt x="9953" y="9287"/>
                  </a:lnTo>
                  <a:lnTo>
                    <a:pt x="10225" y="9040"/>
                  </a:lnTo>
                  <a:lnTo>
                    <a:pt x="10275" y="9015"/>
                  </a:lnTo>
                  <a:lnTo>
                    <a:pt x="10596" y="8768"/>
                  </a:lnTo>
                  <a:lnTo>
                    <a:pt x="10917" y="8546"/>
                  </a:lnTo>
                  <a:lnTo>
                    <a:pt x="11262" y="8324"/>
                  </a:lnTo>
                  <a:lnTo>
                    <a:pt x="11608" y="8151"/>
                  </a:lnTo>
                  <a:lnTo>
                    <a:pt x="11979" y="7953"/>
                  </a:lnTo>
                  <a:lnTo>
                    <a:pt x="12374" y="7805"/>
                  </a:lnTo>
                  <a:lnTo>
                    <a:pt x="12719" y="7682"/>
                  </a:lnTo>
                  <a:lnTo>
                    <a:pt x="13065" y="7558"/>
                  </a:lnTo>
                  <a:lnTo>
                    <a:pt x="13411" y="7484"/>
                  </a:lnTo>
                  <a:lnTo>
                    <a:pt x="13757" y="7410"/>
                  </a:lnTo>
                  <a:lnTo>
                    <a:pt x="14127" y="7336"/>
                  </a:lnTo>
                  <a:lnTo>
                    <a:pt x="14473" y="7311"/>
                  </a:lnTo>
                  <a:lnTo>
                    <a:pt x="14843" y="7286"/>
                  </a:lnTo>
                  <a:lnTo>
                    <a:pt x="15214" y="7262"/>
                  </a:lnTo>
                  <a:close/>
                  <a:moveTo>
                    <a:pt x="14621" y="1"/>
                  </a:moveTo>
                  <a:lnTo>
                    <a:pt x="14028" y="50"/>
                  </a:lnTo>
                  <a:lnTo>
                    <a:pt x="13436" y="100"/>
                  </a:lnTo>
                  <a:lnTo>
                    <a:pt x="12843" y="174"/>
                  </a:lnTo>
                  <a:lnTo>
                    <a:pt x="12374" y="248"/>
                  </a:lnTo>
                  <a:lnTo>
                    <a:pt x="11732" y="396"/>
                  </a:lnTo>
                  <a:lnTo>
                    <a:pt x="11114" y="569"/>
                  </a:lnTo>
                  <a:lnTo>
                    <a:pt x="10497" y="742"/>
                  </a:lnTo>
                  <a:lnTo>
                    <a:pt x="9879" y="964"/>
                  </a:lnTo>
                  <a:lnTo>
                    <a:pt x="9287" y="1186"/>
                  </a:lnTo>
                  <a:lnTo>
                    <a:pt x="8694" y="1458"/>
                  </a:lnTo>
                  <a:lnTo>
                    <a:pt x="8126" y="1754"/>
                  </a:lnTo>
                  <a:lnTo>
                    <a:pt x="7558" y="2051"/>
                  </a:lnTo>
                  <a:lnTo>
                    <a:pt x="7039" y="2397"/>
                  </a:lnTo>
                  <a:lnTo>
                    <a:pt x="6496" y="2742"/>
                  </a:lnTo>
                  <a:lnTo>
                    <a:pt x="6002" y="3113"/>
                  </a:lnTo>
                  <a:lnTo>
                    <a:pt x="5483" y="3508"/>
                  </a:lnTo>
                  <a:lnTo>
                    <a:pt x="5014" y="3928"/>
                  </a:lnTo>
                  <a:lnTo>
                    <a:pt x="4570" y="4348"/>
                  </a:lnTo>
                  <a:lnTo>
                    <a:pt x="4125" y="4817"/>
                  </a:lnTo>
                  <a:lnTo>
                    <a:pt x="3705" y="5286"/>
                  </a:lnTo>
                  <a:lnTo>
                    <a:pt x="3409" y="5607"/>
                  </a:lnTo>
                  <a:lnTo>
                    <a:pt x="3137" y="5953"/>
                  </a:lnTo>
                  <a:lnTo>
                    <a:pt x="2791" y="6447"/>
                  </a:lnTo>
                  <a:lnTo>
                    <a:pt x="2470" y="6916"/>
                  </a:lnTo>
                  <a:lnTo>
                    <a:pt x="2149" y="7435"/>
                  </a:lnTo>
                  <a:lnTo>
                    <a:pt x="1853" y="7929"/>
                  </a:lnTo>
                  <a:lnTo>
                    <a:pt x="1581" y="8472"/>
                  </a:lnTo>
                  <a:lnTo>
                    <a:pt x="1334" y="8990"/>
                  </a:lnTo>
                  <a:lnTo>
                    <a:pt x="1087" y="9558"/>
                  </a:lnTo>
                  <a:lnTo>
                    <a:pt x="890" y="10102"/>
                  </a:lnTo>
                  <a:lnTo>
                    <a:pt x="840" y="10201"/>
                  </a:lnTo>
                  <a:lnTo>
                    <a:pt x="643" y="10793"/>
                  </a:lnTo>
                  <a:lnTo>
                    <a:pt x="495" y="11411"/>
                  </a:lnTo>
                  <a:lnTo>
                    <a:pt x="347" y="12003"/>
                  </a:lnTo>
                  <a:lnTo>
                    <a:pt x="223" y="12646"/>
                  </a:lnTo>
                  <a:lnTo>
                    <a:pt x="124" y="13263"/>
                  </a:lnTo>
                  <a:lnTo>
                    <a:pt x="50" y="13905"/>
                  </a:lnTo>
                  <a:lnTo>
                    <a:pt x="25" y="14572"/>
                  </a:lnTo>
                  <a:lnTo>
                    <a:pt x="1" y="15214"/>
                  </a:lnTo>
                  <a:lnTo>
                    <a:pt x="25" y="15881"/>
                  </a:lnTo>
                  <a:lnTo>
                    <a:pt x="50" y="16523"/>
                  </a:lnTo>
                  <a:lnTo>
                    <a:pt x="124" y="17165"/>
                  </a:lnTo>
                  <a:lnTo>
                    <a:pt x="223" y="17807"/>
                  </a:lnTo>
                  <a:lnTo>
                    <a:pt x="347" y="18425"/>
                  </a:lnTo>
                  <a:lnTo>
                    <a:pt x="495" y="19042"/>
                  </a:lnTo>
                  <a:lnTo>
                    <a:pt x="643" y="19635"/>
                  </a:lnTo>
                  <a:lnTo>
                    <a:pt x="840" y="20227"/>
                  </a:lnTo>
                  <a:lnTo>
                    <a:pt x="1087" y="20894"/>
                  </a:lnTo>
                  <a:lnTo>
                    <a:pt x="1359" y="21536"/>
                  </a:lnTo>
                  <a:lnTo>
                    <a:pt x="1730" y="22253"/>
                  </a:lnTo>
                  <a:lnTo>
                    <a:pt x="2125" y="22969"/>
                  </a:lnTo>
                  <a:lnTo>
                    <a:pt x="2545" y="23660"/>
                  </a:lnTo>
                  <a:lnTo>
                    <a:pt x="3014" y="24302"/>
                  </a:lnTo>
                  <a:lnTo>
                    <a:pt x="3360" y="24747"/>
                  </a:lnTo>
                  <a:lnTo>
                    <a:pt x="3705" y="25167"/>
                  </a:lnTo>
                  <a:lnTo>
                    <a:pt x="4125" y="25636"/>
                  </a:lnTo>
                  <a:lnTo>
                    <a:pt x="4570" y="26080"/>
                  </a:lnTo>
                  <a:lnTo>
                    <a:pt x="5014" y="26500"/>
                  </a:lnTo>
                  <a:lnTo>
                    <a:pt x="5483" y="26920"/>
                  </a:lnTo>
                  <a:lnTo>
                    <a:pt x="6002" y="27315"/>
                  </a:lnTo>
                  <a:lnTo>
                    <a:pt x="6496" y="27686"/>
                  </a:lnTo>
                  <a:lnTo>
                    <a:pt x="7039" y="28056"/>
                  </a:lnTo>
                  <a:lnTo>
                    <a:pt x="7558" y="28377"/>
                  </a:lnTo>
                  <a:lnTo>
                    <a:pt x="8126" y="28698"/>
                  </a:lnTo>
                  <a:lnTo>
                    <a:pt x="8694" y="28970"/>
                  </a:lnTo>
                  <a:lnTo>
                    <a:pt x="9287" y="29242"/>
                  </a:lnTo>
                  <a:lnTo>
                    <a:pt x="9879" y="29464"/>
                  </a:lnTo>
                  <a:lnTo>
                    <a:pt x="10497" y="29686"/>
                  </a:lnTo>
                  <a:lnTo>
                    <a:pt x="11114" y="29884"/>
                  </a:lnTo>
                  <a:lnTo>
                    <a:pt x="11732" y="30032"/>
                  </a:lnTo>
                  <a:lnTo>
                    <a:pt x="12374" y="30180"/>
                  </a:lnTo>
                  <a:lnTo>
                    <a:pt x="13263" y="30304"/>
                  </a:lnTo>
                  <a:lnTo>
                    <a:pt x="13757" y="30378"/>
                  </a:lnTo>
                  <a:lnTo>
                    <a:pt x="14226" y="30402"/>
                  </a:lnTo>
                  <a:lnTo>
                    <a:pt x="14720" y="30427"/>
                  </a:lnTo>
                  <a:lnTo>
                    <a:pt x="15831" y="30427"/>
                  </a:lnTo>
                  <a:lnTo>
                    <a:pt x="16424" y="30402"/>
                  </a:lnTo>
                  <a:lnTo>
                    <a:pt x="17017" y="30328"/>
                  </a:lnTo>
                  <a:lnTo>
                    <a:pt x="17609" y="30254"/>
                  </a:lnTo>
                  <a:lnTo>
                    <a:pt x="18079" y="30180"/>
                  </a:lnTo>
                  <a:lnTo>
                    <a:pt x="18721" y="30032"/>
                  </a:lnTo>
                  <a:lnTo>
                    <a:pt x="19338" y="29884"/>
                  </a:lnTo>
                  <a:lnTo>
                    <a:pt x="19956" y="29686"/>
                  </a:lnTo>
                  <a:lnTo>
                    <a:pt x="20573" y="29464"/>
                  </a:lnTo>
                  <a:lnTo>
                    <a:pt x="21166" y="29242"/>
                  </a:lnTo>
                  <a:lnTo>
                    <a:pt x="21758" y="28970"/>
                  </a:lnTo>
                  <a:lnTo>
                    <a:pt x="22326" y="28698"/>
                  </a:lnTo>
                  <a:lnTo>
                    <a:pt x="22870" y="28377"/>
                  </a:lnTo>
                  <a:lnTo>
                    <a:pt x="23413" y="28056"/>
                  </a:lnTo>
                  <a:lnTo>
                    <a:pt x="23956" y="27686"/>
                  </a:lnTo>
                  <a:lnTo>
                    <a:pt x="24450" y="27315"/>
                  </a:lnTo>
                  <a:lnTo>
                    <a:pt x="24944" y="26920"/>
                  </a:lnTo>
                  <a:lnTo>
                    <a:pt x="25438" y="26525"/>
                  </a:lnTo>
                  <a:lnTo>
                    <a:pt x="25883" y="26080"/>
                  </a:lnTo>
                  <a:lnTo>
                    <a:pt x="26327" y="25636"/>
                  </a:lnTo>
                  <a:lnTo>
                    <a:pt x="26747" y="25167"/>
                  </a:lnTo>
                  <a:lnTo>
                    <a:pt x="27315" y="24475"/>
                  </a:lnTo>
                  <a:lnTo>
                    <a:pt x="27611" y="24080"/>
                  </a:lnTo>
                  <a:lnTo>
                    <a:pt x="27883" y="23660"/>
                  </a:lnTo>
                  <a:lnTo>
                    <a:pt x="28155" y="23265"/>
                  </a:lnTo>
                  <a:lnTo>
                    <a:pt x="28402" y="22821"/>
                  </a:lnTo>
                  <a:lnTo>
                    <a:pt x="28649" y="22401"/>
                  </a:lnTo>
                  <a:lnTo>
                    <a:pt x="28871" y="21956"/>
                  </a:lnTo>
                  <a:lnTo>
                    <a:pt x="29093" y="21487"/>
                  </a:lnTo>
                  <a:lnTo>
                    <a:pt x="29291" y="21042"/>
                  </a:lnTo>
                  <a:lnTo>
                    <a:pt x="29439" y="20647"/>
                  </a:lnTo>
                  <a:lnTo>
                    <a:pt x="29587" y="20227"/>
                  </a:lnTo>
                  <a:lnTo>
                    <a:pt x="29785" y="19635"/>
                  </a:lnTo>
                  <a:lnTo>
                    <a:pt x="29958" y="19042"/>
                  </a:lnTo>
                  <a:lnTo>
                    <a:pt x="30106" y="18425"/>
                  </a:lnTo>
                  <a:lnTo>
                    <a:pt x="30229" y="17807"/>
                  </a:lnTo>
                  <a:lnTo>
                    <a:pt x="30328" y="17165"/>
                  </a:lnTo>
                  <a:lnTo>
                    <a:pt x="30402" y="16523"/>
                  </a:lnTo>
                  <a:lnTo>
                    <a:pt x="30427" y="15881"/>
                  </a:lnTo>
                  <a:lnTo>
                    <a:pt x="30452" y="15214"/>
                  </a:lnTo>
                  <a:lnTo>
                    <a:pt x="30427" y="14572"/>
                  </a:lnTo>
                  <a:lnTo>
                    <a:pt x="30402" y="13905"/>
                  </a:lnTo>
                  <a:lnTo>
                    <a:pt x="30328" y="13263"/>
                  </a:lnTo>
                  <a:lnTo>
                    <a:pt x="30229" y="12646"/>
                  </a:lnTo>
                  <a:lnTo>
                    <a:pt x="30106" y="12003"/>
                  </a:lnTo>
                  <a:lnTo>
                    <a:pt x="29958" y="11411"/>
                  </a:lnTo>
                  <a:lnTo>
                    <a:pt x="29785" y="10793"/>
                  </a:lnTo>
                  <a:lnTo>
                    <a:pt x="29587" y="10201"/>
                  </a:lnTo>
                  <a:lnTo>
                    <a:pt x="29488" y="9880"/>
                  </a:lnTo>
                  <a:lnTo>
                    <a:pt x="29241" y="9237"/>
                  </a:lnTo>
                  <a:lnTo>
                    <a:pt x="28945" y="8620"/>
                  </a:lnTo>
                  <a:lnTo>
                    <a:pt x="28649" y="8027"/>
                  </a:lnTo>
                  <a:lnTo>
                    <a:pt x="28328" y="7435"/>
                  </a:lnTo>
                  <a:lnTo>
                    <a:pt x="27957" y="6867"/>
                  </a:lnTo>
                  <a:lnTo>
                    <a:pt x="27587" y="6323"/>
                  </a:lnTo>
                  <a:lnTo>
                    <a:pt x="27167" y="5780"/>
                  </a:lnTo>
                  <a:lnTo>
                    <a:pt x="26747" y="5286"/>
                  </a:lnTo>
                  <a:lnTo>
                    <a:pt x="26624" y="5138"/>
                  </a:lnTo>
                  <a:lnTo>
                    <a:pt x="26204" y="4693"/>
                  </a:lnTo>
                  <a:lnTo>
                    <a:pt x="25784" y="4249"/>
                  </a:lnTo>
                  <a:lnTo>
                    <a:pt x="25315" y="3829"/>
                  </a:lnTo>
                  <a:lnTo>
                    <a:pt x="24845" y="3409"/>
                  </a:lnTo>
                  <a:lnTo>
                    <a:pt x="24351" y="3039"/>
                  </a:lnTo>
                  <a:lnTo>
                    <a:pt x="23858" y="2668"/>
                  </a:lnTo>
                  <a:lnTo>
                    <a:pt x="23339" y="2322"/>
                  </a:lnTo>
                  <a:lnTo>
                    <a:pt x="22796" y="2001"/>
                  </a:lnTo>
                  <a:lnTo>
                    <a:pt x="22252" y="1705"/>
                  </a:lnTo>
                  <a:lnTo>
                    <a:pt x="21684" y="1433"/>
                  </a:lnTo>
                  <a:lnTo>
                    <a:pt x="21116" y="1186"/>
                  </a:lnTo>
                  <a:lnTo>
                    <a:pt x="20524" y="939"/>
                  </a:lnTo>
                  <a:lnTo>
                    <a:pt x="19931" y="742"/>
                  </a:lnTo>
                  <a:lnTo>
                    <a:pt x="19313" y="544"/>
                  </a:lnTo>
                  <a:lnTo>
                    <a:pt x="18696" y="396"/>
                  </a:lnTo>
                  <a:lnTo>
                    <a:pt x="18079" y="248"/>
                  </a:lnTo>
                  <a:lnTo>
                    <a:pt x="17264" y="124"/>
                  </a:lnTo>
                  <a:lnTo>
                    <a:pt x="16770" y="75"/>
                  </a:lnTo>
                  <a:lnTo>
                    <a:pt x="16251" y="26"/>
                  </a:lnTo>
                  <a:lnTo>
                    <a:pt x="15732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30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8285125" y="-788600"/>
              <a:ext cx="234650" cy="217350"/>
            </a:xfrm>
            <a:custGeom>
              <a:rect b="b" l="l" r="r" t="t"/>
              <a:pathLst>
                <a:path extrusionOk="0" h="8694" w="9386">
                  <a:moveTo>
                    <a:pt x="2865" y="0"/>
                  </a:moveTo>
                  <a:lnTo>
                    <a:pt x="2569" y="321"/>
                  </a:lnTo>
                  <a:lnTo>
                    <a:pt x="2297" y="667"/>
                  </a:lnTo>
                  <a:lnTo>
                    <a:pt x="1951" y="1161"/>
                  </a:lnTo>
                  <a:lnTo>
                    <a:pt x="1630" y="1630"/>
                  </a:lnTo>
                  <a:lnTo>
                    <a:pt x="1309" y="2149"/>
                  </a:lnTo>
                  <a:lnTo>
                    <a:pt x="1013" y="2643"/>
                  </a:lnTo>
                  <a:lnTo>
                    <a:pt x="741" y="3186"/>
                  </a:lnTo>
                  <a:lnTo>
                    <a:pt x="494" y="3704"/>
                  </a:lnTo>
                  <a:lnTo>
                    <a:pt x="247" y="4272"/>
                  </a:lnTo>
                  <a:lnTo>
                    <a:pt x="50" y="4816"/>
                  </a:lnTo>
                  <a:lnTo>
                    <a:pt x="0" y="4915"/>
                  </a:lnTo>
                  <a:lnTo>
                    <a:pt x="1408" y="5730"/>
                  </a:lnTo>
                  <a:lnTo>
                    <a:pt x="3680" y="7039"/>
                  </a:lnTo>
                  <a:lnTo>
                    <a:pt x="6545" y="8693"/>
                  </a:lnTo>
                  <a:lnTo>
                    <a:pt x="6594" y="8323"/>
                  </a:lnTo>
                  <a:lnTo>
                    <a:pt x="6693" y="7952"/>
                  </a:lnTo>
                  <a:lnTo>
                    <a:pt x="6792" y="7607"/>
                  </a:lnTo>
                  <a:lnTo>
                    <a:pt x="6891" y="7236"/>
                  </a:lnTo>
                  <a:lnTo>
                    <a:pt x="7039" y="6915"/>
                  </a:lnTo>
                  <a:lnTo>
                    <a:pt x="7187" y="6569"/>
                  </a:lnTo>
                  <a:lnTo>
                    <a:pt x="7335" y="6248"/>
                  </a:lnTo>
                  <a:lnTo>
                    <a:pt x="7508" y="5927"/>
                  </a:lnTo>
                  <a:lnTo>
                    <a:pt x="7706" y="5631"/>
                  </a:lnTo>
                  <a:lnTo>
                    <a:pt x="7903" y="5334"/>
                  </a:lnTo>
                  <a:lnTo>
                    <a:pt x="8126" y="5038"/>
                  </a:lnTo>
                  <a:lnTo>
                    <a:pt x="8348" y="4766"/>
                  </a:lnTo>
                  <a:lnTo>
                    <a:pt x="8595" y="4495"/>
                  </a:lnTo>
                  <a:lnTo>
                    <a:pt x="8842" y="4223"/>
                  </a:lnTo>
                  <a:lnTo>
                    <a:pt x="9113" y="4001"/>
                  </a:lnTo>
                  <a:lnTo>
                    <a:pt x="9385" y="3754"/>
                  </a:lnTo>
                  <a:lnTo>
                    <a:pt x="7953" y="2939"/>
                  </a:lnTo>
                  <a:lnTo>
                    <a:pt x="4964" y="1210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8285125" y="-508925"/>
              <a:ext cx="234650" cy="217350"/>
            </a:xfrm>
            <a:custGeom>
              <a:rect b="b" l="l" r="r" t="t"/>
              <a:pathLst>
                <a:path extrusionOk="0" h="8694" w="9386">
                  <a:moveTo>
                    <a:pt x="6545" y="1"/>
                  </a:moveTo>
                  <a:lnTo>
                    <a:pt x="0" y="3754"/>
                  </a:lnTo>
                  <a:lnTo>
                    <a:pt x="272" y="4446"/>
                  </a:lnTo>
                  <a:lnTo>
                    <a:pt x="544" y="5088"/>
                  </a:lnTo>
                  <a:lnTo>
                    <a:pt x="865" y="5730"/>
                  </a:lnTo>
                  <a:lnTo>
                    <a:pt x="1211" y="6372"/>
                  </a:lnTo>
                  <a:lnTo>
                    <a:pt x="1581" y="6965"/>
                  </a:lnTo>
                  <a:lnTo>
                    <a:pt x="1976" y="7558"/>
                  </a:lnTo>
                  <a:lnTo>
                    <a:pt x="2396" y="8126"/>
                  </a:lnTo>
                  <a:lnTo>
                    <a:pt x="2865" y="8694"/>
                  </a:lnTo>
                  <a:lnTo>
                    <a:pt x="9385" y="4915"/>
                  </a:lnTo>
                  <a:lnTo>
                    <a:pt x="9113" y="4693"/>
                  </a:lnTo>
                  <a:lnTo>
                    <a:pt x="8842" y="4446"/>
                  </a:lnTo>
                  <a:lnTo>
                    <a:pt x="8595" y="4174"/>
                  </a:lnTo>
                  <a:lnTo>
                    <a:pt x="8348" y="3927"/>
                  </a:lnTo>
                  <a:lnTo>
                    <a:pt x="8126" y="3631"/>
                  </a:lnTo>
                  <a:lnTo>
                    <a:pt x="7903" y="3359"/>
                  </a:lnTo>
                  <a:lnTo>
                    <a:pt x="7706" y="3063"/>
                  </a:lnTo>
                  <a:lnTo>
                    <a:pt x="7508" y="2742"/>
                  </a:lnTo>
                  <a:lnTo>
                    <a:pt x="7335" y="2421"/>
                  </a:lnTo>
                  <a:lnTo>
                    <a:pt x="7187" y="2100"/>
                  </a:lnTo>
                  <a:lnTo>
                    <a:pt x="7039" y="1779"/>
                  </a:lnTo>
                  <a:lnTo>
                    <a:pt x="6891" y="1433"/>
                  </a:lnTo>
                  <a:lnTo>
                    <a:pt x="6792" y="1087"/>
                  </a:lnTo>
                  <a:lnTo>
                    <a:pt x="6693" y="717"/>
                  </a:lnTo>
                  <a:lnTo>
                    <a:pt x="6594" y="371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8573450" y="-920750"/>
              <a:ext cx="142650" cy="195150"/>
            </a:xfrm>
            <a:custGeom>
              <a:rect b="b" l="l" r="r" t="t"/>
              <a:pathLst>
                <a:path extrusionOk="0" h="7806" w="5706">
                  <a:moveTo>
                    <a:pt x="2248" y="1"/>
                  </a:moveTo>
                  <a:lnTo>
                    <a:pt x="1655" y="50"/>
                  </a:lnTo>
                  <a:lnTo>
                    <a:pt x="1063" y="100"/>
                  </a:lnTo>
                  <a:lnTo>
                    <a:pt x="470" y="174"/>
                  </a:lnTo>
                  <a:lnTo>
                    <a:pt x="1" y="248"/>
                  </a:lnTo>
                  <a:lnTo>
                    <a:pt x="1" y="7805"/>
                  </a:lnTo>
                  <a:lnTo>
                    <a:pt x="346" y="7682"/>
                  </a:lnTo>
                  <a:lnTo>
                    <a:pt x="692" y="7558"/>
                  </a:lnTo>
                  <a:lnTo>
                    <a:pt x="1038" y="7484"/>
                  </a:lnTo>
                  <a:lnTo>
                    <a:pt x="1384" y="7410"/>
                  </a:lnTo>
                  <a:lnTo>
                    <a:pt x="1754" y="7336"/>
                  </a:lnTo>
                  <a:lnTo>
                    <a:pt x="2100" y="7311"/>
                  </a:lnTo>
                  <a:lnTo>
                    <a:pt x="2470" y="7286"/>
                  </a:lnTo>
                  <a:lnTo>
                    <a:pt x="2841" y="7262"/>
                  </a:lnTo>
                  <a:lnTo>
                    <a:pt x="3236" y="7286"/>
                  </a:lnTo>
                  <a:lnTo>
                    <a:pt x="3606" y="7311"/>
                  </a:lnTo>
                  <a:lnTo>
                    <a:pt x="3952" y="7336"/>
                  </a:lnTo>
                  <a:lnTo>
                    <a:pt x="4323" y="7410"/>
                  </a:lnTo>
                  <a:lnTo>
                    <a:pt x="4668" y="7484"/>
                  </a:lnTo>
                  <a:lnTo>
                    <a:pt x="5014" y="7558"/>
                  </a:lnTo>
                  <a:lnTo>
                    <a:pt x="5360" y="7682"/>
                  </a:lnTo>
                  <a:lnTo>
                    <a:pt x="5706" y="7805"/>
                  </a:lnTo>
                  <a:lnTo>
                    <a:pt x="5706" y="248"/>
                  </a:lnTo>
                  <a:lnTo>
                    <a:pt x="4891" y="124"/>
                  </a:lnTo>
                  <a:lnTo>
                    <a:pt x="4397" y="75"/>
                  </a:lnTo>
                  <a:lnTo>
                    <a:pt x="3878" y="26"/>
                  </a:lnTo>
                  <a:lnTo>
                    <a:pt x="335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8573450" y="-354575"/>
              <a:ext cx="142650" cy="194525"/>
            </a:xfrm>
            <a:custGeom>
              <a:rect b="b" l="l" r="r" t="t"/>
              <a:pathLst>
                <a:path extrusionOk="0" h="7781" w="5706">
                  <a:moveTo>
                    <a:pt x="1" y="1"/>
                  </a:moveTo>
                  <a:lnTo>
                    <a:pt x="1" y="7533"/>
                  </a:lnTo>
                  <a:lnTo>
                    <a:pt x="692" y="7632"/>
                  </a:lnTo>
                  <a:lnTo>
                    <a:pt x="1408" y="7731"/>
                  </a:lnTo>
                  <a:lnTo>
                    <a:pt x="2125" y="7780"/>
                  </a:lnTo>
                  <a:lnTo>
                    <a:pt x="3582" y="7780"/>
                  </a:lnTo>
                  <a:lnTo>
                    <a:pt x="4298" y="7731"/>
                  </a:lnTo>
                  <a:lnTo>
                    <a:pt x="4989" y="7632"/>
                  </a:lnTo>
                  <a:lnTo>
                    <a:pt x="5706" y="7533"/>
                  </a:lnTo>
                  <a:lnTo>
                    <a:pt x="5706" y="1"/>
                  </a:lnTo>
                  <a:lnTo>
                    <a:pt x="5360" y="99"/>
                  </a:lnTo>
                  <a:lnTo>
                    <a:pt x="5014" y="223"/>
                  </a:lnTo>
                  <a:lnTo>
                    <a:pt x="4668" y="297"/>
                  </a:lnTo>
                  <a:lnTo>
                    <a:pt x="4323" y="371"/>
                  </a:lnTo>
                  <a:lnTo>
                    <a:pt x="3952" y="445"/>
                  </a:lnTo>
                  <a:lnTo>
                    <a:pt x="3606" y="470"/>
                  </a:lnTo>
                  <a:lnTo>
                    <a:pt x="3236" y="519"/>
                  </a:lnTo>
                  <a:lnTo>
                    <a:pt x="2470" y="519"/>
                  </a:lnTo>
                  <a:lnTo>
                    <a:pt x="2100" y="470"/>
                  </a:lnTo>
                  <a:lnTo>
                    <a:pt x="1754" y="445"/>
                  </a:lnTo>
                  <a:lnTo>
                    <a:pt x="1384" y="371"/>
                  </a:lnTo>
                  <a:lnTo>
                    <a:pt x="1038" y="297"/>
                  </a:lnTo>
                  <a:lnTo>
                    <a:pt x="692" y="223"/>
                  </a:lnTo>
                  <a:lnTo>
                    <a:pt x="346" y="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8769800" y="-508925"/>
              <a:ext cx="234025" cy="217350"/>
            </a:xfrm>
            <a:custGeom>
              <a:rect b="b" l="l" r="r" t="t"/>
              <a:pathLst>
                <a:path extrusionOk="0" h="8694" w="9361">
                  <a:moveTo>
                    <a:pt x="2840" y="1"/>
                  </a:moveTo>
                  <a:lnTo>
                    <a:pt x="2766" y="371"/>
                  </a:lnTo>
                  <a:lnTo>
                    <a:pt x="2692" y="717"/>
                  </a:lnTo>
                  <a:lnTo>
                    <a:pt x="2593" y="1087"/>
                  </a:lnTo>
                  <a:lnTo>
                    <a:pt x="2470" y="1433"/>
                  </a:lnTo>
                  <a:lnTo>
                    <a:pt x="2346" y="1779"/>
                  </a:lnTo>
                  <a:lnTo>
                    <a:pt x="2198" y="2100"/>
                  </a:lnTo>
                  <a:lnTo>
                    <a:pt x="2050" y="2421"/>
                  </a:lnTo>
                  <a:lnTo>
                    <a:pt x="1877" y="2742"/>
                  </a:lnTo>
                  <a:lnTo>
                    <a:pt x="1680" y="3063"/>
                  </a:lnTo>
                  <a:lnTo>
                    <a:pt x="1482" y="3359"/>
                  </a:lnTo>
                  <a:lnTo>
                    <a:pt x="1260" y="3631"/>
                  </a:lnTo>
                  <a:lnTo>
                    <a:pt x="1037" y="3927"/>
                  </a:lnTo>
                  <a:lnTo>
                    <a:pt x="790" y="4174"/>
                  </a:lnTo>
                  <a:lnTo>
                    <a:pt x="544" y="4446"/>
                  </a:lnTo>
                  <a:lnTo>
                    <a:pt x="272" y="4693"/>
                  </a:lnTo>
                  <a:lnTo>
                    <a:pt x="0" y="4915"/>
                  </a:lnTo>
                  <a:lnTo>
                    <a:pt x="6520" y="8694"/>
                  </a:lnTo>
                  <a:lnTo>
                    <a:pt x="6965" y="8126"/>
                  </a:lnTo>
                  <a:lnTo>
                    <a:pt x="7409" y="7558"/>
                  </a:lnTo>
                  <a:lnTo>
                    <a:pt x="7804" y="6990"/>
                  </a:lnTo>
                  <a:lnTo>
                    <a:pt x="8175" y="6372"/>
                  </a:lnTo>
                  <a:lnTo>
                    <a:pt x="8520" y="5755"/>
                  </a:lnTo>
                  <a:lnTo>
                    <a:pt x="8842" y="5088"/>
                  </a:lnTo>
                  <a:lnTo>
                    <a:pt x="9113" y="4446"/>
                  </a:lnTo>
                  <a:lnTo>
                    <a:pt x="9360" y="3754"/>
                  </a:lnTo>
                  <a:lnTo>
                    <a:pt x="284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8769800" y="-788600"/>
              <a:ext cx="234025" cy="217350"/>
            </a:xfrm>
            <a:custGeom>
              <a:rect b="b" l="l" r="r" t="t"/>
              <a:pathLst>
                <a:path extrusionOk="0" h="8694" w="9361">
                  <a:moveTo>
                    <a:pt x="6520" y="0"/>
                  </a:moveTo>
                  <a:lnTo>
                    <a:pt x="6471" y="25"/>
                  </a:lnTo>
                  <a:lnTo>
                    <a:pt x="4742" y="1013"/>
                  </a:lnTo>
                  <a:lnTo>
                    <a:pt x="2248" y="2470"/>
                  </a:lnTo>
                  <a:lnTo>
                    <a:pt x="0" y="3754"/>
                  </a:lnTo>
                  <a:lnTo>
                    <a:pt x="272" y="4001"/>
                  </a:lnTo>
                  <a:lnTo>
                    <a:pt x="544" y="4223"/>
                  </a:lnTo>
                  <a:lnTo>
                    <a:pt x="790" y="4495"/>
                  </a:lnTo>
                  <a:lnTo>
                    <a:pt x="1037" y="4766"/>
                  </a:lnTo>
                  <a:lnTo>
                    <a:pt x="1260" y="5038"/>
                  </a:lnTo>
                  <a:lnTo>
                    <a:pt x="1482" y="5334"/>
                  </a:lnTo>
                  <a:lnTo>
                    <a:pt x="1680" y="5631"/>
                  </a:lnTo>
                  <a:lnTo>
                    <a:pt x="1877" y="5927"/>
                  </a:lnTo>
                  <a:lnTo>
                    <a:pt x="2050" y="6248"/>
                  </a:lnTo>
                  <a:lnTo>
                    <a:pt x="2198" y="6569"/>
                  </a:lnTo>
                  <a:lnTo>
                    <a:pt x="2346" y="6915"/>
                  </a:lnTo>
                  <a:lnTo>
                    <a:pt x="2470" y="7236"/>
                  </a:lnTo>
                  <a:lnTo>
                    <a:pt x="2593" y="7607"/>
                  </a:lnTo>
                  <a:lnTo>
                    <a:pt x="2692" y="7952"/>
                  </a:lnTo>
                  <a:lnTo>
                    <a:pt x="2766" y="8323"/>
                  </a:lnTo>
                  <a:lnTo>
                    <a:pt x="2840" y="8693"/>
                  </a:lnTo>
                  <a:lnTo>
                    <a:pt x="4816" y="7557"/>
                  </a:lnTo>
                  <a:lnTo>
                    <a:pt x="7360" y="6075"/>
                  </a:lnTo>
                  <a:lnTo>
                    <a:pt x="9360" y="4915"/>
                  </a:lnTo>
                  <a:lnTo>
                    <a:pt x="9261" y="4594"/>
                  </a:lnTo>
                  <a:lnTo>
                    <a:pt x="9014" y="3951"/>
                  </a:lnTo>
                  <a:lnTo>
                    <a:pt x="8718" y="3334"/>
                  </a:lnTo>
                  <a:lnTo>
                    <a:pt x="8422" y="2741"/>
                  </a:lnTo>
                  <a:lnTo>
                    <a:pt x="8101" y="2149"/>
                  </a:lnTo>
                  <a:lnTo>
                    <a:pt x="7730" y="1581"/>
                  </a:lnTo>
                  <a:lnTo>
                    <a:pt x="7360" y="1037"/>
                  </a:lnTo>
                  <a:lnTo>
                    <a:pt x="6940" y="494"/>
                  </a:lnTo>
                  <a:lnTo>
                    <a:pt x="65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713225" y="594360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5"/>
          <p:cNvSpPr txBox="1"/>
          <p:nvPr>
            <p:ph idx="1" type="subTitle"/>
          </p:nvPr>
        </p:nvSpPr>
        <p:spPr>
          <a:xfrm>
            <a:off x="1806300" y="1808110"/>
            <a:ext cx="2578500" cy="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>
                <a:solidFill>
                  <a:schemeClr val="accent3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/>
        </p:txBody>
      </p:sp>
      <p:sp>
        <p:nvSpPr>
          <p:cNvPr id="121" name="Google Shape;121;p5"/>
          <p:cNvSpPr txBox="1"/>
          <p:nvPr>
            <p:ph idx="2" type="subTitle"/>
          </p:nvPr>
        </p:nvSpPr>
        <p:spPr>
          <a:xfrm>
            <a:off x="1804200" y="3188035"/>
            <a:ext cx="2575500" cy="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>
                <a:solidFill>
                  <a:schemeClr val="accent3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/>
        </p:txBody>
      </p:sp>
      <p:sp>
        <p:nvSpPr>
          <p:cNvPr id="122" name="Google Shape;122;p5"/>
          <p:cNvSpPr txBox="1"/>
          <p:nvPr>
            <p:ph idx="3" type="subTitle"/>
          </p:nvPr>
        </p:nvSpPr>
        <p:spPr>
          <a:xfrm>
            <a:off x="1807800" y="2199960"/>
            <a:ext cx="257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3" name="Google Shape;123;p5"/>
          <p:cNvSpPr txBox="1"/>
          <p:nvPr>
            <p:ph idx="4" type="subTitle"/>
          </p:nvPr>
        </p:nvSpPr>
        <p:spPr>
          <a:xfrm>
            <a:off x="1802700" y="3582260"/>
            <a:ext cx="2578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713225" y="594360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6" name="Google Shape;126;p6"/>
          <p:cNvGrpSpPr/>
          <p:nvPr/>
        </p:nvGrpSpPr>
        <p:grpSpPr>
          <a:xfrm>
            <a:off x="8002315" y="4121149"/>
            <a:ext cx="1065909" cy="1348007"/>
            <a:chOff x="4025100" y="-1112800"/>
            <a:chExt cx="704500" cy="890950"/>
          </a:xfrm>
        </p:grpSpPr>
        <p:sp>
          <p:nvSpPr>
            <p:cNvPr id="127" name="Google Shape;127;p6"/>
            <p:cNvSpPr/>
            <p:nvPr/>
          </p:nvSpPr>
          <p:spPr>
            <a:xfrm>
              <a:off x="4047325" y="-1109100"/>
              <a:ext cx="682275" cy="887250"/>
            </a:xfrm>
            <a:custGeom>
              <a:rect b="b" l="l" r="r" t="t"/>
              <a:pathLst>
                <a:path extrusionOk="0" h="35490" w="27291">
                  <a:moveTo>
                    <a:pt x="17041" y="1"/>
                  </a:moveTo>
                  <a:lnTo>
                    <a:pt x="15065" y="3878"/>
                  </a:lnTo>
                  <a:lnTo>
                    <a:pt x="15707" y="4249"/>
                  </a:lnTo>
                  <a:lnTo>
                    <a:pt x="16350" y="4619"/>
                  </a:lnTo>
                  <a:lnTo>
                    <a:pt x="16942" y="5039"/>
                  </a:lnTo>
                  <a:lnTo>
                    <a:pt x="17510" y="5459"/>
                  </a:lnTo>
                  <a:lnTo>
                    <a:pt x="18078" y="5928"/>
                  </a:lnTo>
                  <a:lnTo>
                    <a:pt x="18597" y="6422"/>
                  </a:lnTo>
                  <a:lnTo>
                    <a:pt x="19091" y="6916"/>
                  </a:lnTo>
                  <a:lnTo>
                    <a:pt x="19560" y="7434"/>
                  </a:lnTo>
                  <a:lnTo>
                    <a:pt x="19980" y="7978"/>
                  </a:lnTo>
                  <a:lnTo>
                    <a:pt x="20400" y="8546"/>
                  </a:lnTo>
                  <a:lnTo>
                    <a:pt x="20770" y="9138"/>
                  </a:lnTo>
                  <a:lnTo>
                    <a:pt x="21141" y="9731"/>
                  </a:lnTo>
                  <a:lnTo>
                    <a:pt x="21462" y="10349"/>
                  </a:lnTo>
                  <a:lnTo>
                    <a:pt x="21733" y="10991"/>
                  </a:lnTo>
                  <a:lnTo>
                    <a:pt x="22005" y="11633"/>
                  </a:lnTo>
                  <a:lnTo>
                    <a:pt x="22227" y="12275"/>
                  </a:lnTo>
                  <a:lnTo>
                    <a:pt x="22425" y="12942"/>
                  </a:lnTo>
                  <a:lnTo>
                    <a:pt x="22598" y="13609"/>
                  </a:lnTo>
                  <a:lnTo>
                    <a:pt x="22721" y="14300"/>
                  </a:lnTo>
                  <a:lnTo>
                    <a:pt x="22845" y="14967"/>
                  </a:lnTo>
                  <a:lnTo>
                    <a:pt x="22894" y="15658"/>
                  </a:lnTo>
                  <a:lnTo>
                    <a:pt x="22944" y="16350"/>
                  </a:lnTo>
                  <a:lnTo>
                    <a:pt x="22944" y="17066"/>
                  </a:lnTo>
                  <a:lnTo>
                    <a:pt x="22919" y="17758"/>
                  </a:lnTo>
                  <a:lnTo>
                    <a:pt x="22845" y="18449"/>
                  </a:lnTo>
                  <a:lnTo>
                    <a:pt x="22746" y="19165"/>
                  </a:lnTo>
                  <a:lnTo>
                    <a:pt x="22598" y="19857"/>
                  </a:lnTo>
                  <a:lnTo>
                    <a:pt x="22425" y="20548"/>
                  </a:lnTo>
                  <a:lnTo>
                    <a:pt x="22227" y="21240"/>
                  </a:lnTo>
                  <a:lnTo>
                    <a:pt x="21980" y="21931"/>
                  </a:lnTo>
                  <a:lnTo>
                    <a:pt x="21684" y="22598"/>
                  </a:lnTo>
                  <a:lnTo>
                    <a:pt x="21363" y="23265"/>
                  </a:lnTo>
                  <a:lnTo>
                    <a:pt x="21017" y="23932"/>
                  </a:lnTo>
                  <a:lnTo>
                    <a:pt x="20647" y="24549"/>
                  </a:lnTo>
                  <a:lnTo>
                    <a:pt x="20227" y="25166"/>
                  </a:lnTo>
                  <a:lnTo>
                    <a:pt x="19782" y="25735"/>
                  </a:lnTo>
                  <a:lnTo>
                    <a:pt x="19338" y="26278"/>
                  </a:lnTo>
                  <a:lnTo>
                    <a:pt x="18844" y="26796"/>
                  </a:lnTo>
                  <a:lnTo>
                    <a:pt x="18350" y="27290"/>
                  </a:lnTo>
                  <a:lnTo>
                    <a:pt x="17807" y="27760"/>
                  </a:lnTo>
                  <a:lnTo>
                    <a:pt x="17263" y="28204"/>
                  </a:lnTo>
                  <a:lnTo>
                    <a:pt x="16695" y="28599"/>
                  </a:lnTo>
                  <a:lnTo>
                    <a:pt x="16127" y="28994"/>
                  </a:lnTo>
                  <a:lnTo>
                    <a:pt x="15510" y="29340"/>
                  </a:lnTo>
                  <a:lnTo>
                    <a:pt x="14892" y="29661"/>
                  </a:lnTo>
                  <a:lnTo>
                    <a:pt x="14275" y="29958"/>
                  </a:lnTo>
                  <a:lnTo>
                    <a:pt x="13633" y="30205"/>
                  </a:lnTo>
                  <a:lnTo>
                    <a:pt x="12991" y="30452"/>
                  </a:lnTo>
                  <a:lnTo>
                    <a:pt x="12324" y="30649"/>
                  </a:lnTo>
                  <a:lnTo>
                    <a:pt x="11657" y="30797"/>
                  </a:lnTo>
                  <a:lnTo>
                    <a:pt x="10966" y="30945"/>
                  </a:lnTo>
                  <a:lnTo>
                    <a:pt x="10274" y="31044"/>
                  </a:lnTo>
                  <a:lnTo>
                    <a:pt x="9583" y="31118"/>
                  </a:lnTo>
                  <a:lnTo>
                    <a:pt x="8891" y="31143"/>
                  </a:lnTo>
                  <a:lnTo>
                    <a:pt x="8200" y="31143"/>
                  </a:lnTo>
                  <a:lnTo>
                    <a:pt x="7508" y="31118"/>
                  </a:lnTo>
                  <a:lnTo>
                    <a:pt x="6792" y="31044"/>
                  </a:lnTo>
                  <a:lnTo>
                    <a:pt x="6101" y="30945"/>
                  </a:lnTo>
                  <a:lnTo>
                    <a:pt x="5409" y="30797"/>
                  </a:lnTo>
                  <a:lnTo>
                    <a:pt x="4718" y="30624"/>
                  </a:lnTo>
                  <a:lnTo>
                    <a:pt x="4026" y="30427"/>
                  </a:lnTo>
                  <a:lnTo>
                    <a:pt x="3335" y="30180"/>
                  </a:lnTo>
                  <a:lnTo>
                    <a:pt x="2643" y="29908"/>
                  </a:lnTo>
                  <a:lnTo>
                    <a:pt x="1976" y="29587"/>
                  </a:lnTo>
                  <a:lnTo>
                    <a:pt x="1" y="33465"/>
                  </a:lnTo>
                  <a:lnTo>
                    <a:pt x="890" y="33860"/>
                  </a:lnTo>
                  <a:lnTo>
                    <a:pt x="1754" y="34230"/>
                  </a:lnTo>
                  <a:lnTo>
                    <a:pt x="2643" y="34551"/>
                  </a:lnTo>
                  <a:lnTo>
                    <a:pt x="3557" y="34823"/>
                  </a:lnTo>
                  <a:lnTo>
                    <a:pt x="4446" y="35045"/>
                  </a:lnTo>
                  <a:lnTo>
                    <a:pt x="5360" y="35243"/>
                  </a:lnTo>
                  <a:lnTo>
                    <a:pt x="6273" y="35366"/>
                  </a:lnTo>
                  <a:lnTo>
                    <a:pt x="7187" y="35465"/>
                  </a:lnTo>
                  <a:lnTo>
                    <a:pt x="8101" y="35490"/>
                  </a:lnTo>
                  <a:lnTo>
                    <a:pt x="9015" y="35490"/>
                  </a:lnTo>
                  <a:lnTo>
                    <a:pt x="9904" y="35440"/>
                  </a:lnTo>
                  <a:lnTo>
                    <a:pt x="10818" y="35366"/>
                  </a:lnTo>
                  <a:lnTo>
                    <a:pt x="11707" y="35218"/>
                  </a:lnTo>
                  <a:lnTo>
                    <a:pt x="12596" y="35045"/>
                  </a:lnTo>
                  <a:lnTo>
                    <a:pt x="13460" y="34848"/>
                  </a:lnTo>
                  <a:lnTo>
                    <a:pt x="14324" y="34576"/>
                  </a:lnTo>
                  <a:lnTo>
                    <a:pt x="15189" y="34280"/>
                  </a:lnTo>
                  <a:lnTo>
                    <a:pt x="16004" y="33934"/>
                  </a:lnTo>
                  <a:lnTo>
                    <a:pt x="16819" y="33563"/>
                  </a:lnTo>
                  <a:lnTo>
                    <a:pt x="17634" y="33143"/>
                  </a:lnTo>
                  <a:lnTo>
                    <a:pt x="18399" y="32674"/>
                  </a:lnTo>
                  <a:lnTo>
                    <a:pt x="19165" y="32180"/>
                  </a:lnTo>
                  <a:lnTo>
                    <a:pt x="19906" y="31662"/>
                  </a:lnTo>
                  <a:lnTo>
                    <a:pt x="20622" y="31094"/>
                  </a:lnTo>
                  <a:lnTo>
                    <a:pt x="21314" y="30476"/>
                  </a:lnTo>
                  <a:lnTo>
                    <a:pt x="21956" y="29834"/>
                  </a:lnTo>
                  <a:lnTo>
                    <a:pt x="22598" y="29167"/>
                  </a:lnTo>
                  <a:lnTo>
                    <a:pt x="23190" y="28451"/>
                  </a:lnTo>
                  <a:lnTo>
                    <a:pt x="23759" y="27686"/>
                  </a:lnTo>
                  <a:lnTo>
                    <a:pt x="24302" y="26920"/>
                  </a:lnTo>
                  <a:lnTo>
                    <a:pt x="24796" y="26105"/>
                  </a:lnTo>
                  <a:lnTo>
                    <a:pt x="25240" y="25241"/>
                  </a:lnTo>
                  <a:lnTo>
                    <a:pt x="25660" y="24376"/>
                  </a:lnTo>
                  <a:lnTo>
                    <a:pt x="26031" y="23487"/>
                  </a:lnTo>
                  <a:lnTo>
                    <a:pt x="26352" y="22598"/>
                  </a:lnTo>
                  <a:lnTo>
                    <a:pt x="26623" y="21709"/>
                  </a:lnTo>
                  <a:lnTo>
                    <a:pt x="26846" y="20795"/>
                  </a:lnTo>
                  <a:lnTo>
                    <a:pt x="27018" y="19881"/>
                  </a:lnTo>
                  <a:lnTo>
                    <a:pt x="27167" y="18992"/>
                  </a:lnTo>
                  <a:lnTo>
                    <a:pt x="27241" y="18079"/>
                  </a:lnTo>
                  <a:lnTo>
                    <a:pt x="27290" y="17165"/>
                  </a:lnTo>
                  <a:lnTo>
                    <a:pt x="27290" y="16251"/>
                  </a:lnTo>
                  <a:lnTo>
                    <a:pt x="27241" y="15337"/>
                  </a:lnTo>
                  <a:lnTo>
                    <a:pt x="27142" y="14448"/>
                  </a:lnTo>
                  <a:lnTo>
                    <a:pt x="27018" y="13559"/>
                  </a:lnTo>
                  <a:lnTo>
                    <a:pt x="26846" y="12670"/>
                  </a:lnTo>
                  <a:lnTo>
                    <a:pt x="26623" y="11781"/>
                  </a:lnTo>
                  <a:lnTo>
                    <a:pt x="26376" y="10941"/>
                  </a:lnTo>
                  <a:lnTo>
                    <a:pt x="26080" y="10077"/>
                  </a:lnTo>
                  <a:lnTo>
                    <a:pt x="25734" y="9237"/>
                  </a:lnTo>
                  <a:lnTo>
                    <a:pt x="25364" y="8422"/>
                  </a:lnTo>
                  <a:lnTo>
                    <a:pt x="24944" y="7632"/>
                  </a:lnTo>
                  <a:lnTo>
                    <a:pt x="24475" y="6842"/>
                  </a:lnTo>
                  <a:lnTo>
                    <a:pt x="23981" y="6101"/>
                  </a:lnTo>
                  <a:lnTo>
                    <a:pt x="23462" y="5360"/>
                  </a:lnTo>
                  <a:lnTo>
                    <a:pt x="22869" y="4644"/>
                  </a:lnTo>
                  <a:lnTo>
                    <a:pt x="22277" y="3952"/>
                  </a:lnTo>
                  <a:lnTo>
                    <a:pt x="21635" y="3285"/>
                  </a:lnTo>
                  <a:lnTo>
                    <a:pt x="20943" y="2668"/>
                  </a:lnTo>
                  <a:lnTo>
                    <a:pt x="20227" y="2075"/>
                  </a:lnTo>
                  <a:lnTo>
                    <a:pt x="19486" y="1507"/>
                  </a:lnTo>
                  <a:lnTo>
                    <a:pt x="18696" y="964"/>
                  </a:lnTo>
                  <a:lnTo>
                    <a:pt x="17881" y="470"/>
                  </a:lnTo>
                  <a:lnTo>
                    <a:pt x="17041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025100" y="-373750"/>
              <a:ext cx="93875" cy="104975"/>
            </a:xfrm>
            <a:custGeom>
              <a:rect b="b" l="l" r="r" t="t"/>
              <a:pathLst>
                <a:path extrusionOk="0" h="4199" w="3755">
                  <a:moveTo>
                    <a:pt x="2001" y="0"/>
                  </a:moveTo>
                  <a:lnTo>
                    <a:pt x="1803" y="50"/>
                  </a:lnTo>
                  <a:lnTo>
                    <a:pt x="1630" y="99"/>
                  </a:lnTo>
                  <a:lnTo>
                    <a:pt x="1458" y="148"/>
                  </a:lnTo>
                  <a:lnTo>
                    <a:pt x="1285" y="247"/>
                  </a:lnTo>
                  <a:lnTo>
                    <a:pt x="1112" y="346"/>
                  </a:lnTo>
                  <a:lnTo>
                    <a:pt x="964" y="470"/>
                  </a:lnTo>
                  <a:lnTo>
                    <a:pt x="791" y="593"/>
                  </a:lnTo>
                  <a:lnTo>
                    <a:pt x="643" y="741"/>
                  </a:lnTo>
                  <a:lnTo>
                    <a:pt x="519" y="914"/>
                  </a:lnTo>
                  <a:lnTo>
                    <a:pt x="396" y="1087"/>
                  </a:lnTo>
                  <a:lnTo>
                    <a:pt x="297" y="1285"/>
                  </a:lnTo>
                  <a:lnTo>
                    <a:pt x="198" y="1482"/>
                  </a:lnTo>
                  <a:lnTo>
                    <a:pt x="124" y="1704"/>
                  </a:lnTo>
                  <a:lnTo>
                    <a:pt x="75" y="1902"/>
                  </a:lnTo>
                  <a:lnTo>
                    <a:pt x="25" y="2100"/>
                  </a:lnTo>
                  <a:lnTo>
                    <a:pt x="0" y="2322"/>
                  </a:lnTo>
                  <a:lnTo>
                    <a:pt x="0" y="2519"/>
                  </a:lnTo>
                  <a:lnTo>
                    <a:pt x="25" y="2717"/>
                  </a:lnTo>
                  <a:lnTo>
                    <a:pt x="50" y="2890"/>
                  </a:lnTo>
                  <a:lnTo>
                    <a:pt x="99" y="3087"/>
                  </a:lnTo>
                  <a:lnTo>
                    <a:pt x="173" y="3260"/>
                  </a:lnTo>
                  <a:lnTo>
                    <a:pt x="247" y="3408"/>
                  </a:lnTo>
                  <a:lnTo>
                    <a:pt x="346" y="3581"/>
                  </a:lnTo>
                  <a:lnTo>
                    <a:pt x="470" y="3705"/>
                  </a:lnTo>
                  <a:lnTo>
                    <a:pt x="593" y="3828"/>
                  </a:lnTo>
                  <a:lnTo>
                    <a:pt x="741" y="3952"/>
                  </a:lnTo>
                  <a:lnTo>
                    <a:pt x="890" y="4051"/>
                  </a:lnTo>
                  <a:lnTo>
                    <a:pt x="1062" y="4125"/>
                  </a:lnTo>
                  <a:lnTo>
                    <a:pt x="1235" y="4174"/>
                  </a:lnTo>
                  <a:lnTo>
                    <a:pt x="1408" y="4199"/>
                  </a:lnTo>
                  <a:lnTo>
                    <a:pt x="1779" y="4199"/>
                  </a:lnTo>
                  <a:lnTo>
                    <a:pt x="1951" y="4174"/>
                  </a:lnTo>
                  <a:lnTo>
                    <a:pt x="2149" y="4125"/>
                  </a:lnTo>
                  <a:lnTo>
                    <a:pt x="2322" y="4051"/>
                  </a:lnTo>
                  <a:lnTo>
                    <a:pt x="2495" y="3952"/>
                  </a:lnTo>
                  <a:lnTo>
                    <a:pt x="2668" y="3853"/>
                  </a:lnTo>
                  <a:lnTo>
                    <a:pt x="2816" y="3729"/>
                  </a:lnTo>
                  <a:lnTo>
                    <a:pt x="2964" y="3606"/>
                  </a:lnTo>
                  <a:lnTo>
                    <a:pt x="3112" y="3458"/>
                  </a:lnTo>
                  <a:lnTo>
                    <a:pt x="3260" y="3285"/>
                  </a:lnTo>
                  <a:lnTo>
                    <a:pt x="3384" y="3112"/>
                  </a:lnTo>
                  <a:lnTo>
                    <a:pt x="3483" y="2914"/>
                  </a:lnTo>
                  <a:lnTo>
                    <a:pt x="3581" y="2717"/>
                  </a:lnTo>
                  <a:lnTo>
                    <a:pt x="3656" y="2519"/>
                  </a:lnTo>
                  <a:lnTo>
                    <a:pt x="3705" y="2297"/>
                  </a:lnTo>
                  <a:lnTo>
                    <a:pt x="3730" y="2100"/>
                  </a:lnTo>
                  <a:lnTo>
                    <a:pt x="3754" y="1902"/>
                  </a:lnTo>
                  <a:lnTo>
                    <a:pt x="3754" y="1680"/>
                  </a:lnTo>
                  <a:lnTo>
                    <a:pt x="3754" y="1507"/>
                  </a:lnTo>
                  <a:lnTo>
                    <a:pt x="3705" y="1309"/>
                  </a:lnTo>
                  <a:lnTo>
                    <a:pt x="3656" y="1112"/>
                  </a:lnTo>
                  <a:lnTo>
                    <a:pt x="3606" y="939"/>
                  </a:lnTo>
                  <a:lnTo>
                    <a:pt x="3507" y="791"/>
                  </a:lnTo>
                  <a:lnTo>
                    <a:pt x="3409" y="642"/>
                  </a:lnTo>
                  <a:lnTo>
                    <a:pt x="3310" y="494"/>
                  </a:lnTo>
                  <a:lnTo>
                    <a:pt x="3186" y="371"/>
                  </a:lnTo>
                  <a:lnTo>
                    <a:pt x="3038" y="247"/>
                  </a:lnTo>
                  <a:lnTo>
                    <a:pt x="2865" y="173"/>
                  </a:lnTo>
                  <a:lnTo>
                    <a:pt x="2692" y="99"/>
                  </a:lnTo>
                  <a:lnTo>
                    <a:pt x="2519" y="50"/>
                  </a:lnTo>
                  <a:lnTo>
                    <a:pt x="234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401725" y="-1112800"/>
              <a:ext cx="93875" cy="104975"/>
            </a:xfrm>
            <a:custGeom>
              <a:rect b="b" l="l" r="r" t="t"/>
              <a:pathLst>
                <a:path extrusionOk="0" h="4199" w="3755">
                  <a:moveTo>
                    <a:pt x="1976" y="1"/>
                  </a:moveTo>
                  <a:lnTo>
                    <a:pt x="1803" y="25"/>
                  </a:lnTo>
                  <a:lnTo>
                    <a:pt x="1630" y="75"/>
                  </a:lnTo>
                  <a:lnTo>
                    <a:pt x="1457" y="149"/>
                  </a:lnTo>
                  <a:lnTo>
                    <a:pt x="1284" y="248"/>
                  </a:lnTo>
                  <a:lnTo>
                    <a:pt x="1112" y="346"/>
                  </a:lnTo>
                  <a:lnTo>
                    <a:pt x="939" y="470"/>
                  </a:lnTo>
                  <a:lnTo>
                    <a:pt x="791" y="593"/>
                  </a:lnTo>
                  <a:lnTo>
                    <a:pt x="642" y="741"/>
                  </a:lnTo>
                  <a:lnTo>
                    <a:pt x="519" y="914"/>
                  </a:lnTo>
                  <a:lnTo>
                    <a:pt x="395" y="1087"/>
                  </a:lnTo>
                  <a:lnTo>
                    <a:pt x="272" y="1285"/>
                  </a:lnTo>
                  <a:lnTo>
                    <a:pt x="198" y="1482"/>
                  </a:lnTo>
                  <a:lnTo>
                    <a:pt x="124" y="1705"/>
                  </a:lnTo>
                  <a:lnTo>
                    <a:pt x="50" y="1902"/>
                  </a:lnTo>
                  <a:lnTo>
                    <a:pt x="25" y="2100"/>
                  </a:lnTo>
                  <a:lnTo>
                    <a:pt x="0" y="2297"/>
                  </a:lnTo>
                  <a:lnTo>
                    <a:pt x="0" y="2520"/>
                  </a:lnTo>
                  <a:lnTo>
                    <a:pt x="25" y="2692"/>
                  </a:lnTo>
                  <a:lnTo>
                    <a:pt x="50" y="2890"/>
                  </a:lnTo>
                  <a:lnTo>
                    <a:pt x="99" y="3088"/>
                  </a:lnTo>
                  <a:lnTo>
                    <a:pt x="173" y="3261"/>
                  </a:lnTo>
                  <a:lnTo>
                    <a:pt x="247" y="3409"/>
                  </a:lnTo>
                  <a:lnTo>
                    <a:pt x="346" y="3557"/>
                  </a:lnTo>
                  <a:lnTo>
                    <a:pt x="470" y="3705"/>
                  </a:lnTo>
                  <a:lnTo>
                    <a:pt x="593" y="3829"/>
                  </a:lnTo>
                  <a:lnTo>
                    <a:pt x="741" y="3952"/>
                  </a:lnTo>
                  <a:lnTo>
                    <a:pt x="889" y="4026"/>
                  </a:lnTo>
                  <a:lnTo>
                    <a:pt x="1062" y="4100"/>
                  </a:lnTo>
                  <a:lnTo>
                    <a:pt x="1235" y="4150"/>
                  </a:lnTo>
                  <a:lnTo>
                    <a:pt x="1408" y="4199"/>
                  </a:lnTo>
                  <a:lnTo>
                    <a:pt x="1778" y="4199"/>
                  </a:lnTo>
                  <a:lnTo>
                    <a:pt x="1951" y="4150"/>
                  </a:lnTo>
                  <a:lnTo>
                    <a:pt x="2124" y="4100"/>
                  </a:lnTo>
                  <a:lnTo>
                    <a:pt x="2297" y="4051"/>
                  </a:lnTo>
                  <a:lnTo>
                    <a:pt x="2470" y="3952"/>
                  </a:lnTo>
                  <a:lnTo>
                    <a:pt x="2643" y="3853"/>
                  </a:lnTo>
                  <a:lnTo>
                    <a:pt x="2816" y="3730"/>
                  </a:lnTo>
                  <a:lnTo>
                    <a:pt x="2964" y="3606"/>
                  </a:lnTo>
                  <a:lnTo>
                    <a:pt x="3112" y="3458"/>
                  </a:lnTo>
                  <a:lnTo>
                    <a:pt x="3236" y="3285"/>
                  </a:lnTo>
                  <a:lnTo>
                    <a:pt x="3359" y="3112"/>
                  </a:lnTo>
                  <a:lnTo>
                    <a:pt x="3482" y="2915"/>
                  </a:lnTo>
                  <a:lnTo>
                    <a:pt x="3557" y="2717"/>
                  </a:lnTo>
                  <a:lnTo>
                    <a:pt x="3631" y="2495"/>
                  </a:lnTo>
                  <a:lnTo>
                    <a:pt x="3705" y="2297"/>
                  </a:lnTo>
                  <a:lnTo>
                    <a:pt x="3729" y="2100"/>
                  </a:lnTo>
                  <a:lnTo>
                    <a:pt x="3754" y="1877"/>
                  </a:lnTo>
                  <a:lnTo>
                    <a:pt x="3754" y="1680"/>
                  </a:lnTo>
                  <a:lnTo>
                    <a:pt x="3729" y="1482"/>
                  </a:lnTo>
                  <a:lnTo>
                    <a:pt x="3705" y="1309"/>
                  </a:lnTo>
                  <a:lnTo>
                    <a:pt x="3655" y="1112"/>
                  </a:lnTo>
                  <a:lnTo>
                    <a:pt x="3581" y="939"/>
                  </a:lnTo>
                  <a:lnTo>
                    <a:pt x="3507" y="791"/>
                  </a:lnTo>
                  <a:lnTo>
                    <a:pt x="3408" y="618"/>
                  </a:lnTo>
                  <a:lnTo>
                    <a:pt x="3285" y="494"/>
                  </a:lnTo>
                  <a:lnTo>
                    <a:pt x="3161" y="371"/>
                  </a:lnTo>
                  <a:lnTo>
                    <a:pt x="3013" y="248"/>
                  </a:lnTo>
                  <a:lnTo>
                    <a:pt x="2865" y="149"/>
                  </a:lnTo>
                  <a:lnTo>
                    <a:pt x="2692" y="75"/>
                  </a:lnTo>
                  <a:lnTo>
                    <a:pt x="2519" y="25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6"/>
          <p:cNvGrpSpPr/>
          <p:nvPr/>
        </p:nvGrpSpPr>
        <p:grpSpPr>
          <a:xfrm>
            <a:off x="-449102" y="-468652"/>
            <a:ext cx="1355497" cy="1270466"/>
            <a:chOff x="8195600" y="-957775"/>
            <a:chExt cx="895900" cy="839700"/>
          </a:xfrm>
        </p:grpSpPr>
        <p:sp>
          <p:nvSpPr>
            <p:cNvPr id="131" name="Google Shape;131;p6"/>
            <p:cNvSpPr/>
            <p:nvPr/>
          </p:nvSpPr>
          <p:spPr>
            <a:xfrm>
              <a:off x="8195600" y="-957775"/>
              <a:ext cx="895900" cy="839700"/>
            </a:xfrm>
            <a:custGeom>
              <a:rect b="b" l="l" r="r" t="t"/>
              <a:pathLst>
                <a:path extrusionOk="0" h="33588" w="35836">
                  <a:moveTo>
                    <a:pt x="21882" y="1334"/>
                  </a:moveTo>
                  <a:lnTo>
                    <a:pt x="22524" y="1358"/>
                  </a:lnTo>
                  <a:lnTo>
                    <a:pt x="23141" y="1433"/>
                  </a:lnTo>
                  <a:lnTo>
                    <a:pt x="23758" y="1531"/>
                  </a:lnTo>
                  <a:lnTo>
                    <a:pt x="24351" y="1704"/>
                  </a:lnTo>
                  <a:lnTo>
                    <a:pt x="24944" y="1902"/>
                  </a:lnTo>
                  <a:lnTo>
                    <a:pt x="25512" y="2173"/>
                  </a:lnTo>
                  <a:lnTo>
                    <a:pt x="26055" y="2470"/>
                  </a:lnTo>
                  <a:lnTo>
                    <a:pt x="26574" y="2816"/>
                  </a:lnTo>
                  <a:lnTo>
                    <a:pt x="27092" y="3211"/>
                  </a:lnTo>
                  <a:lnTo>
                    <a:pt x="27562" y="3655"/>
                  </a:lnTo>
                  <a:lnTo>
                    <a:pt x="27982" y="4124"/>
                  </a:lnTo>
                  <a:lnTo>
                    <a:pt x="28377" y="4668"/>
                  </a:lnTo>
                  <a:lnTo>
                    <a:pt x="28747" y="5211"/>
                  </a:lnTo>
                  <a:lnTo>
                    <a:pt x="28920" y="5557"/>
                  </a:lnTo>
                  <a:lnTo>
                    <a:pt x="29093" y="5903"/>
                  </a:lnTo>
                  <a:lnTo>
                    <a:pt x="29241" y="6273"/>
                  </a:lnTo>
                  <a:lnTo>
                    <a:pt x="29365" y="6619"/>
                  </a:lnTo>
                  <a:lnTo>
                    <a:pt x="29439" y="6792"/>
                  </a:lnTo>
                  <a:lnTo>
                    <a:pt x="29537" y="7162"/>
                  </a:lnTo>
                  <a:lnTo>
                    <a:pt x="29612" y="7508"/>
                  </a:lnTo>
                  <a:lnTo>
                    <a:pt x="29686" y="7878"/>
                  </a:lnTo>
                  <a:lnTo>
                    <a:pt x="29735" y="8249"/>
                  </a:lnTo>
                  <a:lnTo>
                    <a:pt x="29241" y="8076"/>
                  </a:lnTo>
                  <a:lnTo>
                    <a:pt x="28722" y="7952"/>
                  </a:lnTo>
                  <a:lnTo>
                    <a:pt x="28229" y="7854"/>
                  </a:lnTo>
                  <a:lnTo>
                    <a:pt x="27710" y="7780"/>
                  </a:lnTo>
                  <a:lnTo>
                    <a:pt x="27043" y="7730"/>
                  </a:lnTo>
                  <a:lnTo>
                    <a:pt x="26376" y="7730"/>
                  </a:lnTo>
                  <a:lnTo>
                    <a:pt x="25734" y="7780"/>
                  </a:lnTo>
                  <a:lnTo>
                    <a:pt x="25067" y="7878"/>
                  </a:lnTo>
                  <a:lnTo>
                    <a:pt x="24425" y="8027"/>
                  </a:lnTo>
                  <a:lnTo>
                    <a:pt x="23783" y="8224"/>
                  </a:lnTo>
                  <a:lnTo>
                    <a:pt x="23166" y="8446"/>
                  </a:lnTo>
                  <a:lnTo>
                    <a:pt x="22573" y="8743"/>
                  </a:lnTo>
                  <a:lnTo>
                    <a:pt x="22499" y="8051"/>
                  </a:lnTo>
                  <a:lnTo>
                    <a:pt x="22400" y="7360"/>
                  </a:lnTo>
                  <a:lnTo>
                    <a:pt x="22252" y="6718"/>
                  </a:lnTo>
                  <a:lnTo>
                    <a:pt x="22054" y="6075"/>
                  </a:lnTo>
                  <a:lnTo>
                    <a:pt x="21807" y="5433"/>
                  </a:lnTo>
                  <a:lnTo>
                    <a:pt x="21511" y="4841"/>
                  </a:lnTo>
                  <a:lnTo>
                    <a:pt x="21190" y="4273"/>
                  </a:lnTo>
                  <a:lnTo>
                    <a:pt x="20820" y="3729"/>
                  </a:lnTo>
                  <a:lnTo>
                    <a:pt x="20424" y="3235"/>
                  </a:lnTo>
                  <a:lnTo>
                    <a:pt x="20005" y="2766"/>
                  </a:lnTo>
                  <a:lnTo>
                    <a:pt x="19535" y="2346"/>
                  </a:lnTo>
                  <a:lnTo>
                    <a:pt x="19041" y="1926"/>
                  </a:lnTo>
                  <a:lnTo>
                    <a:pt x="19535" y="1754"/>
                  </a:lnTo>
                  <a:lnTo>
                    <a:pt x="20005" y="1605"/>
                  </a:lnTo>
                  <a:lnTo>
                    <a:pt x="20622" y="1457"/>
                  </a:lnTo>
                  <a:lnTo>
                    <a:pt x="21264" y="1383"/>
                  </a:lnTo>
                  <a:lnTo>
                    <a:pt x="21882" y="1334"/>
                  </a:lnTo>
                  <a:close/>
                  <a:moveTo>
                    <a:pt x="13460" y="1358"/>
                  </a:moveTo>
                  <a:lnTo>
                    <a:pt x="14003" y="1383"/>
                  </a:lnTo>
                  <a:lnTo>
                    <a:pt x="14547" y="1433"/>
                  </a:lnTo>
                  <a:lnTo>
                    <a:pt x="15065" y="1531"/>
                  </a:lnTo>
                  <a:lnTo>
                    <a:pt x="15584" y="1655"/>
                  </a:lnTo>
                  <a:lnTo>
                    <a:pt x="15979" y="1778"/>
                  </a:lnTo>
                  <a:lnTo>
                    <a:pt x="16399" y="1926"/>
                  </a:lnTo>
                  <a:lnTo>
                    <a:pt x="16053" y="2223"/>
                  </a:lnTo>
                  <a:lnTo>
                    <a:pt x="15732" y="2519"/>
                  </a:lnTo>
                  <a:lnTo>
                    <a:pt x="15411" y="2816"/>
                  </a:lnTo>
                  <a:lnTo>
                    <a:pt x="15115" y="3137"/>
                  </a:lnTo>
                  <a:lnTo>
                    <a:pt x="14868" y="3458"/>
                  </a:lnTo>
                  <a:lnTo>
                    <a:pt x="14645" y="3754"/>
                  </a:lnTo>
                  <a:lnTo>
                    <a:pt x="14423" y="4075"/>
                  </a:lnTo>
                  <a:lnTo>
                    <a:pt x="14201" y="4396"/>
                  </a:lnTo>
                  <a:lnTo>
                    <a:pt x="14003" y="4742"/>
                  </a:lnTo>
                  <a:lnTo>
                    <a:pt x="13830" y="5088"/>
                  </a:lnTo>
                  <a:lnTo>
                    <a:pt x="13682" y="5433"/>
                  </a:lnTo>
                  <a:lnTo>
                    <a:pt x="13534" y="5779"/>
                  </a:lnTo>
                  <a:lnTo>
                    <a:pt x="13386" y="6150"/>
                  </a:lnTo>
                  <a:lnTo>
                    <a:pt x="13287" y="6520"/>
                  </a:lnTo>
                  <a:lnTo>
                    <a:pt x="13188" y="6890"/>
                  </a:lnTo>
                  <a:lnTo>
                    <a:pt x="13090" y="7261"/>
                  </a:lnTo>
                  <a:lnTo>
                    <a:pt x="13016" y="7631"/>
                  </a:lnTo>
                  <a:lnTo>
                    <a:pt x="12966" y="8027"/>
                  </a:lnTo>
                  <a:lnTo>
                    <a:pt x="12941" y="8397"/>
                  </a:lnTo>
                  <a:lnTo>
                    <a:pt x="12917" y="8792"/>
                  </a:lnTo>
                  <a:lnTo>
                    <a:pt x="12373" y="8570"/>
                  </a:lnTo>
                  <a:lnTo>
                    <a:pt x="11830" y="8372"/>
                  </a:lnTo>
                  <a:lnTo>
                    <a:pt x="11287" y="8224"/>
                  </a:lnTo>
                  <a:lnTo>
                    <a:pt x="10743" y="8101"/>
                  </a:lnTo>
                  <a:lnTo>
                    <a:pt x="10200" y="8027"/>
                  </a:lnTo>
                  <a:lnTo>
                    <a:pt x="9657" y="7977"/>
                  </a:lnTo>
                  <a:lnTo>
                    <a:pt x="9089" y="7952"/>
                  </a:lnTo>
                  <a:lnTo>
                    <a:pt x="8545" y="7977"/>
                  </a:lnTo>
                  <a:lnTo>
                    <a:pt x="7829" y="8051"/>
                  </a:lnTo>
                  <a:lnTo>
                    <a:pt x="7113" y="8199"/>
                  </a:lnTo>
                  <a:lnTo>
                    <a:pt x="6397" y="8372"/>
                  </a:lnTo>
                  <a:lnTo>
                    <a:pt x="5705" y="8619"/>
                  </a:lnTo>
                  <a:lnTo>
                    <a:pt x="5779" y="8027"/>
                  </a:lnTo>
                  <a:lnTo>
                    <a:pt x="5878" y="7434"/>
                  </a:lnTo>
                  <a:lnTo>
                    <a:pt x="6051" y="6792"/>
                  </a:lnTo>
                  <a:lnTo>
                    <a:pt x="6273" y="6174"/>
                  </a:lnTo>
                  <a:lnTo>
                    <a:pt x="6545" y="5582"/>
                  </a:lnTo>
                  <a:lnTo>
                    <a:pt x="6866" y="5038"/>
                  </a:lnTo>
                  <a:lnTo>
                    <a:pt x="7237" y="4495"/>
                  </a:lnTo>
                  <a:lnTo>
                    <a:pt x="7632" y="4001"/>
                  </a:lnTo>
                  <a:lnTo>
                    <a:pt x="8076" y="3532"/>
                  </a:lnTo>
                  <a:lnTo>
                    <a:pt x="8570" y="3087"/>
                  </a:lnTo>
                  <a:lnTo>
                    <a:pt x="9089" y="2717"/>
                  </a:lnTo>
                  <a:lnTo>
                    <a:pt x="9632" y="2371"/>
                  </a:lnTo>
                  <a:lnTo>
                    <a:pt x="10225" y="2075"/>
                  </a:lnTo>
                  <a:lnTo>
                    <a:pt x="10818" y="1828"/>
                  </a:lnTo>
                  <a:lnTo>
                    <a:pt x="11460" y="1630"/>
                  </a:lnTo>
                  <a:lnTo>
                    <a:pt x="12102" y="1482"/>
                  </a:lnTo>
                  <a:lnTo>
                    <a:pt x="12423" y="1433"/>
                  </a:lnTo>
                  <a:lnTo>
                    <a:pt x="12769" y="1383"/>
                  </a:lnTo>
                  <a:lnTo>
                    <a:pt x="13114" y="1358"/>
                  </a:lnTo>
                  <a:close/>
                  <a:moveTo>
                    <a:pt x="31044" y="10397"/>
                  </a:moveTo>
                  <a:lnTo>
                    <a:pt x="31365" y="10620"/>
                  </a:lnTo>
                  <a:lnTo>
                    <a:pt x="31661" y="10842"/>
                  </a:lnTo>
                  <a:lnTo>
                    <a:pt x="31958" y="11089"/>
                  </a:lnTo>
                  <a:lnTo>
                    <a:pt x="32229" y="11361"/>
                  </a:lnTo>
                  <a:lnTo>
                    <a:pt x="32649" y="11830"/>
                  </a:lnTo>
                  <a:lnTo>
                    <a:pt x="33044" y="12324"/>
                  </a:lnTo>
                  <a:lnTo>
                    <a:pt x="33390" y="12867"/>
                  </a:lnTo>
                  <a:lnTo>
                    <a:pt x="33686" y="13410"/>
                  </a:lnTo>
                  <a:lnTo>
                    <a:pt x="33958" y="13978"/>
                  </a:lnTo>
                  <a:lnTo>
                    <a:pt x="34156" y="14571"/>
                  </a:lnTo>
                  <a:lnTo>
                    <a:pt x="34304" y="15164"/>
                  </a:lnTo>
                  <a:lnTo>
                    <a:pt x="34427" y="15781"/>
                  </a:lnTo>
                  <a:lnTo>
                    <a:pt x="34477" y="16399"/>
                  </a:lnTo>
                  <a:lnTo>
                    <a:pt x="34501" y="17041"/>
                  </a:lnTo>
                  <a:lnTo>
                    <a:pt x="34452" y="17658"/>
                  </a:lnTo>
                  <a:lnTo>
                    <a:pt x="34353" y="18300"/>
                  </a:lnTo>
                  <a:lnTo>
                    <a:pt x="34205" y="18918"/>
                  </a:lnTo>
                  <a:lnTo>
                    <a:pt x="34007" y="19535"/>
                  </a:lnTo>
                  <a:lnTo>
                    <a:pt x="33761" y="20128"/>
                  </a:lnTo>
                  <a:lnTo>
                    <a:pt x="33464" y="20721"/>
                  </a:lnTo>
                  <a:lnTo>
                    <a:pt x="33143" y="21214"/>
                  </a:lnTo>
                  <a:lnTo>
                    <a:pt x="32797" y="21684"/>
                  </a:lnTo>
                  <a:lnTo>
                    <a:pt x="32427" y="22128"/>
                  </a:lnTo>
                  <a:lnTo>
                    <a:pt x="32032" y="22523"/>
                  </a:lnTo>
                  <a:lnTo>
                    <a:pt x="31760" y="22746"/>
                  </a:lnTo>
                  <a:lnTo>
                    <a:pt x="31488" y="22968"/>
                  </a:lnTo>
                  <a:lnTo>
                    <a:pt x="31414" y="22449"/>
                  </a:lnTo>
                  <a:lnTo>
                    <a:pt x="31291" y="21931"/>
                  </a:lnTo>
                  <a:lnTo>
                    <a:pt x="31118" y="21412"/>
                  </a:lnTo>
                  <a:lnTo>
                    <a:pt x="30945" y="20918"/>
                  </a:lnTo>
                  <a:lnTo>
                    <a:pt x="30649" y="20251"/>
                  </a:lnTo>
                  <a:lnTo>
                    <a:pt x="30303" y="19609"/>
                  </a:lnTo>
                  <a:lnTo>
                    <a:pt x="29908" y="18992"/>
                  </a:lnTo>
                  <a:lnTo>
                    <a:pt x="29463" y="18424"/>
                  </a:lnTo>
                  <a:lnTo>
                    <a:pt x="28994" y="17880"/>
                  </a:lnTo>
                  <a:lnTo>
                    <a:pt x="28451" y="17387"/>
                  </a:lnTo>
                  <a:lnTo>
                    <a:pt x="27907" y="16942"/>
                  </a:lnTo>
                  <a:lnTo>
                    <a:pt x="27290" y="16547"/>
                  </a:lnTo>
                  <a:lnTo>
                    <a:pt x="27784" y="16152"/>
                  </a:lnTo>
                  <a:lnTo>
                    <a:pt x="28253" y="15757"/>
                  </a:lnTo>
                  <a:lnTo>
                    <a:pt x="28698" y="15312"/>
                  </a:lnTo>
                  <a:lnTo>
                    <a:pt x="29093" y="14867"/>
                  </a:lnTo>
                  <a:lnTo>
                    <a:pt x="29439" y="14398"/>
                  </a:lnTo>
                  <a:lnTo>
                    <a:pt x="29784" y="13880"/>
                  </a:lnTo>
                  <a:lnTo>
                    <a:pt x="30081" y="13386"/>
                  </a:lnTo>
                  <a:lnTo>
                    <a:pt x="30328" y="12842"/>
                  </a:lnTo>
                  <a:lnTo>
                    <a:pt x="30575" y="12250"/>
                  </a:lnTo>
                  <a:lnTo>
                    <a:pt x="30772" y="11632"/>
                  </a:lnTo>
                  <a:lnTo>
                    <a:pt x="30920" y="11015"/>
                  </a:lnTo>
                  <a:lnTo>
                    <a:pt x="31044" y="10397"/>
                  </a:lnTo>
                  <a:close/>
                  <a:moveTo>
                    <a:pt x="4495" y="10842"/>
                  </a:moveTo>
                  <a:lnTo>
                    <a:pt x="4594" y="11262"/>
                  </a:lnTo>
                  <a:lnTo>
                    <a:pt x="4718" y="11682"/>
                  </a:lnTo>
                  <a:lnTo>
                    <a:pt x="4841" y="12077"/>
                  </a:lnTo>
                  <a:lnTo>
                    <a:pt x="4989" y="12497"/>
                  </a:lnTo>
                  <a:lnTo>
                    <a:pt x="5286" y="13139"/>
                  </a:lnTo>
                  <a:lnTo>
                    <a:pt x="5607" y="13756"/>
                  </a:lnTo>
                  <a:lnTo>
                    <a:pt x="6002" y="14349"/>
                  </a:lnTo>
                  <a:lnTo>
                    <a:pt x="6422" y="14917"/>
                  </a:lnTo>
                  <a:lnTo>
                    <a:pt x="6891" y="15435"/>
                  </a:lnTo>
                  <a:lnTo>
                    <a:pt x="7385" y="15929"/>
                  </a:lnTo>
                  <a:lnTo>
                    <a:pt x="7953" y="16374"/>
                  </a:lnTo>
                  <a:lnTo>
                    <a:pt x="8521" y="16794"/>
                  </a:lnTo>
                  <a:lnTo>
                    <a:pt x="7928" y="17189"/>
                  </a:lnTo>
                  <a:lnTo>
                    <a:pt x="7409" y="17633"/>
                  </a:lnTo>
                  <a:lnTo>
                    <a:pt x="6891" y="18103"/>
                  </a:lnTo>
                  <a:lnTo>
                    <a:pt x="6446" y="18597"/>
                  </a:lnTo>
                  <a:lnTo>
                    <a:pt x="6026" y="19140"/>
                  </a:lnTo>
                  <a:lnTo>
                    <a:pt x="5656" y="19683"/>
                  </a:lnTo>
                  <a:lnTo>
                    <a:pt x="5335" y="20276"/>
                  </a:lnTo>
                  <a:lnTo>
                    <a:pt x="5039" y="20869"/>
                  </a:lnTo>
                  <a:lnTo>
                    <a:pt x="4816" y="21437"/>
                  </a:lnTo>
                  <a:lnTo>
                    <a:pt x="4643" y="22029"/>
                  </a:lnTo>
                  <a:lnTo>
                    <a:pt x="4495" y="22622"/>
                  </a:lnTo>
                  <a:lnTo>
                    <a:pt x="4372" y="23240"/>
                  </a:lnTo>
                  <a:lnTo>
                    <a:pt x="4100" y="23017"/>
                  </a:lnTo>
                  <a:lnTo>
                    <a:pt x="3853" y="22795"/>
                  </a:lnTo>
                  <a:lnTo>
                    <a:pt x="3606" y="22548"/>
                  </a:lnTo>
                  <a:lnTo>
                    <a:pt x="3359" y="22301"/>
                  </a:lnTo>
                  <a:lnTo>
                    <a:pt x="3137" y="22054"/>
                  </a:lnTo>
                  <a:lnTo>
                    <a:pt x="2742" y="21511"/>
                  </a:lnTo>
                  <a:lnTo>
                    <a:pt x="2371" y="20943"/>
                  </a:lnTo>
                  <a:lnTo>
                    <a:pt x="2075" y="20350"/>
                  </a:lnTo>
                  <a:lnTo>
                    <a:pt x="1828" y="19733"/>
                  </a:lnTo>
                  <a:lnTo>
                    <a:pt x="1630" y="19115"/>
                  </a:lnTo>
                  <a:lnTo>
                    <a:pt x="1482" y="18448"/>
                  </a:lnTo>
                  <a:lnTo>
                    <a:pt x="1383" y="17806"/>
                  </a:lnTo>
                  <a:lnTo>
                    <a:pt x="1359" y="17140"/>
                  </a:lnTo>
                  <a:lnTo>
                    <a:pt x="1383" y="16473"/>
                  </a:lnTo>
                  <a:lnTo>
                    <a:pt x="1458" y="15781"/>
                  </a:lnTo>
                  <a:lnTo>
                    <a:pt x="1507" y="15460"/>
                  </a:lnTo>
                  <a:lnTo>
                    <a:pt x="1606" y="15139"/>
                  </a:lnTo>
                  <a:lnTo>
                    <a:pt x="1680" y="14793"/>
                  </a:lnTo>
                  <a:lnTo>
                    <a:pt x="1803" y="14472"/>
                  </a:lnTo>
                  <a:lnTo>
                    <a:pt x="1927" y="14151"/>
                  </a:lnTo>
                  <a:lnTo>
                    <a:pt x="2050" y="13830"/>
                  </a:lnTo>
                  <a:lnTo>
                    <a:pt x="2223" y="13509"/>
                  </a:lnTo>
                  <a:lnTo>
                    <a:pt x="2396" y="13188"/>
                  </a:lnTo>
                  <a:lnTo>
                    <a:pt x="2668" y="12744"/>
                  </a:lnTo>
                  <a:lnTo>
                    <a:pt x="2964" y="12348"/>
                  </a:lnTo>
                  <a:lnTo>
                    <a:pt x="3285" y="11953"/>
                  </a:lnTo>
                  <a:lnTo>
                    <a:pt x="3631" y="11583"/>
                  </a:lnTo>
                  <a:lnTo>
                    <a:pt x="4051" y="11188"/>
                  </a:lnTo>
                  <a:lnTo>
                    <a:pt x="4495" y="10842"/>
                  </a:lnTo>
                  <a:close/>
                  <a:moveTo>
                    <a:pt x="17733" y="2643"/>
                  </a:moveTo>
                  <a:lnTo>
                    <a:pt x="18251" y="3013"/>
                  </a:lnTo>
                  <a:lnTo>
                    <a:pt x="18720" y="3433"/>
                  </a:lnTo>
                  <a:lnTo>
                    <a:pt x="19165" y="3878"/>
                  </a:lnTo>
                  <a:lnTo>
                    <a:pt x="19585" y="4371"/>
                  </a:lnTo>
                  <a:lnTo>
                    <a:pt x="19955" y="4890"/>
                  </a:lnTo>
                  <a:lnTo>
                    <a:pt x="20301" y="5433"/>
                  </a:lnTo>
                  <a:lnTo>
                    <a:pt x="20573" y="6001"/>
                  </a:lnTo>
                  <a:lnTo>
                    <a:pt x="20820" y="6619"/>
                  </a:lnTo>
                  <a:lnTo>
                    <a:pt x="20992" y="7212"/>
                  </a:lnTo>
                  <a:lnTo>
                    <a:pt x="21116" y="7829"/>
                  </a:lnTo>
                  <a:lnTo>
                    <a:pt x="21190" y="8471"/>
                  </a:lnTo>
                  <a:lnTo>
                    <a:pt x="21215" y="9138"/>
                  </a:lnTo>
                  <a:lnTo>
                    <a:pt x="21215" y="9459"/>
                  </a:lnTo>
                  <a:lnTo>
                    <a:pt x="21585" y="9632"/>
                  </a:lnTo>
                  <a:lnTo>
                    <a:pt x="21931" y="9829"/>
                  </a:lnTo>
                  <a:lnTo>
                    <a:pt x="22277" y="10027"/>
                  </a:lnTo>
                  <a:lnTo>
                    <a:pt x="22622" y="10249"/>
                  </a:lnTo>
                  <a:lnTo>
                    <a:pt x="22919" y="10076"/>
                  </a:lnTo>
                  <a:lnTo>
                    <a:pt x="23240" y="9903"/>
                  </a:lnTo>
                  <a:lnTo>
                    <a:pt x="23536" y="9755"/>
                  </a:lnTo>
                  <a:lnTo>
                    <a:pt x="23857" y="9632"/>
                  </a:lnTo>
                  <a:lnTo>
                    <a:pt x="24203" y="9508"/>
                  </a:lnTo>
                  <a:lnTo>
                    <a:pt x="24524" y="9410"/>
                  </a:lnTo>
                  <a:lnTo>
                    <a:pt x="24870" y="9311"/>
                  </a:lnTo>
                  <a:lnTo>
                    <a:pt x="25216" y="9237"/>
                  </a:lnTo>
                  <a:lnTo>
                    <a:pt x="25759" y="9138"/>
                  </a:lnTo>
                  <a:lnTo>
                    <a:pt x="26352" y="9088"/>
                  </a:lnTo>
                  <a:lnTo>
                    <a:pt x="26920" y="9088"/>
                  </a:lnTo>
                  <a:lnTo>
                    <a:pt x="27488" y="9113"/>
                  </a:lnTo>
                  <a:lnTo>
                    <a:pt x="28056" y="9187"/>
                  </a:lnTo>
                  <a:lnTo>
                    <a:pt x="28648" y="9311"/>
                  </a:lnTo>
                  <a:lnTo>
                    <a:pt x="29192" y="9484"/>
                  </a:lnTo>
                  <a:lnTo>
                    <a:pt x="29760" y="9706"/>
                  </a:lnTo>
                  <a:lnTo>
                    <a:pt x="29686" y="10323"/>
                  </a:lnTo>
                  <a:lnTo>
                    <a:pt x="29562" y="10965"/>
                  </a:lnTo>
                  <a:lnTo>
                    <a:pt x="29389" y="11558"/>
                  </a:lnTo>
                  <a:lnTo>
                    <a:pt x="29167" y="12151"/>
                  </a:lnTo>
                  <a:lnTo>
                    <a:pt x="28895" y="12744"/>
                  </a:lnTo>
                  <a:lnTo>
                    <a:pt x="28550" y="13287"/>
                  </a:lnTo>
                  <a:lnTo>
                    <a:pt x="28204" y="13806"/>
                  </a:lnTo>
                  <a:lnTo>
                    <a:pt x="27784" y="14324"/>
                  </a:lnTo>
                  <a:lnTo>
                    <a:pt x="27364" y="14744"/>
                  </a:lnTo>
                  <a:lnTo>
                    <a:pt x="26920" y="15139"/>
                  </a:lnTo>
                  <a:lnTo>
                    <a:pt x="26426" y="15485"/>
                  </a:lnTo>
                  <a:lnTo>
                    <a:pt x="25907" y="15831"/>
                  </a:lnTo>
                  <a:lnTo>
                    <a:pt x="25858" y="15806"/>
                  </a:lnTo>
                  <a:lnTo>
                    <a:pt x="25907" y="16250"/>
                  </a:lnTo>
                  <a:lnTo>
                    <a:pt x="25907" y="16695"/>
                  </a:lnTo>
                  <a:lnTo>
                    <a:pt x="25882" y="17362"/>
                  </a:lnTo>
                  <a:lnTo>
                    <a:pt x="25956" y="17337"/>
                  </a:lnTo>
                  <a:lnTo>
                    <a:pt x="26352" y="17535"/>
                  </a:lnTo>
                  <a:lnTo>
                    <a:pt x="26722" y="17782"/>
                  </a:lnTo>
                  <a:lnTo>
                    <a:pt x="27092" y="18029"/>
                  </a:lnTo>
                  <a:lnTo>
                    <a:pt x="27438" y="18300"/>
                  </a:lnTo>
                  <a:lnTo>
                    <a:pt x="27784" y="18597"/>
                  </a:lnTo>
                  <a:lnTo>
                    <a:pt x="28105" y="18918"/>
                  </a:lnTo>
                  <a:lnTo>
                    <a:pt x="28401" y="19239"/>
                  </a:lnTo>
                  <a:lnTo>
                    <a:pt x="28673" y="19584"/>
                  </a:lnTo>
                  <a:lnTo>
                    <a:pt x="28994" y="20054"/>
                  </a:lnTo>
                  <a:lnTo>
                    <a:pt x="29266" y="20523"/>
                  </a:lnTo>
                  <a:lnTo>
                    <a:pt x="29513" y="21017"/>
                  </a:lnTo>
                  <a:lnTo>
                    <a:pt x="29735" y="21536"/>
                  </a:lnTo>
                  <a:lnTo>
                    <a:pt x="29908" y="22079"/>
                  </a:lnTo>
                  <a:lnTo>
                    <a:pt x="30056" y="22622"/>
                  </a:lnTo>
                  <a:lnTo>
                    <a:pt x="30155" y="23190"/>
                  </a:lnTo>
                  <a:lnTo>
                    <a:pt x="30229" y="23783"/>
                  </a:lnTo>
                  <a:lnTo>
                    <a:pt x="29710" y="24005"/>
                  </a:lnTo>
                  <a:lnTo>
                    <a:pt x="29192" y="24203"/>
                  </a:lnTo>
                  <a:lnTo>
                    <a:pt x="28673" y="24376"/>
                  </a:lnTo>
                  <a:lnTo>
                    <a:pt x="28130" y="24474"/>
                  </a:lnTo>
                  <a:lnTo>
                    <a:pt x="27586" y="24573"/>
                  </a:lnTo>
                  <a:lnTo>
                    <a:pt x="27018" y="24598"/>
                  </a:lnTo>
                  <a:lnTo>
                    <a:pt x="26475" y="24598"/>
                  </a:lnTo>
                  <a:lnTo>
                    <a:pt x="25907" y="24573"/>
                  </a:lnTo>
                  <a:lnTo>
                    <a:pt x="25512" y="24524"/>
                  </a:lnTo>
                  <a:lnTo>
                    <a:pt x="25117" y="24450"/>
                  </a:lnTo>
                  <a:lnTo>
                    <a:pt x="24746" y="24351"/>
                  </a:lnTo>
                  <a:lnTo>
                    <a:pt x="24351" y="24227"/>
                  </a:lnTo>
                  <a:lnTo>
                    <a:pt x="23956" y="24104"/>
                  </a:lnTo>
                  <a:lnTo>
                    <a:pt x="23586" y="23956"/>
                  </a:lnTo>
                  <a:lnTo>
                    <a:pt x="23215" y="23783"/>
                  </a:lnTo>
                  <a:lnTo>
                    <a:pt x="22845" y="23561"/>
                  </a:lnTo>
                  <a:lnTo>
                    <a:pt x="22450" y="23338"/>
                  </a:lnTo>
                  <a:lnTo>
                    <a:pt x="22450" y="23264"/>
                  </a:lnTo>
                  <a:lnTo>
                    <a:pt x="22129" y="23462"/>
                  </a:lnTo>
                  <a:lnTo>
                    <a:pt x="21783" y="23659"/>
                  </a:lnTo>
                  <a:lnTo>
                    <a:pt x="21437" y="23832"/>
                  </a:lnTo>
                  <a:lnTo>
                    <a:pt x="21091" y="24005"/>
                  </a:lnTo>
                  <a:lnTo>
                    <a:pt x="21165" y="24055"/>
                  </a:lnTo>
                  <a:lnTo>
                    <a:pt x="21165" y="24425"/>
                  </a:lnTo>
                  <a:lnTo>
                    <a:pt x="21165" y="24771"/>
                  </a:lnTo>
                  <a:lnTo>
                    <a:pt x="21141" y="25117"/>
                  </a:lnTo>
                  <a:lnTo>
                    <a:pt x="21116" y="25462"/>
                  </a:lnTo>
                  <a:lnTo>
                    <a:pt x="21067" y="25808"/>
                  </a:lnTo>
                  <a:lnTo>
                    <a:pt x="20992" y="26154"/>
                  </a:lnTo>
                  <a:lnTo>
                    <a:pt x="20918" y="26500"/>
                  </a:lnTo>
                  <a:lnTo>
                    <a:pt x="20820" y="26821"/>
                  </a:lnTo>
                  <a:lnTo>
                    <a:pt x="20622" y="27389"/>
                  </a:lnTo>
                  <a:lnTo>
                    <a:pt x="20375" y="27932"/>
                  </a:lnTo>
                  <a:lnTo>
                    <a:pt x="20079" y="28451"/>
                  </a:lnTo>
                  <a:lnTo>
                    <a:pt x="19758" y="28944"/>
                  </a:lnTo>
                  <a:lnTo>
                    <a:pt x="19412" y="29414"/>
                  </a:lnTo>
                  <a:lnTo>
                    <a:pt x="18992" y="29858"/>
                  </a:lnTo>
                  <a:lnTo>
                    <a:pt x="18572" y="30278"/>
                  </a:lnTo>
                  <a:lnTo>
                    <a:pt x="18078" y="30673"/>
                  </a:lnTo>
                  <a:lnTo>
                    <a:pt x="17584" y="30303"/>
                  </a:lnTo>
                  <a:lnTo>
                    <a:pt x="17115" y="29908"/>
                  </a:lnTo>
                  <a:lnTo>
                    <a:pt x="16695" y="29463"/>
                  </a:lnTo>
                  <a:lnTo>
                    <a:pt x="16300" y="28969"/>
                  </a:lnTo>
                  <a:lnTo>
                    <a:pt x="15930" y="28475"/>
                  </a:lnTo>
                  <a:lnTo>
                    <a:pt x="15609" y="27932"/>
                  </a:lnTo>
                  <a:lnTo>
                    <a:pt x="15337" y="27364"/>
                  </a:lnTo>
                  <a:lnTo>
                    <a:pt x="15115" y="26771"/>
                  </a:lnTo>
                  <a:lnTo>
                    <a:pt x="14942" y="26178"/>
                  </a:lnTo>
                  <a:lnTo>
                    <a:pt x="14818" y="25561"/>
                  </a:lnTo>
                  <a:lnTo>
                    <a:pt x="14744" y="24919"/>
                  </a:lnTo>
                  <a:lnTo>
                    <a:pt x="14695" y="24277"/>
                  </a:lnTo>
                  <a:lnTo>
                    <a:pt x="14967" y="24055"/>
                  </a:lnTo>
                  <a:lnTo>
                    <a:pt x="14571" y="23882"/>
                  </a:lnTo>
                  <a:lnTo>
                    <a:pt x="14176" y="23684"/>
                  </a:lnTo>
                  <a:lnTo>
                    <a:pt x="13781" y="23462"/>
                  </a:lnTo>
                  <a:lnTo>
                    <a:pt x="13411" y="23215"/>
                  </a:lnTo>
                  <a:lnTo>
                    <a:pt x="13386" y="23561"/>
                  </a:lnTo>
                  <a:lnTo>
                    <a:pt x="12941" y="23832"/>
                  </a:lnTo>
                  <a:lnTo>
                    <a:pt x="12497" y="24079"/>
                  </a:lnTo>
                  <a:lnTo>
                    <a:pt x="12028" y="24277"/>
                  </a:lnTo>
                  <a:lnTo>
                    <a:pt x="11558" y="24450"/>
                  </a:lnTo>
                  <a:lnTo>
                    <a:pt x="11064" y="24598"/>
                  </a:lnTo>
                  <a:lnTo>
                    <a:pt x="10571" y="24697"/>
                  </a:lnTo>
                  <a:lnTo>
                    <a:pt x="10077" y="24771"/>
                  </a:lnTo>
                  <a:lnTo>
                    <a:pt x="9583" y="24820"/>
                  </a:lnTo>
                  <a:lnTo>
                    <a:pt x="9089" y="24845"/>
                  </a:lnTo>
                  <a:lnTo>
                    <a:pt x="8570" y="24820"/>
                  </a:lnTo>
                  <a:lnTo>
                    <a:pt x="8076" y="24771"/>
                  </a:lnTo>
                  <a:lnTo>
                    <a:pt x="7582" y="24697"/>
                  </a:lnTo>
                  <a:lnTo>
                    <a:pt x="7088" y="24573"/>
                  </a:lnTo>
                  <a:lnTo>
                    <a:pt x="6619" y="24425"/>
                  </a:lnTo>
                  <a:lnTo>
                    <a:pt x="6125" y="24252"/>
                  </a:lnTo>
                  <a:lnTo>
                    <a:pt x="5656" y="24030"/>
                  </a:lnTo>
                  <a:lnTo>
                    <a:pt x="5730" y="23412"/>
                  </a:lnTo>
                  <a:lnTo>
                    <a:pt x="5829" y="22795"/>
                  </a:lnTo>
                  <a:lnTo>
                    <a:pt x="5977" y="22202"/>
                  </a:lnTo>
                  <a:lnTo>
                    <a:pt x="6199" y="21610"/>
                  </a:lnTo>
                  <a:lnTo>
                    <a:pt x="6446" y="21042"/>
                  </a:lnTo>
                  <a:lnTo>
                    <a:pt x="6743" y="20498"/>
                  </a:lnTo>
                  <a:lnTo>
                    <a:pt x="7088" y="19980"/>
                  </a:lnTo>
                  <a:lnTo>
                    <a:pt x="7484" y="19461"/>
                  </a:lnTo>
                  <a:lnTo>
                    <a:pt x="7928" y="18992"/>
                  </a:lnTo>
                  <a:lnTo>
                    <a:pt x="8422" y="18547"/>
                  </a:lnTo>
                  <a:lnTo>
                    <a:pt x="8669" y="18325"/>
                  </a:lnTo>
                  <a:lnTo>
                    <a:pt x="8941" y="18127"/>
                  </a:lnTo>
                  <a:lnTo>
                    <a:pt x="9237" y="17930"/>
                  </a:lnTo>
                  <a:lnTo>
                    <a:pt x="9533" y="17757"/>
                  </a:lnTo>
                  <a:lnTo>
                    <a:pt x="9928" y="17535"/>
                  </a:lnTo>
                  <a:lnTo>
                    <a:pt x="10077" y="17584"/>
                  </a:lnTo>
                  <a:lnTo>
                    <a:pt x="10027" y="17140"/>
                  </a:lnTo>
                  <a:lnTo>
                    <a:pt x="10027" y="16695"/>
                  </a:lnTo>
                  <a:lnTo>
                    <a:pt x="10027" y="16349"/>
                  </a:lnTo>
                  <a:lnTo>
                    <a:pt x="10052" y="16004"/>
                  </a:lnTo>
                  <a:lnTo>
                    <a:pt x="9953" y="16053"/>
                  </a:lnTo>
                  <a:lnTo>
                    <a:pt x="9558" y="15831"/>
                  </a:lnTo>
                  <a:lnTo>
                    <a:pt x="9188" y="15608"/>
                  </a:lnTo>
                  <a:lnTo>
                    <a:pt x="8817" y="15361"/>
                  </a:lnTo>
                  <a:lnTo>
                    <a:pt x="8471" y="15065"/>
                  </a:lnTo>
                  <a:lnTo>
                    <a:pt x="8150" y="14793"/>
                  </a:lnTo>
                  <a:lnTo>
                    <a:pt x="7829" y="14472"/>
                  </a:lnTo>
                  <a:lnTo>
                    <a:pt x="7533" y="14151"/>
                  </a:lnTo>
                  <a:lnTo>
                    <a:pt x="7261" y="13806"/>
                  </a:lnTo>
                  <a:lnTo>
                    <a:pt x="6965" y="13386"/>
                  </a:lnTo>
                  <a:lnTo>
                    <a:pt x="6718" y="12966"/>
                  </a:lnTo>
                  <a:lnTo>
                    <a:pt x="6471" y="12521"/>
                  </a:lnTo>
                  <a:lnTo>
                    <a:pt x="6273" y="12052"/>
                  </a:lnTo>
                  <a:lnTo>
                    <a:pt x="6101" y="11583"/>
                  </a:lnTo>
                  <a:lnTo>
                    <a:pt x="5952" y="11089"/>
                  </a:lnTo>
                  <a:lnTo>
                    <a:pt x="5829" y="10595"/>
                  </a:lnTo>
                  <a:lnTo>
                    <a:pt x="5755" y="10076"/>
                  </a:lnTo>
                  <a:lnTo>
                    <a:pt x="6101" y="9928"/>
                  </a:lnTo>
                  <a:lnTo>
                    <a:pt x="6422" y="9780"/>
                  </a:lnTo>
                  <a:lnTo>
                    <a:pt x="6792" y="9681"/>
                  </a:lnTo>
                  <a:lnTo>
                    <a:pt x="7138" y="9558"/>
                  </a:lnTo>
                  <a:lnTo>
                    <a:pt x="7484" y="9484"/>
                  </a:lnTo>
                  <a:lnTo>
                    <a:pt x="7854" y="9410"/>
                  </a:lnTo>
                  <a:lnTo>
                    <a:pt x="8224" y="9360"/>
                  </a:lnTo>
                  <a:lnTo>
                    <a:pt x="8570" y="9335"/>
                  </a:lnTo>
                  <a:lnTo>
                    <a:pt x="8941" y="9311"/>
                  </a:lnTo>
                  <a:lnTo>
                    <a:pt x="9311" y="9311"/>
                  </a:lnTo>
                  <a:lnTo>
                    <a:pt x="9681" y="9335"/>
                  </a:lnTo>
                  <a:lnTo>
                    <a:pt x="10052" y="9360"/>
                  </a:lnTo>
                  <a:lnTo>
                    <a:pt x="10422" y="9434"/>
                  </a:lnTo>
                  <a:lnTo>
                    <a:pt x="10793" y="9508"/>
                  </a:lnTo>
                  <a:lnTo>
                    <a:pt x="11163" y="9582"/>
                  </a:lnTo>
                  <a:lnTo>
                    <a:pt x="11534" y="9706"/>
                  </a:lnTo>
                  <a:lnTo>
                    <a:pt x="11904" y="9829"/>
                  </a:lnTo>
                  <a:lnTo>
                    <a:pt x="12275" y="9978"/>
                  </a:lnTo>
                  <a:lnTo>
                    <a:pt x="12620" y="10150"/>
                  </a:lnTo>
                  <a:lnTo>
                    <a:pt x="12991" y="10348"/>
                  </a:lnTo>
                  <a:lnTo>
                    <a:pt x="13016" y="10496"/>
                  </a:lnTo>
                  <a:lnTo>
                    <a:pt x="13337" y="10249"/>
                  </a:lnTo>
                  <a:lnTo>
                    <a:pt x="13658" y="10027"/>
                  </a:lnTo>
                  <a:lnTo>
                    <a:pt x="14003" y="9805"/>
                  </a:lnTo>
                  <a:lnTo>
                    <a:pt x="14349" y="9632"/>
                  </a:lnTo>
                  <a:lnTo>
                    <a:pt x="14275" y="9558"/>
                  </a:lnTo>
                  <a:lnTo>
                    <a:pt x="14250" y="9039"/>
                  </a:lnTo>
                  <a:lnTo>
                    <a:pt x="14275" y="8520"/>
                  </a:lnTo>
                  <a:lnTo>
                    <a:pt x="14324" y="8002"/>
                  </a:lnTo>
                  <a:lnTo>
                    <a:pt x="14423" y="7483"/>
                  </a:lnTo>
                  <a:lnTo>
                    <a:pt x="14547" y="6989"/>
                  </a:lnTo>
                  <a:lnTo>
                    <a:pt x="14695" y="6495"/>
                  </a:lnTo>
                  <a:lnTo>
                    <a:pt x="14892" y="6026"/>
                  </a:lnTo>
                  <a:lnTo>
                    <a:pt x="15115" y="5557"/>
                  </a:lnTo>
                  <a:lnTo>
                    <a:pt x="15362" y="5112"/>
                  </a:lnTo>
                  <a:lnTo>
                    <a:pt x="15609" y="4717"/>
                  </a:lnTo>
                  <a:lnTo>
                    <a:pt x="15905" y="4322"/>
                  </a:lnTo>
                  <a:lnTo>
                    <a:pt x="16226" y="3952"/>
                  </a:lnTo>
                  <a:lnTo>
                    <a:pt x="16547" y="3581"/>
                  </a:lnTo>
                  <a:lnTo>
                    <a:pt x="16918" y="3260"/>
                  </a:lnTo>
                  <a:lnTo>
                    <a:pt x="17313" y="2939"/>
                  </a:lnTo>
                  <a:lnTo>
                    <a:pt x="17733" y="2643"/>
                  </a:lnTo>
                  <a:close/>
                  <a:moveTo>
                    <a:pt x="22524" y="24919"/>
                  </a:moveTo>
                  <a:lnTo>
                    <a:pt x="22845" y="25092"/>
                  </a:lnTo>
                  <a:lnTo>
                    <a:pt x="23190" y="25240"/>
                  </a:lnTo>
                  <a:lnTo>
                    <a:pt x="23536" y="25388"/>
                  </a:lnTo>
                  <a:lnTo>
                    <a:pt x="23882" y="25512"/>
                  </a:lnTo>
                  <a:lnTo>
                    <a:pt x="24573" y="25709"/>
                  </a:lnTo>
                  <a:lnTo>
                    <a:pt x="25290" y="25857"/>
                  </a:lnTo>
                  <a:lnTo>
                    <a:pt x="26006" y="25932"/>
                  </a:lnTo>
                  <a:lnTo>
                    <a:pt x="26722" y="25956"/>
                  </a:lnTo>
                  <a:lnTo>
                    <a:pt x="27414" y="25932"/>
                  </a:lnTo>
                  <a:lnTo>
                    <a:pt x="28130" y="25857"/>
                  </a:lnTo>
                  <a:lnTo>
                    <a:pt x="28648" y="25759"/>
                  </a:lnTo>
                  <a:lnTo>
                    <a:pt x="29167" y="25635"/>
                  </a:lnTo>
                  <a:lnTo>
                    <a:pt x="29661" y="25462"/>
                  </a:lnTo>
                  <a:lnTo>
                    <a:pt x="30155" y="25289"/>
                  </a:lnTo>
                  <a:lnTo>
                    <a:pt x="30105" y="25635"/>
                  </a:lnTo>
                  <a:lnTo>
                    <a:pt x="30056" y="25956"/>
                  </a:lnTo>
                  <a:lnTo>
                    <a:pt x="29883" y="26598"/>
                  </a:lnTo>
                  <a:lnTo>
                    <a:pt x="29661" y="27216"/>
                  </a:lnTo>
                  <a:lnTo>
                    <a:pt x="29389" y="27808"/>
                  </a:lnTo>
                  <a:lnTo>
                    <a:pt x="29068" y="28376"/>
                  </a:lnTo>
                  <a:lnTo>
                    <a:pt x="28698" y="28895"/>
                  </a:lnTo>
                  <a:lnTo>
                    <a:pt x="28278" y="29414"/>
                  </a:lnTo>
                  <a:lnTo>
                    <a:pt x="27833" y="29883"/>
                  </a:lnTo>
                  <a:lnTo>
                    <a:pt x="27364" y="30303"/>
                  </a:lnTo>
                  <a:lnTo>
                    <a:pt x="26846" y="30673"/>
                  </a:lnTo>
                  <a:lnTo>
                    <a:pt x="26302" y="31019"/>
                  </a:lnTo>
                  <a:lnTo>
                    <a:pt x="25709" y="31315"/>
                  </a:lnTo>
                  <a:lnTo>
                    <a:pt x="25117" y="31562"/>
                  </a:lnTo>
                  <a:lnTo>
                    <a:pt x="24475" y="31760"/>
                  </a:lnTo>
                  <a:lnTo>
                    <a:pt x="23833" y="31908"/>
                  </a:lnTo>
                  <a:lnTo>
                    <a:pt x="23487" y="31957"/>
                  </a:lnTo>
                  <a:lnTo>
                    <a:pt x="23166" y="32007"/>
                  </a:lnTo>
                  <a:lnTo>
                    <a:pt x="22820" y="32032"/>
                  </a:lnTo>
                  <a:lnTo>
                    <a:pt x="22474" y="32032"/>
                  </a:lnTo>
                  <a:lnTo>
                    <a:pt x="21931" y="32007"/>
                  </a:lnTo>
                  <a:lnTo>
                    <a:pt x="21388" y="31957"/>
                  </a:lnTo>
                  <a:lnTo>
                    <a:pt x="20844" y="31859"/>
                  </a:lnTo>
                  <a:lnTo>
                    <a:pt x="20350" y="31735"/>
                  </a:lnTo>
                  <a:lnTo>
                    <a:pt x="19856" y="31587"/>
                  </a:lnTo>
                  <a:lnTo>
                    <a:pt x="19362" y="31389"/>
                  </a:lnTo>
                  <a:lnTo>
                    <a:pt x="19758" y="31019"/>
                  </a:lnTo>
                  <a:lnTo>
                    <a:pt x="20128" y="30624"/>
                  </a:lnTo>
                  <a:lnTo>
                    <a:pt x="20499" y="30229"/>
                  </a:lnTo>
                  <a:lnTo>
                    <a:pt x="20820" y="29809"/>
                  </a:lnTo>
                  <a:lnTo>
                    <a:pt x="21165" y="29266"/>
                  </a:lnTo>
                  <a:lnTo>
                    <a:pt x="21486" y="28698"/>
                  </a:lnTo>
                  <a:lnTo>
                    <a:pt x="21783" y="28105"/>
                  </a:lnTo>
                  <a:lnTo>
                    <a:pt x="22005" y="27487"/>
                  </a:lnTo>
                  <a:lnTo>
                    <a:pt x="22203" y="26870"/>
                  </a:lnTo>
                  <a:lnTo>
                    <a:pt x="22351" y="26228"/>
                  </a:lnTo>
                  <a:lnTo>
                    <a:pt x="22450" y="25586"/>
                  </a:lnTo>
                  <a:lnTo>
                    <a:pt x="22524" y="24919"/>
                  </a:lnTo>
                  <a:close/>
                  <a:moveTo>
                    <a:pt x="13386" y="25117"/>
                  </a:moveTo>
                  <a:lnTo>
                    <a:pt x="13485" y="25759"/>
                  </a:lnTo>
                  <a:lnTo>
                    <a:pt x="13608" y="26351"/>
                  </a:lnTo>
                  <a:lnTo>
                    <a:pt x="13756" y="26969"/>
                  </a:lnTo>
                  <a:lnTo>
                    <a:pt x="13954" y="27537"/>
                  </a:lnTo>
                  <a:lnTo>
                    <a:pt x="14201" y="28105"/>
                  </a:lnTo>
                  <a:lnTo>
                    <a:pt x="14473" y="28623"/>
                  </a:lnTo>
                  <a:lnTo>
                    <a:pt x="14769" y="29142"/>
                  </a:lnTo>
                  <a:lnTo>
                    <a:pt x="15115" y="29661"/>
                  </a:lnTo>
                  <a:lnTo>
                    <a:pt x="15510" y="30130"/>
                  </a:lnTo>
                  <a:lnTo>
                    <a:pt x="15930" y="30599"/>
                  </a:lnTo>
                  <a:lnTo>
                    <a:pt x="16374" y="31044"/>
                  </a:lnTo>
                  <a:lnTo>
                    <a:pt x="16843" y="31439"/>
                  </a:lnTo>
                  <a:lnTo>
                    <a:pt x="16424" y="31636"/>
                  </a:lnTo>
                  <a:lnTo>
                    <a:pt x="16004" y="31785"/>
                  </a:lnTo>
                  <a:lnTo>
                    <a:pt x="15683" y="31908"/>
                  </a:lnTo>
                  <a:lnTo>
                    <a:pt x="15362" y="32007"/>
                  </a:lnTo>
                  <a:lnTo>
                    <a:pt x="15016" y="32081"/>
                  </a:lnTo>
                  <a:lnTo>
                    <a:pt x="14695" y="32130"/>
                  </a:lnTo>
                  <a:lnTo>
                    <a:pt x="14028" y="32229"/>
                  </a:lnTo>
                  <a:lnTo>
                    <a:pt x="13361" y="32254"/>
                  </a:lnTo>
                  <a:lnTo>
                    <a:pt x="12694" y="32204"/>
                  </a:lnTo>
                  <a:lnTo>
                    <a:pt x="12028" y="32130"/>
                  </a:lnTo>
                  <a:lnTo>
                    <a:pt x="11386" y="31982"/>
                  </a:lnTo>
                  <a:lnTo>
                    <a:pt x="10768" y="31785"/>
                  </a:lnTo>
                  <a:lnTo>
                    <a:pt x="10151" y="31538"/>
                  </a:lnTo>
                  <a:lnTo>
                    <a:pt x="9558" y="31217"/>
                  </a:lnTo>
                  <a:lnTo>
                    <a:pt x="8990" y="30871"/>
                  </a:lnTo>
                  <a:lnTo>
                    <a:pt x="8471" y="30451"/>
                  </a:lnTo>
                  <a:lnTo>
                    <a:pt x="8200" y="30253"/>
                  </a:lnTo>
                  <a:lnTo>
                    <a:pt x="7953" y="30006"/>
                  </a:lnTo>
                  <a:lnTo>
                    <a:pt x="7730" y="29759"/>
                  </a:lnTo>
                  <a:lnTo>
                    <a:pt x="7484" y="29512"/>
                  </a:lnTo>
                  <a:lnTo>
                    <a:pt x="7286" y="29241"/>
                  </a:lnTo>
                  <a:lnTo>
                    <a:pt x="7064" y="28944"/>
                  </a:lnTo>
                  <a:lnTo>
                    <a:pt x="6866" y="28673"/>
                  </a:lnTo>
                  <a:lnTo>
                    <a:pt x="6693" y="28352"/>
                  </a:lnTo>
                  <a:lnTo>
                    <a:pt x="6520" y="28055"/>
                  </a:lnTo>
                  <a:lnTo>
                    <a:pt x="6372" y="27734"/>
                  </a:lnTo>
                  <a:lnTo>
                    <a:pt x="6224" y="27413"/>
                  </a:lnTo>
                  <a:lnTo>
                    <a:pt x="6101" y="27092"/>
                  </a:lnTo>
                  <a:lnTo>
                    <a:pt x="6002" y="26771"/>
                  </a:lnTo>
                  <a:lnTo>
                    <a:pt x="5903" y="26450"/>
                  </a:lnTo>
                  <a:lnTo>
                    <a:pt x="5755" y="25783"/>
                  </a:lnTo>
                  <a:lnTo>
                    <a:pt x="5730" y="25536"/>
                  </a:lnTo>
                  <a:lnTo>
                    <a:pt x="6150" y="25709"/>
                  </a:lnTo>
                  <a:lnTo>
                    <a:pt x="6594" y="25833"/>
                  </a:lnTo>
                  <a:lnTo>
                    <a:pt x="7014" y="25956"/>
                  </a:lnTo>
                  <a:lnTo>
                    <a:pt x="7459" y="26055"/>
                  </a:lnTo>
                  <a:lnTo>
                    <a:pt x="7854" y="26104"/>
                  </a:lnTo>
                  <a:lnTo>
                    <a:pt x="8224" y="26154"/>
                  </a:lnTo>
                  <a:lnTo>
                    <a:pt x="8620" y="26178"/>
                  </a:lnTo>
                  <a:lnTo>
                    <a:pt x="8990" y="26203"/>
                  </a:lnTo>
                  <a:lnTo>
                    <a:pt x="9385" y="26178"/>
                  </a:lnTo>
                  <a:lnTo>
                    <a:pt x="9756" y="26178"/>
                  </a:lnTo>
                  <a:lnTo>
                    <a:pt x="10151" y="26129"/>
                  </a:lnTo>
                  <a:lnTo>
                    <a:pt x="10521" y="26080"/>
                  </a:lnTo>
                  <a:lnTo>
                    <a:pt x="10892" y="26006"/>
                  </a:lnTo>
                  <a:lnTo>
                    <a:pt x="11262" y="25932"/>
                  </a:lnTo>
                  <a:lnTo>
                    <a:pt x="11633" y="25833"/>
                  </a:lnTo>
                  <a:lnTo>
                    <a:pt x="12003" y="25734"/>
                  </a:lnTo>
                  <a:lnTo>
                    <a:pt x="12349" y="25586"/>
                  </a:lnTo>
                  <a:lnTo>
                    <a:pt x="12694" y="25462"/>
                  </a:lnTo>
                  <a:lnTo>
                    <a:pt x="13065" y="25289"/>
                  </a:lnTo>
                  <a:lnTo>
                    <a:pt x="13386" y="25117"/>
                  </a:lnTo>
                  <a:close/>
                  <a:moveTo>
                    <a:pt x="21536" y="0"/>
                  </a:moveTo>
                  <a:lnTo>
                    <a:pt x="21091" y="25"/>
                  </a:lnTo>
                  <a:lnTo>
                    <a:pt x="20671" y="99"/>
                  </a:lnTo>
                  <a:lnTo>
                    <a:pt x="20227" y="173"/>
                  </a:lnTo>
                  <a:lnTo>
                    <a:pt x="19807" y="272"/>
                  </a:lnTo>
                  <a:lnTo>
                    <a:pt x="19387" y="371"/>
                  </a:lnTo>
                  <a:lnTo>
                    <a:pt x="18967" y="519"/>
                  </a:lnTo>
                  <a:lnTo>
                    <a:pt x="18548" y="667"/>
                  </a:lnTo>
                  <a:lnTo>
                    <a:pt x="18128" y="865"/>
                  </a:lnTo>
                  <a:lnTo>
                    <a:pt x="17708" y="1062"/>
                  </a:lnTo>
                  <a:lnTo>
                    <a:pt x="17239" y="840"/>
                  </a:lnTo>
                  <a:lnTo>
                    <a:pt x="16745" y="618"/>
                  </a:lnTo>
                  <a:lnTo>
                    <a:pt x="16226" y="445"/>
                  </a:lnTo>
                  <a:lnTo>
                    <a:pt x="15683" y="297"/>
                  </a:lnTo>
                  <a:lnTo>
                    <a:pt x="15139" y="173"/>
                  </a:lnTo>
                  <a:lnTo>
                    <a:pt x="14596" y="74"/>
                  </a:lnTo>
                  <a:lnTo>
                    <a:pt x="14028" y="25"/>
                  </a:lnTo>
                  <a:lnTo>
                    <a:pt x="12991" y="25"/>
                  </a:lnTo>
                  <a:lnTo>
                    <a:pt x="12522" y="50"/>
                  </a:lnTo>
                  <a:lnTo>
                    <a:pt x="12077" y="124"/>
                  </a:lnTo>
                  <a:lnTo>
                    <a:pt x="11633" y="198"/>
                  </a:lnTo>
                  <a:lnTo>
                    <a:pt x="11188" y="297"/>
                  </a:lnTo>
                  <a:lnTo>
                    <a:pt x="10743" y="420"/>
                  </a:lnTo>
                  <a:lnTo>
                    <a:pt x="10324" y="568"/>
                  </a:lnTo>
                  <a:lnTo>
                    <a:pt x="9904" y="741"/>
                  </a:lnTo>
                  <a:lnTo>
                    <a:pt x="9509" y="914"/>
                  </a:lnTo>
                  <a:lnTo>
                    <a:pt x="9113" y="1111"/>
                  </a:lnTo>
                  <a:lnTo>
                    <a:pt x="8743" y="1334"/>
                  </a:lnTo>
                  <a:lnTo>
                    <a:pt x="8373" y="1581"/>
                  </a:lnTo>
                  <a:lnTo>
                    <a:pt x="8002" y="1828"/>
                  </a:lnTo>
                  <a:lnTo>
                    <a:pt x="7656" y="2099"/>
                  </a:lnTo>
                  <a:lnTo>
                    <a:pt x="7335" y="2371"/>
                  </a:lnTo>
                  <a:lnTo>
                    <a:pt x="7014" y="2692"/>
                  </a:lnTo>
                  <a:lnTo>
                    <a:pt x="6718" y="2988"/>
                  </a:lnTo>
                  <a:lnTo>
                    <a:pt x="6422" y="3334"/>
                  </a:lnTo>
                  <a:lnTo>
                    <a:pt x="6150" y="3680"/>
                  </a:lnTo>
                  <a:lnTo>
                    <a:pt x="5903" y="4026"/>
                  </a:lnTo>
                  <a:lnTo>
                    <a:pt x="5656" y="4396"/>
                  </a:lnTo>
                  <a:lnTo>
                    <a:pt x="5434" y="4791"/>
                  </a:lnTo>
                  <a:lnTo>
                    <a:pt x="5236" y="5186"/>
                  </a:lnTo>
                  <a:lnTo>
                    <a:pt x="5063" y="5582"/>
                  </a:lnTo>
                  <a:lnTo>
                    <a:pt x="4890" y="6001"/>
                  </a:lnTo>
                  <a:lnTo>
                    <a:pt x="4742" y="6421"/>
                  </a:lnTo>
                  <a:lnTo>
                    <a:pt x="4619" y="6841"/>
                  </a:lnTo>
                  <a:lnTo>
                    <a:pt x="4520" y="7286"/>
                  </a:lnTo>
                  <a:lnTo>
                    <a:pt x="4446" y="7730"/>
                  </a:lnTo>
                  <a:lnTo>
                    <a:pt x="4396" y="8199"/>
                  </a:lnTo>
                  <a:lnTo>
                    <a:pt x="4347" y="8669"/>
                  </a:lnTo>
                  <a:lnTo>
                    <a:pt x="4347" y="9138"/>
                  </a:lnTo>
                  <a:lnTo>
                    <a:pt x="4347" y="9311"/>
                  </a:lnTo>
                  <a:lnTo>
                    <a:pt x="3878" y="9607"/>
                  </a:lnTo>
                  <a:lnTo>
                    <a:pt x="3433" y="9953"/>
                  </a:lnTo>
                  <a:lnTo>
                    <a:pt x="3013" y="10299"/>
                  </a:lnTo>
                  <a:lnTo>
                    <a:pt x="2618" y="10694"/>
                  </a:lnTo>
                  <a:lnTo>
                    <a:pt x="2223" y="11114"/>
                  </a:lnTo>
                  <a:lnTo>
                    <a:pt x="1853" y="11558"/>
                  </a:lnTo>
                  <a:lnTo>
                    <a:pt x="1532" y="12027"/>
                  </a:lnTo>
                  <a:lnTo>
                    <a:pt x="1211" y="12521"/>
                  </a:lnTo>
                  <a:lnTo>
                    <a:pt x="988" y="12916"/>
                  </a:lnTo>
                  <a:lnTo>
                    <a:pt x="791" y="13336"/>
                  </a:lnTo>
                  <a:lnTo>
                    <a:pt x="618" y="13756"/>
                  </a:lnTo>
                  <a:lnTo>
                    <a:pt x="470" y="14176"/>
                  </a:lnTo>
                  <a:lnTo>
                    <a:pt x="346" y="14596"/>
                  </a:lnTo>
                  <a:lnTo>
                    <a:pt x="223" y="15016"/>
                  </a:lnTo>
                  <a:lnTo>
                    <a:pt x="149" y="15460"/>
                  </a:lnTo>
                  <a:lnTo>
                    <a:pt x="75" y="15880"/>
                  </a:lnTo>
                  <a:lnTo>
                    <a:pt x="25" y="16325"/>
                  </a:lnTo>
                  <a:lnTo>
                    <a:pt x="0" y="16744"/>
                  </a:lnTo>
                  <a:lnTo>
                    <a:pt x="0" y="17189"/>
                  </a:lnTo>
                  <a:lnTo>
                    <a:pt x="0" y="17609"/>
                  </a:lnTo>
                  <a:lnTo>
                    <a:pt x="50" y="18029"/>
                  </a:lnTo>
                  <a:lnTo>
                    <a:pt x="99" y="18473"/>
                  </a:lnTo>
                  <a:lnTo>
                    <a:pt x="173" y="18893"/>
                  </a:lnTo>
                  <a:lnTo>
                    <a:pt x="272" y="19313"/>
                  </a:lnTo>
                  <a:lnTo>
                    <a:pt x="396" y="19708"/>
                  </a:lnTo>
                  <a:lnTo>
                    <a:pt x="519" y="20128"/>
                  </a:lnTo>
                  <a:lnTo>
                    <a:pt x="667" y="20523"/>
                  </a:lnTo>
                  <a:lnTo>
                    <a:pt x="840" y="20918"/>
                  </a:lnTo>
                  <a:lnTo>
                    <a:pt x="1038" y="21313"/>
                  </a:lnTo>
                  <a:lnTo>
                    <a:pt x="1235" y="21684"/>
                  </a:lnTo>
                  <a:lnTo>
                    <a:pt x="1482" y="22054"/>
                  </a:lnTo>
                  <a:lnTo>
                    <a:pt x="1729" y="22400"/>
                  </a:lnTo>
                  <a:lnTo>
                    <a:pt x="1976" y="22746"/>
                  </a:lnTo>
                  <a:lnTo>
                    <a:pt x="2273" y="23091"/>
                  </a:lnTo>
                  <a:lnTo>
                    <a:pt x="2569" y="23412"/>
                  </a:lnTo>
                  <a:lnTo>
                    <a:pt x="2865" y="23734"/>
                  </a:lnTo>
                  <a:lnTo>
                    <a:pt x="3211" y="24030"/>
                  </a:lnTo>
                  <a:lnTo>
                    <a:pt x="3557" y="24302"/>
                  </a:lnTo>
                  <a:lnTo>
                    <a:pt x="3927" y="24573"/>
                  </a:lnTo>
                  <a:lnTo>
                    <a:pt x="4298" y="24820"/>
                  </a:lnTo>
                  <a:lnTo>
                    <a:pt x="4347" y="25363"/>
                  </a:lnTo>
                  <a:lnTo>
                    <a:pt x="4396" y="25907"/>
                  </a:lnTo>
                  <a:lnTo>
                    <a:pt x="4495" y="26425"/>
                  </a:lnTo>
                  <a:lnTo>
                    <a:pt x="4643" y="26969"/>
                  </a:lnTo>
                  <a:lnTo>
                    <a:pt x="4816" y="27487"/>
                  </a:lnTo>
                  <a:lnTo>
                    <a:pt x="5014" y="28006"/>
                  </a:lnTo>
                  <a:lnTo>
                    <a:pt x="5236" y="28525"/>
                  </a:lnTo>
                  <a:lnTo>
                    <a:pt x="5508" y="29043"/>
                  </a:lnTo>
                  <a:lnTo>
                    <a:pt x="5755" y="29438"/>
                  </a:lnTo>
                  <a:lnTo>
                    <a:pt x="6026" y="29809"/>
                  </a:lnTo>
                  <a:lnTo>
                    <a:pt x="6298" y="30179"/>
                  </a:lnTo>
                  <a:lnTo>
                    <a:pt x="6594" y="30525"/>
                  </a:lnTo>
                  <a:lnTo>
                    <a:pt x="6915" y="30871"/>
                  </a:lnTo>
                  <a:lnTo>
                    <a:pt x="7237" y="31192"/>
                  </a:lnTo>
                  <a:lnTo>
                    <a:pt x="7558" y="31464"/>
                  </a:lnTo>
                  <a:lnTo>
                    <a:pt x="7903" y="31760"/>
                  </a:lnTo>
                  <a:lnTo>
                    <a:pt x="8274" y="32007"/>
                  </a:lnTo>
                  <a:lnTo>
                    <a:pt x="8644" y="32254"/>
                  </a:lnTo>
                  <a:lnTo>
                    <a:pt x="9015" y="32476"/>
                  </a:lnTo>
                  <a:lnTo>
                    <a:pt x="9410" y="32674"/>
                  </a:lnTo>
                  <a:lnTo>
                    <a:pt x="9805" y="32847"/>
                  </a:lnTo>
                  <a:lnTo>
                    <a:pt x="10225" y="33019"/>
                  </a:lnTo>
                  <a:lnTo>
                    <a:pt x="10645" y="33168"/>
                  </a:lnTo>
                  <a:lnTo>
                    <a:pt x="11064" y="33291"/>
                  </a:lnTo>
                  <a:lnTo>
                    <a:pt x="11484" y="33390"/>
                  </a:lnTo>
                  <a:lnTo>
                    <a:pt x="11904" y="33464"/>
                  </a:lnTo>
                  <a:lnTo>
                    <a:pt x="12349" y="33538"/>
                  </a:lnTo>
                  <a:lnTo>
                    <a:pt x="12769" y="33563"/>
                  </a:lnTo>
                  <a:lnTo>
                    <a:pt x="13213" y="33587"/>
                  </a:lnTo>
                  <a:lnTo>
                    <a:pt x="13658" y="33587"/>
                  </a:lnTo>
                  <a:lnTo>
                    <a:pt x="14102" y="33563"/>
                  </a:lnTo>
                  <a:lnTo>
                    <a:pt x="14547" y="33538"/>
                  </a:lnTo>
                  <a:lnTo>
                    <a:pt x="14991" y="33464"/>
                  </a:lnTo>
                  <a:lnTo>
                    <a:pt x="15411" y="33365"/>
                  </a:lnTo>
                  <a:lnTo>
                    <a:pt x="15856" y="33266"/>
                  </a:lnTo>
                  <a:lnTo>
                    <a:pt x="16275" y="33143"/>
                  </a:lnTo>
                  <a:lnTo>
                    <a:pt x="16720" y="32970"/>
                  </a:lnTo>
                  <a:lnTo>
                    <a:pt x="17140" y="32797"/>
                  </a:lnTo>
                  <a:lnTo>
                    <a:pt x="17560" y="32600"/>
                  </a:lnTo>
                  <a:lnTo>
                    <a:pt x="17979" y="32377"/>
                  </a:lnTo>
                  <a:lnTo>
                    <a:pt x="18128" y="32279"/>
                  </a:lnTo>
                  <a:lnTo>
                    <a:pt x="18622" y="32525"/>
                  </a:lnTo>
                  <a:lnTo>
                    <a:pt x="19116" y="32748"/>
                  </a:lnTo>
                  <a:lnTo>
                    <a:pt x="19659" y="32945"/>
                  </a:lnTo>
                  <a:lnTo>
                    <a:pt x="20202" y="33093"/>
                  </a:lnTo>
                  <a:lnTo>
                    <a:pt x="20745" y="33217"/>
                  </a:lnTo>
                  <a:lnTo>
                    <a:pt x="21314" y="33316"/>
                  </a:lnTo>
                  <a:lnTo>
                    <a:pt x="21882" y="33365"/>
                  </a:lnTo>
                  <a:lnTo>
                    <a:pt x="22474" y="33390"/>
                  </a:lnTo>
                  <a:lnTo>
                    <a:pt x="22919" y="33365"/>
                  </a:lnTo>
                  <a:lnTo>
                    <a:pt x="23388" y="33340"/>
                  </a:lnTo>
                  <a:lnTo>
                    <a:pt x="23833" y="33291"/>
                  </a:lnTo>
                  <a:lnTo>
                    <a:pt x="24277" y="33192"/>
                  </a:lnTo>
                  <a:lnTo>
                    <a:pt x="24697" y="33118"/>
                  </a:lnTo>
                  <a:lnTo>
                    <a:pt x="25141" y="32995"/>
                  </a:lnTo>
                  <a:lnTo>
                    <a:pt x="25537" y="32847"/>
                  </a:lnTo>
                  <a:lnTo>
                    <a:pt x="25956" y="32698"/>
                  </a:lnTo>
                  <a:lnTo>
                    <a:pt x="26352" y="32525"/>
                  </a:lnTo>
                  <a:lnTo>
                    <a:pt x="26747" y="32328"/>
                  </a:lnTo>
                  <a:lnTo>
                    <a:pt x="27117" y="32106"/>
                  </a:lnTo>
                  <a:lnTo>
                    <a:pt x="27488" y="31883"/>
                  </a:lnTo>
                  <a:lnTo>
                    <a:pt x="27833" y="31636"/>
                  </a:lnTo>
                  <a:lnTo>
                    <a:pt x="28179" y="31365"/>
                  </a:lnTo>
                  <a:lnTo>
                    <a:pt x="28500" y="31093"/>
                  </a:lnTo>
                  <a:lnTo>
                    <a:pt x="28821" y="30797"/>
                  </a:lnTo>
                  <a:lnTo>
                    <a:pt x="29118" y="30500"/>
                  </a:lnTo>
                  <a:lnTo>
                    <a:pt x="29414" y="30179"/>
                  </a:lnTo>
                  <a:lnTo>
                    <a:pt x="29686" y="29858"/>
                  </a:lnTo>
                  <a:lnTo>
                    <a:pt x="29933" y="29512"/>
                  </a:lnTo>
                  <a:lnTo>
                    <a:pt x="30180" y="29142"/>
                  </a:lnTo>
                  <a:lnTo>
                    <a:pt x="30402" y="28772"/>
                  </a:lnTo>
                  <a:lnTo>
                    <a:pt x="30599" y="28401"/>
                  </a:lnTo>
                  <a:lnTo>
                    <a:pt x="30797" y="28006"/>
                  </a:lnTo>
                  <a:lnTo>
                    <a:pt x="30945" y="27611"/>
                  </a:lnTo>
                  <a:lnTo>
                    <a:pt x="31093" y="27191"/>
                  </a:lnTo>
                  <a:lnTo>
                    <a:pt x="31241" y="26771"/>
                  </a:lnTo>
                  <a:lnTo>
                    <a:pt x="31340" y="26351"/>
                  </a:lnTo>
                  <a:lnTo>
                    <a:pt x="31439" y="25907"/>
                  </a:lnTo>
                  <a:lnTo>
                    <a:pt x="31513" y="25462"/>
                  </a:lnTo>
                  <a:lnTo>
                    <a:pt x="31563" y="25018"/>
                  </a:lnTo>
                  <a:lnTo>
                    <a:pt x="31587" y="24573"/>
                  </a:lnTo>
                  <a:lnTo>
                    <a:pt x="32032" y="24252"/>
                  </a:lnTo>
                  <a:lnTo>
                    <a:pt x="32452" y="23931"/>
                  </a:lnTo>
                  <a:lnTo>
                    <a:pt x="32871" y="23585"/>
                  </a:lnTo>
                  <a:lnTo>
                    <a:pt x="33267" y="23190"/>
                  </a:lnTo>
                  <a:lnTo>
                    <a:pt x="33637" y="22795"/>
                  </a:lnTo>
                  <a:lnTo>
                    <a:pt x="34007" y="22351"/>
                  </a:lnTo>
                  <a:lnTo>
                    <a:pt x="34329" y="21881"/>
                  </a:lnTo>
                  <a:lnTo>
                    <a:pt x="34625" y="21412"/>
                  </a:lnTo>
                  <a:lnTo>
                    <a:pt x="34847" y="20992"/>
                  </a:lnTo>
                  <a:lnTo>
                    <a:pt x="35045" y="20572"/>
                  </a:lnTo>
                  <a:lnTo>
                    <a:pt x="35218" y="20153"/>
                  </a:lnTo>
                  <a:lnTo>
                    <a:pt x="35390" y="19708"/>
                  </a:lnTo>
                  <a:lnTo>
                    <a:pt x="35514" y="19288"/>
                  </a:lnTo>
                  <a:lnTo>
                    <a:pt x="35637" y="18844"/>
                  </a:lnTo>
                  <a:lnTo>
                    <a:pt x="35712" y="18399"/>
                  </a:lnTo>
                  <a:lnTo>
                    <a:pt x="35786" y="17979"/>
                  </a:lnTo>
                  <a:lnTo>
                    <a:pt x="35810" y="17535"/>
                  </a:lnTo>
                  <a:lnTo>
                    <a:pt x="35835" y="17090"/>
                  </a:lnTo>
                  <a:lnTo>
                    <a:pt x="35835" y="16646"/>
                  </a:lnTo>
                  <a:lnTo>
                    <a:pt x="35835" y="16201"/>
                  </a:lnTo>
                  <a:lnTo>
                    <a:pt x="35786" y="15781"/>
                  </a:lnTo>
                  <a:lnTo>
                    <a:pt x="35712" y="15337"/>
                  </a:lnTo>
                  <a:lnTo>
                    <a:pt x="35637" y="14917"/>
                  </a:lnTo>
                  <a:lnTo>
                    <a:pt x="35539" y="14472"/>
                  </a:lnTo>
                  <a:lnTo>
                    <a:pt x="35415" y="14052"/>
                  </a:lnTo>
                  <a:lnTo>
                    <a:pt x="35267" y="13657"/>
                  </a:lnTo>
                  <a:lnTo>
                    <a:pt x="35094" y="13237"/>
                  </a:lnTo>
                  <a:lnTo>
                    <a:pt x="34921" y="12842"/>
                  </a:lnTo>
                  <a:lnTo>
                    <a:pt x="34724" y="12447"/>
                  </a:lnTo>
                  <a:lnTo>
                    <a:pt x="34501" y="12077"/>
                  </a:lnTo>
                  <a:lnTo>
                    <a:pt x="34254" y="11706"/>
                  </a:lnTo>
                  <a:lnTo>
                    <a:pt x="34007" y="11336"/>
                  </a:lnTo>
                  <a:lnTo>
                    <a:pt x="33736" y="10990"/>
                  </a:lnTo>
                  <a:lnTo>
                    <a:pt x="33439" y="10669"/>
                  </a:lnTo>
                  <a:lnTo>
                    <a:pt x="33118" y="10323"/>
                  </a:lnTo>
                  <a:lnTo>
                    <a:pt x="32797" y="10027"/>
                  </a:lnTo>
                  <a:lnTo>
                    <a:pt x="32427" y="9731"/>
                  </a:lnTo>
                  <a:lnTo>
                    <a:pt x="32081" y="9459"/>
                  </a:lnTo>
                  <a:lnTo>
                    <a:pt x="31686" y="9187"/>
                  </a:lnTo>
                  <a:lnTo>
                    <a:pt x="31291" y="8940"/>
                  </a:lnTo>
                  <a:lnTo>
                    <a:pt x="31143" y="8866"/>
                  </a:lnTo>
                  <a:lnTo>
                    <a:pt x="31093" y="8323"/>
                  </a:lnTo>
                  <a:lnTo>
                    <a:pt x="31044" y="7755"/>
                  </a:lnTo>
                  <a:lnTo>
                    <a:pt x="30945" y="7212"/>
                  </a:lnTo>
                  <a:lnTo>
                    <a:pt x="30797" y="6668"/>
                  </a:lnTo>
                  <a:lnTo>
                    <a:pt x="30624" y="6125"/>
                  </a:lnTo>
                  <a:lnTo>
                    <a:pt x="30427" y="5582"/>
                  </a:lnTo>
                  <a:lnTo>
                    <a:pt x="30180" y="5063"/>
                  </a:lnTo>
                  <a:lnTo>
                    <a:pt x="29908" y="4544"/>
                  </a:lnTo>
                  <a:lnTo>
                    <a:pt x="29661" y="4149"/>
                  </a:lnTo>
                  <a:lnTo>
                    <a:pt x="29414" y="3779"/>
                  </a:lnTo>
                  <a:lnTo>
                    <a:pt x="29142" y="3408"/>
                  </a:lnTo>
                  <a:lnTo>
                    <a:pt x="28846" y="3087"/>
                  </a:lnTo>
                  <a:lnTo>
                    <a:pt x="28550" y="2741"/>
                  </a:lnTo>
                  <a:lnTo>
                    <a:pt x="28229" y="2445"/>
                  </a:lnTo>
                  <a:lnTo>
                    <a:pt x="27907" y="2149"/>
                  </a:lnTo>
                  <a:lnTo>
                    <a:pt x="27562" y="1877"/>
                  </a:lnTo>
                  <a:lnTo>
                    <a:pt x="27216" y="1630"/>
                  </a:lnTo>
                  <a:lnTo>
                    <a:pt x="26870" y="1383"/>
                  </a:lnTo>
                  <a:lnTo>
                    <a:pt x="26500" y="1161"/>
                  </a:lnTo>
                  <a:lnTo>
                    <a:pt x="26105" y="963"/>
                  </a:lnTo>
                  <a:lnTo>
                    <a:pt x="25709" y="766"/>
                  </a:lnTo>
                  <a:lnTo>
                    <a:pt x="25314" y="618"/>
                  </a:lnTo>
                  <a:lnTo>
                    <a:pt x="24919" y="469"/>
                  </a:lnTo>
                  <a:lnTo>
                    <a:pt x="24499" y="346"/>
                  </a:lnTo>
                  <a:lnTo>
                    <a:pt x="24104" y="222"/>
                  </a:lnTo>
                  <a:lnTo>
                    <a:pt x="23684" y="148"/>
                  </a:lnTo>
                  <a:lnTo>
                    <a:pt x="23240" y="74"/>
                  </a:lnTo>
                  <a:lnTo>
                    <a:pt x="22820" y="25"/>
                  </a:lnTo>
                  <a:lnTo>
                    <a:pt x="2240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300000" dist="285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8609875" y="-955325"/>
              <a:ext cx="69800" cy="69175"/>
            </a:xfrm>
            <a:custGeom>
              <a:rect b="b" l="l" r="r" t="t"/>
              <a:pathLst>
                <a:path extrusionOk="0" h="2767" w="2792">
                  <a:moveTo>
                    <a:pt x="1384" y="1"/>
                  </a:moveTo>
                  <a:lnTo>
                    <a:pt x="1112" y="26"/>
                  </a:lnTo>
                  <a:lnTo>
                    <a:pt x="865" y="100"/>
                  </a:lnTo>
                  <a:lnTo>
                    <a:pt x="618" y="223"/>
                  </a:lnTo>
                  <a:lnTo>
                    <a:pt x="421" y="396"/>
                  </a:lnTo>
                  <a:lnTo>
                    <a:pt x="248" y="594"/>
                  </a:lnTo>
                  <a:lnTo>
                    <a:pt x="124" y="841"/>
                  </a:lnTo>
                  <a:lnTo>
                    <a:pt x="25" y="1088"/>
                  </a:lnTo>
                  <a:lnTo>
                    <a:pt x="1" y="1384"/>
                  </a:lnTo>
                  <a:lnTo>
                    <a:pt x="25" y="1656"/>
                  </a:lnTo>
                  <a:lnTo>
                    <a:pt x="124" y="1927"/>
                  </a:lnTo>
                  <a:lnTo>
                    <a:pt x="248" y="2150"/>
                  </a:lnTo>
                  <a:lnTo>
                    <a:pt x="421" y="2347"/>
                  </a:lnTo>
                  <a:lnTo>
                    <a:pt x="618" y="2520"/>
                  </a:lnTo>
                  <a:lnTo>
                    <a:pt x="865" y="2668"/>
                  </a:lnTo>
                  <a:lnTo>
                    <a:pt x="1112" y="2742"/>
                  </a:lnTo>
                  <a:lnTo>
                    <a:pt x="1384" y="2767"/>
                  </a:lnTo>
                  <a:lnTo>
                    <a:pt x="1680" y="2742"/>
                  </a:lnTo>
                  <a:lnTo>
                    <a:pt x="1927" y="2668"/>
                  </a:lnTo>
                  <a:lnTo>
                    <a:pt x="2174" y="2520"/>
                  </a:lnTo>
                  <a:lnTo>
                    <a:pt x="2372" y="2347"/>
                  </a:lnTo>
                  <a:lnTo>
                    <a:pt x="2545" y="2150"/>
                  </a:lnTo>
                  <a:lnTo>
                    <a:pt x="2668" y="1927"/>
                  </a:lnTo>
                  <a:lnTo>
                    <a:pt x="2767" y="1656"/>
                  </a:lnTo>
                  <a:lnTo>
                    <a:pt x="2791" y="1384"/>
                  </a:lnTo>
                  <a:lnTo>
                    <a:pt x="2767" y="1088"/>
                  </a:lnTo>
                  <a:lnTo>
                    <a:pt x="2668" y="841"/>
                  </a:lnTo>
                  <a:lnTo>
                    <a:pt x="2545" y="594"/>
                  </a:lnTo>
                  <a:lnTo>
                    <a:pt x="2372" y="396"/>
                  </a:lnTo>
                  <a:lnTo>
                    <a:pt x="2174" y="223"/>
                  </a:lnTo>
                  <a:lnTo>
                    <a:pt x="1927" y="100"/>
                  </a:lnTo>
                  <a:lnTo>
                    <a:pt x="1680" y="26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8609875" y="-194650"/>
              <a:ext cx="69800" cy="69775"/>
            </a:xfrm>
            <a:custGeom>
              <a:rect b="b" l="l" r="r" t="t"/>
              <a:pathLst>
                <a:path extrusionOk="0" h="2791" w="2792">
                  <a:moveTo>
                    <a:pt x="1384" y="0"/>
                  </a:moveTo>
                  <a:lnTo>
                    <a:pt x="1112" y="25"/>
                  </a:lnTo>
                  <a:lnTo>
                    <a:pt x="865" y="124"/>
                  </a:lnTo>
                  <a:lnTo>
                    <a:pt x="618" y="247"/>
                  </a:lnTo>
                  <a:lnTo>
                    <a:pt x="421" y="420"/>
                  </a:lnTo>
                  <a:lnTo>
                    <a:pt x="248" y="617"/>
                  </a:lnTo>
                  <a:lnTo>
                    <a:pt x="124" y="864"/>
                  </a:lnTo>
                  <a:lnTo>
                    <a:pt x="25" y="1111"/>
                  </a:lnTo>
                  <a:lnTo>
                    <a:pt x="1" y="1383"/>
                  </a:lnTo>
                  <a:lnTo>
                    <a:pt x="25" y="1679"/>
                  </a:lnTo>
                  <a:lnTo>
                    <a:pt x="124" y="1926"/>
                  </a:lnTo>
                  <a:lnTo>
                    <a:pt x="248" y="2173"/>
                  </a:lnTo>
                  <a:lnTo>
                    <a:pt x="421" y="2371"/>
                  </a:lnTo>
                  <a:lnTo>
                    <a:pt x="618" y="2544"/>
                  </a:lnTo>
                  <a:lnTo>
                    <a:pt x="865" y="2667"/>
                  </a:lnTo>
                  <a:lnTo>
                    <a:pt x="1112" y="2766"/>
                  </a:lnTo>
                  <a:lnTo>
                    <a:pt x="1384" y="2791"/>
                  </a:lnTo>
                  <a:lnTo>
                    <a:pt x="1680" y="2766"/>
                  </a:lnTo>
                  <a:lnTo>
                    <a:pt x="1927" y="2667"/>
                  </a:lnTo>
                  <a:lnTo>
                    <a:pt x="2174" y="2544"/>
                  </a:lnTo>
                  <a:lnTo>
                    <a:pt x="2372" y="2371"/>
                  </a:lnTo>
                  <a:lnTo>
                    <a:pt x="2545" y="2173"/>
                  </a:lnTo>
                  <a:lnTo>
                    <a:pt x="2668" y="1926"/>
                  </a:lnTo>
                  <a:lnTo>
                    <a:pt x="2767" y="1679"/>
                  </a:lnTo>
                  <a:lnTo>
                    <a:pt x="2791" y="1383"/>
                  </a:lnTo>
                  <a:lnTo>
                    <a:pt x="2767" y="1111"/>
                  </a:lnTo>
                  <a:lnTo>
                    <a:pt x="2668" y="864"/>
                  </a:lnTo>
                  <a:lnTo>
                    <a:pt x="2545" y="617"/>
                  </a:lnTo>
                  <a:lnTo>
                    <a:pt x="2372" y="420"/>
                  </a:lnTo>
                  <a:lnTo>
                    <a:pt x="2174" y="247"/>
                  </a:lnTo>
                  <a:lnTo>
                    <a:pt x="1927" y="124"/>
                  </a:lnTo>
                  <a:lnTo>
                    <a:pt x="1680" y="25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8278950" y="-383600"/>
              <a:ext cx="69800" cy="69175"/>
            </a:xfrm>
            <a:custGeom>
              <a:rect b="b" l="l" r="r" t="t"/>
              <a:pathLst>
                <a:path extrusionOk="0" h="2767" w="2792">
                  <a:moveTo>
                    <a:pt x="1235" y="1"/>
                  </a:moveTo>
                  <a:lnTo>
                    <a:pt x="964" y="75"/>
                  </a:lnTo>
                  <a:lnTo>
                    <a:pt x="692" y="174"/>
                  </a:lnTo>
                  <a:lnTo>
                    <a:pt x="470" y="347"/>
                  </a:lnTo>
                  <a:lnTo>
                    <a:pt x="297" y="544"/>
                  </a:lnTo>
                  <a:lnTo>
                    <a:pt x="149" y="767"/>
                  </a:lnTo>
                  <a:lnTo>
                    <a:pt x="50" y="1013"/>
                  </a:lnTo>
                  <a:lnTo>
                    <a:pt x="1" y="1285"/>
                  </a:lnTo>
                  <a:lnTo>
                    <a:pt x="25" y="1557"/>
                  </a:lnTo>
                  <a:lnTo>
                    <a:pt x="75" y="1828"/>
                  </a:lnTo>
                  <a:lnTo>
                    <a:pt x="198" y="2075"/>
                  </a:lnTo>
                  <a:lnTo>
                    <a:pt x="346" y="2298"/>
                  </a:lnTo>
                  <a:lnTo>
                    <a:pt x="569" y="2495"/>
                  </a:lnTo>
                  <a:lnTo>
                    <a:pt x="791" y="2643"/>
                  </a:lnTo>
                  <a:lnTo>
                    <a:pt x="1038" y="2718"/>
                  </a:lnTo>
                  <a:lnTo>
                    <a:pt x="1309" y="2767"/>
                  </a:lnTo>
                  <a:lnTo>
                    <a:pt x="1556" y="2767"/>
                  </a:lnTo>
                  <a:lnTo>
                    <a:pt x="1828" y="2693"/>
                  </a:lnTo>
                  <a:lnTo>
                    <a:pt x="2100" y="2594"/>
                  </a:lnTo>
                  <a:lnTo>
                    <a:pt x="2322" y="2421"/>
                  </a:lnTo>
                  <a:lnTo>
                    <a:pt x="2495" y="2224"/>
                  </a:lnTo>
                  <a:lnTo>
                    <a:pt x="2643" y="2001"/>
                  </a:lnTo>
                  <a:lnTo>
                    <a:pt x="2742" y="1754"/>
                  </a:lnTo>
                  <a:lnTo>
                    <a:pt x="2791" y="1483"/>
                  </a:lnTo>
                  <a:lnTo>
                    <a:pt x="2767" y="1211"/>
                  </a:lnTo>
                  <a:lnTo>
                    <a:pt x="2717" y="939"/>
                  </a:lnTo>
                  <a:lnTo>
                    <a:pt x="2594" y="692"/>
                  </a:lnTo>
                  <a:lnTo>
                    <a:pt x="2445" y="470"/>
                  </a:lnTo>
                  <a:lnTo>
                    <a:pt x="2223" y="273"/>
                  </a:lnTo>
                  <a:lnTo>
                    <a:pt x="2001" y="124"/>
                  </a:lnTo>
                  <a:lnTo>
                    <a:pt x="1754" y="50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8938350" y="-763925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210" y="1"/>
                  </a:moveTo>
                  <a:lnTo>
                    <a:pt x="939" y="50"/>
                  </a:lnTo>
                  <a:lnTo>
                    <a:pt x="692" y="174"/>
                  </a:lnTo>
                  <a:lnTo>
                    <a:pt x="470" y="347"/>
                  </a:lnTo>
                  <a:lnTo>
                    <a:pt x="272" y="544"/>
                  </a:lnTo>
                  <a:lnTo>
                    <a:pt x="148" y="766"/>
                  </a:lnTo>
                  <a:lnTo>
                    <a:pt x="50" y="1013"/>
                  </a:lnTo>
                  <a:lnTo>
                    <a:pt x="0" y="1285"/>
                  </a:lnTo>
                  <a:lnTo>
                    <a:pt x="0" y="1557"/>
                  </a:lnTo>
                  <a:lnTo>
                    <a:pt x="74" y="1804"/>
                  </a:lnTo>
                  <a:lnTo>
                    <a:pt x="173" y="2075"/>
                  </a:lnTo>
                  <a:lnTo>
                    <a:pt x="346" y="2298"/>
                  </a:lnTo>
                  <a:lnTo>
                    <a:pt x="544" y="2471"/>
                  </a:lnTo>
                  <a:lnTo>
                    <a:pt x="766" y="2619"/>
                  </a:lnTo>
                  <a:lnTo>
                    <a:pt x="1038" y="2717"/>
                  </a:lnTo>
                  <a:lnTo>
                    <a:pt x="1285" y="2767"/>
                  </a:lnTo>
                  <a:lnTo>
                    <a:pt x="1556" y="2742"/>
                  </a:lnTo>
                  <a:lnTo>
                    <a:pt x="1828" y="2693"/>
                  </a:lnTo>
                  <a:lnTo>
                    <a:pt x="2075" y="2569"/>
                  </a:lnTo>
                  <a:lnTo>
                    <a:pt x="2297" y="2421"/>
                  </a:lnTo>
                  <a:lnTo>
                    <a:pt x="2495" y="2224"/>
                  </a:lnTo>
                  <a:lnTo>
                    <a:pt x="2643" y="1977"/>
                  </a:lnTo>
                  <a:lnTo>
                    <a:pt x="2717" y="1730"/>
                  </a:lnTo>
                  <a:lnTo>
                    <a:pt x="2766" y="1483"/>
                  </a:lnTo>
                  <a:lnTo>
                    <a:pt x="2766" y="1211"/>
                  </a:lnTo>
                  <a:lnTo>
                    <a:pt x="2692" y="939"/>
                  </a:lnTo>
                  <a:lnTo>
                    <a:pt x="2593" y="668"/>
                  </a:lnTo>
                  <a:lnTo>
                    <a:pt x="2421" y="445"/>
                  </a:lnTo>
                  <a:lnTo>
                    <a:pt x="2223" y="273"/>
                  </a:lnTo>
                  <a:lnTo>
                    <a:pt x="2001" y="124"/>
                  </a:lnTo>
                  <a:lnTo>
                    <a:pt x="1754" y="26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8940200" y="-382975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285" y="1"/>
                  </a:moveTo>
                  <a:lnTo>
                    <a:pt x="1013" y="50"/>
                  </a:lnTo>
                  <a:lnTo>
                    <a:pt x="766" y="124"/>
                  </a:lnTo>
                  <a:lnTo>
                    <a:pt x="544" y="272"/>
                  </a:lnTo>
                  <a:lnTo>
                    <a:pt x="346" y="470"/>
                  </a:lnTo>
                  <a:lnTo>
                    <a:pt x="173" y="692"/>
                  </a:lnTo>
                  <a:lnTo>
                    <a:pt x="50" y="939"/>
                  </a:lnTo>
                  <a:lnTo>
                    <a:pt x="0" y="1211"/>
                  </a:lnTo>
                  <a:lnTo>
                    <a:pt x="0" y="1482"/>
                  </a:lnTo>
                  <a:lnTo>
                    <a:pt x="25" y="1754"/>
                  </a:lnTo>
                  <a:lnTo>
                    <a:pt x="124" y="2001"/>
                  </a:lnTo>
                  <a:lnTo>
                    <a:pt x="272" y="2223"/>
                  </a:lnTo>
                  <a:lnTo>
                    <a:pt x="445" y="2421"/>
                  </a:lnTo>
                  <a:lnTo>
                    <a:pt x="692" y="2594"/>
                  </a:lnTo>
                  <a:lnTo>
                    <a:pt x="939" y="2693"/>
                  </a:lnTo>
                  <a:lnTo>
                    <a:pt x="1211" y="2767"/>
                  </a:lnTo>
                  <a:lnTo>
                    <a:pt x="1482" y="2767"/>
                  </a:lnTo>
                  <a:lnTo>
                    <a:pt x="1729" y="2717"/>
                  </a:lnTo>
                  <a:lnTo>
                    <a:pt x="1976" y="2643"/>
                  </a:lnTo>
                  <a:lnTo>
                    <a:pt x="2223" y="2495"/>
                  </a:lnTo>
                  <a:lnTo>
                    <a:pt x="2421" y="2297"/>
                  </a:lnTo>
                  <a:lnTo>
                    <a:pt x="2569" y="2075"/>
                  </a:lnTo>
                  <a:lnTo>
                    <a:pt x="2692" y="1828"/>
                  </a:lnTo>
                  <a:lnTo>
                    <a:pt x="2742" y="1556"/>
                  </a:lnTo>
                  <a:lnTo>
                    <a:pt x="2766" y="1285"/>
                  </a:lnTo>
                  <a:lnTo>
                    <a:pt x="2717" y="1013"/>
                  </a:lnTo>
                  <a:lnTo>
                    <a:pt x="2618" y="766"/>
                  </a:lnTo>
                  <a:lnTo>
                    <a:pt x="2470" y="544"/>
                  </a:lnTo>
                  <a:lnTo>
                    <a:pt x="2297" y="346"/>
                  </a:lnTo>
                  <a:lnTo>
                    <a:pt x="2075" y="173"/>
                  </a:lnTo>
                  <a:lnTo>
                    <a:pt x="1803" y="75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8280800" y="-763300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285" y="1"/>
                  </a:moveTo>
                  <a:lnTo>
                    <a:pt x="1013" y="25"/>
                  </a:lnTo>
                  <a:lnTo>
                    <a:pt x="766" y="124"/>
                  </a:lnTo>
                  <a:lnTo>
                    <a:pt x="544" y="272"/>
                  </a:lnTo>
                  <a:lnTo>
                    <a:pt x="346" y="445"/>
                  </a:lnTo>
                  <a:lnTo>
                    <a:pt x="173" y="692"/>
                  </a:lnTo>
                  <a:lnTo>
                    <a:pt x="75" y="939"/>
                  </a:lnTo>
                  <a:lnTo>
                    <a:pt x="1" y="1211"/>
                  </a:lnTo>
                  <a:lnTo>
                    <a:pt x="1" y="1482"/>
                  </a:lnTo>
                  <a:lnTo>
                    <a:pt x="50" y="1729"/>
                  </a:lnTo>
                  <a:lnTo>
                    <a:pt x="124" y="1976"/>
                  </a:lnTo>
                  <a:lnTo>
                    <a:pt x="272" y="2223"/>
                  </a:lnTo>
                  <a:lnTo>
                    <a:pt x="470" y="2421"/>
                  </a:lnTo>
                  <a:lnTo>
                    <a:pt x="692" y="2569"/>
                  </a:lnTo>
                  <a:lnTo>
                    <a:pt x="939" y="2692"/>
                  </a:lnTo>
                  <a:lnTo>
                    <a:pt x="1211" y="2742"/>
                  </a:lnTo>
                  <a:lnTo>
                    <a:pt x="1482" y="2767"/>
                  </a:lnTo>
                  <a:lnTo>
                    <a:pt x="1754" y="2717"/>
                  </a:lnTo>
                  <a:lnTo>
                    <a:pt x="2001" y="2618"/>
                  </a:lnTo>
                  <a:lnTo>
                    <a:pt x="2223" y="2470"/>
                  </a:lnTo>
                  <a:lnTo>
                    <a:pt x="2421" y="2297"/>
                  </a:lnTo>
                  <a:lnTo>
                    <a:pt x="2594" y="2075"/>
                  </a:lnTo>
                  <a:lnTo>
                    <a:pt x="2693" y="1803"/>
                  </a:lnTo>
                  <a:lnTo>
                    <a:pt x="2767" y="1556"/>
                  </a:lnTo>
                  <a:lnTo>
                    <a:pt x="2767" y="1285"/>
                  </a:lnTo>
                  <a:lnTo>
                    <a:pt x="2717" y="1013"/>
                  </a:lnTo>
                  <a:lnTo>
                    <a:pt x="2643" y="766"/>
                  </a:lnTo>
                  <a:lnTo>
                    <a:pt x="2495" y="544"/>
                  </a:lnTo>
                  <a:lnTo>
                    <a:pt x="2297" y="346"/>
                  </a:lnTo>
                  <a:lnTo>
                    <a:pt x="2075" y="173"/>
                  </a:lnTo>
                  <a:lnTo>
                    <a:pt x="1828" y="50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8264125" y="-920750"/>
              <a:ext cx="761300" cy="760700"/>
            </a:xfrm>
            <a:custGeom>
              <a:rect b="b" l="l" r="r" t="t"/>
              <a:pathLst>
                <a:path extrusionOk="0" h="30428" w="30452">
                  <a:moveTo>
                    <a:pt x="15214" y="7262"/>
                  </a:moveTo>
                  <a:lnTo>
                    <a:pt x="15609" y="7286"/>
                  </a:lnTo>
                  <a:lnTo>
                    <a:pt x="15979" y="7311"/>
                  </a:lnTo>
                  <a:lnTo>
                    <a:pt x="16325" y="7336"/>
                  </a:lnTo>
                  <a:lnTo>
                    <a:pt x="16696" y="7410"/>
                  </a:lnTo>
                  <a:lnTo>
                    <a:pt x="17041" y="7484"/>
                  </a:lnTo>
                  <a:lnTo>
                    <a:pt x="17387" y="7558"/>
                  </a:lnTo>
                  <a:lnTo>
                    <a:pt x="17733" y="7682"/>
                  </a:lnTo>
                  <a:lnTo>
                    <a:pt x="18079" y="7805"/>
                  </a:lnTo>
                  <a:lnTo>
                    <a:pt x="18474" y="7978"/>
                  </a:lnTo>
                  <a:lnTo>
                    <a:pt x="18844" y="8151"/>
                  </a:lnTo>
                  <a:lnTo>
                    <a:pt x="19190" y="8348"/>
                  </a:lnTo>
                  <a:lnTo>
                    <a:pt x="19536" y="8546"/>
                  </a:lnTo>
                  <a:lnTo>
                    <a:pt x="19881" y="8768"/>
                  </a:lnTo>
                  <a:lnTo>
                    <a:pt x="20227" y="9040"/>
                  </a:lnTo>
                  <a:lnTo>
                    <a:pt x="20499" y="9287"/>
                  </a:lnTo>
                  <a:lnTo>
                    <a:pt x="20771" y="9509"/>
                  </a:lnTo>
                  <a:lnTo>
                    <a:pt x="21017" y="9781"/>
                  </a:lnTo>
                  <a:lnTo>
                    <a:pt x="21264" y="10052"/>
                  </a:lnTo>
                  <a:lnTo>
                    <a:pt x="21487" y="10324"/>
                  </a:lnTo>
                  <a:lnTo>
                    <a:pt x="21709" y="10620"/>
                  </a:lnTo>
                  <a:lnTo>
                    <a:pt x="21907" y="10917"/>
                  </a:lnTo>
                  <a:lnTo>
                    <a:pt x="22104" y="11213"/>
                  </a:lnTo>
                  <a:lnTo>
                    <a:pt x="22277" y="11534"/>
                  </a:lnTo>
                  <a:lnTo>
                    <a:pt x="22425" y="11855"/>
                  </a:lnTo>
                  <a:lnTo>
                    <a:pt x="22573" y="12201"/>
                  </a:lnTo>
                  <a:lnTo>
                    <a:pt x="22697" y="12522"/>
                  </a:lnTo>
                  <a:lnTo>
                    <a:pt x="22820" y="12893"/>
                  </a:lnTo>
                  <a:lnTo>
                    <a:pt x="22919" y="13238"/>
                  </a:lnTo>
                  <a:lnTo>
                    <a:pt x="22993" y="13609"/>
                  </a:lnTo>
                  <a:lnTo>
                    <a:pt x="23067" y="13979"/>
                  </a:lnTo>
                  <a:lnTo>
                    <a:pt x="23117" y="14325"/>
                  </a:lnTo>
                  <a:lnTo>
                    <a:pt x="23166" y="14769"/>
                  </a:lnTo>
                  <a:lnTo>
                    <a:pt x="23166" y="15214"/>
                  </a:lnTo>
                  <a:lnTo>
                    <a:pt x="23141" y="15881"/>
                  </a:lnTo>
                  <a:lnTo>
                    <a:pt x="23067" y="16474"/>
                  </a:lnTo>
                  <a:lnTo>
                    <a:pt x="22993" y="16844"/>
                  </a:lnTo>
                  <a:lnTo>
                    <a:pt x="22919" y="17190"/>
                  </a:lnTo>
                  <a:lnTo>
                    <a:pt x="22820" y="17560"/>
                  </a:lnTo>
                  <a:lnTo>
                    <a:pt x="22697" y="17906"/>
                  </a:lnTo>
                  <a:lnTo>
                    <a:pt x="22573" y="18252"/>
                  </a:lnTo>
                  <a:lnTo>
                    <a:pt x="22425" y="18573"/>
                  </a:lnTo>
                  <a:lnTo>
                    <a:pt x="22277" y="18894"/>
                  </a:lnTo>
                  <a:lnTo>
                    <a:pt x="22104" y="19215"/>
                  </a:lnTo>
                  <a:lnTo>
                    <a:pt x="21907" y="19536"/>
                  </a:lnTo>
                  <a:lnTo>
                    <a:pt x="21709" y="19832"/>
                  </a:lnTo>
                  <a:lnTo>
                    <a:pt x="21487" y="20104"/>
                  </a:lnTo>
                  <a:lnTo>
                    <a:pt x="21264" y="20400"/>
                  </a:lnTo>
                  <a:lnTo>
                    <a:pt x="21017" y="20647"/>
                  </a:lnTo>
                  <a:lnTo>
                    <a:pt x="20771" y="20919"/>
                  </a:lnTo>
                  <a:lnTo>
                    <a:pt x="20499" y="21166"/>
                  </a:lnTo>
                  <a:lnTo>
                    <a:pt x="20227" y="21388"/>
                  </a:lnTo>
                  <a:lnTo>
                    <a:pt x="19980" y="21586"/>
                  </a:lnTo>
                  <a:lnTo>
                    <a:pt x="19709" y="21783"/>
                  </a:lnTo>
                  <a:lnTo>
                    <a:pt x="19388" y="21981"/>
                  </a:lnTo>
                  <a:lnTo>
                    <a:pt x="19042" y="22178"/>
                  </a:lnTo>
                  <a:lnTo>
                    <a:pt x="18696" y="22351"/>
                  </a:lnTo>
                  <a:lnTo>
                    <a:pt x="18350" y="22524"/>
                  </a:lnTo>
                  <a:lnTo>
                    <a:pt x="18079" y="22648"/>
                  </a:lnTo>
                  <a:lnTo>
                    <a:pt x="17733" y="22746"/>
                  </a:lnTo>
                  <a:lnTo>
                    <a:pt x="17387" y="22870"/>
                  </a:lnTo>
                  <a:lnTo>
                    <a:pt x="17041" y="22944"/>
                  </a:lnTo>
                  <a:lnTo>
                    <a:pt x="16696" y="23018"/>
                  </a:lnTo>
                  <a:lnTo>
                    <a:pt x="16325" y="23092"/>
                  </a:lnTo>
                  <a:lnTo>
                    <a:pt x="15979" y="23117"/>
                  </a:lnTo>
                  <a:lnTo>
                    <a:pt x="15609" y="23166"/>
                  </a:lnTo>
                  <a:lnTo>
                    <a:pt x="14843" y="23166"/>
                  </a:lnTo>
                  <a:lnTo>
                    <a:pt x="14473" y="23117"/>
                  </a:lnTo>
                  <a:lnTo>
                    <a:pt x="14127" y="23092"/>
                  </a:lnTo>
                  <a:lnTo>
                    <a:pt x="13757" y="23018"/>
                  </a:lnTo>
                  <a:lnTo>
                    <a:pt x="13411" y="22944"/>
                  </a:lnTo>
                  <a:lnTo>
                    <a:pt x="13065" y="22870"/>
                  </a:lnTo>
                  <a:lnTo>
                    <a:pt x="12719" y="22746"/>
                  </a:lnTo>
                  <a:lnTo>
                    <a:pt x="12374" y="22648"/>
                  </a:lnTo>
                  <a:lnTo>
                    <a:pt x="12226" y="22574"/>
                  </a:lnTo>
                  <a:lnTo>
                    <a:pt x="11830" y="22401"/>
                  </a:lnTo>
                  <a:lnTo>
                    <a:pt x="11435" y="22203"/>
                  </a:lnTo>
                  <a:lnTo>
                    <a:pt x="11040" y="21981"/>
                  </a:lnTo>
                  <a:lnTo>
                    <a:pt x="10670" y="21734"/>
                  </a:lnTo>
                  <a:lnTo>
                    <a:pt x="10225" y="21388"/>
                  </a:lnTo>
                  <a:lnTo>
                    <a:pt x="9953" y="21166"/>
                  </a:lnTo>
                  <a:lnTo>
                    <a:pt x="9682" y="20919"/>
                  </a:lnTo>
                  <a:lnTo>
                    <a:pt x="9435" y="20647"/>
                  </a:lnTo>
                  <a:lnTo>
                    <a:pt x="9188" y="20400"/>
                  </a:lnTo>
                  <a:lnTo>
                    <a:pt x="8966" y="20104"/>
                  </a:lnTo>
                  <a:lnTo>
                    <a:pt x="8743" y="19832"/>
                  </a:lnTo>
                  <a:lnTo>
                    <a:pt x="8546" y="19536"/>
                  </a:lnTo>
                  <a:lnTo>
                    <a:pt x="8348" y="19215"/>
                  </a:lnTo>
                  <a:lnTo>
                    <a:pt x="8175" y="18894"/>
                  </a:lnTo>
                  <a:lnTo>
                    <a:pt x="8027" y="18573"/>
                  </a:lnTo>
                  <a:lnTo>
                    <a:pt x="7879" y="18252"/>
                  </a:lnTo>
                  <a:lnTo>
                    <a:pt x="7731" y="17906"/>
                  </a:lnTo>
                  <a:lnTo>
                    <a:pt x="7632" y="17560"/>
                  </a:lnTo>
                  <a:lnTo>
                    <a:pt x="7533" y="17190"/>
                  </a:lnTo>
                  <a:lnTo>
                    <a:pt x="7434" y="16844"/>
                  </a:lnTo>
                  <a:lnTo>
                    <a:pt x="7385" y="16474"/>
                  </a:lnTo>
                  <a:lnTo>
                    <a:pt x="7336" y="16103"/>
                  </a:lnTo>
                  <a:lnTo>
                    <a:pt x="7286" y="15659"/>
                  </a:lnTo>
                  <a:lnTo>
                    <a:pt x="7286" y="15214"/>
                  </a:lnTo>
                  <a:lnTo>
                    <a:pt x="7286" y="14868"/>
                  </a:lnTo>
                  <a:lnTo>
                    <a:pt x="7311" y="14523"/>
                  </a:lnTo>
                  <a:lnTo>
                    <a:pt x="7385" y="13979"/>
                  </a:lnTo>
                  <a:lnTo>
                    <a:pt x="7434" y="13609"/>
                  </a:lnTo>
                  <a:lnTo>
                    <a:pt x="7533" y="13238"/>
                  </a:lnTo>
                  <a:lnTo>
                    <a:pt x="7632" y="12893"/>
                  </a:lnTo>
                  <a:lnTo>
                    <a:pt x="7731" y="12522"/>
                  </a:lnTo>
                  <a:lnTo>
                    <a:pt x="7879" y="12201"/>
                  </a:lnTo>
                  <a:lnTo>
                    <a:pt x="8027" y="11855"/>
                  </a:lnTo>
                  <a:lnTo>
                    <a:pt x="8175" y="11534"/>
                  </a:lnTo>
                  <a:lnTo>
                    <a:pt x="8348" y="11213"/>
                  </a:lnTo>
                  <a:lnTo>
                    <a:pt x="8546" y="10917"/>
                  </a:lnTo>
                  <a:lnTo>
                    <a:pt x="8743" y="10620"/>
                  </a:lnTo>
                  <a:lnTo>
                    <a:pt x="8966" y="10324"/>
                  </a:lnTo>
                  <a:lnTo>
                    <a:pt x="9188" y="10052"/>
                  </a:lnTo>
                  <a:lnTo>
                    <a:pt x="9435" y="9781"/>
                  </a:lnTo>
                  <a:lnTo>
                    <a:pt x="9682" y="9509"/>
                  </a:lnTo>
                  <a:lnTo>
                    <a:pt x="9953" y="9287"/>
                  </a:lnTo>
                  <a:lnTo>
                    <a:pt x="10225" y="9040"/>
                  </a:lnTo>
                  <a:lnTo>
                    <a:pt x="10275" y="9015"/>
                  </a:lnTo>
                  <a:lnTo>
                    <a:pt x="10596" y="8768"/>
                  </a:lnTo>
                  <a:lnTo>
                    <a:pt x="10917" y="8546"/>
                  </a:lnTo>
                  <a:lnTo>
                    <a:pt x="11262" y="8324"/>
                  </a:lnTo>
                  <a:lnTo>
                    <a:pt x="11608" y="8151"/>
                  </a:lnTo>
                  <a:lnTo>
                    <a:pt x="11979" y="7953"/>
                  </a:lnTo>
                  <a:lnTo>
                    <a:pt x="12374" y="7805"/>
                  </a:lnTo>
                  <a:lnTo>
                    <a:pt x="12719" y="7682"/>
                  </a:lnTo>
                  <a:lnTo>
                    <a:pt x="13065" y="7558"/>
                  </a:lnTo>
                  <a:lnTo>
                    <a:pt x="13411" y="7484"/>
                  </a:lnTo>
                  <a:lnTo>
                    <a:pt x="13757" y="7410"/>
                  </a:lnTo>
                  <a:lnTo>
                    <a:pt x="14127" y="7336"/>
                  </a:lnTo>
                  <a:lnTo>
                    <a:pt x="14473" y="7311"/>
                  </a:lnTo>
                  <a:lnTo>
                    <a:pt x="14843" y="7286"/>
                  </a:lnTo>
                  <a:lnTo>
                    <a:pt x="15214" y="7262"/>
                  </a:lnTo>
                  <a:close/>
                  <a:moveTo>
                    <a:pt x="14621" y="1"/>
                  </a:moveTo>
                  <a:lnTo>
                    <a:pt x="14028" y="50"/>
                  </a:lnTo>
                  <a:lnTo>
                    <a:pt x="13436" y="100"/>
                  </a:lnTo>
                  <a:lnTo>
                    <a:pt x="12843" y="174"/>
                  </a:lnTo>
                  <a:lnTo>
                    <a:pt x="12374" y="248"/>
                  </a:lnTo>
                  <a:lnTo>
                    <a:pt x="11732" y="396"/>
                  </a:lnTo>
                  <a:lnTo>
                    <a:pt x="11114" y="569"/>
                  </a:lnTo>
                  <a:lnTo>
                    <a:pt x="10497" y="742"/>
                  </a:lnTo>
                  <a:lnTo>
                    <a:pt x="9879" y="964"/>
                  </a:lnTo>
                  <a:lnTo>
                    <a:pt x="9287" y="1186"/>
                  </a:lnTo>
                  <a:lnTo>
                    <a:pt x="8694" y="1458"/>
                  </a:lnTo>
                  <a:lnTo>
                    <a:pt x="8126" y="1754"/>
                  </a:lnTo>
                  <a:lnTo>
                    <a:pt x="7558" y="2051"/>
                  </a:lnTo>
                  <a:lnTo>
                    <a:pt x="7039" y="2397"/>
                  </a:lnTo>
                  <a:lnTo>
                    <a:pt x="6496" y="2742"/>
                  </a:lnTo>
                  <a:lnTo>
                    <a:pt x="6002" y="3113"/>
                  </a:lnTo>
                  <a:lnTo>
                    <a:pt x="5483" y="3508"/>
                  </a:lnTo>
                  <a:lnTo>
                    <a:pt x="5014" y="3928"/>
                  </a:lnTo>
                  <a:lnTo>
                    <a:pt x="4570" y="4348"/>
                  </a:lnTo>
                  <a:lnTo>
                    <a:pt x="4125" y="4817"/>
                  </a:lnTo>
                  <a:lnTo>
                    <a:pt x="3705" y="5286"/>
                  </a:lnTo>
                  <a:lnTo>
                    <a:pt x="3409" y="5607"/>
                  </a:lnTo>
                  <a:lnTo>
                    <a:pt x="3137" y="5953"/>
                  </a:lnTo>
                  <a:lnTo>
                    <a:pt x="2791" y="6447"/>
                  </a:lnTo>
                  <a:lnTo>
                    <a:pt x="2470" y="6916"/>
                  </a:lnTo>
                  <a:lnTo>
                    <a:pt x="2149" y="7435"/>
                  </a:lnTo>
                  <a:lnTo>
                    <a:pt x="1853" y="7929"/>
                  </a:lnTo>
                  <a:lnTo>
                    <a:pt x="1581" y="8472"/>
                  </a:lnTo>
                  <a:lnTo>
                    <a:pt x="1334" y="8990"/>
                  </a:lnTo>
                  <a:lnTo>
                    <a:pt x="1087" y="9558"/>
                  </a:lnTo>
                  <a:lnTo>
                    <a:pt x="890" y="10102"/>
                  </a:lnTo>
                  <a:lnTo>
                    <a:pt x="840" y="10201"/>
                  </a:lnTo>
                  <a:lnTo>
                    <a:pt x="643" y="10793"/>
                  </a:lnTo>
                  <a:lnTo>
                    <a:pt x="495" y="11411"/>
                  </a:lnTo>
                  <a:lnTo>
                    <a:pt x="347" y="12003"/>
                  </a:lnTo>
                  <a:lnTo>
                    <a:pt x="223" y="12646"/>
                  </a:lnTo>
                  <a:lnTo>
                    <a:pt x="124" y="13263"/>
                  </a:lnTo>
                  <a:lnTo>
                    <a:pt x="50" y="13905"/>
                  </a:lnTo>
                  <a:lnTo>
                    <a:pt x="25" y="14572"/>
                  </a:lnTo>
                  <a:lnTo>
                    <a:pt x="1" y="15214"/>
                  </a:lnTo>
                  <a:lnTo>
                    <a:pt x="25" y="15881"/>
                  </a:lnTo>
                  <a:lnTo>
                    <a:pt x="50" y="16523"/>
                  </a:lnTo>
                  <a:lnTo>
                    <a:pt x="124" y="17165"/>
                  </a:lnTo>
                  <a:lnTo>
                    <a:pt x="223" y="17807"/>
                  </a:lnTo>
                  <a:lnTo>
                    <a:pt x="347" y="18425"/>
                  </a:lnTo>
                  <a:lnTo>
                    <a:pt x="495" y="19042"/>
                  </a:lnTo>
                  <a:lnTo>
                    <a:pt x="643" y="19635"/>
                  </a:lnTo>
                  <a:lnTo>
                    <a:pt x="840" y="20227"/>
                  </a:lnTo>
                  <a:lnTo>
                    <a:pt x="1087" y="20894"/>
                  </a:lnTo>
                  <a:lnTo>
                    <a:pt x="1359" y="21536"/>
                  </a:lnTo>
                  <a:lnTo>
                    <a:pt x="1730" y="22253"/>
                  </a:lnTo>
                  <a:lnTo>
                    <a:pt x="2125" y="22969"/>
                  </a:lnTo>
                  <a:lnTo>
                    <a:pt x="2545" y="23660"/>
                  </a:lnTo>
                  <a:lnTo>
                    <a:pt x="3014" y="24302"/>
                  </a:lnTo>
                  <a:lnTo>
                    <a:pt x="3360" y="24747"/>
                  </a:lnTo>
                  <a:lnTo>
                    <a:pt x="3705" y="25167"/>
                  </a:lnTo>
                  <a:lnTo>
                    <a:pt x="4125" y="25636"/>
                  </a:lnTo>
                  <a:lnTo>
                    <a:pt x="4570" y="26080"/>
                  </a:lnTo>
                  <a:lnTo>
                    <a:pt x="5014" y="26500"/>
                  </a:lnTo>
                  <a:lnTo>
                    <a:pt x="5483" y="26920"/>
                  </a:lnTo>
                  <a:lnTo>
                    <a:pt x="6002" y="27315"/>
                  </a:lnTo>
                  <a:lnTo>
                    <a:pt x="6496" y="27686"/>
                  </a:lnTo>
                  <a:lnTo>
                    <a:pt x="7039" y="28056"/>
                  </a:lnTo>
                  <a:lnTo>
                    <a:pt x="7558" y="28377"/>
                  </a:lnTo>
                  <a:lnTo>
                    <a:pt x="8126" y="28698"/>
                  </a:lnTo>
                  <a:lnTo>
                    <a:pt x="8694" y="28970"/>
                  </a:lnTo>
                  <a:lnTo>
                    <a:pt x="9287" y="29242"/>
                  </a:lnTo>
                  <a:lnTo>
                    <a:pt x="9879" y="29464"/>
                  </a:lnTo>
                  <a:lnTo>
                    <a:pt x="10497" y="29686"/>
                  </a:lnTo>
                  <a:lnTo>
                    <a:pt x="11114" y="29884"/>
                  </a:lnTo>
                  <a:lnTo>
                    <a:pt x="11732" y="30032"/>
                  </a:lnTo>
                  <a:lnTo>
                    <a:pt x="12374" y="30180"/>
                  </a:lnTo>
                  <a:lnTo>
                    <a:pt x="13263" y="30304"/>
                  </a:lnTo>
                  <a:lnTo>
                    <a:pt x="13757" y="30378"/>
                  </a:lnTo>
                  <a:lnTo>
                    <a:pt x="14226" y="30402"/>
                  </a:lnTo>
                  <a:lnTo>
                    <a:pt x="14720" y="30427"/>
                  </a:lnTo>
                  <a:lnTo>
                    <a:pt x="15831" y="30427"/>
                  </a:lnTo>
                  <a:lnTo>
                    <a:pt x="16424" y="30402"/>
                  </a:lnTo>
                  <a:lnTo>
                    <a:pt x="17017" y="30328"/>
                  </a:lnTo>
                  <a:lnTo>
                    <a:pt x="17609" y="30254"/>
                  </a:lnTo>
                  <a:lnTo>
                    <a:pt x="18079" y="30180"/>
                  </a:lnTo>
                  <a:lnTo>
                    <a:pt x="18721" y="30032"/>
                  </a:lnTo>
                  <a:lnTo>
                    <a:pt x="19338" y="29884"/>
                  </a:lnTo>
                  <a:lnTo>
                    <a:pt x="19956" y="29686"/>
                  </a:lnTo>
                  <a:lnTo>
                    <a:pt x="20573" y="29464"/>
                  </a:lnTo>
                  <a:lnTo>
                    <a:pt x="21166" y="29242"/>
                  </a:lnTo>
                  <a:lnTo>
                    <a:pt x="21758" y="28970"/>
                  </a:lnTo>
                  <a:lnTo>
                    <a:pt x="22326" y="28698"/>
                  </a:lnTo>
                  <a:lnTo>
                    <a:pt x="22870" y="28377"/>
                  </a:lnTo>
                  <a:lnTo>
                    <a:pt x="23413" y="28056"/>
                  </a:lnTo>
                  <a:lnTo>
                    <a:pt x="23956" y="27686"/>
                  </a:lnTo>
                  <a:lnTo>
                    <a:pt x="24450" y="27315"/>
                  </a:lnTo>
                  <a:lnTo>
                    <a:pt x="24944" y="26920"/>
                  </a:lnTo>
                  <a:lnTo>
                    <a:pt x="25438" y="26525"/>
                  </a:lnTo>
                  <a:lnTo>
                    <a:pt x="25883" y="26080"/>
                  </a:lnTo>
                  <a:lnTo>
                    <a:pt x="26327" y="25636"/>
                  </a:lnTo>
                  <a:lnTo>
                    <a:pt x="26747" y="25167"/>
                  </a:lnTo>
                  <a:lnTo>
                    <a:pt x="27315" y="24475"/>
                  </a:lnTo>
                  <a:lnTo>
                    <a:pt x="27611" y="24080"/>
                  </a:lnTo>
                  <a:lnTo>
                    <a:pt x="27883" y="23660"/>
                  </a:lnTo>
                  <a:lnTo>
                    <a:pt x="28155" y="23265"/>
                  </a:lnTo>
                  <a:lnTo>
                    <a:pt x="28402" y="22821"/>
                  </a:lnTo>
                  <a:lnTo>
                    <a:pt x="28649" y="22401"/>
                  </a:lnTo>
                  <a:lnTo>
                    <a:pt x="28871" y="21956"/>
                  </a:lnTo>
                  <a:lnTo>
                    <a:pt x="29093" y="21487"/>
                  </a:lnTo>
                  <a:lnTo>
                    <a:pt x="29291" y="21042"/>
                  </a:lnTo>
                  <a:lnTo>
                    <a:pt x="29439" y="20647"/>
                  </a:lnTo>
                  <a:lnTo>
                    <a:pt x="29587" y="20227"/>
                  </a:lnTo>
                  <a:lnTo>
                    <a:pt x="29785" y="19635"/>
                  </a:lnTo>
                  <a:lnTo>
                    <a:pt x="29958" y="19042"/>
                  </a:lnTo>
                  <a:lnTo>
                    <a:pt x="30106" y="18425"/>
                  </a:lnTo>
                  <a:lnTo>
                    <a:pt x="30229" y="17807"/>
                  </a:lnTo>
                  <a:lnTo>
                    <a:pt x="30328" y="17165"/>
                  </a:lnTo>
                  <a:lnTo>
                    <a:pt x="30402" y="16523"/>
                  </a:lnTo>
                  <a:lnTo>
                    <a:pt x="30427" y="15881"/>
                  </a:lnTo>
                  <a:lnTo>
                    <a:pt x="30452" y="15214"/>
                  </a:lnTo>
                  <a:lnTo>
                    <a:pt x="30427" y="14572"/>
                  </a:lnTo>
                  <a:lnTo>
                    <a:pt x="30402" y="13905"/>
                  </a:lnTo>
                  <a:lnTo>
                    <a:pt x="30328" y="13263"/>
                  </a:lnTo>
                  <a:lnTo>
                    <a:pt x="30229" y="12646"/>
                  </a:lnTo>
                  <a:lnTo>
                    <a:pt x="30106" y="12003"/>
                  </a:lnTo>
                  <a:lnTo>
                    <a:pt x="29958" y="11411"/>
                  </a:lnTo>
                  <a:lnTo>
                    <a:pt x="29785" y="10793"/>
                  </a:lnTo>
                  <a:lnTo>
                    <a:pt x="29587" y="10201"/>
                  </a:lnTo>
                  <a:lnTo>
                    <a:pt x="29488" y="9880"/>
                  </a:lnTo>
                  <a:lnTo>
                    <a:pt x="29241" y="9237"/>
                  </a:lnTo>
                  <a:lnTo>
                    <a:pt x="28945" y="8620"/>
                  </a:lnTo>
                  <a:lnTo>
                    <a:pt x="28649" y="8027"/>
                  </a:lnTo>
                  <a:lnTo>
                    <a:pt x="28328" y="7435"/>
                  </a:lnTo>
                  <a:lnTo>
                    <a:pt x="27957" y="6867"/>
                  </a:lnTo>
                  <a:lnTo>
                    <a:pt x="27587" y="6323"/>
                  </a:lnTo>
                  <a:lnTo>
                    <a:pt x="27167" y="5780"/>
                  </a:lnTo>
                  <a:lnTo>
                    <a:pt x="26747" y="5286"/>
                  </a:lnTo>
                  <a:lnTo>
                    <a:pt x="26624" y="5138"/>
                  </a:lnTo>
                  <a:lnTo>
                    <a:pt x="26204" y="4693"/>
                  </a:lnTo>
                  <a:lnTo>
                    <a:pt x="25784" y="4249"/>
                  </a:lnTo>
                  <a:lnTo>
                    <a:pt x="25315" y="3829"/>
                  </a:lnTo>
                  <a:lnTo>
                    <a:pt x="24845" y="3409"/>
                  </a:lnTo>
                  <a:lnTo>
                    <a:pt x="24351" y="3039"/>
                  </a:lnTo>
                  <a:lnTo>
                    <a:pt x="23858" y="2668"/>
                  </a:lnTo>
                  <a:lnTo>
                    <a:pt x="23339" y="2322"/>
                  </a:lnTo>
                  <a:lnTo>
                    <a:pt x="22796" y="2001"/>
                  </a:lnTo>
                  <a:lnTo>
                    <a:pt x="22252" y="1705"/>
                  </a:lnTo>
                  <a:lnTo>
                    <a:pt x="21684" y="1433"/>
                  </a:lnTo>
                  <a:lnTo>
                    <a:pt x="21116" y="1186"/>
                  </a:lnTo>
                  <a:lnTo>
                    <a:pt x="20524" y="939"/>
                  </a:lnTo>
                  <a:lnTo>
                    <a:pt x="19931" y="742"/>
                  </a:lnTo>
                  <a:lnTo>
                    <a:pt x="19313" y="544"/>
                  </a:lnTo>
                  <a:lnTo>
                    <a:pt x="18696" y="396"/>
                  </a:lnTo>
                  <a:lnTo>
                    <a:pt x="18079" y="248"/>
                  </a:lnTo>
                  <a:lnTo>
                    <a:pt x="17264" y="124"/>
                  </a:lnTo>
                  <a:lnTo>
                    <a:pt x="16770" y="75"/>
                  </a:lnTo>
                  <a:lnTo>
                    <a:pt x="16251" y="26"/>
                  </a:lnTo>
                  <a:lnTo>
                    <a:pt x="15732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30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8285125" y="-788600"/>
              <a:ext cx="234650" cy="217350"/>
            </a:xfrm>
            <a:custGeom>
              <a:rect b="b" l="l" r="r" t="t"/>
              <a:pathLst>
                <a:path extrusionOk="0" h="8694" w="9386">
                  <a:moveTo>
                    <a:pt x="2865" y="0"/>
                  </a:moveTo>
                  <a:lnTo>
                    <a:pt x="2569" y="321"/>
                  </a:lnTo>
                  <a:lnTo>
                    <a:pt x="2297" y="667"/>
                  </a:lnTo>
                  <a:lnTo>
                    <a:pt x="1951" y="1161"/>
                  </a:lnTo>
                  <a:lnTo>
                    <a:pt x="1630" y="1630"/>
                  </a:lnTo>
                  <a:lnTo>
                    <a:pt x="1309" y="2149"/>
                  </a:lnTo>
                  <a:lnTo>
                    <a:pt x="1013" y="2643"/>
                  </a:lnTo>
                  <a:lnTo>
                    <a:pt x="741" y="3186"/>
                  </a:lnTo>
                  <a:lnTo>
                    <a:pt x="494" y="3704"/>
                  </a:lnTo>
                  <a:lnTo>
                    <a:pt x="247" y="4272"/>
                  </a:lnTo>
                  <a:lnTo>
                    <a:pt x="50" y="4816"/>
                  </a:lnTo>
                  <a:lnTo>
                    <a:pt x="0" y="4915"/>
                  </a:lnTo>
                  <a:lnTo>
                    <a:pt x="1408" y="5730"/>
                  </a:lnTo>
                  <a:lnTo>
                    <a:pt x="3680" y="7039"/>
                  </a:lnTo>
                  <a:lnTo>
                    <a:pt x="6545" y="8693"/>
                  </a:lnTo>
                  <a:lnTo>
                    <a:pt x="6594" y="8323"/>
                  </a:lnTo>
                  <a:lnTo>
                    <a:pt x="6693" y="7952"/>
                  </a:lnTo>
                  <a:lnTo>
                    <a:pt x="6792" y="7607"/>
                  </a:lnTo>
                  <a:lnTo>
                    <a:pt x="6891" y="7236"/>
                  </a:lnTo>
                  <a:lnTo>
                    <a:pt x="7039" y="6915"/>
                  </a:lnTo>
                  <a:lnTo>
                    <a:pt x="7187" y="6569"/>
                  </a:lnTo>
                  <a:lnTo>
                    <a:pt x="7335" y="6248"/>
                  </a:lnTo>
                  <a:lnTo>
                    <a:pt x="7508" y="5927"/>
                  </a:lnTo>
                  <a:lnTo>
                    <a:pt x="7706" y="5631"/>
                  </a:lnTo>
                  <a:lnTo>
                    <a:pt x="7903" y="5334"/>
                  </a:lnTo>
                  <a:lnTo>
                    <a:pt x="8126" y="5038"/>
                  </a:lnTo>
                  <a:lnTo>
                    <a:pt x="8348" y="4766"/>
                  </a:lnTo>
                  <a:lnTo>
                    <a:pt x="8595" y="4495"/>
                  </a:lnTo>
                  <a:lnTo>
                    <a:pt x="8842" y="4223"/>
                  </a:lnTo>
                  <a:lnTo>
                    <a:pt x="9113" y="4001"/>
                  </a:lnTo>
                  <a:lnTo>
                    <a:pt x="9385" y="3754"/>
                  </a:lnTo>
                  <a:lnTo>
                    <a:pt x="7953" y="2939"/>
                  </a:lnTo>
                  <a:lnTo>
                    <a:pt x="4964" y="1210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8285125" y="-508925"/>
              <a:ext cx="234650" cy="217350"/>
            </a:xfrm>
            <a:custGeom>
              <a:rect b="b" l="l" r="r" t="t"/>
              <a:pathLst>
                <a:path extrusionOk="0" h="8694" w="9386">
                  <a:moveTo>
                    <a:pt x="6545" y="1"/>
                  </a:moveTo>
                  <a:lnTo>
                    <a:pt x="0" y="3754"/>
                  </a:lnTo>
                  <a:lnTo>
                    <a:pt x="272" y="4446"/>
                  </a:lnTo>
                  <a:lnTo>
                    <a:pt x="544" y="5088"/>
                  </a:lnTo>
                  <a:lnTo>
                    <a:pt x="865" y="5730"/>
                  </a:lnTo>
                  <a:lnTo>
                    <a:pt x="1211" y="6372"/>
                  </a:lnTo>
                  <a:lnTo>
                    <a:pt x="1581" y="6965"/>
                  </a:lnTo>
                  <a:lnTo>
                    <a:pt x="1976" y="7558"/>
                  </a:lnTo>
                  <a:lnTo>
                    <a:pt x="2396" y="8126"/>
                  </a:lnTo>
                  <a:lnTo>
                    <a:pt x="2865" y="8694"/>
                  </a:lnTo>
                  <a:lnTo>
                    <a:pt x="9385" y="4915"/>
                  </a:lnTo>
                  <a:lnTo>
                    <a:pt x="9113" y="4693"/>
                  </a:lnTo>
                  <a:lnTo>
                    <a:pt x="8842" y="4446"/>
                  </a:lnTo>
                  <a:lnTo>
                    <a:pt x="8595" y="4174"/>
                  </a:lnTo>
                  <a:lnTo>
                    <a:pt x="8348" y="3927"/>
                  </a:lnTo>
                  <a:lnTo>
                    <a:pt x="8126" y="3631"/>
                  </a:lnTo>
                  <a:lnTo>
                    <a:pt x="7903" y="3359"/>
                  </a:lnTo>
                  <a:lnTo>
                    <a:pt x="7706" y="3063"/>
                  </a:lnTo>
                  <a:lnTo>
                    <a:pt x="7508" y="2742"/>
                  </a:lnTo>
                  <a:lnTo>
                    <a:pt x="7335" y="2421"/>
                  </a:lnTo>
                  <a:lnTo>
                    <a:pt x="7187" y="2100"/>
                  </a:lnTo>
                  <a:lnTo>
                    <a:pt x="7039" y="1779"/>
                  </a:lnTo>
                  <a:lnTo>
                    <a:pt x="6891" y="1433"/>
                  </a:lnTo>
                  <a:lnTo>
                    <a:pt x="6792" y="1087"/>
                  </a:lnTo>
                  <a:lnTo>
                    <a:pt x="6693" y="717"/>
                  </a:lnTo>
                  <a:lnTo>
                    <a:pt x="6594" y="371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8573450" y="-920750"/>
              <a:ext cx="142650" cy="195150"/>
            </a:xfrm>
            <a:custGeom>
              <a:rect b="b" l="l" r="r" t="t"/>
              <a:pathLst>
                <a:path extrusionOk="0" h="7806" w="5706">
                  <a:moveTo>
                    <a:pt x="2248" y="1"/>
                  </a:moveTo>
                  <a:lnTo>
                    <a:pt x="1655" y="50"/>
                  </a:lnTo>
                  <a:lnTo>
                    <a:pt x="1063" y="100"/>
                  </a:lnTo>
                  <a:lnTo>
                    <a:pt x="470" y="174"/>
                  </a:lnTo>
                  <a:lnTo>
                    <a:pt x="1" y="248"/>
                  </a:lnTo>
                  <a:lnTo>
                    <a:pt x="1" y="7805"/>
                  </a:lnTo>
                  <a:lnTo>
                    <a:pt x="346" y="7682"/>
                  </a:lnTo>
                  <a:lnTo>
                    <a:pt x="692" y="7558"/>
                  </a:lnTo>
                  <a:lnTo>
                    <a:pt x="1038" y="7484"/>
                  </a:lnTo>
                  <a:lnTo>
                    <a:pt x="1384" y="7410"/>
                  </a:lnTo>
                  <a:lnTo>
                    <a:pt x="1754" y="7336"/>
                  </a:lnTo>
                  <a:lnTo>
                    <a:pt x="2100" y="7311"/>
                  </a:lnTo>
                  <a:lnTo>
                    <a:pt x="2470" y="7286"/>
                  </a:lnTo>
                  <a:lnTo>
                    <a:pt x="2841" y="7262"/>
                  </a:lnTo>
                  <a:lnTo>
                    <a:pt x="3236" y="7286"/>
                  </a:lnTo>
                  <a:lnTo>
                    <a:pt x="3606" y="7311"/>
                  </a:lnTo>
                  <a:lnTo>
                    <a:pt x="3952" y="7336"/>
                  </a:lnTo>
                  <a:lnTo>
                    <a:pt x="4323" y="7410"/>
                  </a:lnTo>
                  <a:lnTo>
                    <a:pt x="4668" y="7484"/>
                  </a:lnTo>
                  <a:lnTo>
                    <a:pt x="5014" y="7558"/>
                  </a:lnTo>
                  <a:lnTo>
                    <a:pt x="5360" y="7682"/>
                  </a:lnTo>
                  <a:lnTo>
                    <a:pt x="5706" y="7805"/>
                  </a:lnTo>
                  <a:lnTo>
                    <a:pt x="5706" y="248"/>
                  </a:lnTo>
                  <a:lnTo>
                    <a:pt x="4891" y="124"/>
                  </a:lnTo>
                  <a:lnTo>
                    <a:pt x="4397" y="75"/>
                  </a:lnTo>
                  <a:lnTo>
                    <a:pt x="3878" y="26"/>
                  </a:lnTo>
                  <a:lnTo>
                    <a:pt x="335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8573450" y="-354575"/>
              <a:ext cx="142650" cy="194525"/>
            </a:xfrm>
            <a:custGeom>
              <a:rect b="b" l="l" r="r" t="t"/>
              <a:pathLst>
                <a:path extrusionOk="0" h="7781" w="5706">
                  <a:moveTo>
                    <a:pt x="1" y="1"/>
                  </a:moveTo>
                  <a:lnTo>
                    <a:pt x="1" y="7533"/>
                  </a:lnTo>
                  <a:lnTo>
                    <a:pt x="692" y="7632"/>
                  </a:lnTo>
                  <a:lnTo>
                    <a:pt x="1408" y="7731"/>
                  </a:lnTo>
                  <a:lnTo>
                    <a:pt x="2125" y="7780"/>
                  </a:lnTo>
                  <a:lnTo>
                    <a:pt x="3582" y="7780"/>
                  </a:lnTo>
                  <a:lnTo>
                    <a:pt x="4298" y="7731"/>
                  </a:lnTo>
                  <a:lnTo>
                    <a:pt x="4989" y="7632"/>
                  </a:lnTo>
                  <a:lnTo>
                    <a:pt x="5706" y="7533"/>
                  </a:lnTo>
                  <a:lnTo>
                    <a:pt x="5706" y="1"/>
                  </a:lnTo>
                  <a:lnTo>
                    <a:pt x="5360" y="99"/>
                  </a:lnTo>
                  <a:lnTo>
                    <a:pt x="5014" y="223"/>
                  </a:lnTo>
                  <a:lnTo>
                    <a:pt x="4668" y="297"/>
                  </a:lnTo>
                  <a:lnTo>
                    <a:pt x="4323" y="371"/>
                  </a:lnTo>
                  <a:lnTo>
                    <a:pt x="3952" y="445"/>
                  </a:lnTo>
                  <a:lnTo>
                    <a:pt x="3606" y="470"/>
                  </a:lnTo>
                  <a:lnTo>
                    <a:pt x="3236" y="519"/>
                  </a:lnTo>
                  <a:lnTo>
                    <a:pt x="2470" y="519"/>
                  </a:lnTo>
                  <a:lnTo>
                    <a:pt x="2100" y="470"/>
                  </a:lnTo>
                  <a:lnTo>
                    <a:pt x="1754" y="445"/>
                  </a:lnTo>
                  <a:lnTo>
                    <a:pt x="1384" y="371"/>
                  </a:lnTo>
                  <a:lnTo>
                    <a:pt x="1038" y="297"/>
                  </a:lnTo>
                  <a:lnTo>
                    <a:pt x="692" y="223"/>
                  </a:lnTo>
                  <a:lnTo>
                    <a:pt x="346" y="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8769800" y="-508925"/>
              <a:ext cx="234025" cy="217350"/>
            </a:xfrm>
            <a:custGeom>
              <a:rect b="b" l="l" r="r" t="t"/>
              <a:pathLst>
                <a:path extrusionOk="0" h="8694" w="9361">
                  <a:moveTo>
                    <a:pt x="2840" y="1"/>
                  </a:moveTo>
                  <a:lnTo>
                    <a:pt x="2766" y="371"/>
                  </a:lnTo>
                  <a:lnTo>
                    <a:pt x="2692" y="717"/>
                  </a:lnTo>
                  <a:lnTo>
                    <a:pt x="2593" y="1087"/>
                  </a:lnTo>
                  <a:lnTo>
                    <a:pt x="2470" y="1433"/>
                  </a:lnTo>
                  <a:lnTo>
                    <a:pt x="2346" y="1779"/>
                  </a:lnTo>
                  <a:lnTo>
                    <a:pt x="2198" y="2100"/>
                  </a:lnTo>
                  <a:lnTo>
                    <a:pt x="2050" y="2421"/>
                  </a:lnTo>
                  <a:lnTo>
                    <a:pt x="1877" y="2742"/>
                  </a:lnTo>
                  <a:lnTo>
                    <a:pt x="1680" y="3063"/>
                  </a:lnTo>
                  <a:lnTo>
                    <a:pt x="1482" y="3359"/>
                  </a:lnTo>
                  <a:lnTo>
                    <a:pt x="1260" y="3631"/>
                  </a:lnTo>
                  <a:lnTo>
                    <a:pt x="1037" y="3927"/>
                  </a:lnTo>
                  <a:lnTo>
                    <a:pt x="790" y="4174"/>
                  </a:lnTo>
                  <a:lnTo>
                    <a:pt x="544" y="4446"/>
                  </a:lnTo>
                  <a:lnTo>
                    <a:pt x="272" y="4693"/>
                  </a:lnTo>
                  <a:lnTo>
                    <a:pt x="0" y="4915"/>
                  </a:lnTo>
                  <a:lnTo>
                    <a:pt x="6520" y="8694"/>
                  </a:lnTo>
                  <a:lnTo>
                    <a:pt x="6965" y="8126"/>
                  </a:lnTo>
                  <a:lnTo>
                    <a:pt x="7409" y="7558"/>
                  </a:lnTo>
                  <a:lnTo>
                    <a:pt x="7804" y="6990"/>
                  </a:lnTo>
                  <a:lnTo>
                    <a:pt x="8175" y="6372"/>
                  </a:lnTo>
                  <a:lnTo>
                    <a:pt x="8520" y="5755"/>
                  </a:lnTo>
                  <a:lnTo>
                    <a:pt x="8842" y="5088"/>
                  </a:lnTo>
                  <a:lnTo>
                    <a:pt x="9113" y="4446"/>
                  </a:lnTo>
                  <a:lnTo>
                    <a:pt x="9360" y="3754"/>
                  </a:lnTo>
                  <a:lnTo>
                    <a:pt x="284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8769800" y="-788600"/>
              <a:ext cx="234025" cy="217350"/>
            </a:xfrm>
            <a:custGeom>
              <a:rect b="b" l="l" r="r" t="t"/>
              <a:pathLst>
                <a:path extrusionOk="0" h="8694" w="9361">
                  <a:moveTo>
                    <a:pt x="6520" y="0"/>
                  </a:moveTo>
                  <a:lnTo>
                    <a:pt x="6471" y="25"/>
                  </a:lnTo>
                  <a:lnTo>
                    <a:pt x="4742" y="1013"/>
                  </a:lnTo>
                  <a:lnTo>
                    <a:pt x="2248" y="2470"/>
                  </a:lnTo>
                  <a:lnTo>
                    <a:pt x="0" y="3754"/>
                  </a:lnTo>
                  <a:lnTo>
                    <a:pt x="272" y="4001"/>
                  </a:lnTo>
                  <a:lnTo>
                    <a:pt x="544" y="4223"/>
                  </a:lnTo>
                  <a:lnTo>
                    <a:pt x="790" y="4495"/>
                  </a:lnTo>
                  <a:lnTo>
                    <a:pt x="1037" y="4766"/>
                  </a:lnTo>
                  <a:lnTo>
                    <a:pt x="1260" y="5038"/>
                  </a:lnTo>
                  <a:lnTo>
                    <a:pt x="1482" y="5334"/>
                  </a:lnTo>
                  <a:lnTo>
                    <a:pt x="1680" y="5631"/>
                  </a:lnTo>
                  <a:lnTo>
                    <a:pt x="1877" y="5927"/>
                  </a:lnTo>
                  <a:lnTo>
                    <a:pt x="2050" y="6248"/>
                  </a:lnTo>
                  <a:lnTo>
                    <a:pt x="2198" y="6569"/>
                  </a:lnTo>
                  <a:lnTo>
                    <a:pt x="2346" y="6915"/>
                  </a:lnTo>
                  <a:lnTo>
                    <a:pt x="2470" y="7236"/>
                  </a:lnTo>
                  <a:lnTo>
                    <a:pt x="2593" y="7607"/>
                  </a:lnTo>
                  <a:lnTo>
                    <a:pt x="2692" y="7952"/>
                  </a:lnTo>
                  <a:lnTo>
                    <a:pt x="2766" y="8323"/>
                  </a:lnTo>
                  <a:lnTo>
                    <a:pt x="2840" y="8693"/>
                  </a:lnTo>
                  <a:lnTo>
                    <a:pt x="4816" y="7557"/>
                  </a:lnTo>
                  <a:lnTo>
                    <a:pt x="7360" y="6075"/>
                  </a:lnTo>
                  <a:lnTo>
                    <a:pt x="9360" y="4915"/>
                  </a:lnTo>
                  <a:lnTo>
                    <a:pt x="9261" y="4594"/>
                  </a:lnTo>
                  <a:lnTo>
                    <a:pt x="9014" y="3951"/>
                  </a:lnTo>
                  <a:lnTo>
                    <a:pt x="8718" y="3334"/>
                  </a:lnTo>
                  <a:lnTo>
                    <a:pt x="8422" y="2741"/>
                  </a:lnTo>
                  <a:lnTo>
                    <a:pt x="8101" y="2149"/>
                  </a:lnTo>
                  <a:lnTo>
                    <a:pt x="7730" y="1581"/>
                  </a:lnTo>
                  <a:lnTo>
                    <a:pt x="7360" y="1037"/>
                  </a:lnTo>
                  <a:lnTo>
                    <a:pt x="6940" y="494"/>
                  </a:lnTo>
                  <a:lnTo>
                    <a:pt x="65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6"/>
          <p:cNvGrpSpPr/>
          <p:nvPr/>
        </p:nvGrpSpPr>
        <p:grpSpPr>
          <a:xfrm rot="-2325870">
            <a:off x="8445215" y="699606"/>
            <a:ext cx="340073" cy="353123"/>
            <a:chOff x="-489340" y="-2627756"/>
            <a:chExt cx="340085" cy="353135"/>
          </a:xfrm>
        </p:grpSpPr>
        <p:sp>
          <p:nvSpPr>
            <p:cNvPr id="146" name="Google Shape;146;p6"/>
            <p:cNvSpPr/>
            <p:nvPr/>
          </p:nvSpPr>
          <p:spPr>
            <a:xfrm>
              <a:off x="-489340" y="-2601581"/>
              <a:ext cx="326997" cy="326959"/>
            </a:xfrm>
            <a:custGeom>
              <a:rect b="b" l="l" r="r" t="t"/>
              <a:pathLst>
                <a:path extrusionOk="0" h="8644" w="8645">
                  <a:moveTo>
                    <a:pt x="4471" y="2396"/>
                  </a:moveTo>
                  <a:lnTo>
                    <a:pt x="4644" y="2420"/>
                  </a:lnTo>
                  <a:lnTo>
                    <a:pt x="4841" y="2470"/>
                  </a:lnTo>
                  <a:lnTo>
                    <a:pt x="5014" y="2519"/>
                  </a:lnTo>
                  <a:lnTo>
                    <a:pt x="5212" y="2618"/>
                  </a:lnTo>
                  <a:lnTo>
                    <a:pt x="5385" y="2717"/>
                  </a:lnTo>
                  <a:lnTo>
                    <a:pt x="5533" y="2816"/>
                  </a:lnTo>
                  <a:lnTo>
                    <a:pt x="5681" y="2939"/>
                  </a:lnTo>
                  <a:lnTo>
                    <a:pt x="5805" y="3087"/>
                  </a:lnTo>
                  <a:lnTo>
                    <a:pt x="5903" y="3235"/>
                  </a:lnTo>
                  <a:lnTo>
                    <a:pt x="6002" y="3384"/>
                  </a:lnTo>
                  <a:lnTo>
                    <a:pt x="6101" y="3556"/>
                  </a:lnTo>
                  <a:lnTo>
                    <a:pt x="6150" y="3729"/>
                  </a:lnTo>
                  <a:lnTo>
                    <a:pt x="6200" y="3902"/>
                  </a:lnTo>
                  <a:lnTo>
                    <a:pt x="6249" y="4100"/>
                  </a:lnTo>
                  <a:lnTo>
                    <a:pt x="6249" y="4273"/>
                  </a:lnTo>
                  <a:lnTo>
                    <a:pt x="6249" y="4470"/>
                  </a:lnTo>
                  <a:lnTo>
                    <a:pt x="6224" y="4643"/>
                  </a:lnTo>
                  <a:lnTo>
                    <a:pt x="6175" y="4841"/>
                  </a:lnTo>
                  <a:lnTo>
                    <a:pt x="6126" y="5014"/>
                  </a:lnTo>
                  <a:lnTo>
                    <a:pt x="6052" y="5186"/>
                  </a:lnTo>
                  <a:lnTo>
                    <a:pt x="5953" y="5359"/>
                  </a:lnTo>
                  <a:lnTo>
                    <a:pt x="5829" y="5532"/>
                  </a:lnTo>
                  <a:lnTo>
                    <a:pt x="5706" y="5680"/>
                  </a:lnTo>
                  <a:lnTo>
                    <a:pt x="5558" y="5804"/>
                  </a:lnTo>
                  <a:lnTo>
                    <a:pt x="5409" y="5903"/>
                  </a:lnTo>
                  <a:lnTo>
                    <a:pt x="5261" y="6001"/>
                  </a:lnTo>
                  <a:lnTo>
                    <a:pt x="5088" y="6100"/>
                  </a:lnTo>
                  <a:lnTo>
                    <a:pt x="4915" y="6150"/>
                  </a:lnTo>
                  <a:lnTo>
                    <a:pt x="4743" y="6199"/>
                  </a:lnTo>
                  <a:lnTo>
                    <a:pt x="4570" y="6224"/>
                  </a:lnTo>
                  <a:lnTo>
                    <a:pt x="4372" y="6248"/>
                  </a:lnTo>
                  <a:lnTo>
                    <a:pt x="4199" y="6248"/>
                  </a:lnTo>
                  <a:lnTo>
                    <a:pt x="4002" y="6224"/>
                  </a:lnTo>
                  <a:lnTo>
                    <a:pt x="3829" y="6174"/>
                  </a:lnTo>
                  <a:lnTo>
                    <a:pt x="3631" y="6125"/>
                  </a:lnTo>
                  <a:lnTo>
                    <a:pt x="3458" y="6051"/>
                  </a:lnTo>
                  <a:lnTo>
                    <a:pt x="3286" y="5952"/>
                  </a:lnTo>
                  <a:lnTo>
                    <a:pt x="3113" y="5828"/>
                  </a:lnTo>
                  <a:lnTo>
                    <a:pt x="2989" y="5705"/>
                  </a:lnTo>
                  <a:lnTo>
                    <a:pt x="2866" y="5557"/>
                  </a:lnTo>
                  <a:lnTo>
                    <a:pt x="2742" y="5409"/>
                  </a:lnTo>
                  <a:lnTo>
                    <a:pt x="2643" y="5260"/>
                  </a:lnTo>
                  <a:lnTo>
                    <a:pt x="2569" y="5088"/>
                  </a:lnTo>
                  <a:lnTo>
                    <a:pt x="2495" y="4915"/>
                  </a:lnTo>
                  <a:lnTo>
                    <a:pt x="2446" y="4742"/>
                  </a:lnTo>
                  <a:lnTo>
                    <a:pt x="2421" y="4569"/>
                  </a:lnTo>
                  <a:lnTo>
                    <a:pt x="2396" y="4371"/>
                  </a:lnTo>
                  <a:lnTo>
                    <a:pt x="2396" y="4174"/>
                  </a:lnTo>
                  <a:lnTo>
                    <a:pt x="2421" y="4001"/>
                  </a:lnTo>
                  <a:lnTo>
                    <a:pt x="2471" y="3803"/>
                  </a:lnTo>
                  <a:lnTo>
                    <a:pt x="2520" y="3631"/>
                  </a:lnTo>
                  <a:lnTo>
                    <a:pt x="2619" y="3458"/>
                  </a:lnTo>
                  <a:lnTo>
                    <a:pt x="2717" y="3285"/>
                  </a:lnTo>
                  <a:lnTo>
                    <a:pt x="2816" y="3112"/>
                  </a:lnTo>
                  <a:lnTo>
                    <a:pt x="2940" y="2988"/>
                  </a:lnTo>
                  <a:lnTo>
                    <a:pt x="3088" y="2840"/>
                  </a:lnTo>
                  <a:lnTo>
                    <a:pt x="3236" y="2741"/>
                  </a:lnTo>
                  <a:lnTo>
                    <a:pt x="3384" y="2643"/>
                  </a:lnTo>
                  <a:lnTo>
                    <a:pt x="3557" y="2569"/>
                  </a:lnTo>
                  <a:lnTo>
                    <a:pt x="3730" y="2494"/>
                  </a:lnTo>
                  <a:lnTo>
                    <a:pt x="3903" y="2445"/>
                  </a:lnTo>
                  <a:lnTo>
                    <a:pt x="4100" y="2420"/>
                  </a:lnTo>
                  <a:lnTo>
                    <a:pt x="4273" y="2396"/>
                  </a:lnTo>
                  <a:close/>
                  <a:moveTo>
                    <a:pt x="4224" y="0"/>
                  </a:moveTo>
                  <a:lnTo>
                    <a:pt x="3804" y="50"/>
                  </a:lnTo>
                  <a:lnTo>
                    <a:pt x="3384" y="99"/>
                  </a:lnTo>
                  <a:lnTo>
                    <a:pt x="2989" y="222"/>
                  </a:lnTo>
                  <a:lnTo>
                    <a:pt x="2594" y="371"/>
                  </a:lnTo>
                  <a:lnTo>
                    <a:pt x="2224" y="543"/>
                  </a:lnTo>
                  <a:lnTo>
                    <a:pt x="1878" y="766"/>
                  </a:lnTo>
                  <a:lnTo>
                    <a:pt x="1557" y="1013"/>
                  </a:lnTo>
                  <a:lnTo>
                    <a:pt x="1236" y="1309"/>
                  </a:lnTo>
                  <a:lnTo>
                    <a:pt x="964" y="1630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97" y="2766"/>
                  </a:lnTo>
                  <a:lnTo>
                    <a:pt x="174" y="3186"/>
                  </a:lnTo>
                  <a:lnTo>
                    <a:pt x="75" y="3606"/>
                  </a:lnTo>
                  <a:lnTo>
                    <a:pt x="26" y="4026"/>
                  </a:lnTo>
                  <a:lnTo>
                    <a:pt x="1" y="4445"/>
                  </a:lnTo>
                  <a:lnTo>
                    <a:pt x="50" y="4841"/>
                  </a:lnTo>
                  <a:lnTo>
                    <a:pt x="100" y="5260"/>
                  </a:lnTo>
                  <a:lnTo>
                    <a:pt x="223" y="5656"/>
                  </a:lnTo>
                  <a:lnTo>
                    <a:pt x="371" y="6051"/>
                  </a:lnTo>
                  <a:lnTo>
                    <a:pt x="544" y="6421"/>
                  </a:lnTo>
                  <a:lnTo>
                    <a:pt x="766" y="6767"/>
                  </a:lnTo>
                  <a:lnTo>
                    <a:pt x="1013" y="7113"/>
                  </a:lnTo>
                  <a:lnTo>
                    <a:pt x="1310" y="7409"/>
                  </a:lnTo>
                  <a:lnTo>
                    <a:pt x="1631" y="7705"/>
                  </a:lnTo>
                  <a:lnTo>
                    <a:pt x="1977" y="7952"/>
                  </a:lnTo>
                  <a:lnTo>
                    <a:pt x="2372" y="8175"/>
                  </a:lnTo>
                  <a:lnTo>
                    <a:pt x="2767" y="8348"/>
                  </a:lnTo>
                  <a:lnTo>
                    <a:pt x="3187" y="8496"/>
                  </a:lnTo>
                  <a:lnTo>
                    <a:pt x="3607" y="8570"/>
                  </a:lnTo>
                  <a:lnTo>
                    <a:pt x="4026" y="8619"/>
                  </a:lnTo>
                  <a:lnTo>
                    <a:pt x="4446" y="8644"/>
                  </a:lnTo>
                  <a:lnTo>
                    <a:pt x="4841" y="8619"/>
                  </a:lnTo>
                  <a:lnTo>
                    <a:pt x="5261" y="8545"/>
                  </a:lnTo>
                  <a:lnTo>
                    <a:pt x="5656" y="8422"/>
                  </a:lnTo>
                  <a:lnTo>
                    <a:pt x="6052" y="8273"/>
                  </a:lnTo>
                  <a:lnTo>
                    <a:pt x="6422" y="8101"/>
                  </a:lnTo>
                  <a:lnTo>
                    <a:pt x="6768" y="7878"/>
                  </a:lnTo>
                  <a:lnTo>
                    <a:pt x="7113" y="7631"/>
                  </a:lnTo>
                  <a:lnTo>
                    <a:pt x="7410" y="7335"/>
                  </a:lnTo>
                  <a:lnTo>
                    <a:pt x="7706" y="7014"/>
                  </a:lnTo>
                  <a:lnTo>
                    <a:pt x="7953" y="6668"/>
                  </a:lnTo>
                  <a:lnTo>
                    <a:pt x="8175" y="6273"/>
                  </a:lnTo>
                  <a:lnTo>
                    <a:pt x="8348" y="5878"/>
                  </a:lnTo>
                  <a:lnTo>
                    <a:pt x="8496" y="5458"/>
                  </a:lnTo>
                  <a:lnTo>
                    <a:pt x="8571" y="5038"/>
                  </a:lnTo>
                  <a:lnTo>
                    <a:pt x="8645" y="4618"/>
                  </a:lnTo>
                  <a:lnTo>
                    <a:pt x="8645" y="4223"/>
                  </a:lnTo>
                  <a:lnTo>
                    <a:pt x="8620" y="3803"/>
                  </a:lnTo>
                  <a:lnTo>
                    <a:pt x="8546" y="3384"/>
                  </a:lnTo>
                  <a:lnTo>
                    <a:pt x="8422" y="2988"/>
                  </a:lnTo>
                  <a:lnTo>
                    <a:pt x="8274" y="2593"/>
                  </a:lnTo>
                  <a:lnTo>
                    <a:pt x="8101" y="2223"/>
                  </a:lnTo>
                  <a:lnTo>
                    <a:pt x="7879" y="1877"/>
                  </a:lnTo>
                  <a:lnTo>
                    <a:pt x="7632" y="1531"/>
                  </a:lnTo>
                  <a:lnTo>
                    <a:pt x="7336" y="1235"/>
                  </a:lnTo>
                  <a:lnTo>
                    <a:pt x="7015" y="939"/>
                  </a:lnTo>
                  <a:lnTo>
                    <a:pt x="6669" y="692"/>
                  </a:lnTo>
                  <a:lnTo>
                    <a:pt x="6298" y="469"/>
                  </a:lnTo>
                  <a:lnTo>
                    <a:pt x="5879" y="296"/>
                  </a:lnTo>
                  <a:lnTo>
                    <a:pt x="5483" y="148"/>
                  </a:lnTo>
                  <a:lnTo>
                    <a:pt x="5064" y="74"/>
                  </a:lnTo>
                  <a:lnTo>
                    <a:pt x="4644" y="25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-475307" y="-2627756"/>
              <a:ext cx="326052" cy="326997"/>
            </a:xfrm>
            <a:custGeom>
              <a:rect b="b" l="l" r="r" t="t"/>
              <a:pathLst>
                <a:path extrusionOk="0" h="8645" w="8620">
                  <a:moveTo>
                    <a:pt x="4446" y="2396"/>
                  </a:moveTo>
                  <a:lnTo>
                    <a:pt x="4643" y="2421"/>
                  </a:lnTo>
                  <a:lnTo>
                    <a:pt x="4816" y="2470"/>
                  </a:lnTo>
                  <a:lnTo>
                    <a:pt x="5014" y="2520"/>
                  </a:lnTo>
                  <a:lnTo>
                    <a:pt x="5187" y="2618"/>
                  </a:lnTo>
                  <a:lnTo>
                    <a:pt x="5359" y="2717"/>
                  </a:lnTo>
                  <a:lnTo>
                    <a:pt x="5508" y="2816"/>
                  </a:lnTo>
                  <a:lnTo>
                    <a:pt x="5656" y="2940"/>
                  </a:lnTo>
                  <a:lnTo>
                    <a:pt x="5779" y="3088"/>
                  </a:lnTo>
                  <a:lnTo>
                    <a:pt x="5903" y="3236"/>
                  </a:lnTo>
                  <a:lnTo>
                    <a:pt x="6002" y="3384"/>
                  </a:lnTo>
                  <a:lnTo>
                    <a:pt x="6076" y="3557"/>
                  </a:lnTo>
                  <a:lnTo>
                    <a:pt x="6150" y="3730"/>
                  </a:lnTo>
                  <a:lnTo>
                    <a:pt x="6199" y="3903"/>
                  </a:lnTo>
                  <a:lnTo>
                    <a:pt x="6224" y="4100"/>
                  </a:lnTo>
                  <a:lnTo>
                    <a:pt x="6224" y="4273"/>
                  </a:lnTo>
                  <a:lnTo>
                    <a:pt x="6224" y="4471"/>
                  </a:lnTo>
                  <a:lnTo>
                    <a:pt x="6199" y="4644"/>
                  </a:lnTo>
                  <a:lnTo>
                    <a:pt x="6174" y="4841"/>
                  </a:lnTo>
                  <a:lnTo>
                    <a:pt x="6100" y="5014"/>
                  </a:lnTo>
                  <a:lnTo>
                    <a:pt x="6026" y="5187"/>
                  </a:lnTo>
                  <a:lnTo>
                    <a:pt x="5927" y="5360"/>
                  </a:lnTo>
                  <a:lnTo>
                    <a:pt x="5804" y="5533"/>
                  </a:lnTo>
                  <a:lnTo>
                    <a:pt x="5681" y="5681"/>
                  </a:lnTo>
                  <a:lnTo>
                    <a:pt x="5557" y="5804"/>
                  </a:lnTo>
                  <a:lnTo>
                    <a:pt x="5409" y="5903"/>
                  </a:lnTo>
                  <a:lnTo>
                    <a:pt x="5236" y="6002"/>
                  </a:lnTo>
                  <a:lnTo>
                    <a:pt x="5088" y="6101"/>
                  </a:lnTo>
                  <a:lnTo>
                    <a:pt x="4915" y="6150"/>
                  </a:lnTo>
                  <a:lnTo>
                    <a:pt x="4717" y="6199"/>
                  </a:lnTo>
                  <a:lnTo>
                    <a:pt x="4544" y="6249"/>
                  </a:lnTo>
                  <a:lnTo>
                    <a:pt x="4174" y="6249"/>
                  </a:lnTo>
                  <a:lnTo>
                    <a:pt x="3976" y="6224"/>
                  </a:lnTo>
                  <a:lnTo>
                    <a:pt x="3804" y="6175"/>
                  </a:lnTo>
                  <a:lnTo>
                    <a:pt x="3606" y="6125"/>
                  </a:lnTo>
                  <a:lnTo>
                    <a:pt x="3433" y="6051"/>
                  </a:lnTo>
                  <a:lnTo>
                    <a:pt x="3260" y="5952"/>
                  </a:lnTo>
                  <a:lnTo>
                    <a:pt x="3112" y="5829"/>
                  </a:lnTo>
                  <a:lnTo>
                    <a:pt x="2964" y="5706"/>
                  </a:lnTo>
                  <a:lnTo>
                    <a:pt x="2840" y="5557"/>
                  </a:lnTo>
                  <a:lnTo>
                    <a:pt x="2717" y="5409"/>
                  </a:lnTo>
                  <a:lnTo>
                    <a:pt x="2618" y="5261"/>
                  </a:lnTo>
                  <a:lnTo>
                    <a:pt x="2544" y="5088"/>
                  </a:lnTo>
                  <a:lnTo>
                    <a:pt x="2470" y="4915"/>
                  </a:lnTo>
                  <a:lnTo>
                    <a:pt x="2421" y="4742"/>
                  </a:lnTo>
                  <a:lnTo>
                    <a:pt x="2396" y="4569"/>
                  </a:lnTo>
                  <a:lnTo>
                    <a:pt x="2371" y="4372"/>
                  </a:lnTo>
                  <a:lnTo>
                    <a:pt x="2396" y="4199"/>
                  </a:lnTo>
                  <a:lnTo>
                    <a:pt x="2421" y="4001"/>
                  </a:lnTo>
                  <a:lnTo>
                    <a:pt x="2445" y="3804"/>
                  </a:lnTo>
                  <a:lnTo>
                    <a:pt x="2519" y="3631"/>
                  </a:lnTo>
                  <a:lnTo>
                    <a:pt x="2593" y="3458"/>
                  </a:lnTo>
                  <a:lnTo>
                    <a:pt x="2692" y="3285"/>
                  </a:lnTo>
                  <a:lnTo>
                    <a:pt x="2791" y="3112"/>
                  </a:lnTo>
                  <a:lnTo>
                    <a:pt x="2939" y="2989"/>
                  </a:lnTo>
                  <a:lnTo>
                    <a:pt x="3063" y="2841"/>
                  </a:lnTo>
                  <a:lnTo>
                    <a:pt x="3211" y="2742"/>
                  </a:lnTo>
                  <a:lnTo>
                    <a:pt x="3384" y="2643"/>
                  </a:lnTo>
                  <a:lnTo>
                    <a:pt x="3532" y="2569"/>
                  </a:lnTo>
                  <a:lnTo>
                    <a:pt x="3705" y="2495"/>
                  </a:lnTo>
                  <a:lnTo>
                    <a:pt x="3902" y="2446"/>
                  </a:lnTo>
                  <a:lnTo>
                    <a:pt x="4075" y="2421"/>
                  </a:lnTo>
                  <a:lnTo>
                    <a:pt x="4248" y="2396"/>
                  </a:lnTo>
                  <a:close/>
                  <a:moveTo>
                    <a:pt x="4199" y="1"/>
                  </a:moveTo>
                  <a:lnTo>
                    <a:pt x="3779" y="50"/>
                  </a:lnTo>
                  <a:lnTo>
                    <a:pt x="3384" y="99"/>
                  </a:lnTo>
                  <a:lnTo>
                    <a:pt x="2964" y="223"/>
                  </a:lnTo>
                  <a:lnTo>
                    <a:pt x="2593" y="371"/>
                  </a:lnTo>
                  <a:lnTo>
                    <a:pt x="2223" y="544"/>
                  </a:lnTo>
                  <a:lnTo>
                    <a:pt x="1853" y="766"/>
                  </a:lnTo>
                  <a:lnTo>
                    <a:pt x="1532" y="1013"/>
                  </a:lnTo>
                  <a:lnTo>
                    <a:pt x="1210" y="1310"/>
                  </a:lnTo>
                  <a:lnTo>
                    <a:pt x="939" y="1631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72" y="2767"/>
                  </a:lnTo>
                  <a:lnTo>
                    <a:pt x="149" y="3186"/>
                  </a:lnTo>
                  <a:lnTo>
                    <a:pt x="50" y="3606"/>
                  </a:lnTo>
                  <a:lnTo>
                    <a:pt x="0" y="4026"/>
                  </a:lnTo>
                  <a:lnTo>
                    <a:pt x="0" y="4446"/>
                  </a:lnTo>
                  <a:lnTo>
                    <a:pt x="25" y="4841"/>
                  </a:lnTo>
                  <a:lnTo>
                    <a:pt x="99" y="5261"/>
                  </a:lnTo>
                  <a:lnTo>
                    <a:pt x="198" y="5656"/>
                  </a:lnTo>
                  <a:lnTo>
                    <a:pt x="346" y="6051"/>
                  </a:lnTo>
                  <a:lnTo>
                    <a:pt x="544" y="6422"/>
                  </a:lnTo>
                  <a:lnTo>
                    <a:pt x="741" y="6767"/>
                  </a:lnTo>
                  <a:lnTo>
                    <a:pt x="1013" y="7113"/>
                  </a:lnTo>
                  <a:lnTo>
                    <a:pt x="1285" y="7410"/>
                  </a:lnTo>
                  <a:lnTo>
                    <a:pt x="1606" y="7706"/>
                  </a:lnTo>
                  <a:lnTo>
                    <a:pt x="1976" y="7953"/>
                  </a:lnTo>
                  <a:lnTo>
                    <a:pt x="2346" y="8175"/>
                  </a:lnTo>
                  <a:lnTo>
                    <a:pt x="2742" y="8348"/>
                  </a:lnTo>
                  <a:lnTo>
                    <a:pt x="3161" y="8496"/>
                  </a:lnTo>
                  <a:lnTo>
                    <a:pt x="3581" y="8570"/>
                  </a:lnTo>
                  <a:lnTo>
                    <a:pt x="4001" y="8620"/>
                  </a:lnTo>
                  <a:lnTo>
                    <a:pt x="4421" y="8644"/>
                  </a:lnTo>
                  <a:lnTo>
                    <a:pt x="4841" y="8620"/>
                  </a:lnTo>
                  <a:lnTo>
                    <a:pt x="5236" y="8546"/>
                  </a:lnTo>
                  <a:lnTo>
                    <a:pt x="5631" y="8422"/>
                  </a:lnTo>
                  <a:lnTo>
                    <a:pt x="6026" y="8274"/>
                  </a:lnTo>
                  <a:lnTo>
                    <a:pt x="6397" y="8101"/>
                  </a:lnTo>
                  <a:lnTo>
                    <a:pt x="6767" y="7879"/>
                  </a:lnTo>
                  <a:lnTo>
                    <a:pt x="7088" y="7632"/>
                  </a:lnTo>
                  <a:lnTo>
                    <a:pt x="7409" y="7335"/>
                  </a:lnTo>
                  <a:lnTo>
                    <a:pt x="7681" y="7014"/>
                  </a:lnTo>
                  <a:lnTo>
                    <a:pt x="7928" y="6669"/>
                  </a:lnTo>
                  <a:lnTo>
                    <a:pt x="8150" y="6274"/>
                  </a:lnTo>
                  <a:lnTo>
                    <a:pt x="8323" y="5878"/>
                  </a:lnTo>
                  <a:lnTo>
                    <a:pt x="8471" y="5459"/>
                  </a:lnTo>
                  <a:lnTo>
                    <a:pt x="8570" y="5039"/>
                  </a:lnTo>
                  <a:lnTo>
                    <a:pt x="8619" y="4644"/>
                  </a:lnTo>
                  <a:lnTo>
                    <a:pt x="8619" y="4224"/>
                  </a:lnTo>
                  <a:lnTo>
                    <a:pt x="8595" y="3804"/>
                  </a:lnTo>
                  <a:lnTo>
                    <a:pt x="8521" y="3384"/>
                  </a:lnTo>
                  <a:lnTo>
                    <a:pt x="8422" y="2989"/>
                  </a:lnTo>
                  <a:lnTo>
                    <a:pt x="8274" y="2594"/>
                  </a:lnTo>
                  <a:lnTo>
                    <a:pt x="8076" y="2223"/>
                  </a:lnTo>
                  <a:lnTo>
                    <a:pt x="7854" y="1878"/>
                  </a:lnTo>
                  <a:lnTo>
                    <a:pt x="7607" y="1532"/>
                  </a:lnTo>
                  <a:lnTo>
                    <a:pt x="7335" y="1235"/>
                  </a:lnTo>
                  <a:lnTo>
                    <a:pt x="7014" y="939"/>
                  </a:lnTo>
                  <a:lnTo>
                    <a:pt x="6644" y="692"/>
                  </a:lnTo>
                  <a:lnTo>
                    <a:pt x="6273" y="470"/>
                  </a:lnTo>
                  <a:lnTo>
                    <a:pt x="5853" y="297"/>
                  </a:lnTo>
                  <a:lnTo>
                    <a:pt x="5458" y="149"/>
                  </a:lnTo>
                  <a:lnTo>
                    <a:pt x="5038" y="75"/>
                  </a:lnTo>
                  <a:lnTo>
                    <a:pt x="4619" y="25"/>
                  </a:lnTo>
                  <a:lnTo>
                    <a:pt x="419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Google Shape;148;p6"/>
          <p:cNvGrpSpPr/>
          <p:nvPr/>
        </p:nvGrpSpPr>
        <p:grpSpPr>
          <a:xfrm>
            <a:off x="8632210" y="137969"/>
            <a:ext cx="340085" cy="353135"/>
            <a:chOff x="-489340" y="-2627756"/>
            <a:chExt cx="340085" cy="353135"/>
          </a:xfrm>
        </p:grpSpPr>
        <p:sp>
          <p:nvSpPr>
            <p:cNvPr id="149" name="Google Shape;149;p6"/>
            <p:cNvSpPr/>
            <p:nvPr/>
          </p:nvSpPr>
          <p:spPr>
            <a:xfrm>
              <a:off x="-489340" y="-2601581"/>
              <a:ext cx="326997" cy="326959"/>
            </a:xfrm>
            <a:custGeom>
              <a:rect b="b" l="l" r="r" t="t"/>
              <a:pathLst>
                <a:path extrusionOk="0" h="8644" w="8645">
                  <a:moveTo>
                    <a:pt x="4471" y="2396"/>
                  </a:moveTo>
                  <a:lnTo>
                    <a:pt x="4644" y="2420"/>
                  </a:lnTo>
                  <a:lnTo>
                    <a:pt x="4841" y="2470"/>
                  </a:lnTo>
                  <a:lnTo>
                    <a:pt x="5014" y="2519"/>
                  </a:lnTo>
                  <a:lnTo>
                    <a:pt x="5212" y="2618"/>
                  </a:lnTo>
                  <a:lnTo>
                    <a:pt x="5385" y="2717"/>
                  </a:lnTo>
                  <a:lnTo>
                    <a:pt x="5533" y="2816"/>
                  </a:lnTo>
                  <a:lnTo>
                    <a:pt x="5681" y="2939"/>
                  </a:lnTo>
                  <a:lnTo>
                    <a:pt x="5805" y="3087"/>
                  </a:lnTo>
                  <a:lnTo>
                    <a:pt x="5903" y="3235"/>
                  </a:lnTo>
                  <a:lnTo>
                    <a:pt x="6002" y="3384"/>
                  </a:lnTo>
                  <a:lnTo>
                    <a:pt x="6101" y="3556"/>
                  </a:lnTo>
                  <a:lnTo>
                    <a:pt x="6150" y="3729"/>
                  </a:lnTo>
                  <a:lnTo>
                    <a:pt x="6200" y="3902"/>
                  </a:lnTo>
                  <a:lnTo>
                    <a:pt x="6249" y="4100"/>
                  </a:lnTo>
                  <a:lnTo>
                    <a:pt x="6249" y="4273"/>
                  </a:lnTo>
                  <a:lnTo>
                    <a:pt x="6249" y="4470"/>
                  </a:lnTo>
                  <a:lnTo>
                    <a:pt x="6224" y="4643"/>
                  </a:lnTo>
                  <a:lnTo>
                    <a:pt x="6175" y="4841"/>
                  </a:lnTo>
                  <a:lnTo>
                    <a:pt x="6126" y="5014"/>
                  </a:lnTo>
                  <a:lnTo>
                    <a:pt x="6052" y="5186"/>
                  </a:lnTo>
                  <a:lnTo>
                    <a:pt x="5953" y="5359"/>
                  </a:lnTo>
                  <a:lnTo>
                    <a:pt x="5829" y="5532"/>
                  </a:lnTo>
                  <a:lnTo>
                    <a:pt x="5706" y="5680"/>
                  </a:lnTo>
                  <a:lnTo>
                    <a:pt x="5558" y="5804"/>
                  </a:lnTo>
                  <a:lnTo>
                    <a:pt x="5409" y="5903"/>
                  </a:lnTo>
                  <a:lnTo>
                    <a:pt x="5261" y="6001"/>
                  </a:lnTo>
                  <a:lnTo>
                    <a:pt x="5088" y="6100"/>
                  </a:lnTo>
                  <a:lnTo>
                    <a:pt x="4915" y="6150"/>
                  </a:lnTo>
                  <a:lnTo>
                    <a:pt x="4743" y="6199"/>
                  </a:lnTo>
                  <a:lnTo>
                    <a:pt x="4570" y="6224"/>
                  </a:lnTo>
                  <a:lnTo>
                    <a:pt x="4372" y="6248"/>
                  </a:lnTo>
                  <a:lnTo>
                    <a:pt x="4199" y="6248"/>
                  </a:lnTo>
                  <a:lnTo>
                    <a:pt x="4002" y="6224"/>
                  </a:lnTo>
                  <a:lnTo>
                    <a:pt x="3829" y="6174"/>
                  </a:lnTo>
                  <a:lnTo>
                    <a:pt x="3631" y="6125"/>
                  </a:lnTo>
                  <a:lnTo>
                    <a:pt x="3458" y="6051"/>
                  </a:lnTo>
                  <a:lnTo>
                    <a:pt x="3286" y="5952"/>
                  </a:lnTo>
                  <a:lnTo>
                    <a:pt x="3113" y="5828"/>
                  </a:lnTo>
                  <a:lnTo>
                    <a:pt x="2989" y="5705"/>
                  </a:lnTo>
                  <a:lnTo>
                    <a:pt x="2866" y="5557"/>
                  </a:lnTo>
                  <a:lnTo>
                    <a:pt x="2742" y="5409"/>
                  </a:lnTo>
                  <a:lnTo>
                    <a:pt x="2643" y="5260"/>
                  </a:lnTo>
                  <a:lnTo>
                    <a:pt x="2569" y="5088"/>
                  </a:lnTo>
                  <a:lnTo>
                    <a:pt x="2495" y="4915"/>
                  </a:lnTo>
                  <a:lnTo>
                    <a:pt x="2446" y="4742"/>
                  </a:lnTo>
                  <a:lnTo>
                    <a:pt x="2421" y="4569"/>
                  </a:lnTo>
                  <a:lnTo>
                    <a:pt x="2396" y="4371"/>
                  </a:lnTo>
                  <a:lnTo>
                    <a:pt x="2396" y="4174"/>
                  </a:lnTo>
                  <a:lnTo>
                    <a:pt x="2421" y="4001"/>
                  </a:lnTo>
                  <a:lnTo>
                    <a:pt x="2471" y="3803"/>
                  </a:lnTo>
                  <a:lnTo>
                    <a:pt x="2520" y="3631"/>
                  </a:lnTo>
                  <a:lnTo>
                    <a:pt x="2619" y="3458"/>
                  </a:lnTo>
                  <a:lnTo>
                    <a:pt x="2717" y="3285"/>
                  </a:lnTo>
                  <a:lnTo>
                    <a:pt x="2816" y="3112"/>
                  </a:lnTo>
                  <a:lnTo>
                    <a:pt x="2940" y="2988"/>
                  </a:lnTo>
                  <a:lnTo>
                    <a:pt x="3088" y="2840"/>
                  </a:lnTo>
                  <a:lnTo>
                    <a:pt x="3236" y="2741"/>
                  </a:lnTo>
                  <a:lnTo>
                    <a:pt x="3384" y="2643"/>
                  </a:lnTo>
                  <a:lnTo>
                    <a:pt x="3557" y="2569"/>
                  </a:lnTo>
                  <a:lnTo>
                    <a:pt x="3730" y="2494"/>
                  </a:lnTo>
                  <a:lnTo>
                    <a:pt x="3903" y="2445"/>
                  </a:lnTo>
                  <a:lnTo>
                    <a:pt x="4100" y="2420"/>
                  </a:lnTo>
                  <a:lnTo>
                    <a:pt x="4273" y="2396"/>
                  </a:lnTo>
                  <a:close/>
                  <a:moveTo>
                    <a:pt x="4224" y="0"/>
                  </a:moveTo>
                  <a:lnTo>
                    <a:pt x="3804" y="50"/>
                  </a:lnTo>
                  <a:lnTo>
                    <a:pt x="3384" y="99"/>
                  </a:lnTo>
                  <a:lnTo>
                    <a:pt x="2989" y="222"/>
                  </a:lnTo>
                  <a:lnTo>
                    <a:pt x="2594" y="371"/>
                  </a:lnTo>
                  <a:lnTo>
                    <a:pt x="2224" y="543"/>
                  </a:lnTo>
                  <a:lnTo>
                    <a:pt x="1878" y="766"/>
                  </a:lnTo>
                  <a:lnTo>
                    <a:pt x="1557" y="1013"/>
                  </a:lnTo>
                  <a:lnTo>
                    <a:pt x="1236" y="1309"/>
                  </a:lnTo>
                  <a:lnTo>
                    <a:pt x="964" y="1630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97" y="2766"/>
                  </a:lnTo>
                  <a:lnTo>
                    <a:pt x="174" y="3186"/>
                  </a:lnTo>
                  <a:lnTo>
                    <a:pt x="75" y="3606"/>
                  </a:lnTo>
                  <a:lnTo>
                    <a:pt x="26" y="4026"/>
                  </a:lnTo>
                  <a:lnTo>
                    <a:pt x="1" y="4445"/>
                  </a:lnTo>
                  <a:lnTo>
                    <a:pt x="50" y="4841"/>
                  </a:lnTo>
                  <a:lnTo>
                    <a:pt x="100" y="5260"/>
                  </a:lnTo>
                  <a:lnTo>
                    <a:pt x="223" y="5656"/>
                  </a:lnTo>
                  <a:lnTo>
                    <a:pt x="371" y="6051"/>
                  </a:lnTo>
                  <a:lnTo>
                    <a:pt x="544" y="6421"/>
                  </a:lnTo>
                  <a:lnTo>
                    <a:pt x="766" y="6767"/>
                  </a:lnTo>
                  <a:lnTo>
                    <a:pt x="1013" y="7113"/>
                  </a:lnTo>
                  <a:lnTo>
                    <a:pt x="1310" y="7409"/>
                  </a:lnTo>
                  <a:lnTo>
                    <a:pt x="1631" y="7705"/>
                  </a:lnTo>
                  <a:lnTo>
                    <a:pt x="1977" y="7952"/>
                  </a:lnTo>
                  <a:lnTo>
                    <a:pt x="2372" y="8175"/>
                  </a:lnTo>
                  <a:lnTo>
                    <a:pt x="2767" y="8348"/>
                  </a:lnTo>
                  <a:lnTo>
                    <a:pt x="3187" y="8496"/>
                  </a:lnTo>
                  <a:lnTo>
                    <a:pt x="3607" y="8570"/>
                  </a:lnTo>
                  <a:lnTo>
                    <a:pt x="4026" y="8619"/>
                  </a:lnTo>
                  <a:lnTo>
                    <a:pt x="4446" y="8644"/>
                  </a:lnTo>
                  <a:lnTo>
                    <a:pt x="4841" y="8619"/>
                  </a:lnTo>
                  <a:lnTo>
                    <a:pt x="5261" y="8545"/>
                  </a:lnTo>
                  <a:lnTo>
                    <a:pt x="5656" y="8422"/>
                  </a:lnTo>
                  <a:lnTo>
                    <a:pt x="6052" y="8273"/>
                  </a:lnTo>
                  <a:lnTo>
                    <a:pt x="6422" y="8101"/>
                  </a:lnTo>
                  <a:lnTo>
                    <a:pt x="6768" y="7878"/>
                  </a:lnTo>
                  <a:lnTo>
                    <a:pt x="7113" y="7631"/>
                  </a:lnTo>
                  <a:lnTo>
                    <a:pt x="7410" y="7335"/>
                  </a:lnTo>
                  <a:lnTo>
                    <a:pt x="7706" y="7014"/>
                  </a:lnTo>
                  <a:lnTo>
                    <a:pt x="7953" y="6668"/>
                  </a:lnTo>
                  <a:lnTo>
                    <a:pt x="8175" y="6273"/>
                  </a:lnTo>
                  <a:lnTo>
                    <a:pt x="8348" y="5878"/>
                  </a:lnTo>
                  <a:lnTo>
                    <a:pt x="8496" y="5458"/>
                  </a:lnTo>
                  <a:lnTo>
                    <a:pt x="8571" y="5038"/>
                  </a:lnTo>
                  <a:lnTo>
                    <a:pt x="8645" y="4618"/>
                  </a:lnTo>
                  <a:lnTo>
                    <a:pt x="8645" y="4223"/>
                  </a:lnTo>
                  <a:lnTo>
                    <a:pt x="8620" y="3803"/>
                  </a:lnTo>
                  <a:lnTo>
                    <a:pt x="8546" y="3384"/>
                  </a:lnTo>
                  <a:lnTo>
                    <a:pt x="8422" y="2988"/>
                  </a:lnTo>
                  <a:lnTo>
                    <a:pt x="8274" y="2593"/>
                  </a:lnTo>
                  <a:lnTo>
                    <a:pt x="8101" y="2223"/>
                  </a:lnTo>
                  <a:lnTo>
                    <a:pt x="7879" y="1877"/>
                  </a:lnTo>
                  <a:lnTo>
                    <a:pt x="7632" y="1531"/>
                  </a:lnTo>
                  <a:lnTo>
                    <a:pt x="7336" y="1235"/>
                  </a:lnTo>
                  <a:lnTo>
                    <a:pt x="7015" y="939"/>
                  </a:lnTo>
                  <a:lnTo>
                    <a:pt x="6669" y="692"/>
                  </a:lnTo>
                  <a:lnTo>
                    <a:pt x="6298" y="469"/>
                  </a:lnTo>
                  <a:lnTo>
                    <a:pt x="5879" y="296"/>
                  </a:lnTo>
                  <a:lnTo>
                    <a:pt x="5483" y="148"/>
                  </a:lnTo>
                  <a:lnTo>
                    <a:pt x="5064" y="74"/>
                  </a:lnTo>
                  <a:lnTo>
                    <a:pt x="4644" y="25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-475307" y="-2627756"/>
              <a:ext cx="326052" cy="326997"/>
            </a:xfrm>
            <a:custGeom>
              <a:rect b="b" l="l" r="r" t="t"/>
              <a:pathLst>
                <a:path extrusionOk="0" h="8645" w="8620">
                  <a:moveTo>
                    <a:pt x="4446" y="2396"/>
                  </a:moveTo>
                  <a:lnTo>
                    <a:pt x="4643" y="2421"/>
                  </a:lnTo>
                  <a:lnTo>
                    <a:pt x="4816" y="2470"/>
                  </a:lnTo>
                  <a:lnTo>
                    <a:pt x="5014" y="2520"/>
                  </a:lnTo>
                  <a:lnTo>
                    <a:pt x="5187" y="2618"/>
                  </a:lnTo>
                  <a:lnTo>
                    <a:pt x="5359" y="2717"/>
                  </a:lnTo>
                  <a:lnTo>
                    <a:pt x="5508" y="2816"/>
                  </a:lnTo>
                  <a:lnTo>
                    <a:pt x="5656" y="2940"/>
                  </a:lnTo>
                  <a:lnTo>
                    <a:pt x="5779" y="3088"/>
                  </a:lnTo>
                  <a:lnTo>
                    <a:pt x="5903" y="3236"/>
                  </a:lnTo>
                  <a:lnTo>
                    <a:pt x="6002" y="3384"/>
                  </a:lnTo>
                  <a:lnTo>
                    <a:pt x="6076" y="3557"/>
                  </a:lnTo>
                  <a:lnTo>
                    <a:pt x="6150" y="3730"/>
                  </a:lnTo>
                  <a:lnTo>
                    <a:pt x="6199" y="3903"/>
                  </a:lnTo>
                  <a:lnTo>
                    <a:pt x="6224" y="4100"/>
                  </a:lnTo>
                  <a:lnTo>
                    <a:pt x="6224" y="4273"/>
                  </a:lnTo>
                  <a:lnTo>
                    <a:pt x="6224" y="4471"/>
                  </a:lnTo>
                  <a:lnTo>
                    <a:pt x="6199" y="4644"/>
                  </a:lnTo>
                  <a:lnTo>
                    <a:pt x="6174" y="4841"/>
                  </a:lnTo>
                  <a:lnTo>
                    <a:pt x="6100" y="5014"/>
                  </a:lnTo>
                  <a:lnTo>
                    <a:pt x="6026" y="5187"/>
                  </a:lnTo>
                  <a:lnTo>
                    <a:pt x="5927" y="5360"/>
                  </a:lnTo>
                  <a:lnTo>
                    <a:pt x="5804" y="5533"/>
                  </a:lnTo>
                  <a:lnTo>
                    <a:pt x="5681" y="5681"/>
                  </a:lnTo>
                  <a:lnTo>
                    <a:pt x="5557" y="5804"/>
                  </a:lnTo>
                  <a:lnTo>
                    <a:pt x="5409" y="5903"/>
                  </a:lnTo>
                  <a:lnTo>
                    <a:pt x="5236" y="6002"/>
                  </a:lnTo>
                  <a:lnTo>
                    <a:pt x="5088" y="6101"/>
                  </a:lnTo>
                  <a:lnTo>
                    <a:pt x="4915" y="6150"/>
                  </a:lnTo>
                  <a:lnTo>
                    <a:pt x="4717" y="6199"/>
                  </a:lnTo>
                  <a:lnTo>
                    <a:pt x="4544" y="6249"/>
                  </a:lnTo>
                  <a:lnTo>
                    <a:pt x="4174" y="6249"/>
                  </a:lnTo>
                  <a:lnTo>
                    <a:pt x="3976" y="6224"/>
                  </a:lnTo>
                  <a:lnTo>
                    <a:pt x="3804" y="6175"/>
                  </a:lnTo>
                  <a:lnTo>
                    <a:pt x="3606" y="6125"/>
                  </a:lnTo>
                  <a:lnTo>
                    <a:pt x="3433" y="6051"/>
                  </a:lnTo>
                  <a:lnTo>
                    <a:pt x="3260" y="5952"/>
                  </a:lnTo>
                  <a:lnTo>
                    <a:pt x="3112" y="5829"/>
                  </a:lnTo>
                  <a:lnTo>
                    <a:pt x="2964" y="5706"/>
                  </a:lnTo>
                  <a:lnTo>
                    <a:pt x="2840" y="5557"/>
                  </a:lnTo>
                  <a:lnTo>
                    <a:pt x="2717" y="5409"/>
                  </a:lnTo>
                  <a:lnTo>
                    <a:pt x="2618" y="5261"/>
                  </a:lnTo>
                  <a:lnTo>
                    <a:pt x="2544" y="5088"/>
                  </a:lnTo>
                  <a:lnTo>
                    <a:pt x="2470" y="4915"/>
                  </a:lnTo>
                  <a:lnTo>
                    <a:pt x="2421" y="4742"/>
                  </a:lnTo>
                  <a:lnTo>
                    <a:pt x="2396" y="4569"/>
                  </a:lnTo>
                  <a:lnTo>
                    <a:pt x="2371" y="4372"/>
                  </a:lnTo>
                  <a:lnTo>
                    <a:pt x="2396" y="4199"/>
                  </a:lnTo>
                  <a:lnTo>
                    <a:pt x="2421" y="4001"/>
                  </a:lnTo>
                  <a:lnTo>
                    <a:pt x="2445" y="3804"/>
                  </a:lnTo>
                  <a:lnTo>
                    <a:pt x="2519" y="3631"/>
                  </a:lnTo>
                  <a:lnTo>
                    <a:pt x="2593" y="3458"/>
                  </a:lnTo>
                  <a:lnTo>
                    <a:pt x="2692" y="3285"/>
                  </a:lnTo>
                  <a:lnTo>
                    <a:pt x="2791" y="3112"/>
                  </a:lnTo>
                  <a:lnTo>
                    <a:pt x="2939" y="2989"/>
                  </a:lnTo>
                  <a:lnTo>
                    <a:pt x="3063" y="2841"/>
                  </a:lnTo>
                  <a:lnTo>
                    <a:pt x="3211" y="2742"/>
                  </a:lnTo>
                  <a:lnTo>
                    <a:pt x="3384" y="2643"/>
                  </a:lnTo>
                  <a:lnTo>
                    <a:pt x="3532" y="2569"/>
                  </a:lnTo>
                  <a:lnTo>
                    <a:pt x="3705" y="2495"/>
                  </a:lnTo>
                  <a:lnTo>
                    <a:pt x="3902" y="2446"/>
                  </a:lnTo>
                  <a:lnTo>
                    <a:pt x="4075" y="2421"/>
                  </a:lnTo>
                  <a:lnTo>
                    <a:pt x="4248" y="2396"/>
                  </a:lnTo>
                  <a:close/>
                  <a:moveTo>
                    <a:pt x="4199" y="1"/>
                  </a:moveTo>
                  <a:lnTo>
                    <a:pt x="3779" y="50"/>
                  </a:lnTo>
                  <a:lnTo>
                    <a:pt x="3384" y="99"/>
                  </a:lnTo>
                  <a:lnTo>
                    <a:pt x="2964" y="223"/>
                  </a:lnTo>
                  <a:lnTo>
                    <a:pt x="2593" y="371"/>
                  </a:lnTo>
                  <a:lnTo>
                    <a:pt x="2223" y="544"/>
                  </a:lnTo>
                  <a:lnTo>
                    <a:pt x="1853" y="766"/>
                  </a:lnTo>
                  <a:lnTo>
                    <a:pt x="1532" y="1013"/>
                  </a:lnTo>
                  <a:lnTo>
                    <a:pt x="1210" y="1310"/>
                  </a:lnTo>
                  <a:lnTo>
                    <a:pt x="939" y="1631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72" y="2767"/>
                  </a:lnTo>
                  <a:lnTo>
                    <a:pt x="149" y="3186"/>
                  </a:lnTo>
                  <a:lnTo>
                    <a:pt x="50" y="3606"/>
                  </a:lnTo>
                  <a:lnTo>
                    <a:pt x="0" y="4026"/>
                  </a:lnTo>
                  <a:lnTo>
                    <a:pt x="0" y="4446"/>
                  </a:lnTo>
                  <a:lnTo>
                    <a:pt x="25" y="4841"/>
                  </a:lnTo>
                  <a:lnTo>
                    <a:pt x="99" y="5261"/>
                  </a:lnTo>
                  <a:lnTo>
                    <a:pt x="198" y="5656"/>
                  </a:lnTo>
                  <a:lnTo>
                    <a:pt x="346" y="6051"/>
                  </a:lnTo>
                  <a:lnTo>
                    <a:pt x="544" y="6422"/>
                  </a:lnTo>
                  <a:lnTo>
                    <a:pt x="741" y="6767"/>
                  </a:lnTo>
                  <a:lnTo>
                    <a:pt x="1013" y="7113"/>
                  </a:lnTo>
                  <a:lnTo>
                    <a:pt x="1285" y="7410"/>
                  </a:lnTo>
                  <a:lnTo>
                    <a:pt x="1606" y="7706"/>
                  </a:lnTo>
                  <a:lnTo>
                    <a:pt x="1976" y="7953"/>
                  </a:lnTo>
                  <a:lnTo>
                    <a:pt x="2346" y="8175"/>
                  </a:lnTo>
                  <a:lnTo>
                    <a:pt x="2742" y="8348"/>
                  </a:lnTo>
                  <a:lnTo>
                    <a:pt x="3161" y="8496"/>
                  </a:lnTo>
                  <a:lnTo>
                    <a:pt x="3581" y="8570"/>
                  </a:lnTo>
                  <a:lnTo>
                    <a:pt x="4001" y="8620"/>
                  </a:lnTo>
                  <a:lnTo>
                    <a:pt x="4421" y="8644"/>
                  </a:lnTo>
                  <a:lnTo>
                    <a:pt x="4841" y="8620"/>
                  </a:lnTo>
                  <a:lnTo>
                    <a:pt x="5236" y="8546"/>
                  </a:lnTo>
                  <a:lnTo>
                    <a:pt x="5631" y="8422"/>
                  </a:lnTo>
                  <a:lnTo>
                    <a:pt x="6026" y="8274"/>
                  </a:lnTo>
                  <a:lnTo>
                    <a:pt x="6397" y="8101"/>
                  </a:lnTo>
                  <a:lnTo>
                    <a:pt x="6767" y="7879"/>
                  </a:lnTo>
                  <a:lnTo>
                    <a:pt x="7088" y="7632"/>
                  </a:lnTo>
                  <a:lnTo>
                    <a:pt x="7409" y="7335"/>
                  </a:lnTo>
                  <a:lnTo>
                    <a:pt x="7681" y="7014"/>
                  </a:lnTo>
                  <a:lnTo>
                    <a:pt x="7928" y="6669"/>
                  </a:lnTo>
                  <a:lnTo>
                    <a:pt x="8150" y="6274"/>
                  </a:lnTo>
                  <a:lnTo>
                    <a:pt x="8323" y="5878"/>
                  </a:lnTo>
                  <a:lnTo>
                    <a:pt x="8471" y="5459"/>
                  </a:lnTo>
                  <a:lnTo>
                    <a:pt x="8570" y="5039"/>
                  </a:lnTo>
                  <a:lnTo>
                    <a:pt x="8619" y="4644"/>
                  </a:lnTo>
                  <a:lnTo>
                    <a:pt x="8619" y="4224"/>
                  </a:lnTo>
                  <a:lnTo>
                    <a:pt x="8595" y="3804"/>
                  </a:lnTo>
                  <a:lnTo>
                    <a:pt x="8521" y="3384"/>
                  </a:lnTo>
                  <a:lnTo>
                    <a:pt x="8422" y="2989"/>
                  </a:lnTo>
                  <a:lnTo>
                    <a:pt x="8274" y="2594"/>
                  </a:lnTo>
                  <a:lnTo>
                    <a:pt x="8076" y="2223"/>
                  </a:lnTo>
                  <a:lnTo>
                    <a:pt x="7854" y="1878"/>
                  </a:lnTo>
                  <a:lnTo>
                    <a:pt x="7607" y="1532"/>
                  </a:lnTo>
                  <a:lnTo>
                    <a:pt x="7335" y="1235"/>
                  </a:lnTo>
                  <a:lnTo>
                    <a:pt x="7014" y="939"/>
                  </a:lnTo>
                  <a:lnTo>
                    <a:pt x="6644" y="692"/>
                  </a:lnTo>
                  <a:lnTo>
                    <a:pt x="6273" y="470"/>
                  </a:lnTo>
                  <a:lnTo>
                    <a:pt x="5853" y="297"/>
                  </a:lnTo>
                  <a:lnTo>
                    <a:pt x="5458" y="149"/>
                  </a:lnTo>
                  <a:lnTo>
                    <a:pt x="5038" y="75"/>
                  </a:lnTo>
                  <a:lnTo>
                    <a:pt x="4619" y="25"/>
                  </a:lnTo>
                  <a:lnTo>
                    <a:pt x="419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6"/>
          <p:cNvSpPr/>
          <p:nvPr/>
        </p:nvSpPr>
        <p:spPr>
          <a:xfrm>
            <a:off x="102284" y="1120312"/>
            <a:ext cx="610949" cy="603498"/>
          </a:xfrm>
          <a:custGeom>
            <a:rect b="b" l="l" r="r" t="t"/>
            <a:pathLst>
              <a:path extrusionOk="0" h="15955" w="16152">
                <a:moveTo>
                  <a:pt x="4347" y="0"/>
                </a:moveTo>
                <a:lnTo>
                  <a:pt x="4224" y="50"/>
                </a:lnTo>
                <a:lnTo>
                  <a:pt x="4100" y="149"/>
                </a:lnTo>
                <a:lnTo>
                  <a:pt x="4026" y="272"/>
                </a:lnTo>
                <a:lnTo>
                  <a:pt x="4001" y="396"/>
                </a:lnTo>
                <a:lnTo>
                  <a:pt x="4001" y="494"/>
                </a:lnTo>
                <a:lnTo>
                  <a:pt x="4001" y="568"/>
                </a:lnTo>
                <a:lnTo>
                  <a:pt x="5755" y="5952"/>
                </a:lnTo>
                <a:lnTo>
                  <a:pt x="5779" y="6051"/>
                </a:lnTo>
                <a:lnTo>
                  <a:pt x="5779" y="6125"/>
                </a:lnTo>
                <a:lnTo>
                  <a:pt x="5779" y="6199"/>
                </a:lnTo>
                <a:lnTo>
                  <a:pt x="5730" y="6273"/>
                </a:lnTo>
                <a:lnTo>
                  <a:pt x="5705" y="6347"/>
                </a:lnTo>
                <a:lnTo>
                  <a:pt x="5656" y="6397"/>
                </a:lnTo>
                <a:lnTo>
                  <a:pt x="5582" y="6471"/>
                </a:lnTo>
                <a:lnTo>
                  <a:pt x="5508" y="6496"/>
                </a:lnTo>
                <a:lnTo>
                  <a:pt x="272" y="8644"/>
                </a:lnTo>
                <a:lnTo>
                  <a:pt x="198" y="8694"/>
                </a:lnTo>
                <a:lnTo>
                  <a:pt x="124" y="8743"/>
                </a:lnTo>
                <a:lnTo>
                  <a:pt x="50" y="8866"/>
                </a:lnTo>
                <a:lnTo>
                  <a:pt x="0" y="8990"/>
                </a:lnTo>
                <a:lnTo>
                  <a:pt x="0" y="9138"/>
                </a:lnTo>
                <a:lnTo>
                  <a:pt x="50" y="9286"/>
                </a:lnTo>
                <a:lnTo>
                  <a:pt x="149" y="9385"/>
                </a:lnTo>
                <a:lnTo>
                  <a:pt x="272" y="9459"/>
                </a:lnTo>
                <a:lnTo>
                  <a:pt x="346" y="9484"/>
                </a:lnTo>
                <a:lnTo>
                  <a:pt x="445" y="9509"/>
                </a:lnTo>
                <a:lnTo>
                  <a:pt x="6175" y="9509"/>
                </a:lnTo>
                <a:lnTo>
                  <a:pt x="6273" y="9533"/>
                </a:lnTo>
                <a:lnTo>
                  <a:pt x="6347" y="9583"/>
                </a:lnTo>
                <a:lnTo>
                  <a:pt x="6397" y="9632"/>
                </a:lnTo>
                <a:lnTo>
                  <a:pt x="6446" y="9681"/>
                </a:lnTo>
                <a:lnTo>
                  <a:pt x="6496" y="9756"/>
                </a:lnTo>
                <a:lnTo>
                  <a:pt x="6520" y="9830"/>
                </a:lnTo>
                <a:lnTo>
                  <a:pt x="6545" y="9904"/>
                </a:lnTo>
                <a:lnTo>
                  <a:pt x="6965" y="15559"/>
                </a:lnTo>
                <a:lnTo>
                  <a:pt x="6990" y="15633"/>
                </a:lnTo>
                <a:lnTo>
                  <a:pt x="7014" y="15707"/>
                </a:lnTo>
                <a:lnTo>
                  <a:pt x="7113" y="15831"/>
                </a:lnTo>
                <a:lnTo>
                  <a:pt x="7212" y="15930"/>
                </a:lnTo>
                <a:lnTo>
                  <a:pt x="7360" y="15954"/>
                </a:lnTo>
                <a:lnTo>
                  <a:pt x="7508" y="15954"/>
                </a:lnTo>
                <a:lnTo>
                  <a:pt x="7632" y="15905"/>
                </a:lnTo>
                <a:lnTo>
                  <a:pt x="7755" y="15806"/>
                </a:lnTo>
                <a:lnTo>
                  <a:pt x="7804" y="15732"/>
                </a:lnTo>
                <a:lnTo>
                  <a:pt x="7829" y="15658"/>
                </a:lnTo>
                <a:lnTo>
                  <a:pt x="9583" y="10274"/>
                </a:lnTo>
                <a:lnTo>
                  <a:pt x="9607" y="10200"/>
                </a:lnTo>
                <a:lnTo>
                  <a:pt x="9657" y="10126"/>
                </a:lnTo>
                <a:lnTo>
                  <a:pt x="9731" y="10077"/>
                </a:lnTo>
                <a:lnTo>
                  <a:pt x="9780" y="10027"/>
                </a:lnTo>
                <a:lnTo>
                  <a:pt x="9854" y="10003"/>
                </a:lnTo>
                <a:lnTo>
                  <a:pt x="9928" y="9978"/>
                </a:lnTo>
                <a:lnTo>
                  <a:pt x="10101" y="9978"/>
                </a:lnTo>
                <a:lnTo>
                  <a:pt x="15609" y="11311"/>
                </a:lnTo>
                <a:lnTo>
                  <a:pt x="15683" y="11336"/>
                </a:lnTo>
                <a:lnTo>
                  <a:pt x="15781" y="11336"/>
                </a:lnTo>
                <a:lnTo>
                  <a:pt x="15905" y="11287"/>
                </a:lnTo>
                <a:lnTo>
                  <a:pt x="16028" y="11188"/>
                </a:lnTo>
                <a:lnTo>
                  <a:pt x="16102" y="11064"/>
                </a:lnTo>
                <a:lnTo>
                  <a:pt x="16152" y="10941"/>
                </a:lnTo>
                <a:lnTo>
                  <a:pt x="16152" y="10793"/>
                </a:lnTo>
                <a:lnTo>
                  <a:pt x="16078" y="10645"/>
                </a:lnTo>
                <a:lnTo>
                  <a:pt x="16028" y="10595"/>
                </a:lnTo>
                <a:lnTo>
                  <a:pt x="15954" y="10521"/>
                </a:lnTo>
                <a:lnTo>
                  <a:pt x="11385" y="7212"/>
                </a:lnTo>
                <a:lnTo>
                  <a:pt x="11336" y="7138"/>
                </a:lnTo>
                <a:lnTo>
                  <a:pt x="11287" y="7088"/>
                </a:lnTo>
                <a:lnTo>
                  <a:pt x="11237" y="7014"/>
                </a:lnTo>
                <a:lnTo>
                  <a:pt x="11213" y="6940"/>
                </a:lnTo>
                <a:lnTo>
                  <a:pt x="11213" y="6841"/>
                </a:lnTo>
                <a:lnTo>
                  <a:pt x="11213" y="6767"/>
                </a:lnTo>
                <a:lnTo>
                  <a:pt x="11237" y="6693"/>
                </a:lnTo>
                <a:lnTo>
                  <a:pt x="11262" y="6619"/>
                </a:lnTo>
                <a:lnTo>
                  <a:pt x="14250" y="1803"/>
                </a:lnTo>
                <a:lnTo>
                  <a:pt x="14275" y="1729"/>
                </a:lnTo>
                <a:lnTo>
                  <a:pt x="14300" y="1630"/>
                </a:lnTo>
                <a:lnTo>
                  <a:pt x="14300" y="1482"/>
                </a:lnTo>
                <a:lnTo>
                  <a:pt x="14250" y="1359"/>
                </a:lnTo>
                <a:lnTo>
                  <a:pt x="14176" y="1235"/>
                </a:lnTo>
                <a:lnTo>
                  <a:pt x="14053" y="1161"/>
                </a:lnTo>
                <a:lnTo>
                  <a:pt x="13905" y="1136"/>
                </a:lnTo>
                <a:lnTo>
                  <a:pt x="13756" y="1136"/>
                </a:lnTo>
                <a:lnTo>
                  <a:pt x="13682" y="1161"/>
                </a:lnTo>
                <a:lnTo>
                  <a:pt x="13608" y="1211"/>
                </a:lnTo>
                <a:lnTo>
                  <a:pt x="9015" y="4545"/>
                </a:lnTo>
                <a:lnTo>
                  <a:pt x="8965" y="4569"/>
                </a:lnTo>
                <a:lnTo>
                  <a:pt x="8866" y="4594"/>
                </a:lnTo>
                <a:lnTo>
                  <a:pt x="8792" y="4619"/>
                </a:lnTo>
                <a:lnTo>
                  <a:pt x="8718" y="4619"/>
                </a:lnTo>
                <a:lnTo>
                  <a:pt x="8644" y="4594"/>
                </a:lnTo>
                <a:lnTo>
                  <a:pt x="8570" y="4569"/>
                </a:lnTo>
                <a:lnTo>
                  <a:pt x="8496" y="4520"/>
                </a:lnTo>
                <a:lnTo>
                  <a:pt x="8422" y="4471"/>
                </a:lnTo>
                <a:lnTo>
                  <a:pt x="4767" y="149"/>
                </a:lnTo>
                <a:lnTo>
                  <a:pt x="4693" y="99"/>
                </a:lnTo>
                <a:lnTo>
                  <a:pt x="4643" y="50"/>
                </a:lnTo>
                <a:lnTo>
                  <a:pt x="4495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546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"/>
          <p:cNvSpPr/>
          <p:nvPr/>
        </p:nvSpPr>
        <p:spPr>
          <a:xfrm flipH="1">
            <a:off x="226977" y="2010382"/>
            <a:ext cx="486256" cy="480325"/>
          </a:xfrm>
          <a:custGeom>
            <a:rect b="b" l="l" r="r" t="t"/>
            <a:pathLst>
              <a:path extrusionOk="0" h="15955" w="16152">
                <a:moveTo>
                  <a:pt x="4347" y="0"/>
                </a:moveTo>
                <a:lnTo>
                  <a:pt x="4224" y="50"/>
                </a:lnTo>
                <a:lnTo>
                  <a:pt x="4100" y="149"/>
                </a:lnTo>
                <a:lnTo>
                  <a:pt x="4026" y="272"/>
                </a:lnTo>
                <a:lnTo>
                  <a:pt x="4001" y="396"/>
                </a:lnTo>
                <a:lnTo>
                  <a:pt x="4001" y="494"/>
                </a:lnTo>
                <a:lnTo>
                  <a:pt x="4001" y="568"/>
                </a:lnTo>
                <a:lnTo>
                  <a:pt x="5755" y="5952"/>
                </a:lnTo>
                <a:lnTo>
                  <a:pt x="5779" y="6051"/>
                </a:lnTo>
                <a:lnTo>
                  <a:pt x="5779" y="6125"/>
                </a:lnTo>
                <a:lnTo>
                  <a:pt x="5779" y="6199"/>
                </a:lnTo>
                <a:lnTo>
                  <a:pt x="5730" y="6273"/>
                </a:lnTo>
                <a:lnTo>
                  <a:pt x="5705" y="6347"/>
                </a:lnTo>
                <a:lnTo>
                  <a:pt x="5656" y="6397"/>
                </a:lnTo>
                <a:lnTo>
                  <a:pt x="5582" y="6471"/>
                </a:lnTo>
                <a:lnTo>
                  <a:pt x="5508" y="6496"/>
                </a:lnTo>
                <a:lnTo>
                  <a:pt x="272" y="8644"/>
                </a:lnTo>
                <a:lnTo>
                  <a:pt x="198" y="8694"/>
                </a:lnTo>
                <a:lnTo>
                  <a:pt x="124" y="8743"/>
                </a:lnTo>
                <a:lnTo>
                  <a:pt x="50" y="8866"/>
                </a:lnTo>
                <a:lnTo>
                  <a:pt x="0" y="8990"/>
                </a:lnTo>
                <a:lnTo>
                  <a:pt x="0" y="9138"/>
                </a:lnTo>
                <a:lnTo>
                  <a:pt x="50" y="9286"/>
                </a:lnTo>
                <a:lnTo>
                  <a:pt x="149" y="9385"/>
                </a:lnTo>
                <a:lnTo>
                  <a:pt x="272" y="9459"/>
                </a:lnTo>
                <a:lnTo>
                  <a:pt x="346" y="9484"/>
                </a:lnTo>
                <a:lnTo>
                  <a:pt x="445" y="9509"/>
                </a:lnTo>
                <a:lnTo>
                  <a:pt x="6175" y="9509"/>
                </a:lnTo>
                <a:lnTo>
                  <a:pt x="6273" y="9533"/>
                </a:lnTo>
                <a:lnTo>
                  <a:pt x="6347" y="9583"/>
                </a:lnTo>
                <a:lnTo>
                  <a:pt x="6397" y="9632"/>
                </a:lnTo>
                <a:lnTo>
                  <a:pt x="6446" y="9681"/>
                </a:lnTo>
                <a:lnTo>
                  <a:pt x="6496" y="9756"/>
                </a:lnTo>
                <a:lnTo>
                  <a:pt x="6520" y="9830"/>
                </a:lnTo>
                <a:lnTo>
                  <a:pt x="6545" y="9904"/>
                </a:lnTo>
                <a:lnTo>
                  <a:pt x="6965" y="15559"/>
                </a:lnTo>
                <a:lnTo>
                  <a:pt x="6990" y="15633"/>
                </a:lnTo>
                <a:lnTo>
                  <a:pt x="7014" y="15707"/>
                </a:lnTo>
                <a:lnTo>
                  <a:pt x="7113" y="15831"/>
                </a:lnTo>
                <a:lnTo>
                  <a:pt x="7212" y="15930"/>
                </a:lnTo>
                <a:lnTo>
                  <a:pt x="7360" y="15954"/>
                </a:lnTo>
                <a:lnTo>
                  <a:pt x="7508" y="15954"/>
                </a:lnTo>
                <a:lnTo>
                  <a:pt x="7632" y="15905"/>
                </a:lnTo>
                <a:lnTo>
                  <a:pt x="7755" y="15806"/>
                </a:lnTo>
                <a:lnTo>
                  <a:pt x="7804" y="15732"/>
                </a:lnTo>
                <a:lnTo>
                  <a:pt x="7829" y="15658"/>
                </a:lnTo>
                <a:lnTo>
                  <a:pt x="9583" y="10274"/>
                </a:lnTo>
                <a:lnTo>
                  <a:pt x="9607" y="10200"/>
                </a:lnTo>
                <a:lnTo>
                  <a:pt x="9657" y="10126"/>
                </a:lnTo>
                <a:lnTo>
                  <a:pt x="9731" y="10077"/>
                </a:lnTo>
                <a:lnTo>
                  <a:pt x="9780" y="10027"/>
                </a:lnTo>
                <a:lnTo>
                  <a:pt x="9854" y="10003"/>
                </a:lnTo>
                <a:lnTo>
                  <a:pt x="9928" y="9978"/>
                </a:lnTo>
                <a:lnTo>
                  <a:pt x="10101" y="9978"/>
                </a:lnTo>
                <a:lnTo>
                  <a:pt x="15609" y="11311"/>
                </a:lnTo>
                <a:lnTo>
                  <a:pt x="15683" y="11336"/>
                </a:lnTo>
                <a:lnTo>
                  <a:pt x="15781" y="11336"/>
                </a:lnTo>
                <a:lnTo>
                  <a:pt x="15905" y="11287"/>
                </a:lnTo>
                <a:lnTo>
                  <a:pt x="16028" y="11188"/>
                </a:lnTo>
                <a:lnTo>
                  <a:pt x="16102" y="11064"/>
                </a:lnTo>
                <a:lnTo>
                  <a:pt x="16152" y="10941"/>
                </a:lnTo>
                <a:lnTo>
                  <a:pt x="16152" y="10793"/>
                </a:lnTo>
                <a:lnTo>
                  <a:pt x="16078" y="10645"/>
                </a:lnTo>
                <a:lnTo>
                  <a:pt x="16028" y="10595"/>
                </a:lnTo>
                <a:lnTo>
                  <a:pt x="15954" y="10521"/>
                </a:lnTo>
                <a:lnTo>
                  <a:pt x="11385" y="7212"/>
                </a:lnTo>
                <a:lnTo>
                  <a:pt x="11336" y="7138"/>
                </a:lnTo>
                <a:lnTo>
                  <a:pt x="11287" y="7088"/>
                </a:lnTo>
                <a:lnTo>
                  <a:pt x="11237" y="7014"/>
                </a:lnTo>
                <a:lnTo>
                  <a:pt x="11213" y="6940"/>
                </a:lnTo>
                <a:lnTo>
                  <a:pt x="11213" y="6841"/>
                </a:lnTo>
                <a:lnTo>
                  <a:pt x="11213" y="6767"/>
                </a:lnTo>
                <a:lnTo>
                  <a:pt x="11237" y="6693"/>
                </a:lnTo>
                <a:lnTo>
                  <a:pt x="11262" y="6619"/>
                </a:lnTo>
                <a:lnTo>
                  <a:pt x="14250" y="1803"/>
                </a:lnTo>
                <a:lnTo>
                  <a:pt x="14275" y="1729"/>
                </a:lnTo>
                <a:lnTo>
                  <a:pt x="14300" y="1630"/>
                </a:lnTo>
                <a:lnTo>
                  <a:pt x="14300" y="1482"/>
                </a:lnTo>
                <a:lnTo>
                  <a:pt x="14250" y="1359"/>
                </a:lnTo>
                <a:lnTo>
                  <a:pt x="14176" y="1235"/>
                </a:lnTo>
                <a:lnTo>
                  <a:pt x="14053" y="1161"/>
                </a:lnTo>
                <a:lnTo>
                  <a:pt x="13905" y="1136"/>
                </a:lnTo>
                <a:lnTo>
                  <a:pt x="13756" y="1136"/>
                </a:lnTo>
                <a:lnTo>
                  <a:pt x="13682" y="1161"/>
                </a:lnTo>
                <a:lnTo>
                  <a:pt x="13608" y="1211"/>
                </a:lnTo>
                <a:lnTo>
                  <a:pt x="9015" y="4545"/>
                </a:lnTo>
                <a:lnTo>
                  <a:pt x="8965" y="4569"/>
                </a:lnTo>
                <a:lnTo>
                  <a:pt x="8866" y="4594"/>
                </a:lnTo>
                <a:lnTo>
                  <a:pt x="8792" y="4619"/>
                </a:lnTo>
                <a:lnTo>
                  <a:pt x="8718" y="4619"/>
                </a:lnTo>
                <a:lnTo>
                  <a:pt x="8644" y="4594"/>
                </a:lnTo>
                <a:lnTo>
                  <a:pt x="8570" y="4569"/>
                </a:lnTo>
                <a:lnTo>
                  <a:pt x="8496" y="4520"/>
                </a:lnTo>
                <a:lnTo>
                  <a:pt x="8422" y="4471"/>
                </a:lnTo>
                <a:lnTo>
                  <a:pt x="4767" y="149"/>
                </a:lnTo>
                <a:lnTo>
                  <a:pt x="4693" y="99"/>
                </a:lnTo>
                <a:lnTo>
                  <a:pt x="4643" y="50"/>
                </a:lnTo>
                <a:lnTo>
                  <a:pt x="4495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546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>
            <p:ph idx="1" type="subTitle"/>
          </p:nvPr>
        </p:nvSpPr>
        <p:spPr>
          <a:xfrm>
            <a:off x="2057400" y="2735711"/>
            <a:ext cx="50292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5" name="Google Shape;155;p7"/>
          <p:cNvSpPr txBox="1"/>
          <p:nvPr>
            <p:ph type="title"/>
          </p:nvPr>
        </p:nvSpPr>
        <p:spPr>
          <a:xfrm>
            <a:off x="713225" y="594360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56" name="Google Shape;156;p7"/>
          <p:cNvGrpSpPr/>
          <p:nvPr/>
        </p:nvGrpSpPr>
        <p:grpSpPr>
          <a:xfrm flipH="1">
            <a:off x="8098" y="4121149"/>
            <a:ext cx="1065909" cy="1348007"/>
            <a:chOff x="4025100" y="-1112800"/>
            <a:chExt cx="704500" cy="890950"/>
          </a:xfrm>
        </p:grpSpPr>
        <p:sp>
          <p:nvSpPr>
            <p:cNvPr id="157" name="Google Shape;157;p7"/>
            <p:cNvSpPr/>
            <p:nvPr/>
          </p:nvSpPr>
          <p:spPr>
            <a:xfrm>
              <a:off x="4047325" y="-1109100"/>
              <a:ext cx="682275" cy="887250"/>
            </a:xfrm>
            <a:custGeom>
              <a:rect b="b" l="l" r="r" t="t"/>
              <a:pathLst>
                <a:path extrusionOk="0" h="35490" w="27291">
                  <a:moveTo>
                    <a:pt x="17041" y="1"/>
                  </a:moveTo>
                  <a:lnTo>
                    <a:pt x="15065" y="3878"/>
                  </a:lnTo>
                  <a:lnTo>
                    <a:pt x="15707" y="4249"/>
                  </a:lnTo>
                  <a:lnTo>
                    <a:pt x="16350" y="4619"/>
                  </a:lnTo>
                  <a:lnTo>
                    <a:pt x="16942" y="5039"/>
                  </a:lnTo>
                  <a:lnTo>
                    <a:pt x="17510" y="5459"/>
                  </a:lnTo>
                  <a:lnTo>
                    <a:pt x="18078" y="5928"/>
                  </a:lnTo>
                  <a:lnTo>
                    <a:pt x="18597" y="6422"/>
                  </a:lnTo>
                  <a:lnTo>
                    <a:pt x="19091" y="6916"/>
                  </a:lnTo>
                  <a:lnTo>
                    <a:pt x="19560" y="7434"/>
                  </a:lnTo>
                  <a:lnTo>
                    <a:pt x="19980" y="7978"/>
                  </a:lnTo>
                  <a:lnTo>
                    <a:pt x="20400" y="8546"/>
                  </a:lnTo>
                  <a:lnTo>
                    <a:pt x="20770" y="9138"/>
                  </a:lnTo>
                  <a:lnTo>
                    <a:pt x="21141" y="9731"/>
                  </a:lnTo>
                  <a:lnTo>
                    <a:pt x="21462" y="10349"/>
                  </a:lnTo>
                  <a:lnTo>
                    <a:pt x="21733" y="10991"/>
                  </a:lnTo>
                  <a:lnTo>
                    <a:pt x="22005" y="11633"/>
                  </a:lnTo>
                  <a:lnTo>
                    <a:pt x="22227" y="12275"/>
                  </a:lnTo>
                  <a:lnTo>
                    <a:pt x="22425" y="12942"/>
                  </a:lnTo>
                  <a:lnTo>
                    <a:pt x="22598" y="13609"/>
                  </a:lnTo>
                  <a:lnTo>
                    <a:pt x="22721" y="14300"/>
                  </a:lnTo>
                  <a:lnTo>
                    <a:pt x="22845" y="14967"/>
                  </a:lnTo>
                  <a:lnTo>
                    <a:pt x="22894" y="15658"/>
                  </a:lnTo>
                  <a:lnTo>
                    <a:pt x="22944" y="16350"/>
                  </a:lnTo>
                  <a:lnTo>
                    <a:pt x="22944" y="17066"/>
                  </a:lnTo>
                  <a:lnTo>
                    <a:pt x="22919" y="17758"/>
                  </a:lnTo>
                  <a:lnTo>
                    <a:pt x="22845" y="18449"/>
                  </a:lnTo>
                  <a:lnTo>
                    <a:pt x="22746" y="19165"/>
                  </a:lnTo>
                  <a:lnTo>
                    <a:pt x="22598" y="19857"/>
                  </a:lnTo>
                  <a:lnTo>
                    <a:pt x="22425" y="20548"/>
                  </a:lnTo>
                  <a:lnTo>
                    <a:pt x="22227" y="21240"/>
                  </a:lnTo>
                  <a:lnTo>
                    <a:pt x="21980" y="21931"/>
                  </a:lnTo>
                  <a:lnTo>
                    <a:pt x="21684" y="22598"/>
                  </a:lnTo>
                  <a:lnTo>
                    <a:pt x="21363" y="23265"/>
                  </a:lnTo>
                  <a:lnTo>
                    <a:pt x="21017" y="23932"/>
                  </a:lnTo>
                  <a:lnTo>
                    <a:pt x="20647" y="24549"/>
                  </a:lnTo>
                  <a:lnTo>
                    <a:pt x="20227" y="25166"/>
                  </a:lnTo>
                  <a:lnTo>
                    <a:pt x="19782" y="25735"/>
                  </a:lnTo>
                  <a:lnTo>
                    <a:pt x="19338" y="26278"/>
                  </a:lnTo>
                  <a:lnTo>
                    <a:pt x="18844" y="26796"/>
                  </a:lnTo>
                  <a:lnTo>
                    <a:pt x="18350" y="27290"/>
                  </a:lnTo>
                  <a:lnTo>
                    <a:pt x="17807" y="27760"/>
                  </a:lnTo>
                  <a:lnTo>
                    <a:pt x="17263" y="28204"/>
                  </a:lnTo>
                  <a:lnTo>
                    <a:pt x="16695" y="28599"/>
                  </a:lnTo>
                  <a:lnTo>
                    <a:pt x="16127" y="28994"/>
                  </a:lnTo>
                  <a:lnTo>
                    <a:pt x="15510" y="29340"/>
                  </a:lnTo>
                  <a:lnTo>
                    <a:pt x="14892" y="29661"/>
                  </a:lnTo>
                  <a:lnTo>
                    <a:pt x="14275" y="29958"/>
                  </a:lnTo>
                  <a:lnTo>
                    <a:pt x="13633" y="30205"/>
                  </a:lnTo>
                  <a:lnTo>
                    <a:pt x="12991" y="30452"/>
                  </a:lnTo>
                  <a:lnTo>
                    <a:pt x="12324" y="30649"/>
                  </a:lnTo>
                  <a:lnTo>
                    <a:pt x="11657" y="30797"/>
                  </a:lnTo>
                  <a:lnTo>
                    <a:pt x="10966" y="30945"/>
                  </a:lnTo>
                  <a:lnTo>
                    <a:pt x="10274" y="31044"/>
                  </a:lnTo>
                  <a:lnTo>
                    <a:pt x="9583" y="31118"/>
                  </a:lnTo>
                  <a:lnTo>
                    <a:pt x="8891" y="31143"/>
                  </a:lnTo>
                  <a:lnTo>
                    <a:pt x="8200" y="31143"/>
                  </a:lnTo>
                  <a:lnTo>
                    <a:pt x="7508" y="31118"/>
                  </a:lnTo>
                  <a:lnTo>
                    <a:pt x="6792" y="31044"/>
                  </a:lnTo>
                  <a:lnTo>
                    <a:pt x="6101" y="30945"/>
                  </a:lnTo>
                  <a:lnTo>
                    <a:pt x="5409" y="30797"/>
                  </a:lnTo>
                  <a:lnTo>
                    <a:pt x="4718" y="30624"/>
                  </a:lnTo>
                  <a:lnTo>
                    <a:pt x="4026" y="30427"/>
                  </a:lnTo>
                  <a:lnTo>
                    <a:pt x="3335" y="30180"/>
                  </a:lnTo>
                  <a:lnTo>
                    <a:pt x="2643" y="29908"/>
                  </a:lnTo>
                  <a:lnTo>
                    <a:pt x="1976" y="29587"/>
                  </a:lnTo>
                  <a:lnTo>
                    <a:pt x="1" y="33465"/>
                  </a:lnTo>
                  <a:lnTo>
                    <a:pt x="890" y="33860"/>
                  </a:lnTo>
                  <a:lnTo>
                    <a:pt x="1754" y="34230"/>
                  </a:lnTo>
                  <a:lnTo>
                    <a:pt x="2643" y="34551"/>
                  </a:lnTo>
                  <a:lnTo>
                    <a:pt x="3557" y="34823"/>
                  </a:lnTo>
                  <a:lnTo>
                    <a:pt x="4446" y="35045"/>
                  </a:lnTo>
                  <a:lnTo>
                    <a:pt x="5360" y="35243"/>
                  </a:lnTo>
                  <a:lnTo>
                    <a:pt x="6273" y="35366"/>
                  </a:lnTo>
                  <a:lnTo>
                    <a:pt x="7187" y="35465"/>
                  </a:lnTo>
                  <a:lnTo>
                    <a:pt x="8101" y="35490"/>
                  </a:lnTo>
                  <a:lnTo>
                    <a:pt x="9015" y="35490"/>
                  </a:lnTo>
                  <a:lnTo>
                    <a:pt x="9904" y="35440"/>
                  </a:lnTo>
                  <a:lnTo>
                    <a:pt x="10818" y="35366"/>
                  </a:lnTo>
                  <a:lnTo>
                    <a:pt x="11707" y="35218"/>
                  </a:lnTo>
                  <a:lnTo>
                    <a:pt x="12596" y="35045"/>
                  </a:lnTo>
                  <a:lnTo>
                    <a:pt x="13460" y="34848"/>
                  </a:lnTo>
                  <a:lnTo>
                    <a:pt x="14324" y="34576"/>
                  </a:lnTo>
                  <a:lnTo>
                    <a:pt x="15189" y="34280"/>
                  </a:lnTo>
                  <a:lnTo>
                    <a:pt x="16004" y="33934"/>
                  </a:lnTo>
                  <a:lnTo>
                    <a:pt x="16819" y="33563"/>
                  </a:lnTo>
                  <a:lnTo>
                    <a:pt x="17634" y="33143"/>
                  </a:lnTo>
                  <a:lnTo>
                    <a:pt x="18399" y="32674"/>
                  </a:lnTo>
                  <a:lnTo>
                    <a:pt x="19165" y="32180"/>
                  </a:lnTo>
                  <a:lnTo>
                    <a:pt x="19906" y="31662"/>
                  </a:lnTo>
                  <a:lnTo>
                    <a:pt x="20622" y="31094"/>
                  </a:lnTo>
                  <a:lnTo>
                    <a:pt x="21314" y="30476"/>
                  </a:lnTo>
                  <a:lnTo>
                    <a:pt x="21956" y="29834"/>
                  </a:lnTo>
                  <a:lnTo>
                    <a:pt x="22598" y="29167"/>
                  </a:lnTo>
                  <a:lnTo>
                    <a:pt x="23190" y="28451"/>
                  </a:lnTo>
                  <a:lnTo>
                    <a:pt x="23759" y="27686"/>
                  </a:lnTo>
                  <a:lnTo>
                    <a:pt x="24302" y="26920"/>
                  </a:lnTo>
                  <a:lnTo>
                    <a:pt x="24796" y="26105"/>
                  </a:lnTo>
                  <a:lnTo>
                    <a:pt x="25240" y="25241"/>
                  </a:lnTo>
                  <a:lnTo>
                    <a:pt x="25660" y="24376"/>
                  </a:lnTo>
                  <a:lnTo>
                    <a:pt x="26031" y="23487"/>
                  </a:lnTo>
                  <a:lnTo>
                    <a:pt x="26352" y="22598"/>
                  </a:lnTo>
                  <a:lnTo>
                    <a:pt x="26623" y="21709"/>
                  </a:lnTo>
                  <a:lnTo>
                    <a:pt x="26846" y="20795"/>
                  </a:lnTo>
                  <a:lnTo>
                    <a:pt x="27018" y="19881"/>
                  </a:lnTo>
                  <a:lnTo>
                    <a:pt x="27167" y="18992"/>
                  </a:lnTo>
                  <a:lnTo>
                    <a:pt x="27241" y="18079"/>
                  </a:lnTo>
                  <a:lnTo>
                    <a:pt x="27290" y="17165"/>
                  </a:lnTo>
                  <a:lnTo>
                    <a:pt x="27290" y="16251"/>
                  </a:lnTo>
                  <a:lnTo>
                    <a:pt x="27241" y="15337"/>
                  </a:lnTo>
                  <a:lnTo>
                    <a:pt x="27142" y="14448"/>
                  </a:lnTo>
                  <a:lnTo>
                    <a:pt x="27018" y="13559"/>
                  </a:lnTo>
                  <a:lnTo>
                    <a:pt x="26846" y="12670"/>
                  </a:lnTo>
                  <a:lnTo>
                    <a:pt x="26623" y="11781"/>
                  </a:lnTo>
                  <a:lnTo>
                    <a:pt x="26376" y="10941"/>
                  </a:lnTo>
                  <a:lnTo>
                    <a:pt x="26080" y="10077"/>
                  </a:lnTo>
                  <a:lnTo>
                    <a:pt x="25734" y="9237"/>
                  </a:lnTo>
                  <a:lnTo>
                    <a:pt x="25364" y="8422"/>
                  </a:lnTo>
                  <a:lnTo>
                    <a:pt x="24944" y="7632"/>
                  </a:lnTo>
                  <a:lnTo>
                    <a:pt x="24475" y="6842"/>
                  </a:lnTo>
                  <a:lnTo>
                    <a:pt x="23981" y="6101"/>
                  </a:lnTo>
                  <a:lnTo>
                    <a:pt x="23462" y="5360"/>
                  </a:lnTo>
                  <a:lnTo>
                    <a:pt x="22869" y="4644"/>
                  </a:lnTo>
                  <a:lnTo>
                    <a:pt x="22277" y="3952"/>
                  </a:lnTo>
                  <a:lnTo>
                    <a:pt x="21635" y="3285"/>
                  </a:lnTo>
                  <a:lnTo>
                    <a:pt x="20943" y="2668"/>
                  </a:lnTo>
                  <a:lnTo>
                    <a:pt x="20227" y="2075"/>
                  </a:lnTo>
                  <a:lnTo>
                    <a:pt x="19486" y="1507"/>
                  </a:lnTo>
                  <a:lnTo>
                    <a:pt x="18696" y="964"/>
                  </a:lnTo>
                  <a:lnTo>
                    <a:pt x="17881" y="470"/>
                  </a:lnTo>
                  <a:lnTo>
                    <a:pt x="17041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4025100" y="-373750"/>
              <a:ext cx="93875" cy="104975"/>
            </a:xfrm>
            <a:custGeom>
              <a:rect b="b" l="l" r="r" t="t"/>
              <a:pathLst>
                <a:path extrusionOk="0" h="4199" w="3755">
                  <a:moveTo>
                    <a:pt x="2001" y="0"/>
                  </a:moveTo>
                  <a:lnTo>
                    <a:pt x="1803" y="50"/>
                  </a:lnTo>
                  <a:lnTo>
                    <a:pt x="1630" y="99"/>
                  </a:lnTo>
                  <a:lnTo>
                    <a:pt x="1458" y="148"/>
                  </a:lnTo>
                  <a:lnTo>
                    <a:pt x="1285" y="247"/>
                  </a:lnTo>
                  <a:lnTo>
                    <a:pt x="1112" y="346"/>
                  </a:lnTo>
                  <a:lnTo>
                    <a:pt x="964" y="470"/>
                  </a:lnTo>
                  <a:lnTo>
                    <a:pt x="791" y="593"/>
                  </a:lnTo>
                  <a:lnTo>
                    <a:pt x="643" y="741"/>
                  </a:lnTo>
                  <a:lnTo>
                    <a:pt x="519" y="914"/>
                  </a:lnTo>
                  <a:lnTo>
                    <a:pt x="396" y="1087"/>
                  </a:lnTo>
                  <a:lnTo>
                    <a:pt x="297" y="1285"/>
                  </a:lnTo>
                  <a:lnTo>
                    <a:pt x="198" y="1482"/>
                  </a:lnTo>
                  <a:lnTo>
                    <a:pt x="124" y="1704"/>
                  </a:lnTo>
                  <a:lnTo>
                    <a:pt x="75" y="1902"/>
                  </a:lnTo>
                  <a:lnTo>
                    <a:pt x="25" y="2100"/>
                  </a:lnTo>
                  <a:lnTo>
                    <a:pt x="0" y="2322"/>
                  </a:lnTo>
                  <a:lnTo>
                    <a:pt x="0" y="2519"/>
                  </a:lnTo>
                  <a:lnTo>
                    <a:pt x="25" y="2717"/>
                  </a:lnTo>
                  <a:lnTo>
                    <a:pt x="50" y="2890"/>
                  </a:lnTo>
                  <a:lnTo>
                    <a:pt x="99" y="3087"/>
                  </a:lnTo>
                  <a:lnTo>
                    <a:pt x="173" y="3260"/>
                  </a:lnTo>
                  <a:lnTo>
                    <a:pt x="247" y="3408"/>
                  </a:lnTo>
                  <a:lnTo>
                    <a:pt x="346" y="3581"/>
                  </a:lnTo>
                  <a:lnTo>
                    <a:pt x="470" y="3705"/>
                  </a:lnTo>
                  <a:lnTo>
                    <a:pt x="593" y="3828"/>
                  </a:lnTo>
                  <a:lnTo>
                    <a:pt x="741" y="3952"/>
                  </a:lnTo>
                  <a:lnTo>
                    <a:pt x="890" y="4051"/>
                  </a:lnTo>
                  <a:lnTo>
                    <a:pt x="1062" y="4125"/>
                  </a:lnTo>
                  <a:lnTo>
                    <a:pt x="1235" y="4174"/>
                  </a:lnTo>
                  <a:lnTo>
                    <a:pt x="1408" y="4199"/>
                  </a:lnTo>
                  <a:lnTo>
                    <a:pt x="1779" y="4199"/>
                  </a:lnTo>
                  <a:lnTo>
                    <a:pt x="1951" y="4174"/>
                  </a:lnTo>
                  <a:lnTo>
                    <a:pt x="2149" y="4125"/>
                  </a:lnTo>
                  <a:lnTo>
                    <a:pt x="2322" y="4051"/>
                  </a:lnTo>
                  <a:lnTo>
                    <a:pt x="2495" y="3952"/>
                  </a:lnTo>
                  <a:lnTo>
                    <a:pt x="2668" y="3853"/>
                  </a:lnTo>
                  <a:lnTo>
                    <a:pt x="2816" y="3729"/>
                  </a:lnTo>
                  <a:lnTo>
                    <a:pt x="2964" y="3606"/>
                  </a:lnTo>
                  <a:lnTo>
                    <a:pt x="3112" y="3458"/>
                  </a:lnTo>
                  <a:lnTo>
                    <a:pt x="3260" y="3285"/>
                  </a:lnTo>
                  <a:lnTo>
                    <a:pt x="3384" y="3112"/>
                  </a:lnTo>
                  <a:lnTo>
                    <a:pt x="3483" y="2914"/>
                  </a:lnTo>
                  <a:lnTo>
                    <a:pt x="3581" y="2717"/>
                  </a:lnTo>
                  <a:lnTo>
                    <a:pt x="3656" y="2519"/>
                  </a:lnTo>
                  <a:lnTo>
                    <a:pt x="3705" y="2297"/>
                  </a:lnTo>
                  <a:lnTo>
                    <a:pt x="3730" y="2100"/>
                  </a:lnTo>
                  <a:lnTo>
                    <a:pt x="3754" y="1902"/>
                  </a:lnTo>
                  <a:lnTo>
                    <a:pt x="3754" y="1680"/>
                  </a:lnTo>
                  <a:lnTo>
                    <a:pt x="3754" y="1507"/>
                  </a:lnTo>
                  <a:lnTo>
                    <a:pt x="3705" y="1309"/>
                  </a:lnTo>
                  <a:lnTo>
                    <a:pt x="3656" y="1112"/>
                  </a:lnTo>
                  <a:lnTo>
                    <a:pt x="3606" y="939"/>
                  </a:lnTo>
                  <a:lnTo>
                    <a:pt x="3507" y="791"/>
                  </a:lnTo>
                  <a:lnTo>
                    <a:pt x="3409" y="642"/>
                  </a:lnTo>
                  <a:lnTo>
                    <a:pt x="3310" y="494"/>
                  </a:lnTo>
                  <a:lnTo>
                    <a:pt x="3186" y="371"/>
                  </a:lnTo>
                  <a:lnTo>
                    <a:pt x="3038" y="247"/>
                  </a:lnTo>
                  <a:lnTo>
                    <a:pt x="2865" y="173"/>
                  </a:lnTo>
                  <a:lnTo>
                    <a:pt x="2692" y="99"/>
                  </a:lnTo>
                  <a:lnTo>
                    <a:pt x="2519" y="50"/>
                  </a:lnTo>
                  <a:lnTo>
                    <a:pt x="234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4401725" y="-1112800"/>
              <a:ext cx="93875" cy="104975"/>
            </a:xfrm>
            <a:custGeom>
              <a:rect b="b" l="l" r="r" t="t"/>
              <a:pathLst>
                <a:path extrusionOk="0" h="4199" w="3755">
                  <a:moveTo>
                    <a:pt x="1976" y="1"/>
                  </a:moveTo>
                  <a:lnTo>
                    <a:pt x="1803" y="25"/>
                  </a:lnTo>
                  <a:lnTo>
                    <a:pt x="1630" y="75"/>
                  </a:lnTo>
                  <a:lnTo>
                    <a:pt x="1457" y="149"/>
                  </a:lnTo>
                  <a:lnTo>
                    <a:pt x="1284" y="248"/>
                  </a:lnTo>
                  <a:lnTo>
                    <a:pt x="1112" y="346"/>
                  </a:lnTo>
                  <a:lnTo>
                    <a:pt x="939" y="470"/>
                  </a:lnTo>
                  <a:lnTo>
                    <a:pt x="791" y="593"/>
                  </a:lnTo>
                  <a:lnTo>
                    <a:pt x="642" y="741"/>
                  </a:lnTo>
                  <a:lnTo>
                    <a:pt x="519" y="914"/>
                  </a:lnTo>
                  <a:lnTo>
                    <a:pt x="395" y="1087"/>
                  </a:lnTo>
                  <a:lnTo>
                    <a:pt x="272" y="1285"/>
                  </a:lnTo>
                  <a:lnTo>
                    <a:pt x="198" y="1482"/>
                  </a:lnTo>
                  <a:lnTo>
                    <a:pt x="124" y="1705"/>
                  </a:lnTo>
                  <a:lnTo>
                    <a:pt x="50" y="1902"/>
                  </a:lnTo>
                  <a:lnTo>
                    <a:pt x="25" y="2100"/>
                  </a:lnTo>
                  <a:lnTo>
                    <a:pt x="0" y="2297"/>
                  </a:lnTo>
                  <a:lnTo>
                    <a:pt x="0" y="2520"/>
                  </a:lnTo>
                  <a:lnTo>
                    <a:pt x="25" y="2692"/>
                  </a:lnTo>
                  <a:lnTo>
                    <a:pt x="50" y="2890"/>
                  </a:lnTo>
                  <a:lnTo>
                    <a:pt x="99" y="3088"/>
                  </a:lnTo>
                  <a:lnTo>
                    <a:pt x="173" y="3261"/>
                  </a:lnTo>
                  <a:lnTo>
                    <a:pt x="247" y="3409"/>
                  </a:lnTo>
                  <a:lnTo>
                    <a:pt x="346" y="3557"/>
                  </a:lnTo>
                  <a:lnTo>
                    <a:pt x="470" y="3705"/>
                  </a:lnTo>
                  <a:lnTo>
                    <a:pt x="593" y="3829"/>
                  </a:lnTo>
                  <a:lnTo>
                    <a:pt x="741" y="3952"/>
                  </a:lnTo>
                  <a:lnTo>
                    <a:pt x="889" y="4026"/>
                  </a:lnTo>
                  <a:lnTo>
                    <a:pt x="1062" y="4100"/>
                  </a:lnTo>
                  <a:lnTo>
                    <a:pt x="1235" y="4150"/>
                  </a:lnTo>
                  <a:lnTo>
                    <a:pt x="1408" y="4199"/>
                  </a:lnTo>
                  <a:lnTo>
                    <a:pt x="1778" y="4199"/>
                  </a:lnTo>
                  <a:lnTo>
                    <a:pt x="1951" y="4150"/>
                  </a:lnTo>
                  <a:lnTo>
                    <a:pt x="2124" y="4100"/>
                  </a:lnTo>
                  <a:lnTo>
                    <a:pt x="2297" y="4051"/>
                  </a:lnTo>
                  <a:lnTo>
                    <a:pt x="2470" y="3952"/>
                  </a:lnTo>
                  <a:lnTo>
                    <a:pt x="2643" y="3853"/>
                  </a:lnTo>
                  <a:lnTo>
                    <a:pt x="2816" y="3730"/>
                  </a:lnTo>
                  <a:lnTo>
                    <a:pt x="2964" y="3606"/>
                  </a:lnTo>
                  <a:lnTo>
                    <a:pt x="3112" y="3458"/>
                  </a:lnTo>
                  <a:lnTo>
                    <a:pt x="3236" y="3285"/>
                  </a:lnTo>
                  <a:lnTo>
                    <a:pt x="3359" y="3112"/>
                  </a:lnTo>
                  <a:lnTo>
                    <a:pt x="3482" y="2915"/>
                  </a:lnTo>
                  <a:lnTo>
                    <a:pt x="3557" y="2717"/>
                  </a:lnTo>
                  <a:lnTo>
                    <a:pt x="3631" y="2495"/>
                  </a:lnTo>
                  <a:lnTo>
                    <a:pt x="3705" y="2297"/>
                  </a:lnTo>
                  <a:lnTo>
                    <a:pt x="3729" y="2100"/>
                  </a:lnTo>
                  <a:lnTo>
                    <a:pt x="3754" y="1877"/>
                  </a:lnTo>
                  <a:lnTo>
                    <a:pt x="3754" y="1680"/>
                  </a:lnTo>
                  <a:lnTo>
                    <a:pt x="3729" y="1482"/>
                  </a:lnTo>
                  <a:lnTo>
                    <a:pt x="3705" y="1309"/>
                  </a:lnTo>
                  <a:lnTo>
                    <a:pt x="3655" y="1112"/>
                  </a:lnTo>
                  <a:lnTo>
                    <a:pt x="3581" y="939"/>
                  </a:lnTo>
                  <a:lnTo>
                    <a:pt x="3507" y="791"/>
                  </a:lnTo>
                  <a:lnTo>
                    <a:pt x="3408" y="618"/>
                  </a:lnTo>
                  <a:lnTo>
                    <a:pt x="3285" y="494"/>
                  </a:lnTo>
                  <a:lnTo>
                    <a:pt x="3161" y="371"/>
                  </a:lnTo>
                  <a:lnTo>
                    <a:pt x="3013" y="248"/>
                  </a:lnTo>
                  <a:lnTo>
                    <a:pt x="2865" y="149"/>
                  </a:lnTo>
                  <a:lnTo>
                    <a:pt x="2692" y="75"/>
                  </a:lnTo>
                  <a:lnTo>
                    <a:pt x="2519" y="25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7"/>
          <p:cNvGrpSpPr/>
          <p:nvPr/>
        </p:nvGrpSpPr>
        <p:grpSpPr>
          <a:xfrm flipH="1">
            <a:off x="8169926" y="-468652"/>
            <a:ext cx="1355497" cy="1270466"/>
            <a:chOff x="8195600" y="-957775"/>
            <a:chExt cx="895900" cy="839700"/>
          </a:xfrm>
        </p:grpSpPr>
        <p:sp>
          <p:nvSpPr>
            <p:cNvPr id="161" name="Google Shape;161;p7"/>
            <p:cNvSpPr/>
            <p:nvPr/>
          </p:nvSpPr>
          <p:spPr>
            <a:xfrm>
              <a:off x="8195600" y="-957775"/>
              <a:ext cx="895900" cy="839700"/>
            </a:xfrm>
            <a:custGeom>
              <a:rect b="b" l="l" r="r" t="t"/>
              <a:pathLst>
                <a:path extrusionOk="0" h="33588" w="35836">
                  <a:moveTo>
                    <a:pt x="21882" y="1334"/>
                  </a:moveTo>
                  <a:lnTo>
                    <a:pt x="22524" y="1358"/>
                  </a:lnTo>
                  <a:lnTo>
                    <a:pt x="23141" y="1433"/>
                  </a:lnTo>
                  <a:lnTo>
                    <a:pt x="23758" y="1531"/>
                  </a:lnTo>
                  <a:lnTo>
                    <a:pt x="24351" y="1704"/>
                  </a:lnTo>
                  <a:lnTo>
                    <a:pt x="24944" y="1902"/>
                  </a:lnTo>
                  <a:lnTo>
                    <a:pt x="25512" y="2173"/>
                  </a:lnTo>
                  <a:lnTo>
                    <a:pt x="26055" y="2470"/>
                  </a:lnTo>
                  <a:lnTo>
                    <a:pt x="26574" y="2816"/>
                  </a:lnTo>
                  <a:lnTo>
                    <a:pt x="27092" y="3211"/>
                  </a:lnTo>
                  <a:lnTo>
                    <a:pt x="27562" y="3655"/>
                  </a:lnTo>
                  <a:lnTo>
                    <a:pt x="27982" y="4124"/>
                  </a:lnTo>
                  <a:lnTo>
                    <a:pt x="28377" y="4668"/>
                  </a:lnTo>
                  <a:lnTo>
                    <a:pt x="28747" y="5211"/>
                  </a:lnTo>
                  <a:lnTo>
                    <a:pt x="28920" y="5557"/>
                  </a:lnTo>
                  <a:lnTo>
                    <a:pt x="29093" y="5903"/>
                  </a:lnTo>
                  <a:lnTo>
                    <a:pt x="29241" y="6273"/>
                  </a:lnTo>
                  <a:lnTo>
                    <a:pt x="29365" y="6619"/>
                  </a:lnTo>
                  <a:lnTo>
                    <a:pt x="29439" y="6792"/>
                  </a:lnTo>
                  <a:lnTo>
                    <a:pt x="29537" y="7162"/>
                  </a:lnTo>
                  <a:lnTo>
                    <a:pt x="29612" y="7508"/>
                  </a:lnTo>
                  <a:lnTo>
                    <a:pt x="29686" y="7878"/>
                  </a:lnTo>
                  <a:lnTo>
                    <a:pt x="29735" y="8249"/>
                  </a:lnTo>
                  <a:lnTo>
                    <a:pt x="29241" y="8076"/>
                  </a:lnTo>
                  <a:lnTo>
                    <a:pt x="28722" y="7952"/>
                  </a:lnTo>
                  <a:lnTo>
                    <a:pt x="28229" y="7854"/>
                  </a:lnTo>
                  <a:lnTo>
                    <a:pt x="27710" y="7780"/>
                  </a:lnTo>
                  <a:lnTo>
                    <a:pt x="27043" y="7730"/>
                  </a:lnTo>
                  <a:lnTo>
                    <a:pt x="26376" y="7730"/>
                  </a:lnTo>
                  <a:lnTo>
                    <a:pt x="25734" y="7780"/>
                  </a:lnTo>
                  <a:lnTo>
                    <a:pt x="25067" y="7878"/>
                  </a:lnTo>
                  <a:lnTo>
                    <a:pt x="24425" y="8027"/>
                  </a:lnTo>
                  <a:lnTo>
                    <a:pt x="23783" y="8224"/>
                  </a:lnTo>
                  <a:lnTo>
                    <a:pt x="23166" y="8446"/>
                  </a:lnTo>
                  <a:lnTo>
                    <a:pt x="22573" y="8743"/>
                  </a:lnTo>
                  <a:lnTo>
                    <a:pt x="22499" y="8051"/>
                  </a:lnTo>
                  <a:lnTo>
                    <a:pt x="22400" y="7360"/>
                  </a:lnTo>
                  <a:lnTo>
                    <a:pt x="22252" y="6718"/>
                  </a:lnTo>
                  <a:lnTo>
                    <a:pt x="22054" y="6075"/>
                  </a:lnTo>
                  <a:lnTo>
                    <a:pt x="21807" y="5433"/>
                  </a:lnTo>
                  <a:lnTo>
                    <a:pt x="21511" y="4841"/>
                  </a:lnTo>
                  <a:lnTo>
                    <a:pt x="21190" y="4273"/>
                  </a:lnTo>
                  <a:lnTo>
                    <a:pt x="20820" y="3729"/>
                  </a:lnTo>
                  <a:lnTo>
                    <a:pt x="20424" y="3235"/>
                  </a:lnTo>
                  <a:lnTo>
                    <a:pt x="20005" y="2766"/>
                  </a:lnTo>
                  <a:lnTo>
                    <a:pt x="19535" y="2346"/>
                  </a:lnTo>
                  <a:lnTo>
                    <a:pt x="19041" y="1926"/>
                  </a:lnTo>
                  <a:lnTo>
                    <a:pt x="19535" y="1754"/>
                  </a:lnTo>
                  <a:lnTo>
                    <a:pt x="20005" y="1605"/>
                  </a:lnTo>
                  <a:lnTo>
                    <a:pt x="20622" y="1457"/>
                  </a:lnTo>
                  <a:lnTo>
                    <a:pt x="21264" y="1383"/>
                  </a:lnTo>
                  <a:lnTo>
                    <a:pt x="21882" y="1334"/>
                  </a:lnTo>
                  <a:close/>
                  <a:moveTo>
                    <a:pt x="13460" y="1358"/>
                  </a:moveTo>
                  <a:lnTo>
                    <a:pt x="14003" y="1383"/>
                  </a:lnTo>
                  <a:lnTo>
                    <a:pt x="14547" y="1433"/>
                  </a:lnTo>
                  <a:lnTo>
                    <a:pt x="15065" y="1531"/>
                  </a:lnTo>
                  <a:lnTo>
                    <a:pt x="15584" y="1655"/>
                  </a:lnTo>
                  <a:lnTo>
                    <a:pt x="15979" y="1778"/>
                  </a:lnTo>
                  <a:lnTo>
                    <a:pt x="16399" y="1926"/>
                  </a:lnTo>
                  <a:lnTo>
                    <a:pt x="16053" y="2223"/>
                  </a:lnTo>
                  <a:lnTo>
                    <a:pt x="15732" y="2519"/>
                  </a:lnTo>
                  <a:lnTo>
                    <a:pt x="15411" y="2816"/>
                  </a:lnTo>
                  <a:lnTo>
                    <a:pt x="15115" y="3137"/>
                  </a:lnTo>
                  <a:lnTo>
                    <a:pt x="14868" y="3458"/>
                  </a:lnTo>
                  <a:lnTo>
                    <a:pt x="14645" y="3754"/>
                  </a:lnTo>
                  <a:lnTo>
                    <a:pt x="14423" y="4075"/>
                  </a:lnTo>
                  <a:lnTo>
                    <a:pt x="14201" y="4396"/>
                  </a:lnTo>
                  <a:lnTo>
                    <a:pt x="14003" y="4742"/>
                  </a:lnTo>
                  <a:lnTo>
                    <a:pt x="13830" y="5088"/>
                  </a:lnTo>
                  <a:lnTo>
                    <a:pt x="13682" y="5433"/>
                  </a:lnTo>
                  <a:lnTo>
                    <a:pt x="13534" y="5779"/>
                  </a:lnTo>
                  <a:lnTo>
                    <a:pt x="13386" y="6150"/>
                  </a:lnTo>
                  <a:lnTo>
                    <a:pt x="13287" y="6520"/>
                  </a:lnTo>
                  <a:lnTo>
                    <a:pt x="13188" y="6890"/>
                  </a:lnTo>
                  <a:lnTo>
                    <a:pt x="13090" y="7261"/>
                  </a:lnTo>
                  <a:lnTo>
                    <a:pt x="13016" y="7631"/>
                  </a:lnTo>
                  <a:lnTo>
                    <a:pt x="12966" y="8027"/>
                  </a:lnTo>
                  <a:lnTo>
                    <a:pt x="12941" y="8397"/>
                  </a:lnTo>
                  <a:lnTo>
                    <a:pt x="12917" y="8792"/>
                  </a:lnTo>
                  <a:lnTo>
                    <a:pt x="12373" y="8570"/>
                  </a:lnTo>
                  <a:lnTo>
                    <a:pt x="11830" y="8372"/>
                  </a:lnTo>
                  <a:lnTo>
                    <a:pt x="11287" y="8224"/>
                  </a:lnTo>
                  <a:lnTo>
                    <a:pt x="10743" y="8101"/>
                  </a:lnTo>
                  <a:lnTo>
                    <a:pt x="10200" y="8027"/>
                  </a:lnTo>
                  <a:lnTo>
                    <a:pt x="9657" y="7977"/>
                  </a:lnTo>
                  <a:lnTo>
                    <a:pt x="9089" y="7952"/>
                  </a:lnTo>
                  <a:lnTo>
                    <a:pt x="8545" y="7977"/>
                  </a:lnTo>
                  <a:lnTo>
                    <a:pt x="7829" y="8051"/>
                  </a:lnTo>
                  <a:lnTo>
                    <a:pt x="7113" y="8199"/>
                  </a:lnTo>
                  <a:lnTo>
                    <a:pt x="6397" y="8372"/>
                  </a:lnTo>
                  <a:lnTo>
                    <a:pt x="5705" y="8619"/>
                  </a:lnTo>
                  <a:lnTo>
                    <a:pt x="5779" y="8027"/>
                  </a:lnTo>
                  <a:lnTo>
                    <a:pt x="5878" y="7434"/>
                  </a:lnTo>
                  <a:lnTo>
                    <a:pt x="6051" y="6792"/>
                  </a:lnTo>
                  <a:lnTo>
                    <a:pt x="6273" y="6174"/>
                  </a:lnTo>
                  <a:lnTo>
                    <a:pt x="6545" y="5582"/>
                  </a:lnTo>
                  <a:lnTo>
                    <a:pt x="6866" y="5038"/>
                  </a:lnTo>
                  <a:lnTo>
                    <a:pt x="7237" y="4495"/>
                  </a:lnTo>
                  <a:lnTo>
                    <a:pt x="7632" y="4001"/>
                  </a:lnTo>
                  <a:lnTo>
                    <a:pt x="8076" y="3532"/>
                  </a:lnTo>
                  <a:lnTo>
                    <a:pt x="8570" y="3087"/>
                  </a:lnTo>
                  <a:lnTo>
                    <a:pt x="9089" y="2717"/>
                  </a:lnTo>
                  <a:lnTo>
                    <a:pt x="9632" y="2371"/>
                  </a:lnTo>
                  <a:lnTo>
                    <a:pt x="10225" y="2075"/>
                  </a:lnTo>
                  <a:lnTo>
                    <a:pt x="10818" y="1828"/>
                  </a:lnTo>
                  <a:lnTo>
                    <a:pt x="11460" y="1630"/>
                  </a:lnTo>
                  <a:lnTo>
                    <a:pt x="12102" y="1482"/>
                  </a:lnTo>
                  <a:lnTo>
                    <a:pt x="12423" y="1433"/>
                  </a:lnTo>
                  <a:lnTo>
                    <a:pt x="12769" y="1383"/>
                  </a:lnTo>
                  <a:lnTo>
                    <a:pt x="13114" y="1358"/>
                  </a:lnTo>
                  <a:close/>
                  <a:moveTo>
                    <a:pt x="31044" y="10397"/>
                  </a:moveTo>
                  <a:lnTo>
                    <a:pt x="31365" y="10620"/>
                  </a:lnTo>
                  <a:lnTo>
                    <a:pt x="31661" y="10842"/>
                  </a:lnTo>
                  <a:lnTo>
                    <a:pt x="31958" y="11089"/>
                  </a:lnTo>
                  <a:lnTo>
                    <a:pt x="32229" y="11361"/>
                  </a:lnTo>
                  <a:lnTo>
                    <a:pt x="32649" y="11830"/>
                  </a:lnTo>
                  <a:lnTo>
                    <a:pt x="33044" y="12324"/>
                  </a:lnTo>
                  <a:lnTo>
                    <a:pt x="33390" y="12867"/>
                  </a:lnTo>
                  <a:lnTo>
                    <a:pt x="33686" y="13410"/>
                  </a:lnTo>
                  <a:lnTo>
                    <a:pt x="33958" y="13978"/>
                  </a:lnTo>
                  <a:lnTo>
                    <a:pt x="34156" y="14571"/>
                  </a:lnTo>
                  <a:lnTo>
                    <a:pt x="34304" y="15164"/>
                  </a:lnTo>
                  <a:lnTo>
                    <a:pt x="34427" y="15781"/>
                  </a:lnTo>
                  <a:lnTo>
                    <a:pt x="34477" y="16399"/>
                  </a:lnTo>
                  <a:lnTo>
                    <a:pt x="34501" y="17041"/>
                  </a:lnTo>
                  <a:lnTo>
                    <a:pt x="34452" y="17658"/>
                  </a:lnTo>
                  <a:lnTo>
                    <a:pt x="34353" y="18300"/>
                  </a:lnTo>
                  <a:lnTo>
                    <a:pt x="34205" y="18918"/>
                  </a:lnTo>
                  <a:lnTo>
                    <a:pt x="34007" y="19535"/>
                  </a:lnTo>
                  <a:lnTo>
                    <a:pt x="33761" y="20128"/>
                  </a:lnTo>
                  <a:lnTo>
                    <a:pt x="33464" y="20721"/>
                  </a:lnTo>
                  <a:lnTo>
                    <a:pt x="33143" y="21214"/>
                  </a:lnTo>
                  <a:lnTo>
                    <a:pt x="32797" y="21684"/>
                  </a:lnTo>
                  <a:lnTo>
                    <a:pt x="32427" y="22128"/>
                  </a:lnTo>
                  <a:lnTo>
                    <a:pt x="32032" y="22523"/>
                  </a:lnTo>
                  <a:lnTo>
                    <a:pt x="31760" y="22746"/>
                  </a:lnTo>
                  <a:lnTo>
                    <a:pt x="31488" y="22968"/>
                  </a:lnTo>
                  <a:lnTo>
                    <a:pt x="31414" y="22449"/>
                  </a:lnTo>
                  <a:lnTo>
                    <a:pt x="31291" y="21931"/>
                  </a:lnTo>
                  <a:lnTo>
                    <a:pt x="31118" y="21412"/>
                  </a:lnTo>
                  <a:lnTo>
                    <a:pt x="30945" y="20918"/>
                  </a:lnTo>
                  <a:lnTo>
                    <a:pt x="30649" y="20251"/>
                  </a:lnTo>
                  <a:lnTo>
                    <a:pt x="30303" y="19609"/>
                  </a:lnTo>
                  <a:lnTo>
                    <a:pt x="29908" y="18992"/>
                  </a:lnTo>
                  <a:lnTo>
                    <a:pt x="29463" y="18424"/>
                  </a:lnTo>
                  <a:lnTo>
                    <a:pt x="28994" y="17880"/>
                  </a:lnTo>
                  <a:lnTo>
                    <a:pt x="28451" y="17387"/>
                  </a:lnTo>
                  <a:lnTo>
                    <a:pt x="27907" y="16942"/>
                  </a:lnTo>
                  <a:lnTo>
                    <a:pt x="27290" y="16547"/>
                  </a:lnTo>
                  <a:lnTo>
                    <a:pt x="27784" y="16152"/>
                  </a:lnTo>
                  <a:lnTo>
                    <a:pt x="28253" y="15757"/>
                  </a:lnTo>
                  <a:lnTo>
                    <a:pt x="28698" y="15312"/>
                  </a:lnTo>
                  <a:lnTo>
                    <a:pt x="29093" y="14867"/>
                  </a:lnTo>
                  <a:lnTo>
                    <a:pt x="29439" y="14398"/>
                  </a:lnTo>
                  <a:lnTo>
                    <a:pt x="29784" y="13880"/>
                  </a:lnTo>
                  <a:lnTo>
                    <a:pt x="30081" y="13386"/>
                  </a:lnTo>
                  <a:lnTo>
                    <a:pt x="30328" y="12842"/>
                  </a:lnTo>
                  <a:lnTo>
                    <a:pt x="30575" y="12250"/>
                  </a:lnTo>
                  <a:lnTo>
                    <a:pt x="30772" y="11632"/>
                  </a:lnTo>
                  <a:lnTo>
                    <a:pt x="30920" y="11015"/>
                  </a:lnTo>
                  <a:lnTo>
                    <a:pt x="31044" y="10397"/>
                  </a:lnTo>
                  <a:close/>
                  <a:moveTo>
                    <a:pt x="4495" y="10842"/>
                  </a:moveTo>
                  <a:lnTo>
                    <a:pt x="4594" y="11262"/>
                  </a:lnTo>
                  <a:lnTo>
                    <a:pt x="4718" y="11682"/>
                  </a:lnTo>
                  <a:lnTo>
                    <a:pt x="4841" y="12077"/>
                  </a:lnTo>
                  <a:lnTo>
                    <a:pt x="4989" y="12497"/>
                  </a:lnTo>
                  <a:lnTo>
                    <a:pt x="5286" y="13139"/>
                  </a:lnTo>
                  <a:lnTo>
                    <a:pt x="5607" y="13756"/>
                  </a:lnTo>
                  <a:lnTo>
                    <a:pt x="6002" y="14349"/>
                  </a:lnTo>
                  <a:lnTo>
                    <a:pt x="6422" y="14917"/>
                  </a:lnTo>
                  <a:lnTo>
                    <a:pt x="6891" y="15435"/>
                  </a:lnTo>
                  <a:lnTo>
                    <a:pt x="7385" y="15929"/>
                  </a:lnTo>
                  <a:lnTo>
                    <a:pt x="7953" y="16374"/>
                  </a:lnTo>
                  <a:lnTo>
                    <a:pt x="8521" y="16794"/>
                  </a:lnTo>
                  <a:lnTo>
                    <a:pt x="7928" y="17189"/>
                  </a:lnTo>
                  <a:lnTo>
                    <a:pt x="7409" y="17633"/>
                  </a:lnTo>
                  <a:lnTo>
                    <a:pt x="6891" y="18103"/>
                  </a:lnTo>
                  <a:lnTo>
                    <a:pt x="6446" y="18597"/>
                  </a:lnTo>
                  <a:lnTo>
                    <a:pt x="6026" y="19140"/>
                  </a:lnTo>
                  <a:lnTo>
                    <a:pt x="5656" y="19683"/>
                  </a:lnTo>
                  <a:lnTo>
                    <a:pt x="5335" y="20276"/>
                  </a:lnTo>
                  <a:lnTo>
                    <a:pt x="5039" y="20869"/>
                  </a:lnTo>
                  <a:lnTo>
                    <a:pt x="4816" y="21437"/>
                  </a:lnTo>
                  <a:lnTo>
                    <a:pt x="4643" y="22029"/>
                  </a:lnTo>
                  <a:lnTo>
                    <a:pt x="4495" y="22622"/>
                  </a:lnTo>
                  <a:lnTo>
                    <a:pt x="4372" y="23240"/>
                  </a:lnTo>
                  <a:lnTo>
                    <a:pt x="4100" y="23017"/>
                  </a:lnTo>
                  <a:lnTo>
                    <a:pt x="3853" y="22795"/>
                  </a:lnTo>
                  <a:lnTo>
                    <a:pt x="3606" y="22548"/>
                  </a:lnTo>
                  <a:lnTo>
                    <a:pt x="3359" y="22301"/>
                  </a:lnTo>
                  <a:lnTo>
                    <a:pt x="3137" y="22054"/>
                  </a:lnTo>
                  <a:lnTo>
                    <a:pt x="2742" y="21511"/>
                  </a:lnTo>
                  <a:lnTo>
                    <a:pt x="2371" y="20943"/>
                  </a:lnTo>
                  <a:lnTo>
                    <a:pt x="2075" y="20350"/>
                  </a:lnTo>
                  <a:lnTo>
                    <a:pt x="1828" y="19733"/>
                  </a:lnTo>
                  <a:lnTo>
                    <a:pt x="1630" y="19115"/>
                  </a:lnTo>
                  <a:lnTo>
                    <a:pt x="1482" y="18448"/>
                  </a:lnTo>
                  <a:lnTo>
                    <a:pt x="1383" y="17806"/>
                  </a:lnTo>
                  <a:lnTo>
                    <a:pt x="1359" y="17140"/>
                  </a:lnTo>
                  <a:lnTo>
                    <a:pt x="1383" y="16473"/>
                  </a:lnTo>
                  <a:lnTo>
                    <a:pt x="1458" y="15781"/>
                  </a:lnTo>
                  <a:lnTo>
                    <a:pt x="1507" y="15460"/>
                  </a:lnTo>
                  <a:lnTo>
                    <a:pt x="1606" y="15139"/>
                  </a:lnTo>
                  <a:lnTo>
                    <a:pt x="1680" y="14793"/>
                  </a:lnTo>
                  <a:lnTo>
                    <a:pt x="1803" y="14472"/>
                  </a:lnTo>
                  <a:lnTo>
                    <a:pt x="1927" y="14151"/>
                  </a:lnTo>
                  <a:lnTo>
                    <a:pt x="2050" y="13830"/>
                  </a:lnTo>
                  <a:lnTo>
                    <a:pt x="2223" y="13509"/>
                  </a:lnTo>
                  <a:lnTo>
                    <a:pt x="2396" y="13188"/>
                  </a:lnTo>
                  <a:lnTo>
                    <a:pt x="2668" y="12744"/>
                  </a:lnTo>
                  <a:lnTo>
                    <a:pt x="2964" y="12348"/>
                  </a:lnTo>
                  <a:lnTo>
                    <a:pt x="3285" y="11953"/>
                  </a:lnTo>
                  <a:lnTo>
                    <a:pt x="3631" y="11583"/>
                  </a:lnTo>
                  <a:lnTo>
                    <a:pt x="4051" y="11188"/>
                  </a:lnTo>
                  <a:lnTo>
                    <a:pt x="4495" y="10842"/>
                  </a:lnTo>
                  <a:close/>
                  <a:moveTo>
                    <a:pt x="17733" y="2643"/>
                  </a:moveTo>
                  <a:lnTo>
                    <a:pt x="18251" y="3013"/>
                  </a:lnTo>
                  <a:lnTo>
                    <a:pt x="18720" y="3433"/>
                  </a:lnTo>
                  <a:lnTo>
                    <a:pt x="19165" y="3878"/>
                  </a:lnTo>
                  <a:lnTo>
                    <a:pt x="19585" y="4371"/>
                  </a:lnTo>
                  <a:lnTo>
                    <a:pt x="19955" y="4890"/>
                  </a:lnTo>
                  <a:lnTo>
                    <a:pt x="20301" y="5433"/>
                  </a:lnTo>
                  <a:lnTo>
                    <a:pt x="20573" y="6001"/>
                  </a:lnTo>
                  <a:lnTo>
                    <a:pt x="20820" y="6619"/>
                  </a:lnTo>
                  <a:lnTo>
                    <a:pt x="20992" y="7212"/>
                  </a:lnTo>
                  <a:lnTo>
                    <a:pt x="21116" y="7829"/>
                  </a:lnTo>
                  <a:lnTo>
                    <a:pt x="21190" y="8471"/>
                  </a:lnTo>
                  <a:lnTo>
                    <a:pt x="21215" y="9138"/>
                  </a:lnTo>
                  <a:lnTo>
                    <a:pt x="21215" y="9459"/>
                  </a:lnTo>
                  <a:lnTo>
                    <a:pt x="21585" y="9632"/>
                  </a:lnTo>
                  <a:lnTo>
                    <a:pt x="21931" y="9829"/>
                  </a:lnTo>
                  <a:lnTo>
                    <a:pt x="22277" y="10027"/>
                  </a:lnTo>
                  <a:lnTo>
                    <a:pt x="22622" y="10249"/>
                  </a:lnTo>
                  <a:lnTo>
                    <a:pt x="22919" y="10076"/>
                  </a:lnTo>
                  <a:lnTo>
                    <a:pt x="23240" y="9903"/>
                  </a:lnTo>
                  <a:lnTo>
                    <a:pt x="23536" y="9755"/>
                  </a:lnTo>
                  <a:lnTo>
                    <a:pt x="23857" y="9632"/>
                  </a:lnTo>
                  <a:lnTo>
                    <a:pt x="24203" y="9508"/>
                  </a:lnTo>
                  <a:lnTo>
                    <a:pt x="24524" y="9410"/>
                  </a:lnTo>
                  <a:lnTo>
                    <a:pt x="24870" y="9311"/>
                  </a:lnTo>
                  <a:lnTo>
                    <a:pt x="25216" y="9237"/>
                  </a:lnTo>
                  <a:lnTo>
                    <a:pt x="25759" y="9138"/>
                  </a:lnTo>
                  <a:lnTo>
                    <a:pt x="26352" y="9088"/>
                  </a:lnTo>
                  <a:lnTo>
                    <a:pt x="26920" y="9088"/>
                  </a:lnTo>
                  <a:lnTo>
                    <a:pt x="27488" y="9113"/>
                  </a:lnTo>
                  <a:lnTo>
                    <a:pt x="28056" y="9187"/>
                  </a:lnTo>
                  <a:lnTo>
                    <a:pt x="28648" y="9311"/>
                  </a:lnTo>
                  <a:lnTo>
                    <a:pt x="29192" y="9484"/>
                  </a:lnTo>
                  <a:lnTo>
                    <a:pt x="29760" y="9706"/>
                  </a:lnTo>
                  <a:lnTo>
                    <a:pt x="29686" y="10323"/>
                  </a:lnTo>
                  <a:lnTo>
                    <a:pt x="29562" y="10965"/>
                  </a:lnTo>
                  <a:lnTo>
                    <a:pt x="29389" y="11558"/>
                  </a:lnTo>
                  <a:lnTo>
                    <a:pt x="29167" y="12151"/>
                  </a:lnTo>
                  <a:lnTo>
                    <a:pt x="28895" y="12744"/>
                  </a:lnTo>
                  <a:lnTo>
                    <a:pt x="28550" y="13287"/>
                  </a:lnTo>
                  <a:lnTo>
                    <a:pt x="28204" y="13806"/>
                  </a:lnTo>
                  <a:lnTo>
                    <a:pt x="27784" y="14324"/>
                  </a:lnTo>
                  <a:lnTo>
                    <a:pt x="27364" y="14744"/>
                  </a:lnTo>
                  <a:lnTo>
                    <a:pt x="26920" y="15139"/>
                  </a:lnTo>
                  <a:lnTo>
                    <a:pt x="26426" y="15485"/>
                  </a:lnTo>
                  <a:lnTo>
                    <a:pt x="25907" y="15831"/>
                  </a:lnTo>
                  <a:lnTo>
                    <a:pt x="25858" y="15806"/>
                  </a:lnTo>
                  <a:lnTo>
                    <a:pt x="25907" y="16250"/>
                  </a:lnTo>
                  <a:lnTo>
                    <a:pt x="25907" y="16695"/>
                  </a:lnTo>
                  <a:lnTo>
                    <a:pt x="25882" y="17362"/>
                  </a:lnTo>
                  <a:lnTo>
                    <a:pt x="25956" y="17337"/>
                  </a:lnTo>
                  <a:lnTo>
                    <a:pt x="26352" y="17535"/>
                  </a:lnTo>
                  <a:lnTo>
                    <a:pt x="26722" y="17782"/>
                  </a:lnTo>
                  <a:lnTo>
                    <a:pt x="27092" y="18029"/>
                  </a:lnTo>
                  <a:lnTo>
                    <a:pt x="27438" y="18300"/>
                  </a:lnTo>
                  <a:lnTo>
                    <a:pt x="27784" y="18597"/>
                  </a:lnTo>
                  <a:lnTo>
                    <a:pt x="28105" y="18918"/>
                  </a:lnTo>
                  <a:lnTo>
                    <a:pt x="28401" y="19239"/>
                  </a:lnTo>
                  <a:lnTo>
                    <a:pt x="28673" y="19584"/>
                  </a:lnTo>
                  <a:lnTo>
                    <a:pt x="28994" y="20054"/>
                  </a:lnTo>
                  <a:lnTo>
                    <a:pt x="29266" y="20523"/>
                  </a:lnTo>
                  <a:lnTo>
                    <a:pt x="29513" y="21017"/>
                  </a:lnTo>
                  <a:lnTo>
                    <a:pt x="29735" y="21536"/>
                  </a:lnTo>
                  <a:lnTo>
                    <a:pt x="29908" y="22079"/>
                  </a:lnTo>
                  <a:lnTo>
                    <a:pt x="30056" y="22622"/>
                  </a:lnTo>
                  <a:lnTo>
                    <a:pt x="30155" y="23190"/>
                  </a:lnTo>
                  <a:lnTo>
                    <a:pt x="30229" y="23783"/>
                  </a:lnTo>
                  <a:lnTo>
                    <a:pt x="29710" y="24005"/>
                  </a:lnTo>
                  <a:lnTo>
                    <a:pt x="29192" y="24203"/>
                  </a:lnTo>
                  <a:lnTo>
                    <a:pt x="28673" y="24376"/>
                  </a:lnTo>
                  <a:lnTo>
                    <a:pt x="28130" y="24474"/>
                  </a:lnTo>
                  <a:lnTo>
                    <a:pt x="27586" y="24573"/>
                  </a:lnTo>
                  <a:lnTo>
                    <a:pt x="27018" y="24598"/>
                  </a:lnTo>
                  <a:lnTo>
                    <a:pt x="26475" y="24598"/>
                  </a:lnTo>
                  <a:lnTo>
                    <a:pt x="25907" y="24573"/>
                  </a:lnTo>
                  <a:lnTo>
                    <a:pt x="25512" y="24524"/>
                  </a:lnTo>
                  <a:lnTo>
                    <a:pt x="25117" y="24450"/>
                  </a:lnTo>
                  <a:lnTo>
                    <a:pt x="24746" y="24351"/>
                  </a:lnTo>
                  <a:lnTo>
                    <a:pt x="24351" y="24227"/>
                  </a:lnTo>
                  <a:lnTo>
                    <a:pt x="23956" y="24104"/>
                  </a:lnTo>
                  <a:lnTo>
                    <a:pt x="23586" y="23956"/>
                  </a:lnTo>
                  <a:lnTo>
                    <a:pt x="23215" y="23783"/>
                  </a:lnTo>
                  <a:lnTo>
                    <a:pt x="22845" y="23561"/>
                  </a:lnTo>
                  <a:lnTo>
                    <a:pt x="22450" y="23338"/>
                  </a:lnTo>
                  <a:lnTo>
                    <a:pt x="22450" y="23264"/>
                  </a:lnTo>
                  <a:lnTo>
                    <a:pt x="22129" y="23462"/>
                  </a:lnTo>
                  <a:lnTo>
                    <a:pt x="21783" y="23659"/>
                  </a:lnTo>
                  <a:lnTo>
                    <a:pt x="21437" y="23832"/>
                  </a:lnTo>
                  <a:lnTo>
                    <a:pt x="21091" y="24005"/>
                  </a:lnTo>
                  <a:lnTo>
                    <a:pt x="21165" y="24055"/>
                  </a:lnTo>
                  <a:lnTo>
                    <a:pt x="21165" y="24425"/>
                  </a:lnTo>
                  <a:lnTo>
                    <a:pt x="21165" y="24771"/>
                  </a:lnTo>
                  <a:lnTo>
                    <a:pt x="21141" y="25117"/>
                  </a:lnTo>
                  <a:lnTo>
                    <a:pt x="21116" y="25462"/>
                  </a:lnTo>
                  <a:lnTo>
                    <a:pt x="21067" y="25808"/>
                  </a:lnTo>
                  <a:lnTo>
                    <a:pt x="20992" y="26154"/>
                  </a:lnTo>
                  <a:lnTo>
                    <a:pt x="20918" y="26500"/>
                  </a:lnTo>
                  <a:lnTo>
                    <a:pt x="20820" y="26821"/>
                  </a:lnTo>
                  <a:lnTo>
                    <a:pt x="20622" y="27389"/>
                  </a:lnTo>
                  <a:lnTo>
                    <a:pt x="20375" y="27932"/>
                  </a:lnTo>
                  <a:lnTo>
                    <a:pt x="20079" y="28451"/>
                  </a:lnTo>
                  <a:lnTo>
                    <a:pt x="19758" y="28944"/>
                  </a:lnTo>
                  <a:lnTo>
                    <a:pt x="19412" y="29414"/>
                  </a:lnTo>
                  <a:lnTo>
                    <a:pt x="18992" y="29858"/>
                  </a:lnTo>
                  <a:lnTo>
                    <a:pt x="18572" y="30278"/>
                  </a:lnTo>
                  <a:lnTo>
                    <a:pt x="18078" y="30673"/>
                  </a:lnTo>
                  <a:lnTo>
                    <a:pt x="17584" y="30303"/>
                  </a:lnTo>
                  <a:lnTo>
                    <a:pt x="17115" y="29908"/>
                  </a:lnTo>
                  <a:lnTo>
                    <a:pt x="16695" y="29463"/>
                  </a:lnTo>
                  <a:lnTo>
                    <a:pt x="16300" y="28969"/>
                  </a:lnTo>
                  <a:lnTo>
                    <a:pt x="15930" y="28475"/>
                  </a:lnTo>
                  <a:lnTo>
                    <a:pt x="15609" y="27932"/>
                  </a:lnTo>
                  <a:lnTo>
                    <a:pt x="15337" y="27364"/>
                  </a:lnTo>
                  <a:lnTo>
                    <a:pt x="15115" y="26771"/>
                  </a:lnTo>
                  <a:lnTo>
                    <a:pt x="14942" y="26178"/>
                  </a:lnTo>
                  <a:lnTo>
                    <a:pt x="14818" y="25561"/>
                  </a:lnTo>
                  <a:lnTo>
                    <a:pt x="14744" y="24919"/>
                  </a:lnTo>
                  <a:lnTo>
                    <a:pt x="14695" y="24277"/>
                  </a:lnTo>
                  <a:lnTo>
                    <a:pt x="14967" y="24055"/>
                  </a:lnTo>
                  <a:lnTo>
                    <a:pt x="14571" y="23882"/>
                  </a:lnTo>
                  <a:lnTo>
                    <a:pt x="14176" y="23684"/>
                  </a:lnTo>
                  <a:lnTo>
                    <a:pt x="13781" y="23462"/>
                  </a:lnTo>
                  <a:lnTo>
                    <a:pt x="13411" y="23215"/>
                  </a:lnTo>
                  <a:lnTo>
                    <a:pt x="13386" y="23561"/>
                  </a:lnTo>
                  <a:lnTo>
                    <a:pt x="12941" y="23832"/>
                  </a:lnTo>
                  <a:lnTo>
                    <a:pt x="12497" y="24079"/>
                  </a:lnTo>
                  <a:lnTo>
                    <a:pt x="12028" y="24277"/>
                  </a:lnTo>
                  <a:lnTo>
                    <a:pt x="11558" y="24450"/>
                  </a:lnTo>
                  <a:lnTo>
                    <a:pt x="11064" y="24598"/>
                  </a:lnTo>
                  <a:lnTo>
                    <a:pt x="10571" y="24697"/>
                  </a:lnTo>
                  <a:lnTo>
                    <a:pt x="10077" y="24771"/>
                  </a:lnTo>
                  <a:lnTo>
                    <a:pt x="9583" y="24820"/>
                  </a:lnTo>
                  <a:lnTo>
                    <a:pt x="9089" y="24845"/>
                  </a:lnTo>
                  <a:lnTo>
                    <a:pt x="8570" y="24820"/>
                  </a:lnTo>
                  <a:lnTo>
                    <a:pt x="8076" y="24771"/>
                  </a:lnTo>
                  <a:lnTo>
                    <a:pt x="7582" y="24697"/>
                  </a:lnTo>
                  <a:lnTo>
                    <a:pt x="7088" y="24573"/>
                  </a:lnTo>
                  <a:lnTo>
                    <a:pt x="6619" y="24425"/>
                  </a:lnTo>
                  <a:lnTo>
                    <a:pt x="6125" y="24252"/>
                  </a:lnTo>
                  <a:lnTo>
                    <a:pt x="5656" y="24030"/>
                  </a:lnTo>
                  <a:lnTo>
                    <a:pt x="5730" y="23412"/>
                  </a:lnTo>
                  <a:lnTo>
                    <a:pt x="5829" y="22795"/>
                  </a:lnTo>
                  <a:lnTo>
                    <a:pt x="5977" y="22202"/>
                  </a:lnTo>
                  <a:lnTo>
                    <a:pt x="6199" y="21610"/>
                  </a:lnTo>
                  <a:lnTo>
                    <a:pt x="6446" y="21042"/>
                  </a:lnTo>
                  <a:lnTo>
                    <a:pt x="6743" y="20498"/>
                  </a:lnTo>
                  <a:lnTo>
                    <a:pt x="7088" y="19980"/>
                  </a:lnTo>
                  <a:lnTo>
                    <a:pt x="7484" y="19461"/>
                  </a:lnTo>
                  <a:lnTo>
                    <a:pt x="7928" y="18992"/>
                  </a:lnTo>
                  <a:lnTo>
                    <a:pt x="8422" y="18547"/>
                  </a:lnTo>
                  <a:lnTo>
                    <a:pt x="8669" y="18325"/>
                  </a:lnTo>
                  <a:lnTo>
                    <a:pt x="8941" y="18127"/>
                  </a:lnTo>
                  <a:lnTo>
                    <a:pt x="9237" y="17930"/>
                  </a:lnTo>
                  <a:lnTo>
                    <a:pt x="9533" y="17757"/>
                  </a:lnTo>
                  <a:lnTo>
                    <a:pt x="9928" y="17535"/>
                  </a:lnTo>
                  <a:lnTo>
                    <a:pt x="10077" y="17584"/>
                  </a:lnTo>
                  <a:lnTo>
                    <a:pt x="10027" y="17140"/>
                  </a:lnTo>
                  <a:lnTo>
                    <a:pt x="10027" y="16695"/>
                  </a:lnTo>
                  <a:lnTo>
                    <a:pt x="10027" y="16349"/>
                  </a:lnTo>
                  <a:lnTo>
                    <a:pt x="10052" y="16004"/>
                  </a:lnTo>
                  <a:lnTo>
                    <a:pt x="9953" y="16053"/>
                  </a:lnTo>
                  <a:lnTo>
                    <a:pt x="9558" y="15831"/>
                  </a:lnTo>
                  <a:lnTo>
                    <a:pt x="9188" y="15608"/>
                  </a:lnTo>
                  <a:lnTo>
                    <a:pt x="8817" y="15361"/>
                  </a:lnTo>
                  <a:lnTo>
                    <a:pt x="8471" y="15065"/>
                  </a:lnTo>
                  <a:lnTo>
                    <a:pt x="8150" y="14793"/>
                  </a:lnTo>
                  <a:lnTo>
                    <a:pt x="7829" y="14472"/>
                  </a:lnTo>
                  <a:lnTo>
                    <a:pt x="7533" y="14151"/>
                  </a:lnTo>
                  <a:lnTo>
                    <a:pt x="7261" y="13806"/>
                  </a:lnTo>
                  <a:lnTo>
                    <a:pt x="6965" y="13386"/>
                  </a:lnTo>
                  <a:lnTo>
                    <a:pt x="6718" y="12966"/>
                  </a:lnTo>
                  <a:lnTo>
                    <a:pt x="6471" y="12521"/>
                  </a:lnTo>
                  <a:lnTo>
                    <a:pt x="6273" y="12052"/>
                  </a:lnTo>
                  <a:lnTo>
                    <a:pt x="6101" y="11583"/>
                  </a:lnTo>
                  <a:lnTo>
                    <a:pt x="5952" y="11089"/>
                  </a:lnTo>
                  <a:lnTo>
                    <a:pt x="5829" y="10595"/>
                  </a:lnTo>
                  <a:lnTo>
                    <a:pt x="5755" y="10076"/>
                  </a:lnTo>
                  <a:lnTo>
                    <a:pt x="6101" y="9928"/>
                  </a:lnTo>
                  <a:lnTo>
                    <a:pt x="6422" y="9780"/>
                  </a:lnTo>
                  <a:lnTo>
                    <a:pt x="6792" y="9681"/>
                  </a:lnTo>
                  <a:lnTo>
                    <a:pt x="7138" y="9558"/>
                  </a:lnTo>
                  <a:lnTo>
                    <a:pt x="7484" y="9484"/>
                  </a:lnTo>
                  <a:lnTo>
                    <a:pt x="7854" y="9410"/>
                  </a:lnTo>
                  <a:lnTo>
                    <a:pt x="8224" y="9360"/>
                  </a:lnTo>
                  <a:lnTo>
                    <a:pt x="8570" y="9335"/>
                  </a:lnTo>
                  <a:lnTo>
                    <a:pt x="8941" y="9311"/>
                  </a:lnTo>
                  <a:lnTo>
                    <a:pt x="9311" y="9311"/>
                  </a:lnTo>
                  <a:lnTo>
                    <a:pt x="9681" y="9335"/>
                  </a:lnTo>
                  <a:lnTo>
                    <a:pt x="10052" y="9360"/>
                  </a:lnTo>
                  <a:lnTo>
                    <a:pt x="10422" y="9434"/>
                  </a:lnTo>
                  <a:lnTo>
                    <a:pt x="10793" y="9508"/>
                  </a:lnTo>
                  <a:lnTo>
                    <a:pt x="11163" y="9582"/>
                  </a:lnTo>
                  <a:lnTo>
                    <a:pt x="11534" y="9706"/>
                  </a:lnTo>
                  <a:lnTo>
                    <a:pt x="11904" y="9829"/>
                  </a:lnTo>
                  <a:lnTo>
                    <a:pt x="12275" y="9978"/>
                  </a:lnTo>
                  <a:lnTo>
                    <a:pt x="12620" y="10150"/>
                  </a:lnTo>
                  <a:lnTo>
                    <a:pt x="12991" y="10348"/>
                  </a:lnTo>
                  <a:lnTo>
                    <a:pt x="13016" y="10496"/>
                  </a:lnTo>
                  <a:lnTo>
                    <a:pt x="13337" y="10249"/>
                  </a:lnTo>
                  <a:lnTo>
                    <a:pt x="13658" y="10027"/>
                  </a:lnTo>
                  <a:lnTo>
                    <a:pt x="14003" y="9805"/>
                  </a:lnTo>
                  <a:lnTo>
                    <a:pt x="14349" y="9632"/>
                  </a:lnTo>
                  <a:lnTo>
                    <a:pt x="14275" y="9558"/>
                  </a:lnTo>
                  <a:lnTo>
                    <a:pt x="14250" y="9039"/>
                  </a:lnTo>
                  <a:lnTo>
                    <a:pt x="14275" y="8520"/>
                  </a:lnTo>
                  <a:lnTo>
                    <a:pt x="14324" y="8002"/>
                  </a:lnTo>
                  <a:lnTo>
                    <a:pt x="14423" y="7483"/>
                  </a:lnTo>
                  <a:lnTo>
                    <a:pt x="14547" y="6989"/>
                  </a:lnTo>
                  <a:lnTo>
                    <a:pt x="14695" y="6495"/>
                  </a:lnTo>
                  <a:lnTo>
                    <a:pt x="14892" y="6026"/>
                  </a:lnTo>
                  <a:lnTo>
                    <a:pt x="15115" y="5557"/>
                  </a:lnTo>
                  <a:lnTo>
                    <a:pt x="15362" y="5112"/>
                  </a:lnTo>
                  <a:lnTo>
                    <a:pt x="15609" y="4717"/>
                  </a:lnTo>
                  <a:lnTo>
                    <a:pt x="15905" y="4322"/>
                  </a:lnTo>
                  <a:lnTo>
                    <a:pt x="16226" y="3952"/>
                  </a:lnTo>
                  <a:lnTo>
                    <a:pt x="16547" y="3581"/>
                  </a:lnTo>
                  <a:lnTo>
                    <a:pt x="16918" y="3260"/>
                  </a:lnTo>
                  <a:lnTo>
                    <a:pt x="17313" y="2939"/>
                  </a:lnTo>
                  <a:lnTo>
                    <a:pt x="17733" y="2643"/>
                  </a:lnTo>
                  <a:close/>
                  <a:moveTo>
                    <a:pt x="22524" y="24919"/>
                  </a:moveTo>
                  <a:lnTo>
                    <a:pt x="22845" y="25092"/>
                  </a:lnTo>
                  <a:lnTo>
                    <a:pt x="23190" y="25240"/>
                  </a:lnTo>
                  <a:lnTo>
                    <a:pt x="23536" y="25388"/>
                  </a:lnTo>
                  <a:lnTo>
                    <a:pt x="23882" y="25512"/>
                  </a:lnTo>
                  <a:lnTo>
                    <a:pt x="24573" y="25709"/>
                  </a:lnTo>
                  <a:lnTo>
                    <a:pt x="25290" y="25857"/>
                  </a:lnTo>
                  <a:lnTo>
                    <a:pt x="26006" y="25932"/>
                  </a:lnTo>
                  <a:lnTo>
                    <a:pt x="26722" y="25956"/>
                  </a:lnTo>
                  <a:lnTo>
                    <a:pt x="27414" y="25932"/>
                  </a:lnTo>
                  <a:lnTo>
                    <a:pt x="28130" y="25857"/>
                  </a:lnTo>
                  <a:lnTo>
                    <a:pt x="28648" y="25759"/>
                  </a:lnTo>
                  <a:lnTo>
                    <a:pt x="29167" y="25635"/>
                  </a:lnTo>
                  <a:lnTo>
                    <a:pt x="29661" y="25462"/>
                  </a:lnTo>
                  <a:lnTo>
                    <a:pt x="30155" y="25289"/>
                  </a:lnTo>
                  <a:lnTo>
                    <a:pt x="30105" y="25635"/>
                  </a:lnTo>
                  <a:lnTo>
                    <a:pt x="30056" y="25956"/>
                  </a:lnTo>
                  <a:lnTo>
                    <a:pt x="29883" y="26598"/>
                  </a:lnTo>
                  <a:lnTo>
                    <a:pt x="29661" y="27216"/>
                  </a:lnTo>
                  <a:lnTo>
                    <a:pt x="29389" y="27808"/>
                  </a:lnTo>
                  <a:lnTo>
                    <a:pt x="29068" y="28376"/>
                  </a:lnTo>
                  <a:lnTo>
                    <a:pt x="28698" y="28895"/>
                  </a:lnTo>
                  <a:lnTo>
                    <a:pt x="28278" y="29414"/>
                  </a:lnTo>
                  <a:lnTo>
                    <a:pt x="27833" y="29883"/>
                  </a:lnTo>
                  <a:lnTo>
                    <a:pt x="27364" y="30303"/>
                  </a:lnTo>
                  <a:lnTo>
                    <a:pt x="26846" y="30673"/>
                  </a:lnTo>
                  <a:lnTo>
                    <a:pt x="26302" y="31019"/>
                  </a:lnTo>
                  <a:lnTo>
                    <a:pt x="25709" y="31315"/>
                  </a:lnTo>
                  <a:lnTo>
                    <a:pt x="25117" y="31562"/>
                  </a:lnTo>
                  <a:lnTo>
                    <a:pt x="24475" y="31760"/>
                  </a:lnTo>
                  <a:lnTo>
                    <a:pt x="23833" y="31908"/>
                  </a:lnTo>
                  <a:lnTo>
                    <a:pt x="23487" y="31957"/>
                  </a:lnTo>
                  <a:lnTo>
                    <a:pt x="23166" y="32007"/>
                  </a:lnTo>
                  <a:lnTo>
                    <a:pt x="22820" y="32032"/>
                  </a:lnTo>
                  <a:lnTo>
                    <a:pt x="22474" y="32032"/>
                  </a:lnTo>
                  <a:lnTo>
                    <a:pt x="21931" y="32007"/>
                  </a:lnTo>
                  <a:lnTo>
                    <a:pt x="21388" y="31957"/>
                  </a:lnTo>
                  <a:lnTo>
                    <a:pt x="20844" y="31859"/>
                  </a:lnTo>
                  <a:lnTo>
                    <a:pt x="20350" y="31735"/>
                  </a:lnTo>
                  <a:lnTo>
                    <a:pt x="19856" y="31587"/>
                  </a:lnTo>
                  <a:lnTo>
                    <a:pt x="19362" y="31389"/>
                  </a:lnTo>
                  <a:lnTo>
                    <a:pt x="19758" y="31019"/>
                  </a:lnTo>
                  <a:lnTo>
                    <a:pt x="20128" y="30624"/>
                  </a:lnTo>
                  <a:lnTo>
                    <a:pt x="20499" y="30229"/>
                  </a:lnTo>
                  <a:lnTo>
                    <a:pt x="20820" y="29809"/>
                  </a:lnTo>
                  <a:lnTo>
                    <a:pt x="21165" y="29266"/>
                  </a:lnTo>
                  <a:lnTo>
                    <a:pt x="21486" y="28698"/>
                  </a:lnTo>
                  <a:lnTo>
                    <a:pt x="21783" y="28105"/>
                  </a:lnTo>
                  <a:lnTo>
                    <a:pt x="22005" y="27487"/>
                  </a:lnTo>
                  <a:lnTo>
                    <a:pt x="22203" y="26870"/>
                  </a:lnTo>
                  <a:lnTo>
                    <a:pt x="22351" y="26228"/>
                  </a:lnTo>
                  <a:lnTo>
                    <a:pt x="22450" y="25586"/>
                  </a:lnTo>
                  <a:lnTo>
                    <a:pt x="22524" y="24919"/>
                  </a:lnTo>
                  <a:close/>
                  <a:moveTo>
                    <a:pt x="13386" y="25117"/>
                  </a:moveTo>
                  <a:lnTo>
                    <a:pt x="13485" y="25759"/>
                  </a:lnTo>
                  <a:lnTo>
                    <a:pt x="13608" y="26351"/>
                  </a:lnTo>
                  <a:lnTo>
                    <a:pt x="13756" y="26969"/>
                  </a:lnTo>
                  <a:lnTo>
                    <a:pt x="13954" y="27537"/>
                  </a:lnTo>
                  <a:lnTo>
                    <a:pt x="14201" y="28105"/>
                  </a:lnTo>
                  <a:lnTo>
                    <a:pt x="14473" y="28623"/>
                  </a:lnTo>
                  <a:lnTo>
                    <a:pt x="14769" y="29142"/>
                  </a:lnTo>
                  <a:lnTo>
                    <a:pt x="15115" y="29661"/>
                  </a:lnTo>
                  <a:lnTo>
                    <a:pt x="15510" y="30130"/>
                  </a:lnTo>
                  <a:lnTo>
                    <a:pt x="15930" y="30599"/>
                  </a:lnTo>
                  <a:lnTo>
                    <a:pt x="16374" y="31044"/>
                  </a:lnTo>
                  <a:lnTo>
                    <a:pt x="16843" y="31439"/>
                  </a:lnTo>
                  <a:lnTo>
                    <a:pt x="16424" y="31636"/>
                  </a:lnTo>
                  <a:lnTo>
                    <a:pt x="16004" y="31785"/>
                  </a:lnTo>
                  <a:lnTo>
                    <a:pt x="15683" y="31908"/>
                  </a:lnTo>
                  <a:lnTo>
                    <a:pt x="15362" y="32007"/>
                  </a:lnTo>
                  <a:lnTo>
                    <a:pt x="15016" y="32081"/>
                  </a:lnTo>
                  <a:lnTo>
                    <a:pt x="14695" y="32130"/>
                  </a:lnTo>
                  <a:lnTo>
                    <a:pt x="14028" y="32229"/>
                  </a:lnTo>
                  <a:lnTo>
                    <a:pt x="13361" y="32254"/>
                  </a:lnTo>
                  <a:lnTo>
                    <a:pt x="12694" y="32204"/>
                  </a:lnTo>
                  <a:lnTo>
                    <a:pt x="12028" y="32130"/>
                  </a:lnTo>
                  <a:lnTo>
                    <a:pt x="11386" y="31982"/>
                  </a:lnTo>
                  <a:lnTo>
                    <a:pt x="10768" y="31785"/>
                  </a:lnTo>
                  <a:lnTo>
                    <a:pt x="10151" y="31538"/>
                  </a:lnTo>
                  <a:lnTo>
                    <a:pt x="9558" y="31217"/>
                  </a:lnTo>
                  <a:lnTo>
                    <a:pt x="8990" y="30871"/>
                  </a:lnTo>
                  <a:lnTo>
                    <a:pt x="8471" y="30451"/>
                  </a:lnTo>
                  <a:lnTo>
                    <a:pt x="8200" y="30253"/>
                  </a:lnTo>
                  <a:lnTo>
                    <a:pt x="7953" y="30006"/>
                  </a:lnTo>
                  <a:lnTo>
                    <a:pt x="7730" y="29759"/>
                  </a:lnTo>
                  <a:lnTo>
                    <a:pt x="7484" y="29512"/>
                  </a:lnTo>
                  <a:lnTo>
                    <a:pt x="7286" y="29241"/>
                  </a:lnTo>
                  <a:lnTo>
                    <a:pt x="7064" y="28944"/>
                  </a:lnTo>
                  <a:lnTo>
                    <a:pt x="6866" y="28673"/>
                  </a:lnTo>
                  <a:lnTo>
                    <a:pt x="6693" y="28352"/>
                  </a:lnTo>
                  <a:lnTo>
                    <a:pt x="6520" y="28055"/>
                  </a:lnTo>
                  <a:lnTo>
                    <a:pt x="6372" y="27734"/>
                  </a:lnTo>
                  <a:lnTo>
                    <a:pt x="6224" y="27413"/>
                  </a:lnTo>
                  <a:lnTo>
                    <a:pt x="6101" y="27092"/>
                  </a:lnTo>
                  <a:lnTo>
                    <a:pt x="6002" y="26771"/>
                  </a:lnTo>
                  <a:lnTo>
                    <a:pt x="5903" y="26450"/>
                  </a:lnTo>
                  <a:lnTo>
                    <a:pt x="5755" y="25783"/>
                  </a:lnTo>
                  <a:lnTo>
                    <a:pt x="5730" y="25536"/>
                  </a:lnTo>
                  <a:lnTo>
                    <a:pt x="6150" y="25709"/>
                  </a:lnTo>
                  <a:lnTo>
                    <a:pt x="6594" y="25833"/>
                  </a:lnTo>
                  <a:lnTo>
                    <a:pt x="7014" y="25956"/>
                  </a:lnTo>
                  <a:lnTo>
                    <a:pt x="7459" y="26055"/>
                  </a:lnTo>
                  <a:lnTo>
                    <a:pt x="7854" y="26104"/>
                  </a:lnTo>
                  <a:lnTo>
                    <a:pt x="8224" y="26154"/>
                  </a:lnTo>
                  <a:lnTo>
                    <a:pt x="8620" y="26178"/>
                  </a:lnTo>
                  <a:lnTo>
                    <a:pt x="8990" y="26203"/>
                  </a:lnTo>
                  <a:lnTo>
                    <a:pt x="9385" y="26178"/>
                  </a:lnTo>
                  <a:lnTo>
                    <a:pt x="9756" y="26178"/>
                  </a:lnTo>
                  <a:lnTo>
                    <a:pt x="10151" y="26129"/>
                  </a:lnTo>
                  <a:lnTo>
                    <a:pt x="10521" y="26080"/>
                  </a:lnTo>
                  <a:lnTo>
                    <a:pt x="10892" y="26006"/>
                  </a:lnTo>
                  <a:lnTo>
                    <a:pt x="11262" y="25932"/>
                  </a:lnTo>
                  <a:lnTo>
                    <a:pt x="11633" y="25833"/>
                  </a:lnTo>
                  <a:lnTo>
                    <a:pt x="12003" y="25734"/>
                  </a:lnTo>
                  <a:lnTo>
                    <a:pt x="12349" y="25586"/>
                  </a:lnTo>
                  <a:lnTo>
                    <a:pt x="12694" y="25462"/>
                  </a:lnTo>
                  <a:lnTo>
                    <a:pt x="13065" y="25289"/>
                  </a:lnTo>
                  <a:lnTo>
                    <a:pt x="13386" y="25117"/>
                  </a:lnTo>
                  <a:close/>
                  <a:moveTo>
                    <a:pt x="21536" y="0"/>
                  </a:moveTo>
                  <a:lnTo>
                    <a:pt x="21091" y="25"/>
                  </a:lnTo>
                  <a:lnTo>
                    <a:pt x="20671" y="99"/>
                  </a:lnTo>
                  <a:lnTo>
                    <a:pt x="20227" y="173"/>
                  </a:lnTo>
                  <a:lnTo>
                    <a:pt x="19807" y="272"/>
                  </a:lnTo>
                  <a:lnTo>
                    <a:pt x="19387" y="371"/>
                  </a:lnTo>
                  <a:lnTo>
                    <a:pt x="18967" y="519"/>
                  </a:lnTo>
                  <a:lnTo>
                    <a:pt x="18548" y="667"/>
                  </a:lnTo>
                  <a:lnTo>
                    <a:pt x="18128" y="865"/>
                  </a:lnTo>
                  <a:lnTo>
                    <a:pt x="17708" y="1062"/>
                  </a:lnTo>
                  <a:lnTo>
                    <a:pt x="17239" y="840"/>
                  </a:lnTo>
                  <a:lnTo>
                    <a:pt x="16745" y="618"/>
                  </a:lnTo>
                  <a:lnTo>
                    <a:pt x="16226" y="445"/>
                  </a:lnTo>
                  <a:lnTo>
                    <a:pt x="15683" y="297"/>
                  </a:lnTo>
                  <a:lnTo>
                    <a:pt x="15139" y="173"/>
                  </a:lnTo>
                  <a:lnTo>
                    <a:pt x="14596" y="74"/>
                  </a:lnTo>
                  <a:lnTo>
                    <a:pt x="14028" y="25"/>
                  </a:lnTo>
                  <a:lnTo>
                    <a:pt x="12991" y="25"/>
                  </a:lnTo>
                  <a:lnTo>
                    <a:pt x="12522" y="50"/>
                  </a:lnTo>
                  <a:lnTo>
                    <a:pt x="12077" y="124"/>
                  </a:lnTo>
                  <a:lnTo>
                    <a:pt x="11633" y="198"/>
                  </a:lnTo>
                  <a:lnTo>
                    <a:pt x="11188" y="297"/>
                  </a:lnTo>
                  <a:lnTo>
                    <a:pt x="10743" y="420"/>
                  </a:lnTo>
                  <a:lnTo>
                    <a:pt x="10324" y="568"/>
                  </a:lnTo>
                  <a:lnTo>
                    <a:pt x="9904" y="741"/>
                  </a:lnTo>
                  <a:lnTo>
                    <a:pt x="9509" y="914"/>
                  </a:lnTo>
                  <a:lnTo>
                    <a:pt x="9113" y="1111"/>
                  </a:lnTo>
                  <a:lnTo>
                    <a:pt x="8743" y="1334"/>
                  </a:lnTo>
                  <a:lnTo>
                    <a:pt x="8373" y="1581"/>
                  </a:lnTo>
                  <a:lnTo>
                    <a:pt x="8002" y="1828"/>
                  </a:lnTo>
                  <a:lnTo>
                    <a:pt x="7656" y="2099"/>
                  </a:lnTo>
                  <a:lnTo>
                    <a:pt x="7335" y="2371"/>
                  </a:lnTo>
                  <a:lnTo>
                    <a:pt x="7014" y="2692"/>
                  </a:lnTo>
                  <a:lnTo>
                    <a:pt x="6718" y="2988"/>
                  </a:lnTo>
                  <a:lnTo>
                    <a:pt x="6422" y="3334"/>
                  </a:lnTo>
                  <a:lnTo>
                    <a:pt x="6150" y="3680"/>
                  </a:lnTo>
                  <a:lnTo>
                    <a:pt x="5903" y="4026"/>
                  </a:lnTo>
                  <a:lnTo>
                    <a:pt x="5656" y="4396"/>
                  </a:lnTo>
                  <a:lnTo>
                    <a:pt x="5434" y="4791"/>
                  </a:lnTo>
                  <a:lnTo>
                    <a:pt x="5236" y="5186"/>
                  </a:lnTo>
                  <a:lnTo>
                    <a:pt x="5063" y="5582"/>
                  </a:lnTo>
                  <a:lnTo>
                    <a:pt x="4890" y="6001"/>
                  </a:lnTo>
                  <a:lnTo>
                    <a:pt x="4742" y="6421"/>
                  </a:lnTo>
                  <a:lnTo>
                    <a:pt x="4619" y="6841"/>
                  </a:lnTo>
                  <a:lnTo>
                    <a:pt x="4520" y="7286"/>
                  </a:lnTo>
                  <a:lnTo>
                    <a:pt x="4446" y="7730"/>
                  </a:lnTo>
                  <a:lnTo>
                    <a:pt x="4396" y="8199"/>
                  </a:lnTo>
                  <a:lnTo>
                    <a:pt x="4347" y="8669"/>
                  </a:lnTo>
                  <a:lnTo>
                    <a:pt x="4347" y="9138"/>
                  </a:lnTo>
                  <a:lnTo>
                    <a:pt x="4347" y="9311"/>
                  </a:lnTo>
                  <a:lnTo>
                    <a:pt x="3878" y="9607"/>
                  </a:lnTo>
                  <a:lnTo>
                    <a:pt x="3433" y="9953"/>
                  </a:lnTo>
                  <a:lnTo>
                    <a:pt x="3013" y="10299"/>
                  </a:lnTo>
                  <a:lnTo>
                    <a:pt x="2618" y="10694"/>
                  </a:lnTo>
                  <a:lnTo>
                    <a:pt x="2223" y="11114"/>
                  </a:lnTo>
                  <a:lnTo>
                    <a:pt x="1853" y="11558"/>
                  </a:lnTo>
                  <a:lnTo>
                    <a:pt x="1532" y="12027"/>
                  </a:lnTo>
                  <a:lnTo>
                    <a:pt x="1211" y="12521"/>
                  </a:lnTo>
                  <a:lnTo>
                    <a:pt x="988" y="12916"/>
                  </a:lnTo>
                  <a:lnTo>
                    <a:pt x="791" y="13336"/>
                  </a:lnTo>
                  <a:lnTo>
                    <a:pt x="618" y="13756"/>
                  </a:lnTo>
                  <a:lnTo>
                    <a:pt x="470" y="14176"/>
                  </a:lnTo>
                  <a:lnTo>
                    <a:pt x="346" y="14596"/>
                  </a:lnTo>
                  <a:lnTo>
                    <a:pt x="223" y="15016"/>
                  </a:lnTo>
                  <a:lnTo>
                    <a:pt x="149" y="15460"/>
                  </a:lnTo>
                  <a:lnTo>
                    <a:pt x="75" y="15880"/>
                  </a:lnTo>
                  <a:lnTo>
                    <a:pt x="25" y="16325"/>
                  </a:lnTo>
                  <a:lnTo>
                    <a:pt x="0" y="16744"/>
                  </a:lnTo>
                  <a:lnTo>
                    <a:pt x="0" y="17189"/>
                  </a:lnTo>
                  <a:lnTo>
                    <a:pt x="0" y="17609"/>
                  </a:lnTo>
                  <a:lnTo>
                    <a:pt x="50" y="18029"/>
                  </a:lnTo>
                  <a:lnTo>
                    <a:pt x="99" y="18473"/>
                  </a:lnTo>
                  <a:lnTo>
                    <a:pt x="173" y="18893"/>
                  </a:lnTo>
                  <a:lnTo>
                    <a:pt x="272" y="19313"/>
                  </a:lnTo>
                  <a:lnTo>
                    <a:pt x="396" y="19708"/>
                  </a:lnTo>
                  <a:lnTo>
                    <a:pt x="519" y="20128"/>
                  </a:lnTo>
                  <a:lnTo>
                    <a:pt x="667" y="20523"/>
                  </a:lnTo>
                  <a:lnTo>
                    <a:pt x="840" y="20918"/>
                  </a:lnTo>
                  <a:lnTo>
                    <a:pt x="1038" y="21313"/>
                  </a:lnTo>
                  <a:lnTo>
                    <a:pt x="1235" y="21684"/>
                  </a:lnTo>
                  <a:lnTo>
                    <a:pt x="1482" y="22054"/>
                  </a:lnTo>
                  <a:lnTo>
                    <a:pt x="1729" y="22400"/>
                  </a:lnTo>
                  <a:lnTo>
                    <a:pt x="1976" y="22746"/>
                  </a:lnTo>
                  <a:lnTo>
                    <a:pt x="2273" y="23091"/>
                  </a:lnTo>
                  <a:lnTo>
                    <a:pt x="2569" y="23412"/>
                  </a:lnTo>
                  <a:lnTo>
                    <a:pt x="2865" y="23734"/>
                  </a:lnTo>
                  <a:lnTo>
                    <a:pt x="3211" y="24030"/>
                  </a:lnTo>
                  <a:lnTo>
                    <a:pt x="3557" y="24302"/>
                  </a:lnTo>
                  <a:lnTo>
                    <a:pt x="3927" y="24573"/>
                  </a:lnTo>
                  <a:lnTo>
                    <a:pt x="4298" y="24820"/>
                  </a:lnTo>
                  <a:lnTo>
                    <a:pt x="4347" y="25363"/>
                  </a:lnTo>
                  <a:lnTo>
                    <a:pt x="4396" y="25907"/>
                  </a:lnTo>
                  <a:lnTo>
                    <a:pt x="4495" y="26425"/>
                  </a:lnTo>
                  <a:lnTo>
                    <a:pt x="4643" y="26969"/>
                  </a:lnTo>
                  <a:lnTo>
                    <a:pt x="4816" y="27487"/>
                  </a:lnTo>
                  <a:lnTo>
                    <a:pt x="5014" y="28006"/>
                  </a:lnTo>
                  <a:lnTo>
                    <a:pt x="5236" y="28525"/>
                  </a:lnTo>
                  <a:lnTo>
                    <a:pt x="5508" y="29043"/>
                  </a:lnTo>
                  <a:lnTo>
                    <a:pt x="5755" y="29438"/>
                  </a:lnTo>
                  <a:lnTo>
                    <a:pt x="6026" y="29809"/>
                  </a:lnTo>
                  <a:lnTo>
                    <a:pt x="6298" y="30179"/>
                  </a:lnTo>
                  <a:lnTo>
                    <a:pt x="6594" y="30525"/>
                  </a:lnTo>
                  <a:lnTo>
                    <a:pt x="6915" y="30871"/>
                  </a:lnTo>
                  <a:lnTo>
                    <a:pt x="7237" y="31192"/>
                  </a:lnTo>
                  <a:lnTo>
                    <a:pt x="7558" y="31464"/>
                  </a:lnTo>
                  <a:lnTo>
                    <a:pt x="7903" y="31760"/>
                  </a:lnTo>
                  <a:lnTo>
                    <a:pt x="8274" y="32007"/>
                  </a:lnTo>
                  <a:lnTo>
                    <a:pt x="8644" y="32254"/>
                  </a:lnTo>
                  <a:lnTo>
                    <a:pt x="9015" y="32476"/>
                  </a:lnTo>
                  <a:lnTo>
                    <a:pt x="9410" y="32674"/>
                  </a:lnTo>
                  <a:lnTo>
                    <a:pt x="9805" y="32847"/>
                  </a:lnTo>
                  <a:lnTo>
                    <a:pt x="10225" y="33019"/>
                  </a:lnTo>
                  <a:lnTo>
                    <a:pt x="10645" y="33168"/>
                  </a:lnTo>
                  <a:lnTo>
                    <a:pt x="11064" y="33291"/>
                  </a:lnTo>
                  <a:lnTo>
                    <a:pt x="11484" y="33390"/>
                  </a:lnTo>
                  <a:lnTo>
                    <a:pt x="11904" y="33464"/>
                  </a:lnTo>
                  <a:lnTo>
                    <a:pt x="12349" y="33538"/>
                  </a:lnTo>
                  <a:lnTo>
                    <a:pt x="12769" y="33563"/>
                  </a:lnTo>
                  <a:lnTo>
                    <a:pt x="13213" y="33587"/>
                  </a:lnTo>
                  <a:lnTo>
                    <a:pt x="13658" y="33587"/>
                  </a:lnTo>
                  <a:lnTo>
                    <a:pt x="14102" y="33563"/>
                  </a:lnTo>
                  <a:lnTo>
                    <a:pt x="14547" y="33538"/>
                  </a:lnTo>
                  <a:lnTo>
                    <a:pt x="14991" y="33464"/>
                  </a:lnTo>
                  <a:lnTo>
                    <a:pt x="15411" y="33365"/>
                  </a:lnTo>
                  <a:lnTo>
                    <a:pt x="15856" y="33266"/>
                  </a:lnTo>
                  <a:lnTo>
                    <a:pt x="16275" y="33143"/>
                  </a:lnTo>
                  <a:lnTo>
                    <a:pt x="16720" y="32970"/>
                  </a:lnTo>
                  <a:lnTo>
                    <a:pt x="17140" y="32797"/>
                  </a:lnTo>
                  <a:lnTo>
                    <a:pt x="17560" y="32600"/>
                  </a:lnTo>
                  <a:lnTo>
                    <a:pt x="17979" y="32377"/>
                  </a:lnTo>
                  <a:lnTo>
                    <a:pt x="18128" y="32279"/>
                  </a:lnTo>
                  <a:lnTo>
                    <a:pt x="18622" y="32525"/>
                  </a:lnTo>
                  <a:lnTo>
                    <a:pt x="19116" y="32748"/>
                  </a:lnTo>
                  <a:lnTo>
                    <a:pt x="19659" y="32945"/>
                  </a:lnTo>
                  <a:lnTo>
                    <a:pt x="20202" y="33093"/>
                  </a:lnTo>
                  <a:lnTo>
                    <a:pt x="20745" y="33217"/>
                  </a:lnTo>
                  <a:lnTo>
                    <a:pt x="21314" y="33316"/>
                  </a:lnTo>
                  <a:lnTo>
                    <a:pt x="21882" y="33365"/>
                  </a:lnTo>
                  <a:lnTo>
                    <a:pt x="22474" y="33390"/>
                  </a:lnTo>
                  <a:lnTo>
                    <a:pt x="22919" y="33365"/>
                  </a:lnTo>
                  <a:lnTo>
                    <a:pt x="23388" y="33340"/>
                  </a:lnTo>
                  <a:lnTo>
                    <a:pt x="23833" y="33291"/>
                  </a:lnTo>
                  <a:lnTo>
                    <a:pt x="24277" y="33192"/>
                  </a:lnTo>
                  <a:lnTo>
                    <a:pt x="24697" y="33118"/>
                  </a:lnTo>
                  <a:lnTo>
                    <a:pt x="25141" y="32995"/>
                  </a:lnTo>
                  <a:lnTo>
                    <a:pt x="25537" y="32847"/>
                  </a:lnTo>
                  <a:lnTo>
                    <a:pt x="25956" y="32698"/>
                  </a:lnTo>
                  <a:lnTo>
                    <a:pt x="26352" y="32525"/>
                  </a:lnTo>
                  <a:lnTo>
                    <a:pt x="26747" y="32328"/>
                  </a:lnTo>
                  <a:lnTo>
                    <a:pt x="27117" y="32106"/>
                  </a:lnTo>
                  <a:lnTo>
                    <a:pt x="27488" y="31883"/>
                  </a:lnTo>
                  <a:lnTo>
                    <a:pt x="27833" y="31636"/>
                  </a:lnTo>
                  <a:lnTo>
                    <a:pt x="28179" y="31365"/>
                  </a:lnTo>
                  <a:lnTo>
                    <a:pt x="28500" y="31093"/>
                  </a:lnTo>
                  <a:lnTo>
                    <a:pt x="28821" y="30797"/>
                  </a:lnTo>
                  <a:lnTo>
                    <a:pt x="29118" y="30500"/>
                  </a:lnTo>
                  <a:lnTo>
                    <a:pt x="29414" y="30179"/>
                  </a:lnTo>
                  <a:lnTo>
                    <a:pt x="29686" y="29858"/>
                  </a:lnTo>
                  <a:lnTo>
                    <a:pt x="29933" y="29512"/>
                  </a:lnTo>
                  <a:lnTo>
                    <a:pt x="30180" y="29142"/>
                  </a:lnTo>
                  <a:lnTo>
                    <a:pt x="30402" y="28772"/>
                  </a:lnTo>
                  <a:lnTo>
                    <a:pt x="30599" y="28401"/>
                  </a:lnTo>
                  <a:lnTo>
                    <a:pt x="30797" y="28006"/>
                  </a:lnTo>
                  <a:lnTo>
                    <a:pt x="30945" y="27611"/>
                  </a:lnTo>
                  <a:lnTo>
                    <a:pt x="31093" y="27191"/>
                  </a:lnTo>
                  <a:lnTo>
                    <a:pt x="31241" y="26771"/>
                  </a:lnTo>
                  <a:lnTo>
                    <a:pt x="31340" y="26351"/>
                  </a:lnTo>
                  <a:lnTo>
                    <a:pt x="31439" y="25907"/>
                  </a:lnTo>
                  <a:lnTo>
                    <a:pt x="31513" y="25462"/>
                  </a:lnTo>
                  <a:lnTo>
                    <a:pt x="31563" y="25018"/>
                  </a:lnTo>
                  <a:lnTo>
                    <a:pt x="31587" y="24573"/>
                  </a:lnTo>
                  <a:lnTo>
                    <a:pt x="32032" y="24252"/>
                  </a:lnTo>
                  <a:lnTo>
                    <a:pt x="32452" y="23931"/>
                  </a:lnTo>
                  <a:lnTo>
                    <a:pt x="32871" y="23585"/>
                  </a:lnTo>
                  <a:lnTo>
                    <a:pt x="33267" y="23190"/>
                  </a:lnTo>
                  <a:lnTo>
                    <a:pt x="33637" y="22795"/>
                  </a:lnTo>
                  <a:lnTo>
                    <a:pt x="34007" y="22351"/>
                  </a:lnTo>
                  <a:lnTo>
                    <a:pt x="34329" y="21881"/>
                  </a:lnTo>
                  <a:lnTo>
                    <a:pt x="34625" y="21412"/>
                  </a:lnTo>
                  <a:lnTo>
                    <a:pt x="34847" y="20992"/>
                  </a:lnTo>
                  <a:lnTo>
                    <a:pt x="35045" y="20572"/>
                  </a:lnTo>
                  <a:lnTo>
                    <a:pt x="35218" y="20153"/>
                  </a:lnTo>
                  <a:lnTo>
                    <a:pt x="35390" y="19708"/>
                  </a:lnTo>
                  <a:lnTo>
                    <a:pt x="35514" y="19288"/>
                  </a:lnTo>
                  <a:lnTo>
                    <a:pt x="35637" y="18844"/>
                  </a:lnTo>
                  <a:lnTo>
                    <a:pt x="35712" y="18399"/>
                  </a:lnTo>
                  <a:lnTo>
                    <a:pt x="35786" y="17979"/>
                  </a:lnTo>
                  <a:lnTo>
                    <a:pt x="35810" y="17535"/>
                  </a:lnTo>
                  <a:lnTo>
                    <a:pt x="35835" y="17090"/>
                  </a:lnTo>
                  <a:lnTo>
                    <a:pt x="35835" y="16646"/>
                  </a:lnTo>
                  <a:lnTo>
                    <a:pt x="35835" y="16201"/>
                  </a:lnTo>
                  <a:lnTo>
                    <a:pt x="35786" y="15781"/>
                  </a:lnTo>
                  <a:lnTo>
                    <a:pt x="35712" y="15337"/>
                  </a:lnTo>
                  <a:lnTo>
                    <a:pt x="35637" y="14917"/>
                  </a:lnTo>
                  <a:lnTo>
                    <a:pt x="35539" y="14472"/>
                  </a:lnTo>
                  <a:lnTo>
                    <a:pt x="35415" y="14052"/>
                  </a:lnTo>
                  <a:lnTo>
                    <a:pt x="35267" y="13657"/>
                  </a:lnTo>
                  <a:lnTo>
                    <a:pt x="35094" y="13237"/>
                  </a:lnTo>
                  <a:lnTo>
                    <a:pt x="34921" y="12842"/>
                  </a:lnTo>
                  <a:lnTo>
                    <a:pt x="34724" y="12447"/>
                  </a:lnTo>
                  <a:lnTo>
                    <a:pt x="34501" y="12077"/>
                  </a:lnTo>
                  <a:lnTo>
                    <a:pt x="34254" y="11706"/>
                  </a:lnTo>
                  <a:lnTo>
                    <a:pt x="34007" y="11336"/>
                  </a:lnTo>
                  <a:lnTo>
                    <a:pt x="33736" y="10990"/>
                  </a:lnTo>
                  <a:lnTo>
                    <a:pt x="33439" y="10669"/>
                  </a:lnTo>
                  <a:lnTo>
                    <a:pt x="33118" y="10323"/>
                  </a:lnTo>
                  <a:lnTo>
                    <a:pt x="32797" y="10027"/>
                  </a:lnTo>
                  <a:lnTo>
                    <a:pt x="32427" y="9731"/>
                  </a:lnTo>
                  <a:lnTo>
                    <a:pt x="32081" y="9459"/>
                  </a:lnTo>
                  <a:lnTo>
                    <a:pt x="31686" y="9187"/>
                  </a:lnTo>
                  <a:lnTo>
                    <a:pt x="31291" y="8940"/>
                  </a:lnTo>
                  <a:lnTo>
                    <a:pt x="31143" y="8866"/>
                  </a:lnTo>
                  <a:lnTo>
                    <a:pt x="31093" y="8323"/>
                  </a:lnTo>
                  <a:lnTo>
                    <a:pt x="31044" y="7755"/>
                  </a:lnTo>
                  <a:lnTo>
                    <a:pt x="30945" y="7212"/>
                  </a:lnTo>
                  <a:lnTo>
                    <a:pt x="30797" y="6668"/>
                  </a:lnTo>
                  <a:lnTo>
                    <a:pt x="30624" y="6125"/>
                  </a:lnTo>
                  <a:lnTo>
                    <a:pt x="30427" y="5582"/>
                  </a:lnTo>
                  <a:lnTo>
                    <a:pt x="30180" y="5063"/>
                  </a:lnTo>
                  <a:lnTo>
                    <a:pt x="29908" y="4544"/>
                  </a:lnTo>
                  <a:lnTo>
                    <a:pt x="29661" y="4149"/>
                  </a:lnTo>
                  <a:lnTo>
                    <a:pt x="29414" y="3779"/>
                  </a:lnTo>
                  <a:lnTo>
                    <a:pt x="29142" y="3408"/>
                  </a:lnTo>
                  <a:lnTo>
                    <a:pt x="28846" y="3087"/>
                  </a:lnTo>
                  <a:lnTo>
                    <a:pt x="28550" y="2741"/>
                  </a:lnTo>
                  <a:lnTo>
                    <a:pt x="28229" y="2445"/>
                  </a:lnTo>
                  <a:lnTo>
                    <a:pt x="27907" y="2149"/>
                  </a:lnTo>
                  <a:lnTo>
                    <a:pt x="27562" y="1877"/>
                  </a:lnTo>
                  <a:lnTo>
                    <a:pt x="27216" y="1630"/>
                  </a:lnTo>
                  <a:lnTo>
                    <a:pt x="26870" y="1383"/>
                  </a:lnTo>
                  <a:lnTo>
                    <a:pt x="26500" y="1161"/>
                  </a:lnTo>
                  <a:lnTo>
                    <a:pt x="26105" y="963"/>
                  </a:lnTo>
                  <a:lnTo>
                    <a:pt x="25709" y="766"/>
                  </a:lnTo>
                  <a:lnTo>
                    <a:pt x="25314" y="618"/>
                  </a:lnTo>
                  <a:lnTo>
                    <a:pt x="24919" y="469"/>
                  </a:lnTo>
                  <a:lnTo>
                    <a:pt x="24499" y="346"/>
                  </a:lnTo>
                  <a:lnTo>
                    <a:pt x="24104" y="222"/>
                  </a:lnTo>
                  <a:lnTo>
                    <a:pt x="23684" y="148"/>
                  </a:lnTo>
                  <a:lnTo>
                    <a:pt x="23240" y="74"/>
                  </a:lnTo>
                  <a:lnTo>
                    <a:pt x="22820" y="25"/>
                  </a:lnTo>
                  <a:lnTo>
                    <a:pt x="2240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300000" dist="285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609875" y="-955325"/>
              <a:ext cx="69800" cy="69175"/>
            </a:xfrm>
            <a:custGeom>
              <a:rect b="b" l="l" r="r" t="t"/>
              <a:pathLst>
                <a:path extrusionOk="0" h="2767" w="2792">
                  <a:moveTo>
                    <a:pt x="1384" y="1"/>
                  </a:moveTo>
                  <a:lnTo>
                    <a:pt x="1112" y="26"/>
                  </a:lnTo>
                  <a:lnTo>
                    <a:pt x="865" y="100"/>
                  </a:lnTo>
                  <a:lnTo>
                    <a:pt x="618" y="223"/>
                  </a:lnTo>
                  <a:lnTo>
                    <a:pt x="421" y="396"/>
                  </a:lnTo>
                  <a:lnTo>
                    <a:pt x="248" y="594"/>
                  </a:lnTo>
                  <a:lnTo>
                    <a:pt x="124" y="841"/>
                  </a:lnTo>
                  <a:lnTo>
                    <a:pt x="25" y="1088"/>
                  </a:lnTo>
                  <a:lnTo>
                    <a:pt x="1" y="1384"/>
                  </a:lnTo>
                  <a:lnTo>
                    <a:pt x="25" y="1656"/>
                  </a:lnTo>
                  <a:lnTo>
                    <a:pt x="124" y="1927"/>
                  </a:lnTo>
                  <a:lnTo>
                    <a:pt x="248" y="2150"/>
                  </a:lnTo>
                  <a:lnTo>
                    <a:pt x="421" y="2347"/>
                  </a:lnTo>
                  <a:lnTo>
                    <a:pt x="618" y="2520"/>
                  </a:lnTo>
                  <a:lnTo>
                    <a:pt x="865" y="2668"/>
                  </a:lnTo>
                  <a:lnTo>
                    <a:pt x="1112" y="2742"/>
                  </a:lnTo>
                  <a:lnTo>
                    <a:pt x="1384" y="2767"/>
                  </a:lnTo>
                  <a:lnTo>
                    <a:pt x="1680" y="2742"/>
                  </a:lnTo>
                  <a:lnTo>
                    <a:pt x="1927" y="2668"/>
                  </a:lnTo>
                  <a:lnTo>
                    <a:pt x="2174" y="2520"/>
                  </a:lnTo>
                  <a:lnTo>
                    <a:pt x="2372" y="2347"/>
                  </a:lnTo>
                  <a:lnTo>
                    <a:pt x="2545" y="2150"/>
                  </a:lnTo>
                  <a:lnTo>
                    <a:pt x="2668" y="1927"/>
                  </a:lnTo>
                  <a:lnTo>
                    <a:pt x="2767" y="1656"/>
                  </a:lnTo>
                  <a:lnTo>
                    <a:pt x="2791" y="1384"/>
                  </a:lnTo>
                  <a:lnTo>
                    <a:pt x="2767" y="1088"/>
                  </a:lnTo>
                  <a:lnTo>
                    <a:pt x="2668" y="841"/>
                  </a:lnTo>
                  <a:lnTo>
                    <a:pt x="2545" y="594"/>
                  </a:lnTo>
                  <a:lnTo>
                    <a:pt x="2372" y="396"/>
                  </a:lnTo>
                  <a:lnTo>
                    <a:pt x="2174" y="223"/>
                  </a:lnTo>
                  <a:lnTo>
                    <a:pt x="1927" y="100"/>
                  </a:lnTo>
                  <a:lnTo>
                    <a:pt x="1680" y="26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8609875" y="-194650"/>
              <a:ext cx="69800" cy="69775"/>
            </a:xfrm>
            <a:custGeom>
              <a:rect b="b" l="l" r="r" t="t"/>
              <a:pathLst>
                <a:path extrusionOk="0" h="2791" w="2792">
                  <a:moveTo>
                    <a:pt x="1384" y="0"/>
                  </a:moveTo>
                  <a:lnTo>
                    <a:pt x="1112" y="25"/>
                  </a:lnTo>
                  <a:lnTo>
                    <a:pt x="865" y="124"/>
                  </a:lnTo>
                  <a:lnTo>
                    <a:pt x="618" y="247"/>
                  </a:lnTo>
                  <a:lnTo>
                    <a:pt x="421" y="420"/>
                  </a:lnTo>
                  <a:lnTo>
                    <a:pt x="248" y="617"/>
                  </a:lnTo>
                  <a:lnTo>
                    <a:pt x="124" y="864"/>
                  </a:lnTo>
                  <a:lnTo>
                    <a:pt x="25" y="1111"/>
                  </a:lnTo>
                  <a:lnTo>
                    <a:pt x="1" y="1383"/>
                  </a:lnTo>
                  <a:lnTo>
                    <a:pt x="25" y="1679"/>
                  </a:lnTo>
                  <a:lnTo>
                    <a:pt x="124" y="1926"/>
                  </a:lnTo>
                  <a:lnTo>
                    <a:pt x="248" y="2173"/>
                  </a:lnTo>
                  <a:lnTo>
                    <a:pt x="421" y="2371"/>
                  </a:lnTo>
                  <a:lnTo>
                    <a:pt x="618" y="2544"/>
                  </a:lnTo>
                  <a:lnTo>
                    <a:pt x="865" y="2667"/>
                  </a:lnTo>
                  <a:lnTo>
                    <a:pt x="1112" y="2766"/>
                  </a:lnTo>
                  <a:lnTo>
                    <a:pt x="1384" y="2791"/>
                  </a:lnTo>
                  <a:lnTo>
                    <a:pt x="1680" y="2766"/>
                  </a:lnTo>
                  <a:lnTo>
                    <a:pt x="1927" y="2667"/>
                  </a:lnTo>
                  <a:lnTo>
                    <a:pt x="2174" y="2544"/>
                  </a:lnTo>
                  <a:lnTo>
                    <a:pt x="2372" y="2371"/>
                  </a:lnTo>
                  <a:lnTo>
                    <a:pt x="2545" y="2173"/>
                  </a:lnTo>
                  <a:lnTo>
                    <a:pt x="2668" y="1926"/>
                  </a:lnTo>
                  <a:lnTo>
                    <a:pt x="2767" y="1679"/>
                  </a:lnTo>
                  <a:lnTo>
                    <a:pt x="2791" y="1383"/>
                  </a:lnTo>
                  <a:lnTo>
                    <a:pt x="2767" y="1111"/>
                  </a:lnTo>
                  <a:lnTo>
                    <a:pt x="2668" y="864"/>
                  </a:lnTo>
                  <a:lnTo>
                    <a:pt x="2545" y="617"/>
                  </a:lnTo>
                  <a:lnTo>
                    <a:pt x="2372" y="420"/>
                  </a:lnTo>
                  <a:lnTo>
                    <a:pt x="2174" y="247"/>
                  </a:lnTo>
                  <a:lnTo>
                    <a:pt x="1927" y="124"/>
                  </a:lnTo>
                  <a:lnTo>
                    <a:pt x="1680" y="25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8278950" y="-383600"/>
              <a:ext cx="69800" cy="69175"/>
            </a:xfrm>
            <a:custGeom>
              <a:rect b="b" l="l" r="r" t="t"/>
              <a:pathLst>
                <a:path extrusionOk="0" h="2767" w="2792">
                  <a:moveTo>
                    <a:pt x="1235" y="1"/>
                  </a:moveTo>
                  <a:lnTo>
                    <a:pt x="964" y="75"/>
                  </a:lnTo>
                  <a:lnTo>
                    <a:pt x="692" y="174"/>
                  </a:lnTo>
                  <a:lnTo>
                    <a:pt x="470" y="347"/>
                  </a:lnTo>
                  <a:lnTo>
                    <a:pt x="297" y="544"/>
                  </a:lnTo>
                  <a:lnTo>
                    <a:pt x="149" y="767"/>
                  </a:lnTo>
                  <a:lnTo>
                    <a:pt x="50" y="1013"/>
                  </a:lnTo>
                  <a:lnTo>
                    <a:pt x="1" y="1285"/>
                  </a:lnTo>
                  <a:lnTo>
                    <a:pt x="25" y="1557"/>
                  </a:lnTo>
                  <a:lnTo>
                    <a:pt x="75" y="1828"/>
                  </a:lnTo>
                  <a:lnTo>
                    <a:pt x="198" y="2075"/>
                  </a:lnTo>
                  <a:lnTo>
                    <a:pt x="346" y="2298"/>
                  </a:lnTo>
                  <a:lnTo>
                    <a:pt x="569" y="2495"/>
                  </a:lnTo>
                  <a:lnTo>
                    <a:pt x="791" y="2643"/>
                  </a:lnTo>
                  <a:lnTo>
                    <a:pt x="1038" y="2718"/>
                  </a:lnTo>
                  <a:lnTo>
                    <a:pt x="1309" y="2767"/>
                  </a:lnTo>
                  <a:lnTo>
                    <a:pt x="1556" y="2767"/>
                  </a:lnTo>
                  <a:lnTo>
                    <a:pt x="1828" y="2693"/>
                  </a:lnTo>
                  <a:lnTo>
                    <a:pt x="2100" y="2594"/>
                  </a:lnTo>
                  <a:lnTo>
                    <a:pt x="2322" y="2421"/>
                  </a:lnTo>
                  <a:lnTo>
                    <a:pt x="2495" y="2224"/>
                  </a:lnTo>
                  <a:lnTo>
                    <a:pt x="2643" y="2001"/>
                  </a:lnTo>
                  <a:lnTo>
                    <a:pt x="2742" y="1754"/>
                  </a:lnTo>
                  <a:lnTo>
                    <a:pt x="2791" y="1483"/>
                  </a:lnTo>
                  <a:lnTo>
                    <a:pt x="2767" y="1211"/>
                  </a:lnTo>
                  <a:lnTo>
                    <a:pt x="2717" y="939"/>
                  </a:lnTo>
                  <a:lnTo>
                    <a:pt x="2594" y="692"/>
                  </a:lnTo>
                  <a:lnTo>
                    <a:pt x="2445" y="470"/>
                  </a:lnTo>
                  <a:lnTo>
                    <a:pt x="2223" y="273"/>
                  </a:lnTo>
                  <a:lnTo>
                    <a:pt x="2001" y="124"/>
                  </a:lnTo>
                  <a:lnTo>
                    <a:pt x="1754" y="50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8938350" y="-763925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210" y="1"/>
                  </a:moveTo>
                  <a:lnTo>
                    <a:pt x="939" y="50"/>
                  </a:lnTo>
                  <a:lnTo>
                    <a:pt x="692" y="174"/>
                  </a:lnTo>
                  <a:lnTo>
                    <a:pt x="470" y="347"/>
                  </a:lnTo>
                  <a:lnTo>
                    <a:pt x="272" y="544"/>
                  </a:lnTo>
                  <a:lnTo>
                    <a:pt x="148" y="766"/>
                  </a:lnTo>
                  <a:lnTo>
                    <a:pt x="50" y="1013"/>
                  </a:lnTo>
                  <a:lnTo>
                    <a:pt x="0" y="1285"/>
                  </a:lnTo>
                  <a:lnTo>
                    <a:pt x="0" y="1557"/>
                  </a:lnTo>
                  <a:lnTo>
                    <a:pt x="74" y="1804"/>
                  </a:lnTo>
                  <a:lnTo>
                    <a:pt x="173" y="2075"/>
                  </a:lnTo>
                  <a:lnTo>
                    <a:pt x="346" y="2298"/>
                  </a:lnTo>
                  <a:lnTo>
                    <a:pt x="544" y="2471"/>
                  </a:lnTo>
                  <a:lnTo>
                    <a:pt x="766" y="2619"/>
                  </a:lnTo>
                  <a:lnTo>
                    <a:pt x="1038" y="2717"/>
                  </a:lnTo>
                  <a:lnTo>
                    <a:pt x="1285" y="2767"/>
                  </a:lnTo>
                  <a:lnTo>
                    <a:pt x="1556" y="2742"/>
                  </a:lnTo>
                  <a:lnTo>
                    <a:pt x="1828" y="2693"/>
                  </a:lnTo>
                  <a:lnTo>
                    <a:pt x="2075" y="2569"/>
                  </a:lnTo>
                  <a:lnTo>
                    <a:pt x="2297" y="2421"/>
                  </a:lnTo>
                  <a:lnTo>
                    <a:pt x="2495" y="2224"/>
                  </a:lnTo>
                  <a:lnTo>
                    <a:pt x="2643" y="1977"/>
                  </a:lnTo>
                  <a:lnTo>
                    <a:pt x="2717" y="1730"/>
                  </a:lnTo>
                  <a:lnTo>
                    <a:pt x="2766" y="1483"/>
                  </a:lnTo>
                  <a:lnTo>
                    <a:pt x="2766" y="1211"/>
                  </a:lnTo>
                  <a:lnTo>
                    <a:pt x="2692" y="939"/>
                  </a:lnTo>
                  <a:lnTo>
                    <a:pt x="2593" y="668"/>
                  </a:lnTo>
                  <a:lnTo>
                    <a:pt x="2421" y="445"/>
                  </a:lnTo>
                  <a:lnTo>
                    <a:pt x="2223" y="273"/>
                  </a:lnTo>
                  <a:lnTo>
                    <a:pt x="2001" y="124"/>
                  </a:lnTo>
                  <a:lnTo>
                    <a:pt x="1754" y="26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8940200" y="-382975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285" y="1"/>
                  </a:moveTo>
                  <a:lnTo>
                    <a:pt x="1013" y="50"/>
                  </a:lnTo>
                  <a:lnTo>
                    <a:pt x="766" y="124"/>
                  </a:lnTo>
                  <a:lnTo>
                    <a:pt x="544" y="272"/>
                  </a:lnTo>
                  <a:lnTo>
                    <a:pt x="346" y="470"/>
                  </a:lnTo>
                  <a:lnTo>
                    <a:pt x="173" y="692"/>
                  </a:lnTo>
                  <a:lnTo>
                    <a:pt x="50" y="939"/>
                  </a:lnTo>
                  <a:lnTo>
                    <a:pt x="0" y="1211"/>
                  </a:lnTo>
                  <a:lnTo>
                    <a:pt x="0" y="1482"/>
                  </a:lnTo>
                  <a:lnTo>
                    <a:pt x="25" y="1754"/>
                  </a:lnTo>
                  <a:lnTo>
                    <a:pt x="124" y="2001"/>
                  </a:lnTo>
                  <a:lnTo>
                    <a:pt x="272" y="2223"/>
                  </a:lnTo>
                  <a:lnTo>
                    <a:pt x="445" y="2421"/>
                  </a:lnTo>
                  <a:lnTo>
                    <a:pt x="692" y="2594"/>
                  </a:lnTo>
                  <a:lnTo>
                    <a:pt x="939" y="2693"/>
                  </a:lnTo>
                  <a:lnTo>
                    <a:pt x="1211" y="2767"/>
                  </a:lnTo>
                  <a:lnTo>
                    <a:pt x="1482" y="2767"/>
                  </a:lnTo>
                  <a:lnTo>
                    <a:pt x="1729" y="2717"/>
                  </a:lnTo>
                  <a:lnTo>
                    <a:pt x="1976" y="2643"/>
                  </a:lnTo>
                  <a:lnTo>
                    <a:pt x="2223" y="2495"/>
                  </a:lnTo>
                  <a:lnTo>
                    <a:pt x="2421" y="2297"/>
                  </a:lnTo>
                  <a:lnTo>
                    <a:pt x="2569" y="2075"/>
                  </a:lnTo>
                  <a:lnTo>
                    <a:pt x="2692" y="1828"/>
                  </a:lnTo>
                  <a:lnTo>
                    <a:pt x="2742" y="1556"/>
                  </a:lnTo>
                  <a:lnTo>
                    <a:pt x="2766" y="1285"/>
                  </a:lnTo>
                  <a:lnTo>
                    <a:pt x="2717" y="1013"/>
                  </a:lnTo>
                  <a:lnTo>
                    <a:pt x="2618" y="766"/>
                  </a:lnTo>
                  <a:lnTo>
                    <a:pt x="2470" y="544"/>
                  </a:lnTo>
                  <a:lnTo>
                    <a:pt x="2297" y="346"/>
                  </a:lnTo>
                  <a:lnTo>
                    <a:pt x="2075" y="173"/>
                  </a:lnTo>
                  <a:lnTo>
                    <a:pt x="1803" y="75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8280800" y="-763300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285" y="1"/>
                  </a:moveTo>
                  <a:lnTo>
                    <a:pt x="1013" y="25"/>
                  </a:lnTo>
                  <a:lnTo>
                    <a:pt x="766" y="124"/>
                  </a:lnTo>
                  <a:lnTo>
                    <a:pt x="544" y="272"/>
                  </a:lnTo>
                  <a:lnTo>
                    <a:pt x="346" y="445"/>
                  </a:lnTo>
                  <a:lnTo>
                    <a:pt x="173" y="692"/>
                  </a:lnTo>
                  <a:lnTo>
                    <a:pt x="75" y="939"/>
                  </a:lnTo>
                  <a:lnTo>
                    <a:pt x="1" y="1211"/>
                  </a:lnTo>
                  <a:lnTo>
                    <a:pt x="1" y="1482"/>
                  </a:lnTo>
                  <a:lnTo>
                    <a:pt x="50" y="1729"/>
                  </a:lnTo>
                  <a:lnTo>
                    <a:pt x="124" y="1976"/>
                  </a:lnTo>
                  <a:lnTo>
                    <a:pt x="272" y="2223"/>
                  </a:lnTo>
                  <a:lnTo>
                    <a:pt x="470" y="2421"/>
                  </a:lnTo>
                  <a:lnTo>
                    <a:pt x="692" y="2569"/>
                  </a:lnTo>
                  <a:lnTo>
                    <a:pt x="939" y="2692"/>
                  </a:lnTo>
                  <a:lnTo>
                    <a:pt x="1211" y="2742"/>
                  </a:lnTo>
                  <a:lnTo>
                    <a:pt x="1482" y="2767"/>
                  </a:lnTo>
                  <a:lnTo>
                    <a:pt x="1754" y="2717"/>
                  </a:lnTo>
                  <a:lnTo>
                    <a:pt x="2001" y="2618"/>
                  </a:lnTo>
                  <a:lnTo>
                    <a:pt x="2223" y="2470"/>
                  </a:lnTo>
                  <a:lnTo>
                    <a:pt x="2421" y="2297"/>
                  </a:lnTo>
                  <a:lnTo>
                    <a:pt x="2594" y="2075"/>
                  </a:lnTo>
                  <a:lnTo>
                    <a:pt x="2693" y="1803"/>
                  </a:lnTo>
                  <a:lnTo>
                    <a:pt x="2767" y="1556"/>
                  </a:lnTo>
                  <a:lnTo>
                    <a:pt x="2767" y="1285"/>
                  </a:lnTo>
                  <a:lnTo>
                    <a:pt x="2717" y="1013"/>
                  </a:lnTo>
                  <a:lnTo>
                    <a:pt x="2643" y="766"/>
                  </a:lnTo>
                  <a:lnTo>
                    <a:pt x="2495" y="544"/>
                  </a:lnTo>
                  <a:lnTo>
                    <a:pt x="2297" y="346"/>
                  </a:lnTo>
                  <a:lnTo>
                    <a:pt x="2075" y="173"/>
                  </a:lnTo>
                  <a:lnTo>
                    <a:pt x="1828" y="50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264125" y="-920750"/>
              <a:ext cx="761300" cy="760700"/>
            </a:xfrm>
            <a:custGeom>
              <a:rect b="b" l="l" r="r" t="t"/>
              <a:pathLst>
                <a:path extrusionOk="0" h="30428" w="30452">
                  <a:moveTo>
                    <a:pt x="15214" y="7262"/>
                  </a:moveTo>
                  <a:lnTo>
                    <a:pt x="15609" y="7286"/>
                  </a:lnTo>
                  <a:lnTo>
                    <a:pt x="15979" y="7311"/>
                  </a:lnTo>
                  <a:lnTo>
                    <a:pt x="16325" y="7336"/>
                  </a:lnTo>
                  <a:lnTo>
                    <a:pt x="16696" y="7410"/>
                  </a:lnTo>
                  <a:lnTo>
                    <a:pt x="17041" y="7484"/>
                  </a:lnTo>
                  <a:lnTo>
                    <a:pt x="17387" y="7558"/>
                  </a:lnTo>
                  <a:lnTo>
                    <a:pt x="17733" y="7682"/>
                  </a:lnTo>
                  <a:lnTo>
                    <a:pt x="18079" y="7805"/>
                  </a:lnTo>
                  <a:lnTo>
                    <a:pt x="18474" y="7978"/>
                  </a:lnTo>
                  <a:lnTo>
                    <a:pt x="18844" y="8151"/>
                  </a:lnTo>
                  <a:lnTo>
                    <a:pt x="19190" y="8348"/>
                  </a:lnTo>
                  <a:lnTo>
                    <a:pt x="19536" y="8546"/>
                  </a:lnTo>
                  <a:lnTo>
                    <a:pt x="19881" y="8768"/>
                  </a:lnTo>
                  <a:lnTo>
                    <a:pt x="20227" y="9040"/>
                  </a:lnTo>
                  <a:lnTo>
                    <a:pt x="20499" y="9287"/>
                  </a:lnTo>
                  <a:lnTo>
                    <a:pt x="20771" y="9509"/>
                  </a:lnTo>
                  <a:lnTo>
                    <a:pt x="21017" y="9781"/>
                  </a:lnTo>
                  <a:lnTo>
                    <a:pt x="21264" y="10052"/>
                  </a:lnTo>
                  <a:lnTo>
                    <a:pt x="21487" y="10324"/>
                  </a:lnTo>
                  <a:lnTo>
                    <a:pt x="21709" y="10620"/>
                  </a:lnTo>
                  <a:lnTo>
                    <a:pt x="21907" y="10917"/>
                  </a:lnTo>
                  <a:lnTo>
                    <a:pt x="22104" y="11213"/>
                  </a:lnTo>
                  <a:lnTo>
                    <a:pt x="22277" y="11534"/>
                  </a:lnTo>
                  <a:lnTo>
                    <a:pt x="22425" y="11855"/>
                  </a:lnTo>
                  <a:lnTo>
                    <a:pt x="22573" y="12201"/>
                  </a:lnTo>
                  <a:lnTo>
                    <a:pt x="22697" y="12522"/>
                  </a:lnTo>
                  <a:lnTo>
                    <a:pt x="22820" y="12893"/>
                  </a:lnTo>
                  <a:lnTo>
                    <a:pt x="22919" y="13238"/>
                  </a:lnTo>
                  <a:lnTo>
                    <a:pt x="22993" y="13609"/>
                  </a:lnTo>
                  <a:lnTo>
                    <a:pt x="23067" y="13979"/>
                  </a:lnTo>
                  <a:lnTo>
                    <a:pt x="23117" y="14325"/>
                  </a:lnTo>
                  <a:lnTo>
                    <a:pt x="23166" y="14769"/>
                  </a:lnTo>
                  <a:lnTo>
                    <a:pt x="23166" y="15214"/>
                  </a:lnTo>
                  <a:lnTo>
                    <a:pt x="23141" y="15881"/>
                  </a:lnTo>
                  <a:lnTo>
                    <a:pt x="23067" y="16474"/>
                  </a:lnTo>
                  <a:lnTo>
                    <a:pt x="22993" y="16844"/>
                  </a:lnTo>
                  <a:lnTo>
                    <a:pt x="22919" y="17190"/>
                  </a:lnTo>
                  <a:lnTo>
                    <a:pt x="22820" y="17560"/>
                  </a:lnTo>
                  <a:lnTo>
                    <a:pt x="22697" y="17906"/>
                  </a:lnTo>
                  <a:lnTo>
                    <a:pt x="22573" y="18252"/>
                  </a:lnTo>
                  <a:lnTo>
                    <a:pt x="22425" y="18573"/>
                  </a:lnTo>
                  <a:lnTo>
                    <a:pt x="22277" y="18894"/>
                  </a:lnTo>
                  <a:lnTo>
                    <a:pt x="22104" y="19215"/>
                  </a:lnTo>
                  <a:lnTo>
                    <a:pt x="21907" y="19536"/>
                  </a:lnTo>
                  <a:lnTo>
                    <a:pt x="21709" y="19832"/>
                  </a:lnTo>
                  <a:lnTo>
                    <a:pt x="21487" y="20104"/>
                  </a:lnTo>
                  <a:lnTo>
                    <a:pt x="21264" y="20400"/>
                  </a:lnTo>
                  <a:lnTo>
                    <a:pt x="21017" y="20647"/>
                  </a:lnTo>
                  <a:lnTo>
                    <a:pt x="20771" y="20919"/>
                  </a:lnTo>
                  <a:lnTo>
                    <a:pt x="20499" y="21166"/>
                  </a:lnTo>
                  <a:lnTo>
                    <a:pt x="20227" y="21388"/>
                  </a:lnTo>
                  <a:lnTo>
                    <a:pt x="19980" y="21586"/>
                  </a:lnTo>
                  <a:lnTo>
                    <a:pt x="19709" y="21783"/>
                  </a:lnTo>
                  <a:lnTo>
                    <a:pt x="19388" y="21981"/>
                  </a:lnTo>
                  <a:lnTo>
                    <a:pt x="19042" y="22178"/>
                  </a:lnTo>
                  <a:lnTo>
                    <a:pt x="18696" y="22351"/>
                  </a:lnTo>
                  <a:lnTo>
                    <a:pt x="18350" y="22524"/>
                  </a:lnTo>
                  <a:lnTo>
                    <a:pt x="18079" y="22648"/>
                  </a:lnTo>
                  <a:lnTo>
                    <a:pt x="17733" y="22746"/>
                  </a:lnTo>
                  <a:lnTo>
                    <a:pt x="17387" y="22870"/>
                  </a:lnTo>
                  <a:lnTo>
                    <a:pt x="17041" y="22944"/>
                  </a:lnTo>
                  <a:lnTo>
                    <a:pt x="16696" y="23018"/>
                  </a:lnTo>
                  <a:lnTo>
                    <a:pt x="16325" y="23092"/>
                  </a:lnTo>
                  <a:lnTo>
                    <a:pt x="15979" y="23117"/>
                  </a:lnTo>
                  <a:lnTo>
                    <a:pt x="15609" y="23166"/>
                  </a:lnTo>
                  <a:lnTo>
                    <a:pt x="14843" y="23166"/>
                  </a:lnTo>
                  <a:lnTo>
                    <a:pt x="14473" y="23117"/>
                  </a:lnTo>
                  <a:lnTo>
                    <a:pt x="14127" y="23092"/>
                  </a:lnTo>
                  <a:lnTo>
                    <a:pt x="13757" y="23018"/>
                  </a:lnTo>
                  <a:lnTo>
                    <a:pt x="13411" y="22944"/>
                  </a:lnTo>
                  <a:lnTo>
                    <a:pt x="13065" y="22870"/>
                  </a:lnTo>
                  <a:lnTo>
                    <a:pt x="12719" y="22746"/>
                  </a:lnTo>
                  <a:lnTo>
                    <a:pt x="12374" y="22648"/>
                  </a:lnTo>
                  <a:lnTo>
                    <a:pt x="12226" y="22574"/>
                  </a:lnTo>
                  <a:lnTo>
                    <a:pt x="11830" y="22401"/>
                  </a:lnTo>
                  <a:lnTo>
                    <a:pt x="11435" y="22203"/>
                  </a:lnTo>
                  <a:lnTo>
                    <a:pt x="11040" y="21981"/>
                  </a:lnTo>
                  <a:lnTo>
                    <a:pt x="10670" y="21734"/>
                  </a:lnTo>
                  <a:lnTo>
                    <a:pt x="10225" y="21388"/>
                  </a:lnTo>
                  <a:lnTo>
                    <a:pt x="9953" y="21166"/>
                  </a:lnTo>
                  <a:lnTo>
                    <a:pt x="9682" y="20919"/>
                  </a:lnTo>
                  <a:lnTo>
                    <a:pt x="9435" y="20647"/>
                  </a:lnTo>
                  <a:lnTo>
                    <a:pt x="9188" y="20400"/>
                  </a:lnTo>
                  <a:lnTo>
                    <a:pt x="8966" y="20104"/>
                  </a:lnTo>
                  <a:lnTo>
                    <a:pt x="8743" y="19832"/>
                  </a:lnTo>
                  <a:lnTo>
                    <a:pt x="8546" y="19536"/>
                  </a:lnTo>
                  <a:lnTo>
                    <a:pt x="8348" y="19215"/>
                  </a:lnTo>
                  <a:lnTo>
                    <a:pt x="8175" y="18894"/>
                  </a:lnTo>
                  <a:lnTo>
                    <a:pt x="8027" y="18573"/>
                  </a:lnTo>
                  <a:lnTo>
                    <a:pt x="7879" y="18252"/>
                  </a:lnTo>
                  <a:lnTo>
                    <a:pt x="7731" y="17906"/>
                  </a:lnTo>
                  <a:lnTo>
                    <a:pt x="7632" y="17560"/>
                  </a:lnTo>
                  <a:lnTo>
                    <a:pt x="7533" y="17190"/>
                  </a:lnTo>
                  <a:lnTo>
                    <a:pt x="7434" y="16844"/>
                  </a:lnTo>
                  <a:lnTo>
                    <a:pt x="7385" y="16474"/>
                  </a:lnTo>
                  <a:lnTo>
                    <a:pt x="7336" y="16103"/>
                  </a:lnTo>
                  <a:lnTo>
                    <a:pt x="7286" y="15659"/>
                  </a:lnTo>
                  <a:lnTo>
                    <a:pt x="7286" y="15214"/>
                  </a:lnTo>
                  <a:lnTo>
                    <a:pt x="7286" y="14868"/>
                  </a:lnTo>
                  <a:lnTo>
                    <a:pt x="7311" y="14523"/>
                  </a:lnTo>
                  <a:lnTo>
                    <a:pt x="7385" y="13979"/>
                  </a:lnTo>
                  <a:lnTo>
                    <a:pt x="7434" y="13609"/>
                  </a:lnTo>
                  <a:lnTo>
                    <a:pt x="7533" y="13238"/>
                  </a:lnTo>
                  <a:lnTo>
                    <a:pt x="7632" y="12893"/>
                  </a:lnTo>
                  <a:lnTo>
                    <a:pt x="7731" y="12522"/>
                  </a:lnTo>
                  <a:lnTo>
                    <a:pt x="7879" y="12201"/>
                  </a:lnTo>
                  <a:lnTo>
                    <a:pt x="8027" y="11855"/>
                  </a:lnTo>
                  <a:lnTo>
                    <a:pt x="8175" y="11534"/>
                  </a:lnTo>
                  <a:lnTo>
                    <a:pt x="8348" y="11213"/>
                  </a:lnTo>
                  <a:lnTo>
                    <a:pt x="8546" y="10917"/>
                  </a:lnTo>
                  <a:lnTo>
                    <a:pt x="8743" y="10620"/>
                  </a:lnTo>
                  <a:lnTo>
                    <a:pt x="8966" y="10324"/>
                  </a:lnTo>
                  <a:lnTo>
                    <a:pt x="9188" y="10052"/>
                  </a:lnTo>
                  <a:lnTo>
                    <a:pt x="9435" y="9781"/>
                  </a:lnTo>
                  <a:lnTo>
                    <a:pt x="9682" y="9509"/>
                  </a:lnTo>
                  <a:lnTo>
                    <a:pt x="9953" y="9287"/>
                  </a:lnTo>
                  <a:lnTo>
                    <a:pt x="10225" y="9040"/>
                  </a:lnTo>
                  <a:lnTo>
                    <a:pt x="10275" y="9015"/>
                  </a:lnTo>
                  <a:lnTo>
                    <a:pt x="10596" y="8768"/>
                  </a:lnTo>
                  <a:lnTo>
                    <a:pt x="10917" y="8546"/>
                  </a:lnTo>
                  <a:lnTo>
                    <a:pt x="11262" y="8324"/>
                  </a:lnTo>
                  <a:lnTo>
                    <a:pt x="11608" y="8151"/>
                  </a:lnTo>
                  <a:lnTo>
                    <a:pt x="11979" y="7953"/>
                  </a:lnTo>
                  <a:lnTo>
                    <a:pt x="12374" y="7805"/>
                  </a:lnTo>
                  <a:lnTo>
                    <a:pt x="12719" y="7682"/>
                  </a:lnTo>
                  <a:lnTo>
                    <a:pt x="13065" y="7558"/>
                  </a:lnTo>
                  <a:lnTo>
                    <a:pt x="13411" y="7484"/>
                  </a:lnTo>
                  <a:lnTo>
                    <a:pt x="13757" y="7410"/>
                  </a:lnTo>
                  <a:lnTo>
                    <a:pt x="14127" y="7336"/>
                  </a:lnTo>
                  <a:lnTo>
                    <a:pt x="14473" y="7311"/>
                  </a:lnTo>
                  <a:lnTo>
                    <a:pt x="14843" y="7286"/>
                  </a:lnTo>
                  <a:lnTo>
                    <a:pt x="15214" y="7262"/>
                  </a:lnTo>
                  <a:close/>
                  <a:moveTo>
                    <a:pt x="14621" y="1"/>
                  </a:moveTo>
                  <a:lnTo>
                    <a:pt x="14028" y="50"/>
                  </a:lnTo>
                  <a:lnTo>
                    <a:pt x="13436" y="100"/>
                  </a:lnTo>
                  <a:lnTo>
                    <a:pt x="12843" y="174"/>
                  </a:lnTo>
                  <a:lnTo>
                    <a:pt x="12374" y="248"/>
                  </a:lnTo>
                  <a:lnTo>
                    <a:pt x="11732" y="396"/>
                  </a:lnTo>
                  <a:lnTo>
                    <a:pt x="11114" y="569"/>
                  </a:lnTo>
                  <a:lnTo>
                    <a:pt x="10497" y="742"/>
                  </a:lnTo>
                  <a:lnTo>
                    <a:pt x="9879" y="964"/>
                  </a:lnTo>
                  <a:lnTo>
                    <a:pt x="9287" y="1186"/>
                  </a:lnTo>
                  <a:lnTo>
                    <a:pt x="8694" y="1458"/>
                  </a:lnTo>
                  <a:lnTo>
                    <a:pt x="8126" y="1754"/>
                  </a:lnTo>
                  <a:lnTo>
                    <a:pt x="7558" y="2051"/>
                  </a:lnTo>
                  <a:lnTo>
                    <a:pt x="7039" y="2397"/>
                  </a:lnTo>
                  <a:lnTo>
                    <a:pt x="6496" y="2742"/>
                  </a:lnTo>
                  <a:lnTo>
                    <a:pt x="6002" y="3113"/>
                  </a:lnTo>
                  <a:lnTo>
                    <a:pt x="5483" y="3508"/>
                  </a:lnTo>
                  <a:lnTo>
                    <a:pt x="5014" y="3928"/>
                  </a:lnTo>
                  <a:lnTo>
                    <a:pt x="4570" y="4348"/>
                  </a:lnTo>
                  <a:lnTo>
                    <a:pt x="4125" y="4817"/>
                  </a:lnTo>
                  <a:lnTo>
                    <a:pt x="3705" y="5286"/>
                  </a:lnTo>
                  <a:lnTo>
                    <a:pt x="3409" y="5607"/>
                  </a:lnTo>
                  <a:lnTo>
                    <a:pt x="3137" y="5953"/>
                  </a:lnTo>
                  <a:lnTo>
                    <a:pt x="2791" y="6447"/>
                  </a:lnTo>
                  <a:lnTo>
                    <a:pt x="2470" y="6916"/>
                  </a:lnTo>
                  <a:lnTo>
                    <a:pt x="2149" y="7435"/>
                  </a:lnTo>
                  <a:lnTo>
                    <a:pt x="1853" y="7929"/>
                  </a:lnTo>
                  <a:lnTo>
                    <a:pt x="1581" y="8472"/>
                  </a:lnTo>
                  <a:lnTo>
                    <a:pt x="1334" y="8990"/>
                  </a:lnTo>
                  <a:lnTo>
                    <a:pt x="1087" y="9558"/>
                  </a:lnTo>
                  <a:lnTo>
                    <a:pt x="890" y="10102"/>
                  </a:lnTo>
                  <a:lnTo>
                    <a:pt x="840" y="10201"/>
                  </a:lnTo>
                  <a:lnTo>
                    <a:pt x="643" y="10793"/>
                  </a:lnTo>
                  <a:lnTo>
                    <a:pt x="495" y="11411"/>
                  </a:lnTo>
                  <a:lnTo>
                    <a:pt x="347" y="12003"/>
                  </a:lnTo>
                  <a:lnTo>
                    <a:pt x="223" y="12646"/>
                  </a:lnTo>
                  <a:lnTo>
                    <a:pt x="124" y="13263"/>
                  </a:lnTo>
                  <a:lnTo>
                    <a:pt x="50" y="13905"/>
                  </a:lnTo>
                  <a:lnTo>
                    <a:pt x="25" y="14572"/>
                  </a:lnTo>
                  <a:lnTo>
                    <a:pt x="1" y="15214"/>
                  </a:lnTo>
                  <a:lnTo>
                    <a:pt x="25" y="15881"/>
                  </a:lnTo>
                  <a:lnTo>
                    <a:pt x="50" y="16523"/>
                  </a:lnTo>
                  <a:lnTo>
                    <a:pt x="124" y="17165"/>
                  </a:lnTo>
                  <a:lnTo>
                    <a:pt x="223" y="17807"/>
                  </a:lnTo>
                  <a:lnTo>
                    <a:pt x="347" y="18425"/>
                  </a:lnTo>
                  <a:lnTo>
                    <a:pt x="495" y="19042"/>
                  </a:lnTo>
                  <a:lnTo>
                    <a:pt x="643" y="19635"/>
                  </a:lnTo>
                  <a:lnTo>
                    <a:pt x="840" y="20227"/>
                  </a:lnTo>
                  <a:lnTo>
                    <a:pt x="1087" y="20894"/>
                  </a:lnTo>
                  <a:lnTo>
                    <a:pt x="1359" y="21536"/>
                  </a:lnTo>
                  <a:lnTo>
                    <a:pt x="1730" y="22253"/>
                  </a:lnTo>
                  <a:lnTo>
                    <a:pt x="2125" y="22969"/>
                  </a:lnTo>
                  <a:lnTo>
                    <a:pt x="2545" y="23660"/>
                  </a:lnTo>
                  <a:lnTo>
                    <a:pt x="3014" y="24302"/>
                  </a:lnTo>
                  <a:lnTo>
                    <a:pt x="3360" y="24747"/>
                  </a:lnTo>
                  <a:lnTo>
                    <a:pt x="3705" y="25167"/>
                  </a:lnTo>
                  <a:lnTo>
                    <a:pt x="4125" y="25636"/>
                  </a:lnTo>
                  <a:lnTo>
                    <a:pt x="4570" y="26080"/>
                  </a:lnTo>
                  <a:lnTo>
                    <a:pt x="5014" y="26500"/>
                  </a:lnTo>
                  <a:lnTo>
                    <a:pt x="5483" y="26920"/>
                  </a:lnTo>
                  <a:lnTo>
                    <a:pt x="6002" y="27315"/>
                  </a:lnTo>
                  <a:lnTo>
                    <a:pt x="6496" y="27686"/>
                  </a:lnTo>
                  <a:lnTo>
                    <a:pt x="7039" y="28056"/>
                  </a:lnTo>
                  <a:lnTo>
                    <a:pt x="7558" y="28377"/>
                  </a:lnTo>
                  <a:lnTo>
                    <a:pt x="8126" y="28698"/>
                  </a:lnTo>
                  <a:lnTo>
                    <a:pt x="8694" y="28970"/>
                  </a:lnTo>
                  <a:lnTo>
                    <a:pt x="9287" y="29242"/>
                  </a:lnTo>
                  <a:lnTo>
                    <a:pt x="9879" y="29464"/>
                  </a:lnTo>
                  <a:lnTo>
                    <a:pt x="10497" y="29686"/>
                  </a:lnTo>
                  <a:lnTo>
                    <a:pt x="11114" y="29884"/>
                  </a:lnTo>
                  <a:lnTo>
                    <a:pt x="11732" y="30032"/>
                  </a:lnTo>
                  <a:lnTo>
                    <a:pt x="12374" y="30180"/>
                  </a:lnTo>
                  <a:lnTo>
                    <a:pt x="13263" y="30304"/>
                  </a:lnTo>
                  <a:lnTo>
                    <a:pt x="13757" y="30378"/>
                  </a:lnTo>
                  <a:lnTo>
                    <a:pt x="14226" y="30402"/>
                  </a:lnTo>
                  <a:lnTo>
                    <a:pt x="14720" y="30427"/>
                  </a:lnTo>
                  <a:lnTo>
                    <a:pt x="15831" y="30427"/>
                  </a:lnTo>
                  <a:lnTo>
                    <a:pt x="16424" y="30402"/>
                  </a:lnTo>
                  <a:lnTo>
                    <a:pt x="17017" y="30328"/>
                  </a:lnTo>
                  <a:lnTo>
                    <a:pt x="17609" y="30254"/>
                  </a:lnTo>
                  <a:lnTo>
                    <a:pt x="18079" y="30180"/>
                  </a:lnTo>
                  <a:lnTo>
                    <a:pt x="18721" y="30032"/>
                  </a:lnTo>
                  <a:lnTo>
                    <a:pt x="19338" y="29884"/>
                  </a:lnTo>
                  <a:lnTo>
                    <a:pt x="19956" y="29686"/>
                  </a:lnTo>
                  <a:lnTo>
                    <a:pt x="20573" y="29464"/>
                  </a:lnTo>
                  <a:lnTo>
                    <a:pt x="21166" y="29242"/>
                  </a:lnTo>
                  <a:lnTo>
                    <a:pt x="21758" y="28970"/>
                  </a:lnTo>
                  <a:lnTo>
                    <a:pt x="22326" y="28698"/>
                  </a:lnTo>
                  <a:lnTo>
                    <a:pt x="22870" y="28377"/>
                  </a:lnTo>
                  <a:lnTo>
                    <a:pt x="23413" y="28056"/>
                  </a:lnTo>
                  <a:lnTo>
                    <a:pt x="23956" y="27686"/>
                  </a:lnTo>
                  <a:lnTo>
                    <a:pt x="24450" y="27315"/>
                  </a:lnTo>
                  <a:lnTo>
                    <a:pt x="24944" y="26920"/>
                  </a:lnTo>
                  <a:lnTo>
                    <a:pt x="25438" y="26525"/>
                  </a:lnTo>
                  <a:lnTo>
                    <a:pt x="25883" y="26080"/>
                  </a:lnTo>
                  <a:lnTo>
                    <a:pt x="26327" y="25636"/>
                  </a:lnTo>
                  <a:lnTo>
                    <a:pt x="26747" y="25167"/>
                  </a:lnTo>
                  <a:lnTo>
                    <a:pt x="27315" y="24475"/>
                  </a:lnTo>
                  <a:lnTo>
                    <a:pt x="27611" y="24080"/>
                  </a:lnTo>
                  <a:lnTo>
                    <a:pt x="27883" y="23660"/>
                  </a:lnTo>
                  <a:lnTo>
                    <a:pt x="28155" y="23265"/>
                  </a:lnTo>
                  <a:lnTo>
                    <a:pt x="28402" y="22821"/>
                  </a:lnTo>
                  <a:lnTo>
                    <a:pt x="28649" y="22401"/>
                  </a:lnTo>
                  <a:lnTo>
                    <a:pt x="28871" y="21956"/>
                  </a:lnTo>
                  <a:lnTo>
                    <a:pt x="29093" y="21487"/>
                  </a:lnTo>
                  <a:lnTo>
                    <a:pt x="29291" y="21042"/>
                  </a:lnTo>
                  <a:lnTo>
                    <a:pt x="29439" y="20647"/>
                  </a:lnTo>
                  <a:lnTo>
                    <a:pt x="29587" y="20227"/>
                  </a:lnTo>
                  <a:lnTo>
                    <a:pt x="29785" y="19635"/>
                  </a:lnTo>
                  <a:lnTo>
                    <a:pt x="29958" y="19042"/>
                  </a:lnTo>
                  <a:lnTo>
                    <a:pt x="30106" y="18425"/>
                  </a:lnTo>
                  <a:lnTo>
                    <a:pt x="30229" y="17807"/>
                  </a:lnTo>
                  <a:lnTo>
                    <a:pt x="30328" y="17165"/>
                  </a:lnTo>
                  <a:lnTo>
                    <a:pt x="30402" y="16523"/>
                  </a:lnTo>
                  <a:lnTo>
                    <a:pt x="30427" y="15881"/>
                  </a:lnTo>
                  <a:lnTo>
                    <a:pt x="30452" y="15214"/>
                  </a:lnTo>
                  <a:lnTo>
                    <a:pt x="30427" y="14572"/>
                  </a:lnTo>
                  <a:lnTo>
                    <a:pt x="30402" y="13905"/>
                  </a:lnTo>
                  <a:lnTo>
                    <a:pt x="30328" y="13263"/>
                  </a:lnTo>
                  <a:lnTo>
                    <a:pt x="30229" y="12646"/>
                  </a:lnTo>
                  <a:lnTo>
                    <a:pt x="30106" y="12003"/>
                  </a:lnTo>
                  <a:lnTo>
                    <a:pt x="29958" y="11411"/>
                  </a:lnTo>
                  <a:lnTo>
                    <a:pt x="29785" y="10793"/>
                  </a:lnTo>
                  <a:lnTo>
                    <a:pt x="29587" y="10201"/>
                  </a:lnTo>
                  <a:lnTo>
                    <a:pt x="29488" y="9880"/>
                  </a:lnTo>
                  <a:lnTo>
                    <a:pt x="29241" y="9237"/>
                  </a:lnTo>
                  <a:lnTo>
                    <a:pt x="28945" y="8620"/>
                  </a:lnTo>
                  <a:lnTo>
                    <a:pt x="28649" y="8027"/>
                  </a:lnTo>
                  <a:lnTo>
                    <a:pt x="28328" y="7435"/>
                  </a:lnTo>
                  <a:lnTo>
                    <a:pt x="27957" y="6867"/>
                  </a:lnTo>
                  <a:lnTo>
                    <a:pt x="27587" y="6323"/>
                  </a:lnTo>
                  <a:lnTo>
                    <a:pt x="27167" y="5780"/>
                  </a:lnTo>
                  <a:lnTo>
                    <a:pt x="26747" y="5286"/>
                  </a:lnTo>
                  <a:lnTo>
                    <a:pt x="26624" y="5138"/>
                  </a:lnTo>
                  <a:lnTo>
                    <a:pt x="26204" y="4693"/>
                  </a:lnTo>
                  <a:lnTo>
                    <a:pt x="25784" y="4249"/>
                  </a:lnTo>
                  <a:lnTo>
                    <a:pt x="25315" y="3829"/>
                  </a:lnTo>
                  <a:lnTo>
                    <a:pt x="24845" y="3409"/>
                  </a:lnTo>
                  <a:lnTo>
                    <a:pt x="24351" y="3039"/>
                  </a:lnTo>
                  <a:lnTo>
                    <a:pt x="23858" y="2668"/>
                  </a:lnTo>
                  <a:lnTo>
                    <a:pt x="23339" y="2322"/>
                  </a:lnTo>
                  <a:lnTo>
                    <a:pt x="22796" y="2001"/>
                  </a:lnTo>
                  <a:lnTo>
                    <a:pt x="22252" y="1705"/>
                  </a:lnTo>
                  <a:lnTo>
                    <a:pt x="21684" y="1433"/>
                  </a:lnTo>
                  <a:lnTo>
                    <a:pt x="21116" y="1186"/>
                  </a:lnTo>
                  <a:lnTo>
                    <a:pt x="20524" y="939"/>
                  </a:lnTo>
                  <a:lnTo>
                    <a:pt x="19931" y="742"/>
                  </a:lnTo>
                  <a:lnTo>
                    <a:pt x="19313" y="544"/>
                  </a:lnTo>
                  <a:lnTo>
                    <a:pt x="18696" y="396"/>
                  </a:lnTo>
                  <a:lnTo>
                    <a:pt x="18079" y="248"/>
                  </a:lnTo>
                  <a:lnTo>
                    <a:pt x="17264" y="124"/>
                  </a:lnTo>
                  <a:lnTo>
                    <a:pt x="16770" y="75"/>
                  </a:lnTo>
                  <a:lnTo>
                    <a:pt x="16251" y="26"/>
                  </a:lnTo>
                  <a:lnTo>
                    <a:pt x="15732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30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8285125" y="-788600"/>
              <a:ext cx="234650" cy="217350"/>
            </a:xfrm>
            <a:custGeom>
              <a:rect b="b" l="l" r="r" t="t"/>
              <a:pathLst>
                <a:path extrusionOk="0" h="8694" w="9386">
                  <a:moveTo>
                    <a:pt x="2865" y="0"/>
                  </a:moveTo>
                  <a:lnTo>
                    <a:pt x="2569" y="321"/>
                  </a:lnTo>
                  <a:lnTo>
                    <a:pt x="2297" y="667"/>
                  </a:lnTo>
                  <a:lnTo>
                    <a:pt x="1951" y="1161"/>
                  </a:lnTo>
                  <a:lnTo>
                    <a:pt x="1630" y="1630"/>
                  </a:lnTo>
                  <a:lnTo>
                    <a:pt x="1309" y="2149"/>
                  </a:lnTo>
                  <a:lnTo>
                    <a:pt x="1013" y="2643"/>
                  </a:lnTo>
                  <a:lnTo>
                    <a:pt x="741" y="3186"/>
                  </a:lnTo>
                  <a:lnTo>
                    <a:pt x="494" y="3704"/>
                  </a:lnTo>
                  <a:lnTo>
                    <a:pt x="247" y="4272"/>
                  </a:lnTo>
                  <a:lnTo>
                    <a:pt x="50" y="4816"/>
                  </a:lnTo>
                  <a:lnTo>
                    <a:pt x="0" y="4915"/>
                  </a:lnTo>
                  <a:lnTo>
                    <a:pt x="1408" y="5730"/>
                  </a:lnTo>
                  <a:lnTo>
                    <a:pt x="3680" y="7039"/>
                  </a:lnTo>
                  <a:lnTo>
                    <a:pt x="6545" y="8693"/>
                  </a:lnTo>
                  <a:lnTo>
                    <a:pt x="6594" y="8323"/>
                  </a:lnTo>
                  <a:lnTo>
                    <a:pt x="6693" y="7952"/>
                  </a:lnTo>
                  <a:lnTo>
                    <a:pt x="6792" y="7607"/>
                  </a:lnTo>
                  <a:lnTo>
                    <a:pt x="6891" y="7236"/>
                  </a:lnTo>
                  <a:lnTo>
                    <a:pt x="7039" y="6915"/>
                  </a:lnTo>
                  <a:lnTo>
                    <a:pt x="7187" y="6569"/>
                  </a:lnTo>
                  <a:lnTo>
                    <a:pt x="7335" y="6248"/>
                  </a:lnTo>
                  <a:lnTo>
                    <a:pt x="7508" y="5927"/>
                  </a:lnTo>
                  <a:lnTo>
                    <a:pt x="7706" y="5631"/>
                  </a:lnTo>
                  <a:lnTo>
                    <a:pt x="7903" y="5334"/>
                  </a:lnTo>
                  <a:lnTo>
                    <a:pt x="8126" y="5038"/>
                  </a:lnTo>
                  <a:lnTo>
                    <a:pt x="8348" y="4766"/>
                  </a:lnTo>
                  <a:lnTo>
                    <a:pt x="8595" y="4495"/>
                  </a:lnTo>
                  <a:lnTo>
                    <a:pt x="8842" y="4223"/>
                  </a:lnTo>
                  <a:lnTo>
                    <a:pt x="9113" y="4001"/>
                  </a:lnTo>
                  <a:lnTo>
                    <a:pt x="9385" y="3754"/>
                  </a:lnTo>
                  <a:lnTo>
                    <a:pt x="7953" y="2939"/>
                  </a:lnTo>
                  <a:lnTo>
                    <a:pt x="4964" y="1210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8285125" y="-508925"/>
              <a:ext cx="234650" cy="217350"/>
            </a:xfrm>
            <a:custGeom>
              <a:rect b="b" l="l" r="r" t="t"/>
              <a:pathLst>
                <a:path extrusionOk="0" h="8694" w="9386">
                  <a:moveTo>
                    <a:pt x="6545" y="1"/>
                  </a:moveTo>
                  <a:lnTo>
                    <a:pt x="0" y="3754"/>
                  </a:lnTo>
                  <a:lnTo>
                    <a:pt x="272" y="4446"/>
                  </a:lnTo>
                  <a:lnTo>
                    <a:pt x="544" y="5088"/>
                  </a:lnTo>
                  <a:lnTo>
                    <a:pt x="865" y="5730"/>
                  </a:lnTo>
                  <a:lnTo>
                    <a:pt x="1211" y="6372"/>
                  </a:lnTo>
                  <a:lnTo>
                    <a:pt x="1581" y="6965"/>
                  </a:lnTo>
                  <a:lnTo>
                    <a:pt x="1976" y="7558"/>
                  </a:lnTo>
                  <a:lnTo>
                    <a:pt x="2396" y="8126"/>
                  </a:lnTo>
                  <a:lnTo>
                    <a:pt x="2865" y="8694"/>
                  </a:lnTo>
                  <a:lnTo>
                    <a:pt x="9385" y="4915"/>
                  </a:lnTo>
                  <a:lnTo>
                    <a:pt x="9113" y="4693"/>
                  </a:lnTo>
                  <a:lnTo>
                    <a:pt x="8842" y="4446"/>
                  </a:lnTo>
                  <a:lnTo>
                    <a:pt x="8595" y="4174"/>
                  </a:lnTo>
                  <a:lnTo>
                    <a:pt x="8348" y="3927"/>
                  </a:lnTo>
                  <a:lnTo>
                    <a:pt x="8126" y="3631"/>
                  </a:lnTo>
                  <a:lnTo>
                    <a:pt x="7903" y="3359"/>
                  </a:lnTo>
                  <a:lnTo>
                    <a:pt x="7706" y="3063"/>
                  </a:lnTo>
                  <a:lnTo>
                    <a:pt x="7508" y="2742"/>
                  </a:lnTo>
                  <a:lnTo>
                    <a:pt x="7335" y="2421"/>
                  </a:lnTo>
                  <a:lnTo>
                    <a:pt x="7187" y="2100"/>
                  </a:lnTo>
                  <a:lnTo>
                    <a:pt x="7039" y="1779"/>
                  </a:lnTo>
                  <a:lnTo>
                    <a:pt x="6891" y="1433"/>
                  </a:lnTo>
                  <a:lnTo>
                    <a:pt x="6792" y="1087"/>
                  </a:lnTo>
                  <a:lnTo>
                    <a:pt x="6693" y="717"/>
                  </a:lnTo>
                  <a:lnTo>
                    <a:pt x="6594" y="371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8573450" y="-920750"/>
              <a:ext cx="142650" cy="195150"/>
            </a:xfrm>
            <a:custGeom>
              <a:rect b="b" l="l" r="r" t="t"/>
              <a:pathLst>
                <a:path extrusionOk="0" h="7806" w="5706">
                  <a:moveTo>
                    <a:pt x="2248" y="1"/>
                  </a:moveTo>
                  <a:lnTo>
                    <a:pt x="1655" y="50"/>
                  </a:lnTo>
                  <a:lnTo>
                    <a:pt x="1063" y="100"/>
                  </a:lnTo>
                  <a:lnTo>
                    <a:pt x="470" y="174"/>
                  </a:lnTo>
                  <a:lnTo>
                    <a:pt x="1" y="248"/>
                  </a:lnTo>
                  <a:lnTo>
                    <a:pt x="1" y="7805"/>
                  </a:lnTo>
                  <a:lnTo>
                    <a:pt x="346" y="7682"/>
                  </a:lnTo>
                  <a:lnTo>
                    <a:pt x="692" y="7558"/>
                  </a:lnTo>
                  <a:lnTo>
                    <a:pt x="1038" y="7484"/>
                  </a:lnTo>
                  <a:lnTo>
                    <a:pt x="1384" y="7410"/>
                  </a:lnTo>
                  <a:lnTo>
                    <a:pt x="1754" y="7336"/>
                  </a:lnTo>
                  <a:lnTo>
                    <a:pt x="2100" y="7311"/>
                  </a:lnTo>
                  <a:lnTo>
                    <a:pt x="2470" y="7286"/>
                  </a:lnTo>
                  <a:lnTo>
                    <a:pt x="2841" y="7262"/>
                  </a:lnTo>
                  <a:lnTo>
                    <a:pt x="3236" y="7286"/>
                  </a:lnTo>
                  <a:lnTo>
                    <a:pt x="3606" y="7311"/>
                  </a:lnTo>
                  <a:lnTo>
                    <a:pt x="3952" y="7336"/>
                  </a:lnTo>
                  <a:lnTo>
                    <a:pt x="4323" y="7410"/>
                  </a:lnTo>
                  <a:lnTo>
                    <a:pt x="4668" y="7484"/>
                  </a:lnTo>
                  <a:lnTo>
                    <a:pt x="5014" y="7558"/>
                  </a:lnTo>
                  <a:lnTo>
                    <a:pt x="5360" y="7682"/>
                  </a:lnTo>
                  <a:lnTo>
                    <a:pt x="5706" y="7805"/>
                  </a:lnTo>
                  <a:lnTo>
                    <a:pt x="5706" y="248"/>
                  </a:lnTo>
                  <a:lnTo>
                    <a:pt x="4891" y="124"/>
                  </a:lnTo>
                  <a:lnTo>
                    <a:pt x="4397" y="75"/>
                  </a:lnTo>
                  <a:lnTo>
                    <a:pt x="3878" y="26"/>
                  </a:lnTo>
                  <a:lnTo>
                    <a:pt x="335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8573450" y="-354575"/>
              <a:ext cx="142650" cy="194525"/>
            </a:xfrm>
            <a:custGeom>
              <a:rect b="b" l="l" r="r" t="t"/>
              <a:pathLst>
                <a:path extrusionOk="0" h="7781" w="5706">
                  <a:moveTo>
                    <a:pt x="1" y="1"/>
                  </a:moveTo>
                  <a:lnTo>
                    <a:pt x="1" y="7533"/>
                  </a:lnTo>
                  <a:lnTo>
                    <a:pt x="692" y="7632"/>
                  </a:lnTo>
                  <a:lnTo>
                    <a:pt x="1408" y="7731"/>
                  </a:lnTo>
                  <a:lnTo>
                    <a:pt x="2125" y="7780"/>
                  </a:lnTo>
                  <a:lnTo>
                    <a:pt x="3582" y="7780"/>
                  </a:lnTo>
                  <a:lnTo>
                    <a:pt x="4298" y="7731"/>
                  </a:lnTo>
                  <a:lnTo>
                    <a:pt x="4989" y="7632"/>
                  </a:lnTo>
                  <a:lnTo>
                    <a:pt x="5706" y="7533"/>
                  </a:lnTo>
                  <a:lnTo>
                    <a:pt x="5706" y="1"/>
                  </a:lnTo>
                  <a:lnTo>
                    <a:pt x="5360" y="99"/>
                  </a:lnTo>
                  <a:lnTo>
                    <a:pt x="5014" y="223"/>
                  </a:lnTo>
                  <a:lnTo>
                    <a:pt x="4668" y="297"/>
                  </a:lnTo>
                  <a:lnTo>
                    <a:pt x="4323" y="371"/>
                  </a:lnTo>
                  <a:lnTo>
                    <a:pt x="3952" y="445"/>
                  </a:lnTo>
                  <a:lnTo>
                    <a:pt x="3606" y="470"/>
                  </a:lnTo>
                  <a:lnTo>
                    <a:pt x="3236" y="519"/>
                  </a:lnTo>
                  <a:lnTo>
                    <a:pt x="2470" y="519"/>
                  </a:lnTo>
                  <a:lnTo>
                    <a:pt x="2100" y="470"/>
                  </a:lnTo>
                  <a:lnTo>
                    <a:pt x="1754" y="445"/>
                  </a:lnTo>
                  <a:lnTo>
                    <a:pt x="1384" y="371"/>
                  </a:lnTo>
                  <a:lnTo>
                    <a:pt x="1038" y="297"/>
                  </a:lnTo>
                  <a:lnTo>
                    <a:pt x="692" y="223"/>
                  </a:lnTo>
                  <a:lnTo>
                    <a:pt x="346" y="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8769800" y="-508925"/>
              <a:ext cx="234025" cy="217350"/>
            </a:xfrm>
            <a:custGeom>
              <a:rect b="b" l="l" r="r" t="t"/>
              <a:pathLst>
                <a:path extrusionOk="0" h="8694" w="9361">
                  <a:moveTo>
                    <a:pt x="2840" y="1"/>
                  </a:moveTo>
                  <a:lnTo>
                    <a:pt x="2766" y="371"/>
                  </a:lnTo>
                  <a:lnTo>
                    <a:pt x="2692" y="717"/>
                  </a:lnTo>
                  <a:lnTo>
                    <a:pt x="2593" y="1087"/>
                  </a:lnTo>
                  <a:lnTo>
                    <a:pt x="2470" y="1433"/>
                  </a:lnTo>
                  <a:lnTo>
                    <a:pt x="2346" y="1779"/>
                  </a:lnTo>
                  <a:lnTo>
                    <a:pt x="2198" y="2100"/>
                  </a:lnTo>
                  <a:lnTo>
                    <a:pt x="2050" y="2421"/>
                  </a:lnTo>
                  <a:lnTo>
                    <a:pt x="1877" y="2742"/>
                  </a:lnTo>
                  <a:lnTo>
                    <a:pt x="1680" y="3063"/>
                  </a:lnTo>
                  <a:lnTo>
                    <a:pt x="1482" y="3359"/>
                  </a:lnTo>
                  <a:lnTo>
                    <a:pt x="1260" y="3631"/>
                  </a:lnTo>
                  <a:lnTo>
                    <a:pt x="1037" y="3927"/>
                  </a:lnTo>
                  <a:lnTo>
                    <a:pt x="790" y="4174"/>
                  </a:lnTo>
                  <a:lnTo>
                    <a:pt x="544" y="4446"/>
                  </a:lnTo>
                  <a:lnTo>
                    <a:pt x="272" y="4693"/>
                  </a:lnTo>
                  <a:lnTo>
                    <a:pt x="0" y="4915"/>
                  </a:lnTo>
                  <a:lnTo>
                    <a:pt x="6520" y="8694"/>
                  </a:lnTo>
                  <a:lnTo>
                    <a:pt x="6965" y="8126"/>
                  </a:lnTo>
                  <a:lnTo>
                    <a:pt x="7409" y="7558"/>
                  </a:lnTo>
                  <a:lnTo>
                    <a:pt x="7804" y="6990"/>
                  </a:lnTo>
                  <a:lnTo>
                    <a:pt x="8175" y="6372"/>
                  </a:lnTo>
                  <a:lnTo>
                    <a:pt x="8520" y="5755"/>
                  </a:lnTo>
                  <a:lnTo>
                    <a:pt x="8842" y="5088"/>
                  </a:lnTo>
                  <a:lnTo>
                    <a:pt x="9113" y="4446"/>
                  </a:lnTo>
                  <a:lnTo>
                    <a:pt x="9360" y="3754"/>
                  </a:lnTo>
                  <a:lnTo>
                    <a:pt x="284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8769800" y="-788600"/>
              <a:ext cx="234025" cy="217350"/>
            </a:xfrm>
            <a:custGeom>
              <a:rect b="b" l="l" r="r" t="t"/>
              <a:pathLst>
                <a:path extrusionOk="0" h="8694" w="9361">
                  <a:moveTo>
                    <a:pt x="6520" y="0"/>
                  </a:moveTo>
                  <a:lnTo>
                    <a:pt x="6471" y="25"/>
                  </a:lnTo>
                  <a:lnTo>
                    <a:pt x="4742" y="1013"/>
                  </a:lnTo>
                  <a:lnTo>
                    <a:pt x="2248" y="2470"/>
                  </a:lnTo>
                  <a:lnTo>
                    <a:pt x="0" y="3754"/>
                  </a:lnTo>
                  <a:lnTo>
                    <a:pt x="272" y="4001"/>
                  </a:lnTo>
                  <a:lnTo>
                    <a:pt x="544" y="4223"/>
                  </a:lnTo>
                  <a:lnTo>
                    <a:pt x="790" y="4495"/>
                  </a:lnTo>
                  <a:lnTo>
                    <a:pt x="1037" y="4766"/>
                  </a:lnTo>
                  <a:lnTo>
                    <a:pt x="1260" y="5038"/>
                  </a:lnTo>
                  <a:lnTo>
                    <a:pt x="1482" y="5334"/>
                  </a:lnTo>
                  <a:lnTo>
                    <a:pt x="1680" y="5631"/>
                  </a:lnTo>
                  <a:lnTo>
                    <a:pt x="1877" y="5927"/>
                  </a:lnTo>
                  <a:lnTo>
                    <a:pt x="2050" y="6248"/>
                  </a:lnTo>
                  <a:lnTo>
                    <a:pt x="2198" y="6569"/>
                  </a:lnTo>
                  <a:lnTo>
                    <a:pt x="2346" y="6915"/>
                  </a:lnTo>
                  <a:lnTo>
                    <a:pt x="2470" y="7236"/>
                  </a:lnTo>
                  <a:lnTo>
                    <a:pt x="2593" y="7607"/>
                  </a:lnTo>
                  <a:lnTo>
                    <a:pt x="2692" y="7952"/>
                  </a:lnTo>
                  <a:lnTo>
                    <a:pt x="2766" y="8323"/>
                  </a:lnTo>
                  <a:lnTo>
                    <a:pt x="2840" y="8693"/>
                  </a:lnTo>
                  <a:lnTo>
                    <a:pt x="4816" y="7557"/>
                  </a:lnTo>
                  <a:lnTo>
                    <a:pt x="7360" y="6075"/>
                  </a:lnTo>
                  <a:lnTo>
                    <a:pt x="9360" y="4915"/>
                  </a:lnTo>
                  <a:lnTo>
                    <a:pt x="9261" y="4594"/>
                  </a:lnTo>
                  <a:lnTo>
                    <a:pt x="9014" y="3951"/>
                  </a:lnTo>
                  <a:lnTo>
                    <a:pt x="8718" y="3334"/>
                  </a:lnTo>
                  <a:lnTo>
                    <a:pt x="8422" y="2741"/>
                  </a:lnTo>
                  <a:lnTo>
                    <a:pt x="8101" y="2149"/>
                  </a:lnTo>
                  <a:lnTo>
                    <a:pt x="7730" y="1581"/>
                  </a:lnTo>
                  <a:lnTo>
                    <a:pt x="7360" y="1037"/>
                  </a:lnTo>
                  <a:lnTo>
                    <a:pt x="6940" y="494"/>
                  </a:lnTo>
                  <a:lnTo>
                    <a:pt x="65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" name="Google Shape;175;p7"/>
          <p:cNvGrpSpPr/>
          <p:nvPr/>
        </p:nvGrpSpPr>
        <p:grpSpPr>
          <a:xfrm flipH="1" rot="2325870">
            <a:off x="291033" y="699606"/>
            <a:ext cx="340073" cy="353123"/>
            <a:chOff x="-489340" y="-2627756"/>
            <a:chExt cx="340085" cy="353135"/>
          </a:xfrm>
        </p:grpSpPr>
        <p:sp>
          <p:nvSpPr>
            <p:cNvPr id="176" name="Google Shape;176;p7"/>
            <p:cNvSpPr/>
            <p:nvPr/>
          </p:nvSpPr>
          <p:spPr>
            <a:xfrm>
              <a:off x="-489340" y="-2601581"/>
              <a:ext cx="326997" cy="326959"/>
            </a:xfrm>
            <a:custGeom>
              <a:rect b="b" l="l" r="r" t="t"/>
              <a:pathLst>
                <a:path extrusionOk="0" h="8644" w="8645">
                  <a:moveTo>
                    <a:pt x="4471" y="2396"/>
                  </a:moveTo>
                  <a:lnTo>
                    <a:pt x="4644" y="2420"/>
                  </a:lnTo>
                  <a:lnTo>
                    <a:pt x="4841" y="2470"/>
                  </a:lnTo>
                  <a:lnTo>
                    <a:pt x="5014" y="2519"/>
                  </a:lnTo>
                  <a:lnTo>
                    <a:pt x="5212" y="2618"/>
                  </a:lnTo>
                  <a:lnTo>
                    <a:pt x="5385" y="2717"/>
                  </a:lnTo>
                  <a:lnTo>
                    <a:pt x="5533" y="2816"/>
                  </a:lnTo>
                  <a:lnTo>
                    <a:pt x="5681" y="2939"/>
                  </a:lnTo>
                  <a:lnTo>
                    <a:pt x="5805" y="3087"/>
                  </a:lnTo>
                  <a:lnTo>
                    <a:pt x="5903" y="3235"/>
                  </a:lnTo>
                  <a:lnTo>
                    <a:pt x="6002" y="3384"/>
                  </a:lnTo>
                  <a:lnTo>
                    <a:pt x="6101" y="3556"/>
                  </a:lnTo>
                  <a:lnTo>
                    <a:pt x="6150" y="3729"/>
                  </a:lnTo>
                  <a:lnTo>
                    <a:pt x="6200" y="3902"/>
                  </a:lnTo>
                  <a:lnTo>
                    <a:pt x="6249" y="4100"/>
                  </a:lnTo>
                  <a:lnTo>
                    <a:pt x="6249" y="4273"/>
                  </a:lnTo>
                  <a:lnTo>
                    <a:pt x="6249" y="4470"/>
                  </a:lnTo>
                  <a:lnTo>
                    <a:pt x="6224" y="4643"/>
                  </a:lnTo>
                  <a:lnTo>
                    <a:pt x="6175" y="4841"/>
                  </a:lnTo>
                  <a:lnTo>
                    <a:pt x="6126" y="5014"/>
                  </a:lnTo>
                  <a:lnTo>
                    <a:pt x="6052" y="5186"/>
                  </a:lnTo>
                  <a:lnTo>
                    <a:pt x="5953" y="5359"/>
                  </a:lnTo>
                  <a:lnTo>
                    <a:pt x="5829" y="5532"/>
                  </a:lnTo>
                  <a:lnTo>
                    <a:pt x="5706" y="5680"/>
                  </a:lnTo>
                  <a:lnTo>
                    <a:pt x="5558" y="5804"/>
                  </a:lnTo>
                  <a:lnTo>
                    <a:pt x="5409" y="5903"/>
                  </a:lnTo>
                  <a:lnTo>
                    <a:pt x="5261" y="6001"/>
                  </a:lnTo>
                  <a:lnTo>
                    <a:pt x="5088" y="6100"/>
                  </a:lnTo>
                  <a:lnTo>
                    <a:pt x="4915" y="6150"/>
                  </a:lnTo>
                  <a:lnTo>
                    <a:pt x="4743" y="6199"/>
                  </a:lnTo>
                  <a:lnTo>
                    <a:pt x="4570" y="6224"/>
                  </a:lnTo>
                  <a:lnTo>
                    <a:pt x="4372" y="6248"/>
                  </a:lnTo>
                  <a:lnTo>
                    <a:pt x="4199" y="6248"/>
                  </a:lnTo>
                  <a:lnTo>
                    <a:pt x="4002" y="6224"/>
                  </a:lnTo>
                  <a:lnTo>
                    <a:pt x="3829" y="6174"/>
                  </a:lnTo>
                  <a:lnTo>
                    <a:pt x="3631" y="6125"/>
                  </a:lnTo>
                  <a:lnTo>
                    <a:pt x="3458" y="6051"/>
                  </a:lnTo>
                  <a:lnTo>
                    <a:pt x="3286" y="5952"/>
                  </a:lnTo>
                  <a:lnTo>
                    <a:pt x="3113" y="5828"/>
                  </a:lnTo>
                  <a:lnTo>
                    <a:pt x="2989" y="5705"/>
                  </a:lnTo>
                  <a:lnTo>
                    <a:pt x="2866" y="5557"/>
                  </a:lnTo>
                  <a:lnTo>
                    <a:pt x="2742" y="5409"/>
                  </a:lnTo>
                  <a:lnTo>
                    <a:pt x="2643" y="5260"/>
                  </a:lnTo>
                  <a:lnTo>
                    <a:pt x="2569" y="5088"/>
                  </a:lnTo>
                  <a:lnTo>
                    <a:pt x="2495" y="4915"/>
                  </a:lnTo>
                  <a:lnTo>
                    <a:pt x="2446" y="4742"/>
                  </a:lnTo>
                  <a:lnTo>
                    <a:pt x="2421" y="4569"/>
                  </a:lnTo>
                  <a:lnTo>
                    <a:pt x="2396" y="4371"/>
                  </a:lnTo>
                  <a:lnTo>
                    <a:pt x="2396" y="4174"/>
                  </a:lnTo>
                  <a:lnTo>
                    <a:pt x="2421" y="4001"/>
                  </a:lnTo>
                  <a:lnTo>
                    <a:pt x="2471" y="3803"/>
                  </a:lnTo>
                  <a:lnTo>
                    <a:pt x="2520" y="3631"/>
                  </a:lnTo>
                  <a:lnTo>
                    <a:pt x="2619" y="3458"/>
                  </a:lnTo>
                  <a:lnTo>
                    <a:pt x="2717" y="3285"/>
                  </a:lnTo>
                  <a:lnTo>
                    <a:pt x="2816" y="3112"/>
                  </a:lnTo>
                  <a:lnTo>
                    <a:pt x="2940" y="2988"/>
                  </a:lnTo>
                  <a:lnTo>
                    <a:pt x="3088" y="2840"/>
                  </a:lnTo>
                  <a:lnTo>
                    <a:pt x="3236" y="2741"/>
                  </a:lnTo>
                  <a:lnTo>
                    <a:pt x="3384" y="2643"/>
                  </a:lnTo>
                  <a:lnTo>
                    <a:pt x="3557" y="2569"/>
                  </a:lnTo>
                  <a:lnTo>
                    <a:pt x="3730" y="2494"/>
                  </a:lnTo>
                  <a:lnTo>
                    <a:pt x="3903" y="2445"/>
                  </a:lnTo>
                  <a:lnTo>
                    <a:pt x="4100" y="2420"/>
                  </a:lnTo>
                  <a:lnTo>
                    <a:pt x="4273" y="2396"/>
                  </a:lnTo>
                  <a:close/>
                  <a:moveTo>
                    <a:pt x="4224" y="0"/>
                  </a:moveTo>
                  <a:lnTo>
                    <a:pt x="3804" y="50"/>
                  </a:lnTo>
                  <a:lnTo>
                    <a:pt x="3384" y="99"/>
                  </a:lnTo>
                  <a:lnTo>
                    <a:pt x="2989" y="222"/>
                  </a:lnTo>
                  <a:lnTo>
                    <a:pt x="2594" y="371"/>
                  </a:lnTo>
                  <a:lnTo>
                    <a:pt x="2224" y="543"/>
                  </a:lnTo>
                  <a:lnTo>
                    <a:pt x="1878" y="766"/>
                  </a:lnTo>
                  <a:lnTo>
                    <a:pt x="1557" y="1013"/>
                  </a:lnTo>
                  <a:lnTo>
                    <a:pt x="1236" y="1309"/>
                  </a:lnTo>
                  <a:lnTo>
                    <a:pt x="964" y="1630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97" y="2766"/>
                  </a:lnTo>
                  <a:lnTo>
                    <a:pt x="174" y="3186"/>
                  </a:lnTo>
                  <a:lnTo>
                    <a:pt x="75" y="3606"/>
                  </a:lnTo>
                  <a:lnTo>
                    <a:pt x="26" y="4026"/>
                  </a:lnTo>
                  <a:lnTo>
                    <a:pt x="1" y="4445"/>
                  </a:lnTo>
                  <a:lnTo>
                    <a:pt x="50" y="4841"/>
                  </a:lnTo>
                  <a:lnTo>
                    <a:pt x="100" y="5260"/>
                  </a:lnTo>
                  <a:lnTo>
                    <a:pt x="223" y="5656"/>
                  </a:lnTo>
                  <a:lnTo>
                    <a:pt x="371" y="6051"/>
                  </a:lnTo>
                  <a:lnTo>
                    <a:pt x="544" y="6421"/>
                  </a:lnTo>
                  <a:lnTo>
                    <a:pt x="766" y="6767"/>
                  </a:lnTo>
                  <a:lnTo>
                    <a:pt x="1013" y="7113"/>
                  </a:lnTo>
                  <a:lnTo>
                    <a:pt x="1310" y="7409"/>
                  </a:lnTo>
                  <a:lnTo>
                    <a:pt x="1631" y="7705"/>
                  </a:lnTo>
                  <a:lnTo>
                    <a:pt x="1977" y="7952"/>
                  </a:lnTo>
                  <a:lnTo>
                    <a:pt x="2372" y="8175"/>
                  </a:lnTo>
                  <a:lnTo>
                    <a:pt x="2767" y="8348"/>
                  </a:lnTo>
                  <a:lnTo>
                    <a:pt x="3187" y="8496"/>
                  </a:lnTo>
                  <a:lnTo>
                    <a:pt x="3607" y="8570"/>
                  </a:lnTo>
                  <a:lnTo>
                    <a:pt x="4026" y="8619"/>
                  </a:lnTo>
                  <a:lnTo>
                    <a:pt x="4446" y="8644"/>
                  </a:lnTo>
                  <a:lnTo>
                    <a:pt x="4841" y="8619"/>
                  </a:lnTo>
                  <a:lnTo>
                    <a:pt x="5261" y="8545"/>
                  </a:lnTo>
                  <a:lnTo>
                    <a:pt x="5656" y="8422"/>
                  </a:lnTo>
                  <a:lnTo>
                    <a:pt x="6052" y="8273"/>
                  </a:lnTo>
                  <a:lnTo>
                    <a:pt x="6422" y="8101"/>
                  </a:lnTo>
                  <a:lnTo>
                    <a:pt x="6768" y="7878"/>
                  </a:lnTo>
                  <a:lnTo>
                    <a:pt x="7113" y="7631"/>
                  </a:lnTo>
                  <a:lnTo>
                    <a:pt x="7410" y="7335"/>
                  </a:lnTo>
                  <a:lnTo>
                    <a:pt x="7706" y="7014"/>
                  </a:lnTo>
                  <a:lnTo>
                    <a:pt x="7953" y="6668"/>
                  </a:lnTo>
                  <a:lnTo>
                    <a:pt x="8175" y="6273"/>
                  </a:lnTo>
                  <a:lnTo>
                    <a:pt x="8348" y="5878"/>
                  </a:lnTo>
                  <a:lnTo>
                    <a:pt x="8496" y="5458"/>
                  </a:lnTo>
                  <a:lnTo>
                    <a:pt x="8571" y="5038"/>
                  </a:lnTo>
                  <a:lnTo>
                    <a:pt x="8645" y="4618"/>
                  </a:lnTo>
                  <a:lnTo>
                    <a:pt x="8645" y="4223"/>
                  </a:lnTo>
                  <a:lnTo>
                    <a:pt x="8620" y="3803"/>
                  </a:lnTo>
                  <a:lnTo>
                    <a:pt x="8546" y="3384"/>
                  </a:lnTo>
                  <a:lnTo>
                    <a:pt x="8422" y="2988"/>
                  </a:lnTo>
                  <a:lnTo>
                    <a:pt x="8274" y="2593"/>
                  </a:lnTo>
                  <a:lnTo>
                    <a:pt x="8101" y="2223"/>
                  </a:lnTo>
                  <a:lnTo>
                    <a:pt x="7879" y="1877"/>
                  </a:lnTo>
                  <a:lnTo>
                    <a:pt x="7632" y="1531"/>
                  </a:lnTo>
                  <a:lnTo>
                    <a:pt x="7336" y="1235"/>
                  </a:lnTo>
                  <a:lnTo>
                    <a:pt x="7015" y="939"/>
                  </a:lnTo>
                  <a:lnTo>
                    <a:pt x="6669" y="692"/>
                  </a:lnTo>
                  <a:lnTo>
                    <a:pt x="6298" y="469"/>
                  </a:lnTo>
                  <a:lnTo>
                    <a:pt x="5879" y="296"/>
                  </a:lnTo>
                  <a:lnTo>
                    <a:pt x="5483" y="148"/>
                  </a:lnTo>
                  <a:lnTo>
                    <a:pt x="5064" y="74"/>
                  </a:lnTo>
                  <a:lnTo>
                    <a:pt x="4644" y="25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-475307" y="-2627756"/>
              <a:ext cx="326052" cy="326997"/>
            </a:xfrm>
            <a:custGeom>
              <a:rect b="b" l="l" r="r" t="t"/>
              <a:pathLst>
                <a:path extrusionOk="0" h="8645" w="8620">
                  <a:moveTo>
                    <a:pt x="4446" y="2396"/>
                  </a:moveTo>
                  <a:lnTo>
                    <a:pt x="4643" y="2421"/>
                  </a:lnTo>
                  <a:lnTo>
                    <a:pt x="4816" y="2470"/>
                  </a:lnTo>
                  <a:lnTo>
                    <a:pt x="5014" y="2520"/>
                  </a:lnTo>
                  <a:lnTo>
                    <a:pt x="5187" y="2618"/>
                  </a:lnTo>
                  <a:lnTo>
                    <a:pt x="5359" y="2717"/>
                  </a:lnTo>
                  <a:lnTo>
                    <a:pt x="5508" y="2816"/>
                  </a:lnTo>
                  <a:lnTo>
                    <a:pt x="5656" y="2940"/>
                  </a:lnTo>
                  <a:lnTo>
                    <a:pt x="5779" y="3088"/>
                  </a:lnTo>
                  <a:lnTo>
                    <a:pt x="5903" y="3236"/>
                  </a:lnTo>
                  <a:lnTo>
                    <a:pt x="6002" y="3384"/>
                  </a:lnTo>
                  <a:lnTo>
                    <a:pt x="6076" y="3557"/>
                  </a:lnTo>
                  <a:lnTo>
                    <a:pt x="6150" y="3730"/>
                  </a:lnTo>
                  <a:lnTo>
                    <a:pt x="6199" y="3903"/>
                  </a:lnTo>
                  <a:lnTo>
                    <a:pt x="6224" y="4100"/>
                  </a:lnTo>
                  <a:lnTo>
                    <a:pt x="6224" y="4273"/>
                  </a:lnTo>
                  <a:lnTo>
                    <a:pt x="6224" y="4471"/>
                  </a:lnTo>
                  <a:lnTo>
                    <a:pt x="6199" y="4644"/>
                  </a:lnTo>
                  <a:lnTo>
                    <a:pt x="6174" y="4841"/>
                  </a:lnTo>
                  <a:lnTo>
                    <a:pt x="6100" y="5014"/>
                  </a:lnTo>
                  <a:lnTo>
                    <a:pt x="6026" y="5187"/>
                  </a:lnTo>
                  <a:lnTo>
                    <a:pt x="5927" y="5360"/>
                  </a:lnTo>
                  <a:lnTo>
                    <a:pt x="5804" y="5533"/>
                  </a:lnTo>
                  <a:lnTo>
                    <a:pt x="5681" y="5681"/>
                  </a:lnTo>
                  <a:lnTo>
                    <a:pt x="5557" y="5804"/>
                  </a:lnTo>
                  <a:lnTo>
                    <a:pt x="5409" y="5903"/>
                  </a:lnTo>
                  <a:lnTo>
                    <a:pt x="5236" y="6002"/>
                  </a:lnTo>
                  <a:lnTo>
                    <a:pt x="5088" y="6101"/>
                  </a:lnTo>
                  <a:lnTo>
                    <a:pt x="4915" y="6150"/>
                  </a:lnTo>
                  <a:lnTo>
                    <a:pt x="4717" y="6199"/>
                  </a:lnTo>
                  <a:lnTo>
                    <a:pt x="4544" y="6249"/>
                  </a:lnTo>
                  <a:lnTo>
                    <a:pt x="4174" y="6249"/>
                  </a:lnTo>
                  <a:lnTo>
                    <a:pt x="3976" y="6224"/>
                  </a:lnTo>
                  <a:lnTo>
                    <a:pt x="3804" y="6175"/>
                  </a:lnTo>
                  <a:lnTo>
                    <a:pt x="3606" y="6125"/>
                  </a:lnTo>
                  <a:lnTo>
                    <a:pt x="3433" y="6051"/>
                  </a:lnTo>
                  <a:lnTo>
                    <a:pt x="3260" y="5952"/>
                  </a:lnTo>
                  <a:lnTo>
                    <a:pt x="3112" y="5829"/>
                  </a:lnTo>
                  <a:lnTo>
                    <a:pt x="2964" y="5706"/>
                  </a:lnTo>
                  <a:lnTo>
                    <a:pt x="2840" y="5557"/>
                  </a:lnTo>
                  <a:lnTo>
                    <a:pt x="2717" y="5409"/>
                  </a:lnTo>
                  <a:lnTo>
                    <a:pt x="2618" y="5261"/>
                  </a:lnTo>
                  <a:lnTo>
                    <a:pt x="2544" y="5088"/>
                  </a:lnTo>
                  <a:lnTo>
                    <a:pt x="2470" y="4915"/>
                  </a:lnTo>
                  <a:lnTo>
                    <a:pt x="2421" y="4742"/>
                  </a:lnTo>
                  <a:lnTo>
                    <a:pt x="2396" y="4569"/>
                  </a:lnTo>
                  <a:lnTo>
                    <a:pt x="2371" y="4372"/>
                  </a:lnTo>
                  <a:lnTo>
                    <a:pt x="2396" y="4199"/>
                  </a:lnTo>
                  <a:lnTo>
                    <a:pt x="2421" y="4001"/>
                  </a:lnTo>
                  <a:lnTo>
                    <a:pt x="2445" y="3804"/>
                  </a:lnTo>
                  <a:lnTo>
                    <a:pt x="2519" y="3631"/>
                  </a:lnTo>
                  <a:lnTo>
                    <a:pt x="2593" y="3458"/>
                  </a:lnTo>
                  <a:lnTo>
                    <a:pt x="2692" y="3285"/>
                  </a:lnTo>
                  <a:lnTo>
                    <a:pt x="2791" y="3112"/>
                  </a:lnTo>
                  <a:lnTo>
                    <a:pt x="2939" y="2989"/>
                  </a:lnTo>
                  <a:lnTo>
                    <a:pt x="3063" y="2841"/>
                  </a:lnTo>
                  <a:lnTo>
                    <a:pt x="3211" y="2742"/>
                  </a:lnTo>
                  <a:lnTo>
                    <a:pt x="3384" y="2643"/>
                  </a:lnTo>
                  <a:lnTo>
                    <a:pt x="3532" y="2569"/>
                  </a:lnTo>
                  <a:lnTo>
                    <a:pt x="3705" y="2495"/>
                  </a:lnTo>
                  <a:lnTo>
                    <a:pt x="3902" y="2446"/>
                  </a:lnTo>
                  <a:lnTo>
                    <a:pt x="4075" y="2421"/>
                  </a:lnTo>
                  <a:lnTo>
                    <a:pt x="4248" y="2396"/>
                  </a:lnTo>
                  <a:close/>
                  <a:moveTo>
                    <a:pt x="4199" y="1"/>
                  </a:moveTo>
                  <a:lnTo>
                    <a:pt x="3779" y="50"/>
                  </a:lnTo>
                  <a:lnTo>
                    <a:pt x="3384" y="99"/>
                  </a:lnTo>
                  <a:lnTo>
                    <a:pt x="2964" y="223"/>
                  </a:lnTo>
                  <a:lnTo>
                    <a:pt x="2593" y="371"/>
                  </a:lnTo>
                  <a:lnTo>
                    <a:pt x="2223" y="544"/>
                  </a:lnTo>
                  <a:lnTo>
                    <a:pt x="1853" y="766"/>
                  </a:lnTo>
                  <a:lnTo>
                    <a:pt x="1532" y="1013"/>
                  </a:lnTo>
                  <a:lnTo>
                    <a:pt x="1210" y="1310"/>
                  </a:lnTo>
                  <a:lnTo>
                    <a:pt x="939" y="1631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72" y="2767"/>
                  </a:lnTo>
                  <a:lnTo>
                    <a:pt x="149" y="3186"/>
                  </a:lnTo>
                  <a:lnTo>
                    <a:pt x="50" y="3606"/>
                  </a:lnTo>
                  <a:lnTo>
                    <a:pt x="0" y="4026"/>
                  </a:lnTo>
                  <a:lnTo>
                    <a:pt x="0" y="4446"/>
                  </a:lnTo>
                  <a:lnTo>
                    <a:pt x="25" y="4841"/>
                  </a:lnTo>
                  <a:lnTo>
                    <a:pt x="99" y="5261"/>
                  </a:lnTo>
                  <a:lnTo>
                    <a:pt x="198" y="5656"/>
                  </a:lnTo>
                  <a:lnTo>
                    <a:pt x="346" y="6051"/>
                  </a:lnTo>
                  <a:lnTo>
                    <a:pt x="544" y="6422"/>
                  </a:lnTo>
                  <a:lnTo>
                    <a:pt x="741" y="6767"/>
                  </a:lnTo>
                  <a:lnTo>
                    <a:pt x="1013" y="7113"/>
                  </a:lnTo>
                  <a:lnTo>
                    <a:pt x="1285" y="7410"/>
                  </a:lnTo>
                  <a:lnTo>
                    <a:pt x="1606" y="7706"/>
                  </a:lnTo>
                  <a:lnTo>
                    <a:pt x="1976" y="7953"/>
                  </a:lnTo>
                  <a:lnTo>
                    <a:pt x="2346" y="8175"/>
                  </a:lnTo>
                  <a:lnTo>
                    <a:pt x="2742" y="8348"/>
                  </a:lnTo>
                  <a:lnTo>
                    <a:pt x="3161" y="8496"/>
                  </a:lnTo>
                  <a:lnTo>
                    <a:pt x="3581" y="8570"/>
                  </a:lnTo>
                  <a:lnTo>
                    <a:pt x="4001" y="8620"/>
                  </a:lnTo>
                  <a:lnTo>
                    <a:pt x="4421" y="8644"/>
                  </a:lnTo>
                  <a:lnTo>
                    <a:pt x="4841" y="8620"/>
                  </a:lnTo>
                  <a:lnTo>
                    <a:pt x="5236" y="8546"/>
                  </a:lnTo>
                  <a:lnTo>
                    <a:pt x="5631" y="8422"/>
                  </a:lnTo>
                  <a:lnTo>
                    <a:pt x="6026" y="8274"/>
                  </a:lnTo>
                  <a:lnTo>
                    <a:pt x="6397" y="8101"/>
                  </a:lnTo>
                  <a:lnTo>
                    <a:pt x="6767" y="7879"/>
                  </a:lnTo>
                  <a:lnTo>
                    <a:pt x="7088" y="7632"/>
                  </a:lnTo>
                  <a:lnTo>
                    <a:pt x="7409" y="7335"/>
                  </a:lnTo>
                  <a:lnTo>
                    <a:pt x="7681" y="7014"/>
                  </a:lnTo>
                  <a:lnTo>
                    <a:pt x="7928" y="6669"/>
                  </a:lnTo>
                  <a:lnTo>
                    <a:pt x="8150" y="6274"/>
                  </a:lnTo>
                  <a:lnTo>
                    <a:pt x="8323" y="5878"/>
                  </a:lnTo>
                  <a:lnTo>
                    <a:pt x="8471" y="5459"/>
                  </a:lnTo>
                  <a:lnTo>
                    <a:pt x="8570" y="5039"/>
                  </a:lnTo>
                  <a:lnTo>
                    <a:pt x="8619" y="4644"/>
                  </a:lnTo>
                  <a:lnTo>
                    <a:pt x="8619" y="4224"/>
                  </a:lnTo>
                  <a:lnTo>
                    <a:pt x="8595" y="3804"/>
                  </a:lnTo>
                  <a:lnTo>
                    <a:pt x="8521" y="3384"/>
                  </a:lnTo>
                  <a:lnTo>
                    <a:pt x="8422" y="2989"/>
                  </a:lnTo>
                  <a:lnTo>
                    <a:pt x="8274" y="2594"/>
                  </a:lnTo>
                  <a:lnTo>
                    <a:pt x="8076" y="2223"/>
                  </a:lnTo>
                  <a:lnTo>
                    <a:pt x="7854" y="1878"/>
                  </a:lnTo>
                  <a:lnTo>
                    <a:pt x="7607" y="1532"/>
                  </a:lnTo>
                  <a:lnTo>
                    <a:pt x="7335" y="1235"/>
                  </a:lnTo>
                  <a:lnTo>
                    <a:pt x="7014" y="939"/>
                  </a:lnTo>
                  <a:lnTo>
                    <a:pt x="6644" y="692"/>
                  </a:lnTo>
                  <a:lnTo>
                    <a:pt x="6273" y="470"/>
                  </a:lnTo>
                  <a:lnTo>
                    <a:pt x="5853" y="297"/>
                  </a:lnTo>
                  <a:lnTo>
                    <a:pt x="5458" y="149"/>
                  </a:lnTo>
                  <a:lnTo>
                    <a:pt x="5038" y="75"/>
                  </a:lnTo>
                  <a:lnTo>
                    <a:pt x="4619" y="25"/>
                  </a:lnTo>
                  <a:lnTo>
                    <a:pt x="419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Google Shape;178;p7"/>
          <p:cNvGrpSpPr/>
          <p:nvPr/>
        </p:nvGrpSpPr>
        <p:grpSpPr>
          <a:xfrm flipH="1">
            <a:off x="104027" y="137969"/>
            <a:ext cx="340085" cy="353135"/>
            <a:chOff x="-489340" y="-2627756"/>
            <a:chExt cx="340085" cy="353135"/>
          </a:xfrm>
        </p:grpSpPr>
        <p:sp>
          <p:nvSpPr>
            <p:cNvPr id="179" name="Google Shape;179;p7"/>
            <p:cNvSpPr/>
            <p:nvPr/>
          </p:nvSpPr>
          <p:spPr>
            <a:xfrm>
              <a:off x="-489340" y="-2601581"/>
              <a:ext cx="326997" cy="326959"/>
            </a:xfrm>
            <a:custGeom>
              <a:rect b="b" l="l" r="r" t="t"/>
              <a:pathLst>
                <a:path extrusionOk="0" h="8644" w="8645">
                  <a:moveTo>
                    <a:pt x="4471" y="2396"/>
                  </a:moveTo>
                  <a:lnTo>
                    <a:pt x="4644" y="2420"/>
                  </a:lnTo>
                  <a:lnTo>
                    <a:pt x="4841" y="2470"/>
                  </a:lnTo>
                  <a:lnTo>
                    <a:pt x="5014" y="2519"/>
                  </a:lnTo>
                  <a:lnTo>
                    <a:pt x="5212" y="2618"/>
                  </a:lnTo>
                  <a:lnTo>
                    <a:pt x="5385" y="2717"/>
                  </a:lnTo>
                  <a:lnTo>
                    <a:pt x="5533" y="2816"/>
                  </a:lnTo>
                  <a:lnTo>
                    <a:pt x="5681" y="2939"/>
                  </a:lnTo>
                  <a:lnTo>
                    <a:pt x="5805" y="3087"/>
                  </a:lnTo>
                  <a:lnTo>
                    <a:pt x="5903" y="3235"/>
                  </a:lnTo>
                  <a:lnTo>
                    <a:pt x="6002" y="3384"/>
                  </a:lnTo>
                  <a:lnTo>
                    <a:pt x="6101" y="3556"/>
                  </a:lnTo>
                  <a:lnTo>
                    <a:pt x="6150" y="3729"/>
                  </a:lnTo>
                  <a:lnTo>
                    <a:pt x="6200" y="3902"/>
                  </a:lnTo>
                  <a:lnTo>
                    <a:pt x="6249" y="4100"/>
                  </a:lnTo>
                  <a:lnTo>
                    <a:pt x="6249" y="4273"/>
                  </a:lnTo>
                  <a:lnTo>
                    <a:pt x="6249" y="4470"/>
                  </a:lnTo>
                  <a:lnTo>
                    <a:pt x="6224" y="4643"/>
                  </a:lnTo>
                  <a:lnTo>
                    <a:pt x="6175" y="4841"/>
                  </a:lnTo>
                  <a:lnTo>
                    <a:pt x="6126" y="5014"/>
                  </a:lnTo>
                  <a:lnTo>
                    <a:pt x="6052" y="5186"/>
                  </a:lnTo>
                  <a:lnTo>
                    <a:pt x="5953" y="5359"/>
                  </a:lnTo>
                  <a:lnTo>
                    <a:pt x="5829" y="5532"/>
                  </a:lnTo>
                  <a:lnTo>
                    <a:pt x="5706" y="5680"/>
                  </a:lnTo>
                  <a:lnTo>
                    <a:pt x="5558" y="5804"/>
                  </a:lnTo>
                  <a:lnTo>
                    <a:pt x="5409" y="5903"/>
                  </a:lnTo>
                  <a:lnTo>
                    <a:pt x="5261" y="6001"/>
                  </a:lnTo>
                  <a:lnTo>
                    <a:pt x="5088" y="6100"/>
                  </a:lnTo>
                  <a:lnTo>
                    <a:pt x="4915" y="6150"/>
                  </a:lnTo>
                  <a:lnTo>
                    <a:pt x="4743" y="6199"/>
                  </a:lnTo>
                  <a:lnTo>
                    <a:pt x="4570" y="6224"/>
                  </a:lnTo>
                  <a:lnTo>
                    <a:pt x="4372" y="6248"/>
                  </a:lnTo>
                  <a:lnTo>
                    <a:pt x="4199" y="6248"/>
                  </a:lnTo>
                  <a:lnTo>
                    <a:pt x="4002" y="6224"/>
                  </a:lnTo>
                  <a:lnTo>
                    <a:pt x="3829" y="6174"/>
                  </a:lnTo>
                  <a:lnTo>
                    <a:pt x="3631" y="6125"/>
                  </a:lnTo>
                  <a:lnTo>
                    <a:pt x="3458" y="6051"/>
                  </a:lnTo>
                  <a:lnTo>
                    <a:pt x="3286" y="5952"/>
                  </a:lnTo>
                  <a:lnTo>
                    <a:pt x="3113" y="5828"/>
                  </a:lnTo>
                  <a:lnTo>
                    <a:pt x="2989" y="5705"/>
                  </a:lnTo>
                  <a:lnTo>
                    <a:pt x="2866" y="5557"/>
                  </a:lnTo>
                  <a:lnTo>
                    <a:pt x="2742" y="5409"/>
                  </a:lnTo>
                  <a:lnTo>
                    <a:pt x="2643" y="5260"/>
                  </a:lnTo>
                  <a:lnTo>
                    <a:pt x="2569" y="5088"/>
                  </a:lnTo>
                  <a:lnTo>
                    <a:pt x="2495" y="4915"/>
                  </a:lnTo>
                  <a:lnTo>
                    <a:pt x="2446" y="4742"/>
                  </a:lnTo>
                  <a:lnTo>
                    <a:pt x="2421" y="4569"/>
                  </a:lnTo>
                  <a:lnTo>
                    <a:pt x="2396" y="4371"/>
                  </a:lnTo>
                  <a:lnTo>
                    <a:pt x="2396" y="4174"/>
                  </a:lnTo>
                  <a:lnTo>
                    <a:pt x="2421" y="4001"/>
                  </a:lnTo>
                  <a:lnTo>
                    <a:pt x="2471" y="3803"/>
                  </a:lnTo>
                  <a:lnTo>
                    <a:pt x="2520" y="3631"/>
                  </a:lnTo>
                  <a:lnTo>
                    <a:pt x="2619" y="3458"/>
                  </a:lnTo>
                  <a:lnTo>
                    <a:pt x="2717" y="3285"/>
                  </a:lnTo>
                  <a:lnTo>
                    <a:pt x="2816" y="3112"/>
                  </a:lnTo>
                  <a:lnTo>
                    <a:pt x="2940" y="2988"/>
                  </a:lnTo>
                  <a:lnTo>
                    <a:pt x="3088" y="2840"/>
                  </a:lnTo>
                  <a:lnTo>
                    <a:pt x="3236" y="2741"/>
                  </a:lnTo>
                  <a:lnTo>
                    <a:pt x="3384" y="2643"/>
                  </a:lnTo>
                  <a:lnTo>
                    <a:pt x="3557" y="2569"/>
                  </a:lnTo>
                  <a:lnTo>
                    <a:pt x="3730" y="2494"/>
                  </a:lnTo>
                  <a:lnTo>
                    <a:pt x="3903" y="2445"/>
                  </a:lnTo>
                  <a:lnTo>
                    <a:pt x="4100" y="2420"/>
                  </a:lnTo>
                  <a:lnTo>
                    <a:pt x="4273" y="2396"/>
                  </a:lnTo>
                  <a:close/>
                  <a:moveTo>
                    <a:pt x="4224" y="0"/>
                  </a:moveTo>
                  <a:lnTo>
                    <a:pt x="3804" y="50"/>
                  </a:lnTo>
                  <a:lnTo>
                    <a:pt x="3384" y="99"/>
                  </a:lnTo>
                  <a:lnTo>
                    <a:pt x="2989" y="222"/>
                  </a:lnTo>
                  <a:lnTo>
                    <a:pt x="2594" y="371"/>
                  </a:lnTo>
                  <a:lnTo>
                    <a:pt x="2224" y="543"/>
                  </a:lnTo>
                  <a:lnTo>
                    <a:pt x="1878" y="766"/>
                  </a:lnTo>
                  <a:lnTo>
                    <a:pt x="1557" y="1013"/>
                  </a:lnTo>
                  <a:lnTo>
                    <a:pt x="1236" y="1309"/>
                  </a:lnTo>
                  <a:lnTo>
                    <a:pt x="964" y="1630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97" y="2766"/>
                  </a:lnTo>
                  <a:lnTo>
                    <a:pt x="174" y="3186"/>
                  </a:lnTo>
                  <a:lnTo>
                    <a:pt x="75" y="3606"/>
                  </a:lnTo>
                  <a:lnTo>
                    <a:pt x="26" y="4026"/>
                  </a:lnTo>
                  <a:lnTo>
                    <a:pt x="1" y="4445"/>
                  </a:lnTo>
                  <a:lnTo>
                    <a:pt x="50" y="4841"/>
                  </a:lnTo>
                  <a:lnTo>
                    <a:pt x="100" y="5260"/>
                  </a:lnTo>
                  <a:lnTo>
                    <a:pt x="223" y="5656"/>
                  </a:lnTo>
                  <a:lnTo>
                    <a:pt x="371" y="6051"/>
                  </a:lnTo>
                  <a:lnTo>
                    <a:pt x="544" y="6421"/>
                  </a:lnTo>
                  <a:lnTo>
                    <a:pt x="766" y="6767"/>
                  </a:lnTo>
                  <a:lnTo>
                    <a:pt x="1013" y="7113"/>
                  </a:lnTo>
                  <a:lnTo>
                    <a:pt x="1310" y="7409"/>
                  </a:lnTo>
                  <a:lnTo>
                    <a:pt x="1631" y="7705"/>
                  </a:lnTo>
                  <a:lnTo>
                    <a:pt x="1977" y="7952"/>
                  </a:lnTo>
                  <a:lnTo>
                    <a:pt x="2372" y="8175"/>
                  </a:lnTo>
                  <a:lnTo>
                    <a:pt x="2767" y="8348"/>
                  </a:lnTo>
                  <a:lnTo>
                    <a:pt x="3187" y="8496"/>
                  </a:lnTo>
                  <a:lnTo>
                    <a:pt x="3607" y="8570"/>
                  </a:lnTo>
                  <a:lnTo>
                    <a:pt x="4026" y="8619"/>
                  </a:lnTo>
                  <a:lnTo>
                    <a:pt x="4446" y="8644"/>
                  </a:lnTo>
                  <a:lnTo>
                    <a:pt x="4841" y="8619"/>
                  </a:lnTo>
                  <a:lnTo>
                    <a:pt x="5261" y="8545"/>
                  </a:lnTo>
                  <a:lnTo>
                    <a:pt x="5656" y="8422"/>
                  </a:lnTo>
                  <a:lnTo>
                    <a:pt x="6052" y="8273"/>
                  </a:lnTo>
                  <a:lnTo>
                    <a:pt x="6422" y="8101"/>
                  </a:lnTo>
                  <a:lnTo>
                    <a:pt x="6768" y="7878"/>
                  </a:lnTo>
                  <a:lnTo>
                    <a:pt x="7113" y="7631"/>
                  </a:lnTo>
                  <a:lnTo>
                    <a:pt x="7410" y="7335"/>
                  </a:lnTo>
                  <a:lnTo>
                    <a:pt x="7706" y="7014"/>
                  </a:lnTo>
                  <a:lnTo>
                    <a:pt x="7953" y="6668"/>
                  </a:lnTo>
                  <a:lnTo>
                    <a:pt x="8175" y="6273"/>
                  </a:lnTo>
                  <a:lnTo>
                    <a:pt x="8348" y="5878"/>
                  </a:lnTo>
                  <a:lnTo>
                    <a:pt x="8496" y="5458"/>
                  </a:lnTo>
                  <a:lnTo>
                    <a:pt x="8571" y="5038"/>
                  </a:lnTo>
                  <a:lnTo>
                    <a:pt x="8645" y="4618"/>
                  </a:lnTo>
                  <a:lnTo>
                    <a:pt x="8645" y="4223"/>
                  </a:lnTo>
                  <a:lnTo>
                    <a:pt x="8620" y="3803"/>
                  </a:lnTo>
                  <a:lnTo>
                    <a:pt x="8546" y="3384"/>
                  </a:lnTo>
                  <a:lnTo>
                    <a:pt x="8422" y="2988"/>
                  </a:lnTo>
                  <a:lnTo>
                    <a:pt x="8274" y="2593"/>
                  </a:lnTo>
                  <a:lnTo>
                    <a:pt x="8101" y="2223"/>
                  </a:lnTo>
                  <a:lnTo>
                    <a:pt x="7879" y="1877"/>
                  </a:lnTo>
                  <a:lnTo>
                    <a:pt x="7632" y="1531"/>
                  </a:lnTo>
                  <a:lnTo>
                    <a:pt x="7336" y="1235"/>
                  </a:lnTo>
                  <a:lnTo>
                    <a:pt x="7015" y="939"/>
                  </a:lnTo>
                  <a:lnTo>
                    <a:pt x="6669" y="692"/>
                  </a:lnTo>
                  <a:lnTo>
                    <a:pt x="6298" y="469"/>
                  </a:lnTo>
                  <a:lnTo>
                    <a:pt x="5879" y="296"/>
                  </a:lnTo>
                  <a:lnTo>
                    <a:pt x="5483" y="148"/>
                  </a:lnTo>
                  <a:lnTo>
                    <a:pt x="5064" y="74"/>
                  </a:lnTo>
                  <a:lnTo>
                    <a:pt x="4644" y="25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-475307" y="-2627756"/>
              <a:ext cx="326052" cy="326997"/>
            </a:xfrm>
            <a:custGeom>
              <a:rect b="b" l="l" r="r" t="t"/>
              <a:pathLst>
                <a:path extrusionOk="0" h="8645" w="8620">
                  <a:moveTo>
                    <a:pt x="4446" y="2396"/>
                  </a:moveTo>
                  <a:lnTo>
                    <a:pt x="4643" y="2421"/>
                  </a:lnTo>
                  <a:lnTo>
                    <a:pt x="4816" y="2470"/>
                  </a:lnTo>
                  <a:lnTo>
                    <a:pt x="5014" y="2520"/>
                  </a:lnTo>
                  <a:lnTo>
                    <a:pt x="5187" y="2618"/>
                  </a:lnTo>
                  <a:lnTo>
                    <a:pt x="5359" y="2717"/>
                  </a:lnTo>
                  <a:lnTo>
                    <a:pt x="5508" y="2816"/>
                  </a:lnTo>
                  <a:lnTo>
                    <a:pt x="5656" y="2940"/>
                  </a:lnTo>
                  <a:lnTo>
                    <a:pt x="5779" y="3088"/>
                  </a:lnTo>
                  <a:lnTo>
                    <a:pt x="5903" y="3236"/>
                  </a:lnTo>
                  <a:lnTo>
                    <a:pt x="6002" y="3384"/>
                  </a:lnTo>
                  <a:lnTo>
                    <a:pt x="6076" y="3557"/>
                  </a:lnTo>
                  <a:lnTo>
                    <a:pt x="6150" y="3730"/>
                  </a:lnTo>
                  <a:lnTo>
                    <a:pt x="6199" y="3903"/>
                  </a:lnTo>
                  <a:lnTo>
                    <a:pt x="6224" y="4100"/>
                  </a:lnTo>
                  <a:lnTo>
                    <a:pt x="6224" y="4273"/>
                  </a:lnTo>
                  <a:lnTo>
                    <a:pt x="6224" y="4471"/>
                  </a:lnTo>
                  <a:lnTo>
                    <a:pt x="6199" y="4644"/>
                  </a:lnTo>
                  <a:lnTo>
                    <a:pt x="6174" y="4841"/>
                  </a:lnTo>
                  <a:lnTo>
                    <a:pt x="6100" y="5014"/>
                  </a:lnTo>
                  <a:lnTo>
                    <a:pt x="6026" y="5187"/>
                  </a:lnTo>
                  <a:lnTo>
                    <a:pt x="5927" y="5360"/>
                  </a:lnTo>
                  <a:lnTo>
                    <a:pt x="5804" y="5533"/>
                  </a:lnTo>
                  <a:lnTo>
                    <a:pt x="5681" y="5681"/>
                  </a:lnTo>
                  <a:lnTo>
                    <a:pt x="5557" y="5804"/>
                  </a:lnTo>
                  <a:lnTo>
                    <a:pt x="5409" y="5903"/>
                  </a:lnTo>
                  <a:lnTo>
                    <a:pt x="5236" y="6002"/>
                  </a:lnTo>
                  <a:lnTo>
                    <a:pt x="5088" y="6101"/>
                  </a:lnTo>
                  <a:lnTo>
                    <a:pt x="4915" y="6150"/>
                  </a:lnTo>
                  <a:lnTo>
                    <a:pt x="4717" y="6199"/>
                  </a:lnTo>
                  <a:lnTo>
                    <a:pt x="4544" y="6249"/>
                  </a:lnTo>
                  <a:lnTo>
                    <a:pt x="4174" y="6249"/>
                  </a:lnTo>
                  <a:lnTo>
                    <a:pt x="3976" y="6224"/>
                  </a:lnTo>
                  <a:lnTo>
                    <a:pt x="3804" y="6175"/>
                  </a:lnTo>
                  <a:lnTo>
                    <a:pt x="3606" y="6125"/>
                  </a:lnTo>
                  <a:lnTo>
                    <a:pt x="3433" y="6051"/>
                  </a:lnTo>
                  <a:lnTo>
                    <a:pt x="3260" y="5952"/>
                  </a:lnTo>
                  <a:lnTo>
                    <a:pt x="3112" y="5829"/>
                  </a:lnTo>
                  <a:lnTo>
                    <a:pt x="2964" y="5706"/>
                  </a:lnTo>
                  <a:lnTo>
                    <a:pt x="2840" y="5557"/>
                  </a:lnTo>
                  <a:lnTo>
                    <a:pt x="2717" y="5409"/>
                  </a:lnTo>
                  <a:lnTo>
                    <a:pt x="2618" y="5261"/>
                  </a:lnTo>
                  <a:lnTo>
                    <a:pt x="2544" y="5088"/>
                  </a:lnTo>
                  <a:lnTo>
                    <a:pt x="2470" y="4915"/>
                  </a:lnTo>
                  <a:lnTo>
                    <a:pt x="2421" y="4742"/>
                  </a:lnTo>
                  <a:lnTo>
                    <a:pt x="2396" y="4569"/>
                  </a:lnTo>
                  <a:lnTo>
                    <a:pt x="2371" y="4372"/>
                  </a:lnTo>
                  <a:lnTo>
                    <a:pt x="2396" y="4199"/>
                  </a:lnTo>
                  <a:lnTo>
                    <a:pt x="2421" y="4001"/>
                  </a:lnTo>
                  <a:lnTo>
                    <a:pt x="2445" y="3804"/>
                  </a:lnTo>
                  <a:lnTo>
                    <a:pt x="2519" y="3631"/>
                  </a:lnTo>
                  <a:lnTo>
                    <a:pt x="2593" y="3458"/>
                  </a:lnTo>
                  <a:lnTo>
                    <a:pt x="2692" y="3285"/>
                  </a:lnTo>
                  <a:lnTo>
                    <a:pt x="2791" y="3112"/>
                  </a:lnTo>
                  <a:lnTo>
                    <a:pt x="2939" y="2989"/>
                  </a:lnTo>
                  <a:lnTo>
                    <a:pt x="3063" y="2841"/>
                  </a:lnTo>
                  <a:lnTo>
                    <a:pt x="3211" y="2742"/>
                  </a:lnTo>
                  <a:lnTo>
                    <a:pt x="3384" y="2643"/>
                  </a:lnTo>
                  <a:lnTo>
                    <a:pt x="3532" y="2569"/>
                  </a:lnTo>
                  <a:lnTo>
                    <a:pt x="3705" y="2495"/>
                  </a:lnTo>
                  <a:lnTo>
                    <a:pt x="3902" y="2446"/>
                  </a:lnTo>
                  <a:lnTo>
                    <a:pt x="4075" y="2421"/>
                  </a:lnTo>
                  <a:lnTo>
                    <a:pt x="4248" y="2396"/>
                  </a:lnTo>
                  <a:close/>
                  <a:moveTo>
                    <a:pt x="4199" y="1"/>
                  </a:moveTo>
                  <a:lnTo>
                    <a:pt x="3779" y="50"/>
                  </a:lnTo>
                  <a:lnTo>
                    <a:pt x="3384" y="99"/>
                  </a:lnTo>
                  <a:lnTo>
                    <a:pt x="2964" y="223"/>
                  </a:lnTo>
                  <a:lnTo>
                    <a:pt x="2593" y="371"/>
                  </a:lnTo>
                  <a:lnTo>
                    <a:pt x="2223" y="544"/>
                  </a:lnTo>
                  <a:lnTo>
                    <a:pt x="1853" y="766"/>
                  </a:lnTo>
                  <a:lnTo>
                    <a:pt x="1532" y="1013"/>
                  </a:lnTo>
                  <a:lnTo>
                    <a:pt x="1210" y="1310"/>
                  </a:lnTo>
                  <a:lnTo>
                    <a:pt x="939" y="1631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72" y="2767"/>
                  </a:lnTo>
                  <a:lnTo>
                    <a:pt x="149" y="3186"/>
                  </a:lnTo>
                  <a:lnTo>
                    <a:pt x="50" y="3606"/>
                  </a:lnTo>
                  <a:lnTo>
                    <a:pt x="0" y="4026"/>
                  </a:lnTo>
                  <a:lnTo>
                    <a:pt x="0" y="4446"/>
                  </a:lnTo>
                  <a:lnTo>
                    <a:pt x="25" y="4841"/>
                  </a:lnTo>
                  <a:lnTo>
                    <a:pt x="99" y="5261"/>
                  </a:lnTo>
                  <a:lnTo>
                    <a:pt x="198" y="5656"/>
                  </a:lnTo>
                  <a:lnTo>
                    <a:pt x="346" y="6051"/>
                  </a:lnTo>
                  <a:lnTo>
                    <a:pt x="544" y="6422"/>
                  </a:lnTo>
                  <a:lnTo>
                    <a:pt x="741" y="6767"/>
                  </a:lnTo>
                  <a:lnTo>
                    <a:pt x="1013" y="7113"/>
                  </a:lnTo>
                  <a:lnTo>
                    <a:pt x="1285" y="7410"/>
                  </a:lnTo>
                  <a:lnTo>
                    <a:pt x="1606" y="7706"/>
                  </a:lnTo>
                  <a:lnTo>
                    <a:pt x="1976" y="7953"/>
                  </a:lnTo>
                  <a:lnTo>
                    <a:pt x="2346" y="8175"/>
                  </a:lnTo>
                  <a:lnTo>
                    <a:pt x="2742" y="8348"/>
                  </a:lnTo>
                  <a:lnTo>
                    <a:pt x="3161" y="8496"/>
                  </a:lnTo>
                  <a:lnTo>
                    <a:pt x="3581" y="8570"/>
                  </a:lnTo>
                  <a:lnTo>
                    <a:pt x="4001" y="8620"/>
                  </a:lnTo>
                  <a:lnTo>
                    <a:pt x="4421" y="8644"/>
                  </a:lnTo>
                  <a:lnTo>
                    <a:pt x="4841" y="8620"/>
                  </a:lnTo>
                  <a:lnTo>
                    <a:pt x="5236" y="8546"/>
                  </a:lnTo>
                  <a:lnTo>
                    <a:pt x="5631" y="8422"/>
                  </a:lnTo>
                  <a:lnTo>
                    <a:pt x="6026" y="8274"/>
                  </a:lnTo>
                  <a:lnTo>
                    <a:pt x="6397" y="8101"/>
                  </a:lnTo>
                  <a:lnTo>
                    <a:pt x="6767" y="7879"/>
                  </a:lnTo>
                  <a:lnTo>
                    <a:pt x="7088" y="7632"/>
                  </a:lnTo>
                  <a:lnTo>
                    <a:pt x="7409" y="7335"/>
                  </a:lnTo>
                  <a:lnTo>
                    <a:pt x="7681" y="7014"/>
                  </a:lnTo>
                  <a:lnTo>
                    <a:pt x="7928" y="6669"/>
                  </a:lnTo>
                  <a:lnTo>
                    <a:pt x="8150" y="6274"/>
                  </a:lnTo>
                  <a:lnTo>
                    <a:pt x="8323" y="5878"/>
                  </a:lnTo>
                  <a:lnTo>
                    <a:pt x="8471" y="5459"/>
                  </a:lnTo>
                  <a:lnTo>
                    <a:pt x="8570" y="5039"/>
                  </a:lnTo>
                  <a:lnTo>
                    <a:pt x="8619" y="4644"/>
                  </a:lnTo>
                  <a:lnTo>
                    <a:pt x="8619" y="4224"/>
                  </a:lnTo>
                  <a:lnTo>
                    <a:pt x="8595" y="3804"/>
                  </a:lnTo>
                  <a:lnTo>
                    <a:pt x="8521" y="3384"/>
                  </a:lnTo>
                  <a:lnTo>
                    <a:pt x="8422" y="2989"/>
                  </a:lnTo>
                  <a:lnTo>
                    <a:pt x="8274" y="2594"/>
                  </a:lnTo>
                  <a:lnTo>
                    <a:pt x="8076" y="2223"/>
                  </a:lnTo>
                  <a:lnTo>
                    <a:pt x="7854" y="1878"/>
                  </a:lnTo>
                  <a:lnTo>
                    <a:pt x="7607" y="1532"/>
                  </a:lnTo>
                  <a:lnTo>
                    <a:pt x="7335" y="1235"/>
                  </a:lnTo>
                  <a:lnTo>
                    <a:pt x="7014" y="939"/>
                  </a:lnTo>
                  <a:lnTo>
                    <a:pt x="6644" y="692"/>
                  </a:lnTo>
                  <a:lnTo>
                    <a:pt x="6273" y="470"/>
                  </a:lnTo>
                  <a:lnTo>
                    <a:pt x="5853" y="297"/>
                  </a:lnTo>
                  <a:lnTo>
                    <a:pt x="5458" y="149"/>
                  </a:lnTo>
                  <a:lnTo>
                    <a:pt x="5038" y="75"/>
                  </a:lnTo>
                  <a:lnTo>
                    <a:pt x="4619" y="25"/>
                  </a:lnTo>
                  <a:lnTo>
                    <a:pt x="419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" name="Google Shape;181;p7"/>
          <p:cNvSpPr/>
          <p:nvPr/>
        </p:nvSpPr>
        <p:spPr>
          <a:xfrm flipH="1">
            <a:off x="8363087" y="1120312"/>
            <a:ext cx="610949" cy="603498"/>
          </a:xfrm>
          <a:custGeom>
            <a:rect b="b" l="l" r="r" t="t"/>
            <a:pathLst>
              <a:path extrusionOk="0" h="15955" w="16152">
                <a:moveTo>
                  <a:pt x="4347" y="0"/>
                </a:moveTo>
                <a:lnTo>
                  <a:pt x="4224" y="50"/>
                </a:lnTo>
                <a:lnTo>
                  <a:pt x="4100" y="149"/>
                </a:lnTo>
                <a:lnTo>
                  <a:pt x="4026" y="272"/>
                </a:lnTo>
                <a:lnTo>
                  <a:pt x="4001" y="396"/>
                </a:lnTo>
                <a:lnTo>
                  <a:pt x="4001" y="494"/>
                </a:lnTo>
                <a:lnTo>
                  <a:pt x="4001" y="568"/>
                </a:lnTo>
                <a:lnTo>
                  <a:pt x="5755" y="5952"/>
                </a:lnTo>
                <a:lnTo>
                  <a:pt x="5779" y="6051"/>
                </a:lnTo>
                <a:lnTo>
                  <a:pt x="5779" y="6125"/>
                </a:lnTo>
                <a:lnTo>
                  <a:pt x="5779" y="6199"/>
                </a:lnTo>
                <a:lnTo>
                  <a:pt x="5730" y="6273"/>
                </a:lnTo>
                <a:lnTo>
                  <a:pt x="5705" y="6347"/>
                </a:lnTo>
                <a:lnTo>
                  <a:pt x="5656" y="6397"/>
                </a:lnTo>
                <a:lnTo>
                  <a:pt x="5582" y="6471"/>
                </a:lnTo>
                <a:lnTo>
                  <a:pt x="5508" y="6496"/>
                </a:lnTo>
                <a:lnTo>
                  <a:pt x="272" y="8644"/>
                </a:lnTo>
                <a:lnTo>
                  <a:pt x="198" y="8694"/>
                </a:lnTo>
                <a:lnTo>
                  <a:pt x="124" y="8743"/>
                </a:lnTo>
                <a:lnTo>
                  <a:pt x="50" y="8866"/>
                </a:lnTo>
                <a:lnTo>
                  <a:pt x="0" y="8990"/>
                </a:lnTo>
                <a:lnTo>
                  <a:pt x="0" y="9138"/>
                </a:lnTo>
                <a:lnTo>
                  <a:pt x="50" y="9286"/>
                </a:lnTo>
                <a:lnTo>
                  <a:pt x="149" y="9385"/>
                </a:lnTo>
                <a:lnTo>
                  <a:pt x="272" y="9459"/>
                </a:lnTo>
                <a:lnTo>
                  <a:pt x="346" y="9484"/>
                </a:lnTo>
                <a:lnTo>
                  <a:pt x="445" y="9509"/>
                </a:lnTo>
                <a:lnTo>
                  <a:pt x="6175" y="9509"/>
                </a:lnTo>
                <a:lnTo>
                  <a:pt x="6273" y="9533"/>
                </a:lnTo>
                <a:lnTo>
                  <a:pt x="6347" y="9583"/>
                </a:lnTo>
                <a:lnTo>
                  <a:pt x="6397" y="9632"/>
                </a:lnTo>
                <a:lnTo>
                  <a:pt x="6446" y="9681"/>
                </a:lnTo>
                <a:lnTo>
                  <a:pt x="6496" y="9756"/>
                </a:lnTo>
                <a:lnTo>
                  <a:pt x="6520" y="9830"/>
                </a:lnTo>
                <a:lnTo>
                  <a:pt x="6545" y="9904"/>
                </a:lnTo>
                <a:lnTo>
                  <a:pt x="6965" y="15559"/>
                </a:lnTo>
                <a:lnTo>
                  <a:pt x="6990" y="15633"/>
                </a:lnTo>
                <a:lnTo>
                  <a:pt x="7014" y="15707"/>
                </a:lnTo>
                <a:lnTo>
                  <a:pt x="7113" y="15831"/>
                </a:lnTo>
                <a:lnTo>
                  <a:pt x="7212" y="15930"/>
                </a:lnTo>
                <a:lnTo>
                  <a:pt x="7360" y="15954"/>
                </a:lnTo>
                <a:lnTo>
                  <a:pt x="7508" y="15954"/>
                </a:lnTo>
                <a:lnTo>
                  <a:pt x="7632" y="15905"/>
                </a:lnTo>
                <a:lnTo>
                  <a:pt x="7755" y="15806"/>
                </a:lnTo>
                <a:lnTo>
                  <a:pt x="7804" y="15732"/>
                </a:lnTo>
                <a:lnTo>
                  <a:pt x="7829" y="15658"/>
                </a:lnTo>
                <a:lnTo>
                  <a:pt x="9583" y="10274"/>
                </a:lnTo>
                <a:lnTo>
                  <a:pt x="9607" y="10200"/>
                </a:lnTo>
                <a:lnTo>
                  <a:pt x="9657" y="10126"/>
                </a:lnTo>
                <a:lnTo>
                  <a:pt x="9731" y="10077"/>
                </a:lnTo>
                <a:lnTo>
                  <a:pt x="9780" y="10027"/>
                </a:lnTo>
                <a:lnTo>
                  <a:pt x="9854" y="10003"/>
                </a:lnTo>
                <a:lnTo>
                  <a:pt x="9928" y="9978"/>
                </a:lnTo>
                <a:lnTo>
                  <a:pt x="10101" y="9978"/>
                </a:lnTo>
                <a:lnTo>
                  <a:pt x="15609" y="11311"/>
                </a:lnTo>
                <a:lnTo>
                  <a:pt x="15683" y="11336"/>
                </a:lnTo>
                <a:lnTo>
                  <a:pt x="15781" y="11336"/>
                </a:lnTo>
                <a:lnTo>
                  <a:pt x="15905" y="11287"/>
                </a:lnTo>
                <a:lnTo>
                  <a:pt x="16028" y="11188"/>
                </a:lnTo>
                <a:lnTo>
                  <a:pt x="16102" y="11064"/>
                </a:lnTo>
                <a:lnTo>
                  <a:pt x="16152" y="10941"/>
                </a:lnTo>
                <a:lnTo>
                  <a:pt x="16152" y="10793"/>
                </a:lnTo>
                <a:lnTo>
                  <a:pt x="16078" y="10645"/>
                </a:lnTo>
                <a:lnTo>
                  <a:pt x="16028" y="10595"/>
                </a:lnTo>
                <a:lnTo>
                  <a:pt x="15954" y="10521"/>
                </a:lnTo>
                <a:lnTo>
                  <a:pt x="11385" y="7212"/>
                </a:lnTo>
                <a:lnTo>
                  <a:pt x="11336" y="7138"/>
                </a:lnTo>
                <a:lnTo>
                  <a:pt x="11287" y="7088"/>
                </a:lnTo>
                <a:lnTo>
                  <a:pt x="11237" y="7014"/>
                </a:lnTo>
                <a:lnTo>
                  <a:pt x="11213" y="6940"/>
                </a:lnTo>
                <a:lnTo>
                  <a:pt x="11213" y="6841"/>
                </a:lnTo>
                <a:lnTo>
                  <a:pt x="11213" y="6767"/>
                </a:lnTo>
                <a:lnTo>
                  <a:pt x="11237" y="6693"/>
                </a:lnTo>
                <a:lnTo>
                  <a:pt x="11262" y="6619"/>
                </a:lnTo>
                <a:lnTo>
                  <a:pt x="14250" y="1803"/>
                </a:lnTo>
                <a:lnTo>
                  <a:pt x="14275" y="1729"/>
                </a:lnTo>
                <a:lnTo>
                  <a:pt x="14300" y="1630"/>
                </a:lnTo>
                <a:lnTo>
                  <a:pt x="14300" y="1482"/>
                </a:lnTo>
                <a:lnTo>
                  <a:pt x="14250" y="1359"/>
                </a:lnTo>
                <a:lnTo>
                  <a:pt x="14176" y="1235"/>
                </a:lnTo>
                <a:lnTo>
                  <a:pt x="14053" y="1161"/>
                </a:lnTo>
                <a:lnTo>
                  <a:pt x="13905" y="1136"/>
                </a:lnTo>
                <a:lnTo>
                  <a:pt x="13756" y="1136"/>
                </a:lnTo>
                <a:lnTo>
                  <a:pt x="13682" y="1161"/>
                </a:lnTo>
                <a:lnTo>
                  <a:pt x="13608" y="1211"/>
                </a:lnTo>
                <a:lnTo>
                  <a:pt x="9015" y="4545"/>
                </a:lnTo>
                <a:lnTo>
                  <a:pt x="8965" y="4569"/>
                </a:lnTo>
                <a:lnTo>
                  <a:pt x="8866" y="4594"/>
                </a:lnTo>
                <a:lnTo>
                  <a:pt x="8792" y="4619"/>
                </a:lnTo>
                <a:lnTo>
                  <a:pt x="8718" y="4619"/>
                </a:lnTo>
                <a:lnTo>
                  <a:pt x="8644" y="4594"/>
                </a:lnTo>
                <a:lnTo>
                  <a:pt x="8570" y="4569"/>
                </a:lnTo>
                <a:lnTo>
                  <a:pt x="8496" y="4520"/>
                </a:lnTo>
                <a:lnTo>
                  <a:pt x="8422" y="4471"/>
                </a:lnTo>
                <a:lnTo>
                  <a:pt x="4767" y="149"/>
                </a:lnTo>
                <a:lnTo>
                  <a:pt x="4693" y="99"/>
                </a:lnTo>
                <a:lnTo>
                  <a:pt x="4643" y="50"/>
                </a:lnTo>
                <a:lnTo>
                  <a:pt x="4495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546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"/>
          <p:cNvSpPr/>
          <p:nvPr/>
        </p:nvSpPr>
        <p:spPr>
          <a:xfrm>
            <a:off x="8363088" y="2010382"/>
            <a:ext cx="486256" cy="480325"/>
          </a:xfrm>
          <a:custGeom>
            <a:rect b="b" l="l" r="r" t="t"/>
            <a:pathLst>
              <a:path extrusionOk="0" h="15955" w="16152">
                <a:moveTo>
                  <a:pt x="4347" y="0"/>
                </a:moveTo>
                <a:lnTo>
                  <a:pt x="4224" y="50"/>
                </a:lnTo>
                <a:lnTo>
                  <a:pt x="4100" y="149"/>
                </a:lnTo>
                <a:lnTo>
                  <a:pt x="4026" y="272"/>
                </a:lnTo>
                <a:lnTo>
                  <a:pt x="4001" y="396"/>
                </a:lnTo>
                <a:lnTo>
                  <a:pt x="4001" y="494"/>
                </a:lnTo>
                <a:lnTo>
                  <a:pt x="4001" y="568"/>
                </a:lnTo>
                <a:lnTo>
                  <a:pt x="5755" y="5952"/>
                </a:lnTo>
                <a:lnTo>
                  <a:pt x="5779" y="6051"/>
                </a:lnTo>
                <a:lnTo>
                  <a:pt x="5779" y="6125"/>
                </a:lnTo>
                <a:lnTo>
                  <a:pt x="5779" y="6199"/>
                </a:lnTo>
                <a:lnTo>
                  <a:pt x="5730" y="6273"/>
                </a:lnTo>
                <a:lnTo>
                  <a:pt x="5705" y="6347"/>
                </a:lnTo>
                <a:lnTo>
                  <a:pt x="5656" y="6397"/>
                </a:lnTo>
                <a:lnTo>
                  <a:pt x="5582" y="6471"/>
                </a:lnTo>
                <a:lnTo>
                  <a:pt x="5508" y="6496"/>
                </a:lnTo>
                <a:lnTo>
                  <a:pt x="272" y="8644"/>
                </a:lnTo>
                <a:lnTo>
                  <a:pt x="198" y="8694"/>
                </a:lnTo>
                <a:lnTo>
                  <a:pt x="124" y="8743"/>
                </a:lnTo>
                <a:lnTo>
                  <a:pt x="50" y="8866"/>
                </a:lnTo>
                <a:lnTo>
                  <a:pt x="0" y="8990"/>
                </a:lnTo>
                <a:lnTo>
                  <a:pt x="0" y="9138"/>
                </a:lnTo>
                <a:lnTo>
                  <a:pt x="50" y="9286"/>
                </a:lnTo>
                <a:lnTo>
                  <a:pt x="149" y="9385"/>
                </a:lnTo>
                <a:lnTo>
                  <a:pt x="272" y="9459"/>
                </a:lnTo>
                <a:lnTo>
                  <a:pt x="346" y="9484"/>
                </a:lnTo>
                <a:lnTo>
                  <a:pt x="445" y="9509"/>
                </a:lnTo>
                <a:lnTo>
                  <a:pt x="6175" y="9509"/>
                </a:lnTo>
                <a:lnTo>
                  <a:pt x="6273" y="9533"/>
                </a:lnTo>
                <a:lnTo>
                  <a:pt x="6347" y="9583"/>
                </a:lnTo>
                <a:lnTo>
                  <a:pt x="6397" y="9632"/>
                </a:lnTo>
                <a:lnTo>
                  <a:pt x="6446" y="9681"/>
                </a:lnTo>
                <a:lnTo>
                  <a:pt x="6496" y="9756"/>
                </a:lnTo>
                <a:lnTo>
                  <a:pt x="6520" y="9830"/>
                </a:lnTo>
                <a:lnTo>
                  <a:pt x="6545" y="9904"/>
                </a:lnTo>
                <a:lnTo>
                  <a:pt x="6965" y="15559"/>
                </a:lnTo>
                <a:lnTo>
                  <a:pt x="6990" y="15633"/>
                </a:lnTo>
                <a:lnTo>
                  <a:pt x="7014" y="15707"/>
                </a:lnTo>
                <a:lnTo>
                  <a:pt x="7113" y="15831"/>
                </a:lnTo>
                <a:lnTo>
                  <a:pt x="7212" y="15930"/>
                </a:lnTo>
                <a:lnTo>
                  <a:pt x="7360" y="15954"/>
                </a:lnTo>
                <a:lnTo>
                  <a:pt x="7508" y="15954"/>
                </a:lnTo>
                <a:lnTo>
                  <a:pt x="7632" y="15905"/>
                </a:lnTo>
                <a:lnTo>
                  <a:pt x="7755" y="15806"/>
                </a:lnTo>
                <a:lnTo>
                  <a:pt x="7804" y="15732"/>
                </a:lnTo>
                <a:lnTo>
                  <a:pt x="7829" y="15658"/>
                </a:lnTo>
                <a:lnTo>
                  <a:pt x="9583" y="10274"/>
                </a:lnTo>
                <a:lnTo>
                  <a:pt x="9607" y="10200"/>
                </a:lnTo>
                <a:lnTo>
                  <a:pt x="9657" y="10126"/>
                </a:lnTo>
                <a:lnTo>
                  <a:pt x="9731" y="10077"/>
                </a:lnTo>
                <a:lnTo>
                  <a:pt x="9780" y="10027"/>
                </a:lnTo>
                <a:lnTo>
                  <a:pt x="9854" y="10003"/>
                </a:lnTo>
                <a:lnTo>
                  <a:pt x="9928" y="9978"/>
                </a:lnTo>
                <a:lnTo>
                  <a:pt x="10101" y="9978"/>
                </a:lnTo>
                <a:lnTo>
                  <a:pt x="15609" y="11311"/>
                </a:lnTo>
                <a:lnTo>
                  <a:pt x="15683" y="11336"/>
                </a:lnTo>
                <a:lnTo>
                  <a:pt x="15781" y="11336"/>
                </a:lnTo>
                <a:lnTo>
                  <a:pt x="15905" y="11287"/>
                </a:lnTo>
                <a:lnTo>
                  <a:pt x="16028" y="11188"/>
                </a:lnTo>
                <a:lnTo>
                  <a:pt x="16102" y="11064"/>
                </a:lnTo>
                <a:lnTo>
                  <a:pt x="16152" y="10941"/>
                </a:lnTo>
                <a:lnTo>
                  <a:pt x="16152" y="10793"/>
                </a:lnTo>
                <a:lnTo>
                  <a:pt x="16078" y="10645"/>
                </a:lnTo>
                <a:lnTo>
                  <a:pt x="16028" y="10595"/>
                </a:lnTo>
                <a:lnTo>
                  <a:pt x="15954" y="10521"/>
                </a:lnTo>
                <a:lnTo>
                  <a:pt x="11385" y="7212"/>
                </a:lnTo>
                <a:lnTo>
                  <a:pt x="11336" y="7138"/>
                </a:lnTo>
                <a:lnTo>
                  <a:pt x="11287" y="7088"/>
                </a:lnTo>
                <a:lnTo>
                  <a:pt x="11237" y="7014"/>
                </a:lnTo>
                <a:lnTo>
                  <a:pt x="11213" y="6940"/>
                </a:lnTo>
                <a:lnTo>
                  <a:pt x="11213" y="6841"/>
                </a:lnTo>
                <a:lnTo>
                  <a:pt x="11213" y="6767"/>
                </a:lnTo>
                <a:lnTo>
                  <a:pt x="11237" y="6693"/>
                </a:lnTo>
                <a:lnTo>
                  <a:pt x="11262" y="6619"/>
                </a:lnTo>
                <a:lnTo>
                  <a:pt x="14250" y="1803"/>
                </a:lnTo>
                <a:lnTo>
                  <a:pt x="14275" y="1729"/>
                </a:lnTo>
                <a:lnTo>
                  <a:pt x="14300" y="1630"/>
                </a:lnTo>
                <a:lnTo>
                  <a:pt x="14300" y="1482"/>
                </a:lnTo>
                <a:lnTo>
                  <a:pt x="14250" y="1359"/>
                </a:lnTo>
                <a:lnTo>
                  <a:pt x="14176" y="1235"/>
                </a:lnTo>
                <a:lnTo>
                  <a:pt x="14053" y="1161"/>
                </a:lnTo>
                <a:lnTo>
                  <a:pt x="13905" y="1136"/>
                </a:lnTo>
                <a:lnTo>
                  <a:pt x="13756" y="1136"/>
                </a:lnTo>
                <a:lnTo>
                  <a:pt x="13682" y="1161"/>
                </a:lnTo>
                <a:lnTo>
                  <a:pt x="13608" y="1211"/>
                </a:lnTo>
                <a:lnTo>
                  <a:pt x="9015" y="4545"/>
                </a:lnTo>
                <a:lnTo>
                  <a:pt x="8965" y="4569"/>
                </a:lnTo>
                <a:lnTo>
                  <a:pt x="8866" y="4594"/>
                </a:lnTo>
                <a:lnTo>
                  <a:pt x="8792" y="4619"/>
                </a:lnTo>
                <a:lnTo>
                  <a:pt x="8718" y="4619"/>
                </a:lnTo>
                <a:lnTo>
                  <a:pt x="8644" y="4594"/>
                </a:lnTo>
                <a:lnTo>
                  <a:pt x="8570" y="4569"/>
                </a:lnTo>
                <a:lnTo>
                  <a:pt x="8496" y="4520"/>
                </a:lnTo>
                <a:lnTo>
                  <a:pt x="8422" y="4471"/>
                </a:lnTo>
                <a:lnTo>
                  <a:pt x="4767" y="149"/>
                </a:lnTo>
                <a:lnTo>
                  <a:pt x="4693" y="99"/>
                </a:lnTo>
                <a:lnTo>
                  <a:pt x="4643" y="50"/>
                </a:lnTo>
                <a:lnTo>
                  <a:pt x="4495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546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7"/>
          <p:cNvGrpSpPr/>
          <p:nvPr/>
        </p:nvGrpSpPr>
        <p:grpSpPr>
          <a:xfrm flipH="1">
            <a:off x="8092860" y="3958647"/>
            <a:ext cx="893182" cy="1325705"/>
            <a:chOff x="4430210" y="3758172"/>
            <a:chExt cx="893182" cy="1325705"/>
          </a:xfrm>
        </p:grpSpPr>
        <p:sp>
          <p:nvSpPr>
            <p:cNvPr id="184" name="Google Shape;184;p7"/>
            <p:cNvSpPr/>
            <p:nvPr/>
          </p:nvSpPr>
          <p:spPr>
            <a:xfrm>
              <a:off x="4430210" y="4120000"/>
              <a:ext cx="560232" cy="963878"/>
            </a:xfrm>
            <a:custGeom>
              <a:rect b="b" l="l" r="r" t="t"/>
              <a:pathLst>
                <a:path extrusionOk="0" h="23882" w="13880">
                  <a:moveTo>
                    <a:pt x="4792" y="0"/>
                  </a:moveTo>
                  <a:lnTo>
                    <a:pt x="4520" y="50"/>
                  </a:lnTo>
                  <a:lnTo>
                    <a:pt x="4224" y="99"/>
                  </a:lnTo>
                  <a:lnTo>
                    <a:pt x="3952" y="198"/>
                  </a:lnTo>
                  <a:lnTo>
                    <a:pt x="3483" y="371"/>
                  </a:lnTo>
                  <a:lnTo>
                    <a:pt x="3087" y="568"/>
                  </a:lnTo>
                  <a:lnTo>
                    <a:pt x="2692" y="791"/>
                  </a:lnTo>
                  <a:lnTo>
                    <a:pt x="2347" y="1038"/>
                  </a:lnTo>
                  <a:lnTo>
                    <a:pt x="2001" y="1285"/>
                  </a:lnTo>
                  <a:lnTo>
                    <a:pt x="1704" y="1556"/>
                  </a:lnTo>
                  <a:lnTo>
                    <a:pt x="1433" y="1828"/>
                  </a:lnTo>
                  <a:lnTo>
                    <a:pt x="1186" y="2124"/>
                  </a:lnTo>
                  <a:lnTo>
                    <a:pt x="964" y="2445"/>
                  </a:lnTo>
                  <a:lnTo>
                    <a:pt x="766" y="2766"/>
                  </a:lnTo>
                  <a:lnTo>
                    <a:pt x="618" y="3112"/>
                  </a:lnTo>
                  <a:lnTo>
                    <a:pt x="470" y="3433"/>
                  </a:lnTo>
                  <a:lnTo>
                    <a:pt x="321" y="3779"/>
                  </a:lnTo>
                  <a:lnTo>
                    <a:pt x="223" y="4149"/>
                  </a:lnTo>
                  <a:lnTo>
                    <a:pt x="149" y="4495"/>
                  </a:lnTo>
                  <a:lnTo>
                    <a:pt x="75" y="4866"/>
                  </a:lnTo>
                  <a:lnTo>
                    <a:pt x="25" y="5211"/>
                  </a:lnTo>
                  <a:lnTo>
                    <a:pt x="0" y="5582"/>
                  </a:lnTo>
                  <a:lnTo>
                    <a:pt x="0" y="5952"/>
                  </a:lnTo>
                  <a:lnTo>
                    <a:pt x="0" y="6298"/>
                  </a:lnTo>
                  <a:lnTo>
                    <a:pt x="25" y="6668"/>
                  </a:lnTo>
                  <a:lnTo>
                    <a:pt x="75" y="7014"/>
                  </a:lnTo>
                  <a:lnTo>
                    <a:pt x="173" y="7706"/>
                  </a:lnTo>
                  <a:lnTo>
                    <a:pt x="346" y="8348"/>
                  </a:lnTo>
                  <a:lnTo>
                    <a:pt x="544" y="8940"/>
                  </a:lnTo>
                  <a:lnTo>
                    <a:pt x="791" y="9508"/>
                  </a:lnTo>
                  <a:lnTo>
                    <a:pt x="1062" y="10002"/>
                  </a:lnTo>
                  <a:lnTo>
                    <a:pt x="1680" y="10966"/>
                  </a:lnTo>
                  <a:lnTo>
                    <a:pt x="2322" y="12052"/>
                  </a:lnTo>
                  <a:lnTo>
                    <a:pt x="3013" y="13238"/>
                  </a:lnTo>
                  <a:lnTo>
                    <a:pt x="3730" y="14497"/>
                  </a:lnTo>
                  <a:lnTo>
                    <a:pt x="4421" y="15831"/>
                  </a:lnTo>
                  <a:lnTo>
                    <a:pt x="5088" y="17214"/>
                  </a:lnTo>
                  <a:lnTo>
                    <a:pt x="5730" y="18597"/>
                  </a:lnTo>
                  <a:lnTo>
                    <a:pt x="6026" y="19313"/>
                  </a:lnTo>
                  <a:lnTo>
                    <a:pt x="6298" y="20004"/>
                  </a:lnTo>
                  <a:lnTo>
                    <a:pt x="6594" y="20671"/>
                  </a:lnTo>
                  <a:lnTo>
                    <a:pt x="6891" y="21239"/>
                  </a:lnTo>
                  <a:lnTo>
                    <a:pt x="7236" y="21783"/>
                  </a:lnTo>
                  <a:lnTo>
                    <a:pt x="7582" y="22227"/>
                  </a:lnTo>
                  <a:lnTo>
                    <a:pt x="7953" y="22622"/>
                  </a:lnTo>
                  <a:lnTo>
                    <a:pt x="8348" y="22968"/>
                  </a:lnTo>
                  <a:lnTo>
                    <a:pt x="8743" y="23264"/>
                  </a:lnTo>
                  <a:lnTo>
                    <a:pt x="9138" y="23487"/>
                  </a:lnTo>
                  <a:lnTo>
                    <a:pt x="9533" y="23660"/>
                  </a:lnTo>
                  <a:lnTo>
                    <a:pt x="9904" y="23783"/>
                  </a:lnTo>
                  <a:lnTo>
                    <a:pt x="10299" y="23857"/>
                  </a:lnTo>
                  <a:lnTo>
                    <a:pt x="10669" y="23882"/>
                  </a:lnTo>
                  <a:lnTo>
                    <a:pt x="11040" y="23882"/>
                  </a:lnTo>
                  <a:lnTo>
                    <a:pt x="11385" y="23832"/>
                  </a:lnTo>
                  <a:lnTo>
                    <a:pt x="11707" y="23758"/>
                  </a:lnTo>
                  <a:lnTo>
                    <a:pt x="12028" y="23635"/>
                  </a:lnTo>
                  <a:lnTo>
                    <a:pt x="12299" y="23462"/>
                  </a:lnTo>
                  <a:lnTo>
                    <a:pt x="12571" y="23264"/>
                  </a:lnTo>
                  <a:lnTo>
                    <a:pt x="12843" y="23017"/>
                  </a:lnTo>
                  <a:lnTo>
                    <a:pt x="13090" y="22721"/>
                  </a:lnTo>
                  <a:lnTo>
                    <a:pt x="13312" y="22400"/>
                  </a:lnTo>
                  <a:lnTo>
                    <a:pt x="13509" y="22054"/>
                  </a:lnTo>
                  <a:lnTo>
                    <a:pt x="13658" y="21659"/>
                  </a:lnTo>
                  <a:lnTo>
                    <a:pt x="13781" y="21264"/>
                  </a:lnTo>
                  <a:lnTo>
                    <a:pt x="13855" y="20819"/>
                  </a:lnTo>
                  <a:lnTo>
                    <a:pt x="13880" y="20350"/>
                  </a:lnTo>
                  <a:lnTo>
                    <a:pt x="13855" y="19881"/>
                  </a:lnTo>
                  <a:lnTo>
                    <a:pt x="13830" y="19634"/>
                  </a:lnTo>
                  <a:lnTo>
                    <a:pt x="13781" y="19362"/>
                  </a:lnTo>
                  <a:lnTo>
                    <a:pt x="13707" y="19115"/>
                  </a:lnTo>
                  <a:lnTo>
                    <a:pt x="13608" y="18844"/>
                  </a:lnTo>
                  <a:lnTo>
                    <a:pt x="13509" y="18597"/>
                  </a:lnTo>
                  <a:lnTo>
                    <a:pt x="13386" y="18325"/>
                  </a:lnTo>
                  <a:lnTo>
                    <a:pt x="13262" y="18053"/>
                  </a:lnTo>
                  <a:lnTo>
                    <a:pt x="13090" y="17782"/>
                  </a:lnTo>
                  <a:lnTo>
                    <a:pt x="12917" y="17510"/>
                  </a:lnTo>
                  <a:lnTo>
                    <a:pt x="12719" y="17238"/>
                  </a:lnTo>
                  <a:lnTo>
                    <a:pt x="12497" y="16967"/>
                  </a:lnTo>
                  <a:lnTo>
                    <a:pt x="12299" y="16670"/>
                  </a:lnTo>
                  <a:lnTo>
                    <a:pt x="11929" y="16053"/>
                  </a:lnTo>
                  <a:lnTo>
                    <a:pt x="11608" y="15386"/>
                  </a:lnTo>
                  <a:lnTo>
                    <a:pt x="11287" y="14695"/>
                  </a:lnTo>
                  <a:lnTo>
                    <a:pt x="11015" y="13979"/>
                  </a:lnTo>
                  <a:lnTo>
                    <a:pt x="10768" y="13238"/>
                  </a:lnTo>
                  <a:lnTo>
                    <a:pt x="10546" y="12472"/>
                  </a:lnTo>
                  <a:lnTo>
                    <a:pt x="10348" y="11706"/>
                  </a:lnTo>
                  <a:lnTo>
                    <a:pt x="10175" y="10941"/>
                  </a:lnTo>
                  <a:lnTo>
                    <a:pt x="10027" y="10200"/>
                  </a:lnTo>
                  <a:lnTo>
                    <a:pt x="9756" y="8718"/>
                  </a:lnTo>
                  <a:lnTo>
                    <a:pt x="9558" y="7335"/>
                  </a:lnTo>
                  <a:lnTo>
                    <a:pt x="9410" y="6076"/>
                  </a:lnTo>
                  <a:lnTo>
                    <a:pt x="9311" y="5508"/>
                  </a:lnTo>
                  <a:lnTo>
                    <a:pt x="9187" y="4915"/>
                  </a:lnTo>
                  <a:lnTo>
                    <a:pt x="9015" y="4297"/>
                  </a:lnTo>
                  <a:lnTo>
                    <a:pt x="8817" y="3705"/>
                  </a:lnTo>
                  <a:lnTo>
                    <a:pt x="8570" y="3137"/>
                  </a:lnTo>
                  <a:lnTo>
                    <a:pt x="8323" y="2569"/>
                  </a:lnTo>
                  <a:lnTo>
                    <a:pt x="8027" y="2050"/>
                  </a:lnTo>
                  <a:lnTo>
                    <a:pt x="7681" y="1581"/>
                  </a:lnTo>
                  <a:lnTo>
                    <a:pt x="7311" y="1136"/>
                  </a:lnTo>
                  <a:lnTo>
                    <a:pt x="7138" y="939"/>
                  </a:lnTo>
                  <a:lnTo>
                    <a:pt x="6915" y="766"/>
                  </a:lnTo>
                  <a:lnTo>
                    <a:pt x="6718" y="593"/>
                  </a:lnTo>
                  <a:lnTo>
                    <a:pt x="6496" y="445"/>
                  </a:lnTo>
                  <a:lnTo>
                    <a:pt x="6273" y="321"/>
                  </a:lnTo>
                  <a:lnTo>
                    <a:pt x="6051" y="198"/>
                  </a:lnTo>
                  <a:lnTo>
                    <a:pt x="5804" y="124"/>
                  </a:lnTo>
                  <a:lnTo>
                    <a:pt x="5557" y="50"/>
                  </a:lnTo>
                  <a:lnTo>
                    <a:pt x="5310" y="25"/>
                  </a:lnTo>
                  <a:lnTo>
                    <a:pt x="5038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4510935" y="4646294"/>
              <a:ext cx="240278" cy="228276"/>
            </a:xfrm>
            <a:custGeom>
              <a:rect b="b" l="l" r="r" t="t"/>
              <a:pathLst>
                <a:path extrusionOk="0" h="5656" w="5953">
                  <a:moveTo>
                    <a:pt x="1" y="0"/>
                  </a:moveTo>
                  <a:lnTo>
                    <a:pt x="1" y="99"/>
                  </a:lnTo>
                  <a:lnTo>
                    <a:pt x="1" y="371"/>
                  </a:lnTo>
                  <a:lnTo>
                    <a:pt x="26" y="593"/>
                  </a:lnTo>
                  <a:lnTo>
                    <a:pt x="75" y="840"/>
                  </a:lnTo>
                  <a:lnTo>
                    <a:pt x="149" y="1136"/>
                  </a:lnTo>
                  <a:lnTo>
                    <a:pt x="297" y="1482"/>
                  </a:lnTo>
                  <a:lnTo>
                    <a:pt x="445" y="1704"/>
                  </a:lnTo>
                  <a:lnTo>
                    <a:pt x="841" y="2272"/>
                  </a:lnTo>
                  <a:lnTo>
                    <a:pt x="1458" y="3062"/>
                  </a:lnTo>
                  <a:lnTo>
                    <a:pt x="1828" y="3507"/>
                  </a:lnTo>
                  <a:lnTo>
                    <a:pt x="2224" y="3927"/>
                  </a:lnTo>
                  <a:lnTo>
                    <a:pt x="2643" y="4371"/>
                  </a:lnTo>
                  <a:lnTo>
                    <a:pt x="3088" y="4742"/>
                  </a:lnTo>
                  <a:lnTo>
                    <a:pt x="3532" y="5088"/>
                  </a:lnTo>
                  <a:lnTo>
                    <a:pt x="3755" y="5236"/>
                  </a:lnTo>
                  <a:lnTo>
                    <a:pt x="3977" y="5359"/>
                  </a:lnTo>
                  <a:lnTo>
                    <a:pt x="4199" y="5458"/>
                  </a:lnTo>
                  <a:lnTo>
                    <a:pt x="4421" y="5557"/>
                  </a:lnTo>
                  <a:lnTo>
                    <a:pt x="4644" y="5606"/>
                  </a:lnTo>
                  <a:lnTo>
                    <a:pt x="4841" y="5631"/>
                  </a:lnTo>
                  <a:lnTo>
                    <a:pt x="5039" y="5656"/>
                  </a:lnTo>
                  <a:lnTo>
                    <a:pt x="5261" y="5606"/>
                  </a:lnTo>
                  <a:lnTo>
                    <a:pt x="5434" y="5557"/>
                  </a:lnTo>
                  <a:lnTo>
                    <a:pt x="5632" y="5458"/>
                  </a:lnTo>
                  <a:lnTo>
                    <a:pt x="5780" y="5335"/>
                  </a:lnTo>
                  <a:lnTo>
                    <a:pt x="5879" y="5211"/>
                  </a:lnTo>
                  <a:lnTo>
                    <a:pt x="5953" y="5088"/>
                  </a:lnTo>
                  <a:lnTo>
                    <a:pt x="5953" y="4964"/>
                  </a:lnTo>
                  <a:lnTo>
                    <a:pt x="5928" y="4841"/>
                  </a:lnTo>
                  <a:lnTo>
                    <a:pt x="5854" y="4717"/>
                  </a:lnTo>
                  <a:lnTo>
                    <a:pt x="5730" y="4594"/>
                  </a:lnTo>
                  <a:lnTo>
                    <a:pt x="5582" y="4445"/>
                  </a:lnTo>
                  <a:lnTo>
                    <a:pt x="5212" y="4174"/>
                  </a:lnTo>
                  <a:lnTo>
                    <a:pt x="4743" y="3902"/>
                  </a:lnTo>
                  <a:lnTo>
                    <a:pt x="3607" y="3285"/>
                  </a:lnTo>
                  <a:lnTo>
                    <a:pt x="2989" y="2964"/>
                  </a:lnTo>
                  <a:lnTo>
                    <a:pt x="2372" y="2618"/>
                  </a:lnTo>
                  <a:lnTo>
                    <a:pt x="1779" y="2247"/>
                  </a:lnTo>
                  <a:lnTo>
                    <a:pt x="1236" y="1852"/>
                  </a:lnTo>
                  <a:lnTo>
                    <a:pt x="964" y="1630"/>
                  </a:lnTo>
                  <a:lnTo>
                    <a:pt x="742" y="1432"/>
                  </a:lnTo>
                  <a:lnTo>
                    <a:pt x="544" y="1210"/>
                  </a:lnTo>
                  <a:lnTo>
                    <a:pt x="371" y="963"/>
                  </a:lnTo>
                  <a:lnTo>
                    <a:pt x="223" y="741"/>
                  </a:lnTo>
                  <a:lnTo>
                    <a:pt x="124" y="494"/>
                  </a:lnTo>
                  <a:lnTo>
                    <a:pt x="50" y="2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4855833" y="4493774"/>
              <a:ext cx="80806" cy="308028"/>
            </a:xfrm>
            <a:custGeom>
              <a:rect b="b" l="l" r="r" t="t"/>
              <a:pathLst>
                <a:path extrusionOk="0" h="7632" w="2002">
                  <a:moveTo>
                    <a:pt x="1" y="0"/>
                  </a:moveTo>
                  <a:lnTo>
                    <a:pt x="198" y="173"/>
                  </a:lnTo>
                  <a:lnTo>
                    <a:pt x="347" y="396"/>
                  </a:lnTo>
                  <a:lnTo>
                    <a:pt x="470" y="618"/>
                  </a:lnTo>
                  <a:lnTo>
                    <a:pt x="569" y="865"/>
                  </a:lnTo>
                  <a:lnTo>
                    <a:pt x="643" y="1137"/>
                  </a:lnTo>
                  <a:lnTo>
                    <a:pt x="717" y="1408"/>
                  </a:lnTo>
                  <a:lnTo>
                    <a:pt x="742" y="1705"/>
                  </a:lnTo>
                  <a:lnTo>
                    <a:pt x="766" y="2026"/>
                  </a:lnTo>
                  <a:lnTo>
                    <a:pt x="766" y="2692"/>
                  </a:lnTo>
                  <a:lnTo>
                    <a:pt x="717" y="3359"/>
                  </a:lnTo>
                  <a:lnTo>
                    <a:pt x="643" y="4051"/>
                  </a:lnTo>
                  <a:lnTo>
                    <a:pt x="544" y="4742"/>
                  </a:lnTo>
                  <a:lnTo>
                    <a:pt x="371" y="5977"/>
                  </a:lnTo>
                  <a:lnTo>
                    <a:pt x="322" y="6520"/>
                  </a:lnTo>
                  <a:lnTo>
                    <a:pt x="322" y="6965"/>
                  </a:lnTo>
                  <a:lnTo>
                    <a:pt x="347" y="7162"/>
                  </a:lnTo>
                  <a:lnTo>
                    <a:pt x="371" y="7311"/>
                  </a:lnTo>
                  <a:lnTo>
                    <a:pt x="445" y="7459"/>
                  </a:lnTo>
                  <a:lnTo>
                    <a:pt x="519" y="7558"/>
                  </a:lnTo>
                  <a:lnTo>
                    <a:pt x="618" y="7607"/>
                  </a:lnTo>
                  <a:lnTo>
                    <a:pt x="742" y="7632"/>
                  </a:lnTo>
                  <a:lnTo>
                    <a:pt x="915" y="7632"/>
                  </a:lnTo>
                  <a:lnTo>
                    <a:pt x="1087" y="7582"/>
                  </a:lnTo>
                  <a:lnTo>
                    <a:pt x="1260" y="7484"/>
                  </a:lnTo>
                  <a:lnTo>
                    <a:pt x="1433" y="7360"/>
                  </a:lnTo>
                  <a:lnTo>
                    <a:pt x="1581" y="7212"/>
                  </a:lnTo>
                  <a:lnTo>
                    <a:pt x="1680" y="7064"/>
                  </a:lnTo>
                  <a:lnTo>
                    <a:pt x="1779" y="6866"/>
                  </a:lnTo>
                  <a:lnTo>
                    <a:pt x="1853" y="6669"/>
                  </a:lnTo>
                  <a:lnTo>
                    <a:pt x="1927" y="6446"/>
                  </a:lnTo>
                  <a:lnTo>
                    <a:pt x="1977" y="6224"/>
                  </a:lnTo>
                  <a:lnTo>
                    <a:pt x="2001" y="5952"/>
                  </a:lnTo>
                  <a:lnTo>
                    <a:pt x="2001" y="5705"/>
                  </a:lnTo>
                  <a:lnTo>
                    <a:pt x="2001" y="5162"/>
                  </a:lnTo>
                  <a:lnTo>
                    <a:pt x="1927" y="4594"/>
                  </a:lnTo>
                  <a:lnTo>
                    <a:pt x="1853" y="4026"/>
                  </a:lnTo>
                  <a:lnTo>
                    <a:pt x="1730" y="3458"/>
                  </a:lnTo>
                  <a:lnTo>
                    <a:pt x="1606" y="2915"/>
                  </a:lnTo>
                  <a:lnTo>
                    <a:pt x="1334" y="1976"/>
                  </a:lnTo>
                  <a:lnTo>
                    <a:pt x="1112" y="1334"/>
                  </a:lnTo>
                  <a:lnTo>
                    <a:pt x="1013" y="1087"/>
                  </a:lnTo>
                  <a:lnTo>
                    <a:pt x="816" y="791"/>
                  </a:lnTo>
                  <a:lnTo>
                    <a:pt x="643" y="544"/>
                  </a:lnTo>
                  <a:lnTo>
                    <a:pt x="470" y="346"/>
                  </a:lnTo>
                  <a:lnTo>
                    <a:pt x="322" y="223"/>
                  </a:lnTo>
                  <a:lnTo>
                    <a:pt x="100" y="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4497979" y="4311387"/>
              <a:ext cx="410729" cy="394721"/>
            </a:xfrm>
            <a:custGeom>
              <a:rect b="b" l="l" r="r" t="t"/>
              <a:pathLst>
                <a:path extrusionOk="0" h="9780" w="10176">
                  <a:moveTo>
                    <a:pt x="2890" y="0"/>
                  </a:moveTo>
                  <a:lnTo>
                    <a:pt x="2791" y="25"/>
                  </a:lnTo>
                  <a:lnTo>
                    <a:pt x="2717" y="49"/>
                  </a:lnTo>
                  <a:lnTo>
                    <a:pt x="2619" y="74"/>
                  </a:lnTo>
                  <a:lnTo>
                    <a:pt x="2569" y="148"/>
                  </a:lnTo>
                  <a:lnTo>
                    <a:pt x="2520" y="198"/>
                  </a:lnTo>
                  <a:lnTo>
                    <a:pt x="2470" y="272"/>
                  </a:lnTo>
                  <a:lnTo>
                    <a:pt x="2446" y="370"/>
                  </a:lnTo>
                  <a:lnTo>
                    <a:pt x="2421" y="445"/>
                  </a:lnTo>
                  <a:lnTo>
                    <a:pt x="2446" y="543"/>
                  </a:lnTo>
                  <a:lnTo>
                    <a:pt x="2495" y="692"/>
                  </a:lnTo>
                  <a:lnTo>
                    <a:pt x="2594" y="790"/>
                  </a:lnTo>
                  <a:lnTo>
                    <a:pt x="2149" y="1383"/>
                  </a:lnTo>
                  <a:lnTo>
                    <a:pt x="1902" y="1753"/>
                  </a:lnTo>
                  <a:lnTo>
                    <a:pt x="1606" y="2198"/>
                  </a:lnTo>
                  <a:lnTo>
                    <a:pt x="1334" y="2667"/>
                  </a:lnTo>
                  <a:lnTo>
                    <a:pt x="1063" y="3186"/>
                  </a:lnTo>
                  <a:lnTo>
                    <a:pt x="791" y="3754"/>
                  </a:lnTo>
                  <a:lnTo>
                    <a:pt x="544" y="4371"/>
                  </a:lnTo>
                  <a:lnTo>
                    <a:pt x="322" y="4989"/>
                  </a:lnTo>
                  <a:lnTo>
                    <a:pt x="149" y="5656"/>
                  </a:lnTo>
                  <a:lnTo>
                    <a:pt x="100" y="5977"/>
                  </a:lnTo>
                  <a:lnTo>
                    <a:pt x="50" y="6322"/>
                  </a:lnTo>
                  <a:lnTo>
                    <a:pt x="1" y="6668"/>
                  </a:lnTo>
                  <a:lnTo>
                    <a:pt x="1" y="6989"/>
                  </a:lnTo>
                  <a:lnTo>
                    <a:pt x="1" y="7335"/>
                  </a:lnTo>
                  <a:lnTo>
                    <a:pt x="1" y="7705"/>
                  </a:lnTo>
                  <a:lnTo>
                    <a:pt x="50" y="8051"/>
                  </a:lnTo>
                  <a:lnTo>
                    <a:pt x="124" y="8397"/>
                  </a:lnTo>
                  <a:lnTo>
                    <a:pt x="198" y="8743"/>
                  </a:lnTo>
                  <a:lnTo>
                    <a:pt x="322" y="9088"/>
                  </a:lnTo>
                  <a:lnTo>
                    <a:pt x="445" y="9434"/>
                  </a:lnTo>
                  <a:lnTo>
                    <a:pt x="618" y="9780"/>
                  </a:lnTo>
                  <a:lnTo>
                    <a:pt x="593" y="9656"/>
                  </a:lnTo>
                  <a:lnTo>
                    <a:pt x="544" y="9286"/>
                  </a:lnTo>
                  <a:lnTo>
                    <a:pt x="544" y="9014"/>
                  </a:lnTo>
                  <a:lnTo>
                    <a:pt x="569" y="8693"/>
                  </a:lnTo>
                  <a:lnTo>
                    <a:pt x="593" y="8298"/>
                  </a:lnTo>
                  <a:lnTo>
                    <a:pt x="692" y="7854"/>
                  </a:lnTo>
                  <a:lnTo>
                    <a:pt x="816" y="7335"/>
                  </a:lnTo>
                  <a:lnTo>
                    <a:pt x="989" y="6792"/>
                  </a:lnTo>
                  <a:lnTo>
                    <a:pt x="1211" y="6174"/>
                  </a:lnTo>
                  <a:lnTo>
                    <a:pt x="1507" y="5507"/>
                  </a:lnTo>
                  <a:lnTo>
                    <a:pt x="1878" y="4766"/>
                  </a:lnTo>
                  <a:lnTo>
                    <a:pt x="2347" y="4001"/>
                  </a:lnTo>
                  <a:lnTo>
                    <a:pt x="2890" y="3161"/>
                  </a:lnTo>
                  <a:lnTo>
                    <a:pt x="3532" y="2272"/>
                  </a:lnTo>
                  <a:lnTo>
                    <a:pt x="3779" y="2371"/>
                  </a:lnTo>
                  <a:lnTo>
                    <a:pt x="4446" y="2618"/>
                  </a:lnTo>
                  <a:lnTo>
                    <a:pt x="5409" y="3013"/>
                  </a:lnTo>
                  <a:lnTo>
                    <a:pt x="5953" y="3260"/>
                  </a:lnTo>
                  <a:lnTo>
                    <a:pt x="6521" y="3532"/>
                  </a:lnTo>
                  <a:lnTo>
                    <a:pt x="7113" y="3828"/>
                  </a:lnTo>
                  <a:lnTo>
                    <a:pt x="7681" y="4149"/>
                  </a:lnTo>
                  <a:lnTo>
                    <a:pt x="8249" y="4495"/>
                  </a:lnTo>
                  <a:lnTo>
                    <a:pt x="8768" y="4865"/>
                  </a:lnTo>
                  <a:lnTo>
                    <a:pt x="9237" y="5236"/>
                  </a:lnTo>
                  <a:lnTo>
                    <a:pt x="9435" y="5433"/>
                  </a:lnTo>
                  <a:lnTo>
                    <a:pt x="9632" y="5631"/>
                  </a:lnTo>
                  <a:lnTo>
                    <a:pt x="9805" y="5828"/>
                  </a:lnTo>
                  <a:lnTo>
                    <a:pt x="9953" y="6026"/>
                  </a:lnTo>
                  <a:lnTo>
                    <a:pt x="10077" y="6224"/>
                  </a:lnTo>
                  <a:lnTo>
                    <a:pt x="10176" y="6446"/>
                  </a:lnTo>
                  <a:lnTo>
                    <a:pt x="10102" y="6224"/>
                  </a:lnTo>
                  <a:lnTo>
                    <a:pt x="10003" y="5977"/>
                  </a:lnTo>
                  <a:lnTo>
                    <a:pt x="9879" y="5631"/>
                  </a:lnTo>
                  <a:lnTo>
                    <a:pt x="9682" y="5236"/>
                  </a:lnTo>
                  <a:lnTo>
                    <a:pt x="9435" y="4766"/>
                  </a:lnTo>
                  <a:lnTo>
                    <a:pt x="9163" y="4297"/>
                  </a:lnTo>
                  <a:lnTo>
                    <a:pt x="8793" y="3779"/>
                  </a:lnTo>
                  <a:lnTo>
                    <a:pt x="8373" y="3260"/>
                  </a:lnTo>
                  <a:lnTo>
                    <a:pt x="8151" y="2988"/>
                  </a:lnTo>
                  <a:lnTo>
                    <a:pt x="7904" y="2741"/>
                  </a:lnTo>
                  <a:lnTo>
                    <a:pt x="7632" y="2494"/>
                  </a:lnTo>
                  <a:lnTo>
                    <a:pt x="7336" y="2247"/>
                  </a:lnTo>
                  <a:lnTo>
                    <a:pt x="7039" y="2000"/>
                  </a:lnTo>
                  <a:lnTo>
                    <a:pt x="6694" y="1778"/>
                  </a:lnTo>
                  <a:lnTo>
                    <a:pt x="6348" y="1556"/>
                  </a:lnTo>
                  <a:lnTo>
                    <a:pt x="5977" y="1358"/>
                  </a:lnTo>
                  <a:lnTo>
                    <a:pt x="5607" y="1161"/>
                  </a:lnTo>
                  <a:lnTo>
                    <a:pt x="5187" y="988"/>
                  </a:lnTo>
                  <a:lnTo>
                    <a:pt x="4742" y="840"/>
                  </a:lnTo>
                  <a:lnTo>
                    <a:pt x="4298" y="716"/>
                  </a:lnTo>
                  <a:lnTo>
                    <a:pt x="3804" y="593"/>
                  </a:lnTo>
                  <a:lnTo>
                    <a:pt x="3310" y="519"/>
                  </a:lnTo>
                  <a:lnTo>
                    <a:pt x="3310" y="370"/>
                  </a:lnTo>
                  <a:lnTo>
                    <a:pt x="3285" y="296"/>
                  </a:lnTo>
                  <a:lnTo>
                    <a:pt x="3236" y="198"/>
                  </a:lnTo>
                  <a:lnTo>
                    <a:pt x="3187" y="148"/>
                  </a:lnTo>
                  <a:lnTo>
                    <a:pt x="3113" y="99"/>
                  </a:lnTo>
                  <a:lnTo>
                    <a:pt x="3038" y="49"/>
                  </a:lnTo>
                  <a:lnTo>
                    <a:pt x="2964" y="25"/>
                  </a:lnTo>
                  <a:lnTo>
                    <a:pt x="289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5204726" y="4132955"/>
              <a:ext cx="98727" cy="313032"/>
            </a:xfrm>
            <a:custGeom>
              <a:rect b="b" l="l" r="r" t="t"/>
              <a:pathLst>
                <a:path extrusionOk="0" h="7756" w="2446">
                  <a:moveTo>
                    <a:pt x="1705" y="0"/>
                  </a:moveTo>
                  <a:lnTo>
                    <a:pt x="1853" y="223"/>
                  </a:lnTo>
                  <a:lnTo>
                    <a:pt x="1927" y="470"/>
                  </a:lnTo>
                  <a:lnTo>
                    <a:pt x="2001" y="741"/>
                  </a:lnTo>
                  <a:lnTo>
                    <a:pt x="2026" y="1013"/>
                  </a:lnTo>
                  <a:lnTo>
                    <a:pt x="2026" y="1285"/>
                  </a:lnTo>
                  <a:lnTo>
                    <a:pt x="2001" y="1581"/>
                  </a:lnTo>
                  <a:lnTo>
                    <a:pt x="1952" y="1902"/>
                  </a:lnTo>
                  <a:lnTo>
                    <a:pt x="1902" y="2198"/>
                  </a:lnTo>
                  <a:lnTo>
                    <a:pt x="1705" y="2865"/>
                  </a:lnTo>
                  <a:lnTo>
                    <a:pt x="1458" y="3507"/>
                  </a:lnTo>
                  <a:lnTo>
                    <a:pt x="1186" y="4174"/>
                  </a:lnTo>
                  <a:lnTo>
                    <a:pt x="890" y="4816"/>
                  </a:lnTo>
                  <a:lnTo>
                    <a:pt x="371" y="6002"/>
                  </a:lnTo>
                  <a:lnTo>
                    <a:pt x="173" y="6520"/>
                  </a:lnTo>
                  <a:lnTo>
                    <a:pt x="50" y="6940"/>
                  </a:lnTo>
                  <a:lnTo>
                    <a:pt x="1" y="7138"/>
                  </a:lnTo>
                  <a:lnTo>
                    <a:pt x="1" y="7311"/>
                  </a:lnTo>
                  <a:lnTo>
                    <a:pt x="25" y="7459"/>
                  </a:lnTo>
                  <a:lnTo>
                    <a:pt x="75" y="7582"/>
                  </a:lnTo>
                  <a:lnTo>
                    <a:pt x="149" y="7656"/>
                  </a:lnTo>
                  <a:lnTo>
                    <a:pt x="272" y="7730"/>
                  </a:lnTo>
                  <a:lnTo>
                    <a:pt x="420" y="7755"/>
                  </a:lnTo>
                  <a:lnTo>
                    <a:pt x="618" y="7755"/>
                  </a:lnTo>
                  <a:lnTo>
                    <a:pt x="840" y="7730"/>
                  </a:lnTo>
                  <a:lnTo>
                    <a:pt x="1013" y="7656"/>
                  </a:lnTo>
                  <a:lnTo>
                    <a:pt x="1211" y="7557"/>
                  </a:lnTo>
                  <a:lnTo>
                    <a:pt x="1359" y="7434"/>
                  </a:lnTo>
                  <a:lnTo>
                    <a:pt x="1507" y="7286"/>
                  </a:lnTo>
                  <a:lnTo>
                    <a:pt x="1655" y="7088"/>
                  </a:lnTo>
                  <a:lnTo>
                    <a:pt x="1754" y="6891"/>
                  </a:lnTo>
                  <a:lnTo>
                    <a:pt x="1877" y="6668"/>
                  </a:lnTo>
                  <a:lnTo>
                    <a:pt x="1976" y="6446"/>
                  </a:lnTo>
                  <a:lnTo>
                    <a:pt x="2050" y="6199"/>
                  </a:lnTo>
                  <a:lnTo>
                    <a:pt x="2199" y="5656"/>
                  </a:lnTo>
                  <a:lnTo>
                    <a:pt x="2297" y="5063"/>
                  </a:lnTo>
                  <a:lnTo>
                    <a:pt x="2371" y="4495"/>
                  </a:lnTo>
                  <a:lnTo>
                    <a:pt x="2421" y="3902"/>
                  </a:lnTo>
                  <a:lnTo>
                    <a:pt x="2445" y="3334"/>
                  </a:lnTo>
                  <a:lnTo>
                    <a:pt x="2445" y="2322"/>
                  </a:lnTo>
                  <a:lnTo>
                    <a:pt x="2421" y="1630"/>
                  </a:lnTo>
                  <a:lnTo>
                    <a:pt x="2396" y="1359"/>
                  </a:lnTo>
                  <a:lnTo>
                    <a:pt x="2297" y="988"/>
                  </a:lnTo>
                  <a:lnTo>
                    <a:pt x="2174" y="717"/>
                  </a:lnTo>
                  <a:lnTo>
                    <a:pt x="2075" y="470"/>
                  </a:lnTo>
                  <a:lnTo>
                    <a:pt x="1952" y="297"/>
                  </a:lnTo>
                  <a:lnTo>
                    <a:pt x="1779" y="74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4901685" y="4224653"/>
              <a:ext cx="177474" cy="270170"/>
            </a:xfrm>
            <a:custGeom>
              <a:rect b="b" l="l" r="r" t="t"/>
              <a:pathLst>
                <a:path extrusionOk="0" h="6694" w="4397">
                  <a:moveTo>
                    <a:pt x="174" y="0"/>
                  </a:moveTo>
                  <a:lnTo>
                    <a:pt x="124" y="75"/>
                  </a:lnTo>
                  <a:lnTo>
                    <a:pt x="50" y="346"/>
                  </a:lnTo>
                  <a:lnTo>
                    <a:pt x="26" y="544"/>
                  </a:lnTo>
                  <a:lnTo>
                    <a:pt x="1" y="815"/>
                  </a:lnTo>
                  <a:lnTo>
                    <a:pt x="1" y="1112"/>
                  </a:lnTo>
                  <a:lnTo>
                    <a:pt x="26" y="1458"/>
                  </a:lnTo>
                  <a:lnTo>
                    <a:pt x="100" y="1704"/>
                  </a:lnTo>
                  <a:lnTo>
                    <a:pt x="347" y="2371"/>
                  </a:lnTo>
                  <a:lnTo>
                    <a:pt x="692" y="3260"/>
                  </a:lnTo>
                  <a:lnTo>
                    <a:pt x="915" y="3779"/>
                  </a:lnTo>
                  <a:lnTo>
                    <a:pt x="1186" y="4298"/>
                  </a:lnTo>
                  <a:lnTo>
                    <a:pt x="1458" y="4792"/>
                  </a:lnTo>
                  <a:lnTo>
                    <a:pt x="1754" y="5285"/>
                  </a:lnTo>
                  <a:lnTo>
                    <a:pt x="2075" y="5730"/>
                  </a:lnTo>
                  <a:lnTo>
                    <a:pt x="2248" y="5928"/>
                  </a:lnTo>
                  <a:lnTo>
                    <a:pt x="2421" y="6100"/>
                  </a:lnTo>
                  <a:lnTo>
                    <a:pt x="2594" y="6249"/>
                  </a:lnTo>
                  <a:lnTo>
                    <a:pt x="2792" y="6397"/>
                  </a:lnTo>
                  <a:lnTo>
                    <a:pt x="2964" y="6520"/>
                  </a:lnTo>
                  <a:lnTo>
                    <a:pt x="3162" y="6594"/>
                  </a:lnTo>
                  <a:lnTo>
                    <a:pt x="3360" y="6644"/>
                  </a:lnTo>
                  <a:lnTo>
                    <a:pt x="3557" y="6693"/>
                  </a:lnTo>
                  <a:lnTo>
                    <a:pt x="3755" y="6668"/>
                  </a:lnTo>
                  <a:lnTo>
                    <a:pt x="3952" y="6644"/>
                  </a:lnTo>
                  <a:lnTo>
                    <a:pt x="4125" y="6570"/>
                  </a:lnTo>
                  <a:lnTo>
                    <a:pt x="4273" y="6471"/>
                  </a:lnTo>
                  <a:lnTo>
                    <a:pt x="4347" y="6372"/>
                  </a:lnTo>
                  <a:lnTo>
                    <a:pt x="4397" y="6273"/>
                  </a:lnTo>
                  <a:lnTo>
                    <a:pt x="4397" y="6150"/>
                  </a:lnTo>
                  <a:lnTo>
                    <a:pt x="4347" y="6002"/>
                  </a:lnTo>
                  <a:lnTo>
                    <a:pt x="4298" y="5854"/>
                  </a:lnTo>
                  <a:lnTo>
                    <a:pt x="4199" y="5681"/>
                  </a:lnTo>
                  <a:lnTo>
                    <a:pt x="3903" y="5335"/>
                  </a:lnTo>
                  <a:lnTo>
                    <a:pt x="3557" y="4940"/>
                  </a:lnTo>
                  <a:lnTo>
                    <a:pt x="2643" y="4051"/>
                  </a:lnTo>
                  <a:lnTo>
                    <a:pt x="2149" y="3581"/>
                  </a:lnTo>
                  <a:lnTo>
                    <a:pt x="1655" y="3087"/>
                  </a:lnTo>
                  <a:lnTo>
                    <a:pt x="1211" y="2569"/>
                  </a:lnTo>
                  <a:lnTo>
                    <a:pt x="791" y="2050"/>
                  </a:lnTo>
                  <a:lnTo>
                    <a:pt x="618" y="1803"/>
                  </a:lnTo>
                  <a:lnTo>
                    <a:pt x="470" y="1532"/>
                  </a:lnTo>
                  <a:lnTo>
                    <a:pt x="347" y="1285"/>
                  </a:lnTo>
                  <a:lnTo>
                    <a:pt x="248" y="1013"/>
                  </a:lnTo>
                  <a:lnTo>
                    <a:pt x="174" y="766"/>
                  </a:lnTo>
                  <a:lnTo>
                    <a:pt x="124" y="494"/>
                  </a:lnTo>
                  <a:lnTo>
                    <a:pt x="124" y="247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4809012" y="3758172"/>
              <a:ext cx="514380" cy="962909"/>
            </a:xfrm>
            <a:custGeom>
              <a:rect b="b" l="l" r="r" t="t"/>
              <a:pathLst>
                <a:path extrusionOk="0" h="23858" w="12744">
                  <a:moveTo>
                    <a:pt x="3902" y="0"/>
                  </a:moveTo>
                  <a:lnTo>
                    <a:pt x="3482" y="25"/>
                  </a:lnTo>
                  <a:lnTo>
                    <a:pt x="3038" y="99"/>
                  </a:lnTo>
                  <a:lnTo>
                    <a:pt x="2593" y="198"/>
                  </a:lnTo>
                  <a:lnTo>
                    <a:pt x="2124" y="322"/>
                  </a:lnTo>
                  <a:lnTo>
                    <a:pt x="1828" y="445"/>
                  </a:lnTo>
                  <a:lnTo>
                    <a:pt x="1581" y="568"/>
                  </a:lnTo>
                  <a:lnTo>
                    <a:pt x="1334" y="692"/>
                  </a:lnTo>
                  <a:lnTo>
                    <a:pt x="1136" y="865"/>
                  </a:lnTo>
                  <a:lnTo>
                    <a:pt x="939" y="1038"/>
                  </a:lnTo>
                  <a:lnTo>
                    <a:pt x="766" y="1211"/>
                  </a:lnTo>
                  <a:lnTo>
                    <a:pt x="593" y="1433"/>
                  </a:lnTo>
                  <a:lnTo>
                    <a:pt x="469" y="1630"/>
                  </a:lnTo>
                  <a:lnTo>
                    <a:pt x="346" y="1853"/>
                  </a:lnTo>
                  <a:lnTo>
                    <a:pt x="247" y="2100"/>
                  </a:lnTo>
                  <a:lnTo>
                    <a:pt x="173" y="2347"/>
                  </a:lnTo>
                  <a:lnTo>
                    <a:pt x="99" y="2618"/>
                  </a:lnTo>
                  <a:lnTo>
                    <a:pt x="49" y="2865"/>
                  </a:lnTo>
                  <a:lnTo>
                    <a:pt x="25" y="3137"/>
                  </a:lnTo>
                  <a:lnTo>
                    <a:pt x="0" y="3705"/>
                  </a:lnTo>
                  <a:lnTo>
                    <a:pt x="49" y="4298"/>
                  </a:lnTo>
                  <a:lnTo>
                    <a:pt x="124" y="4890"/>
                  </a:lnTo>
                  <a:lnTo>
                    <a:pt x="247" y="5508"/>
                  </a:lnTo>
                  <a:lnTo>
                    <a:pt x="420" y="6101"/>
                  </a:lnTo>
                  <a:lnTo>
                    <a:pt x="642" y="6693"/>
                  </a:lnTo>
                  <a:lnTo>
                    <a:pt x="864" y="7261"/>
                  </a:lnTo>
                  <a:lnTo>
                    <a:pt x="1136" y="7829"/>
                  </a:lnTo>
                  <a:lnTo>
                    <a:pt x="1432" y="8348"/>
                  </a:lnTo>
                  <a:lnTo>
                    <a:pt x="2050" y="9410"/>
                  </a:lnTo>
                  <a:lnTo>
                    <a:pt x="2741" y="10645"/>
                  </a:lnTo>
                  <a:lnTo>
                    <a:pt x="3433" y="11954"/>
                  </a:lnTo>
                  <a:lnTo>
                    <a:pt x="3779" y="12645"/>
                  </a:lnTo>
                  <a:lnTo>
                    <a:pt x="4124" y="13361"/>
                  </a:lnTo>
                  <a:lnTo>
                    <a:pt x="4421" y="14077"/>
                  </a:lnTo>
                  <a:lnTo>
                    <a:pt x="4717" y="14818"/>
                  </a:lnTo>
                  <a:lnTo>
                    <a:pt x="4989" y="15559"/>
                  </a:lnTo>
                  <a:lnTo>
                    <a:pt x="5211" y="16300"/>
                  </a:lnTo>
                  <a:lnTo>
                    <a:pt x="5384" y="17016"/>
                  </a:lnTo>
                  <a:lnTo>
                    <a:pt x="5532" y="17757"/>
                  </a:lnTo>
                  <a:lnTo>
                    <a:pt x="5606" y="18473"/>
                  </a:lnTo>
                  <a:lnTo>
                    <a:pt x="5631" y="18819"/>
                  </a:lnTo>
                  <a:lnTo>
                    <a:pt x="5656" y="19165"/>
                  </a:lnTo>
                  <a:lnTo>
                    <a:pt x="5656" y="19511"/>
                  </a:lnTo>
                  <a:lnTo>
                    <a:pt x="5680" y="19832"/>
                  </a:lnTo>
                  <a:lnTo>
                    <a:pt x="5730" y="20153"/>
                  </a:lnTo>
                  <a:lnTo>
                    <a:pt x="5779" y="20449"/>
                  </a:lnTo>
                  <a:lnTo>
                    <a:pt x="5853" y="20746"/>
                  </a:lnTo>
                  <a:lnTo>
                    <a:pt x="5927" y="21017"/>
                  </a:lnTo>
                  <a:lnTo>
                    <a:pt x="6001" y="21264"/>
                  </a:lnTo>
                  <a:lnTo>
                    <a:pt x="6125" y="21511"/>
                  </a:lnTo>
                  <a:lnTo>
                    <a:pt x="6224" y="21733"/>
                  </a:lnTo>
                  <a:lnTo>
                    <a:pt x="6347" y="21956"/>
                  </a:lnTo>
                  <a:lnTo>
                    <a:pt x="6619" y="22351"/>
                  </a:lnTo>
                  <a:lnTo>
                    <a:pt x="6940" y="22697"/>
                  </a:lnTo>
                  <a:lnTo>
                    <a:pt x="7261" y="23018"/>
                  </a:lnTo>
                  <a:lnTo>
                    <a:pt x="7607" y="23265"/>
                  </a:lnTo>
                  <a:lnTo>
                    <a:pt x="7977" y="23462"/>
                  </a:lnTo>
                  <a:lnTo>
                    <a:pt x="8347" y="23635"/>
                  </a:lnTo>
                  <a:lnTo>
                    <a:pt x="8718" y="23734"/>
                  </a:lnTo>
                  <a:lnTo>
                    <a:pt x="9088" y="23808"/>
                  </a:lnTo>
                  <a:lnTo>
                    <a:pt x="9434" y="23857"/>
                  </a:lnTo>
                  <a:lnTo>
                    <a:pt x="9780" y="23833"/>
                  </a:lnTo>
                  <a:lnTo>
                    <a:pt x="10101" y="23783"/>
                  </a:lnTo>
                  <a:lnTo>
                    <a:pt x="10422" y="23709"/>
                  </a:lnTo>
                  <a:lnTo>
                    <a:pt x="10743" y="23586"/>
                  </a:lnTo>
                  <a:lnTo>
                    <a:pt x="11039" y="23413"/>
                  </a:lnTo>
                  <a:lnTo>
                    <a:pt x="11336" y="23190"/>
                  </a:lnTo>
                  <a:lnTo>
                    <a:pt x="11607" y="22919"/>
                  </a:lnTo>
                  <a:lnTo>
                    <a:pt x="11879" y="22622"/>
                  </a:lnTo>
                  <a:lnTo>
                    <a:pt x="12101" y="22277"/>
                  </a:lnTo>
                  <a:lnTo>
                    <a:pt x="12299" y="21906"/>
                  </a:lnTo>
                  <a:lnTo>
                    <a:pt x="12472" y="21486"/>
                  </a:lnTo>
                  <a:lnTo>
                    <a:pt x="12620" y="21017"/>
                  </a:lnTo>
                  <a:lnTo>
                    <a:pt x="12719" y="20523"/>
                  </a:lnTo>
                  <a:lnTo>
                    <a:pt x="12743" y="19980"/>
                  </a:lnTo>
                  <a:lnTo>
                    <a:pt x="12743" y="19412"/>
                  </a:lnTo>
                  <a:lnTo>
                    <a:pt x="12694" y="18770"/>
                  </a:lnTo>
                  <a:lnTo>
                    <a:pt x="12571" y="18128"/>
                  </a:lnTo>
                  <a:lnTo>
                    <a:pt x="12398" y="17436"/>
                  </a:lnTo>
                  <a:lnTo>
                    <a:pt x="12200" y="16695"/>
                  </a:lnTo>
                  <a:lnTo>
                    <a:pt x="12003" y="15979"/>
                  </a:lnTo>
                  <a:lnTo>
                    <a:pt x="11657" y="14473"/>
                  </a:lnTo>
                  <a:lnTo>
                    <a:pt x="11336" y="12991"/>
                  </a:lnTo>
                  <a:lnTo>
                    <a:pt x="11064" y="11509"/>
                  </a:lnTo>
                  <a:lnTo>
                    <a:pt x="10842" y="10077"/>
                  </a:lnTo>
                  <a:lnTo>
                    <a:pt x="10669" y="8718"/>
                  </a:lnTo>
                  <a:lnTo>
                    <a:pt x="10521" y="7459"/>
                  </a:lnTo>
                  <a:lnTo>
                    <a:pt x="10397" y="6323"/>
                  </a:lnTo>
                  <a:lnTo>
                    <a:pt x="10323" y="5755"/>
                  </a:lnTo>
                  <a:lnTo>
                    <a:pt x="10175" y="5162"/>
                  </a:lnTo>
                  <a:lnTo>
                    <a:pt x="9953" y="4569"/>
                  </a:lnTo>
                  <a:lnTo>
                    <a:pt x="9681" y="3952"/>
                  </a:lnTo>
                  <a:lnTo>
                    <a:pt x="9360" y="3334"/>
                  </a:lnTo>
                  <a:lnTo>
                    <a:pt x="9162" y="3038"/>
                  </a:lnTo>
                  <a:lnTo>
                    <a:pt x="8965" y="2742"/>
                  </a:lnTo>
                  <a:lnTo>
                    <a:pt x="8767" y="2445"/>
                  </a:lnTo>
                  <a:lnTo>
                    <a:pt x="8520" y="2174"/>
                  </a:lnTo>
                  <a:lnTo>
                    <a:pt x="8298" y="1902"/>
                  </a:lnTo>
                  <a:lnTo>
                    <a:pt x="8026" y="1655"/>
                  </a:lnTo>
                  <a:lnTo>
                    <a:pt x="7755" y="1408"/>
                  </a:lnTo>
                  <a:lnTo>
                    <a:pt x="7483" y="1161"/>
                  </a:lnTo>
                  <a:lnTo>
                    <a:pt x="7162" y="964"/>
                  </a:lnTo>
                  <a:lnTo>
                    <a:pt x="6866" y="766"/>
                  </a:lnTo>
                  <a:lnTo>
                    <a:pt x="6545" y="593"/>
                  </a:lnTo>
                  <a:lnTo>
                    <a:pt x="6199" y="420"/>
                  </a:lnTo>
                  <a:lnTo>
                    <a:pt x="5853" y="297"/>
                  </a:lnTo>
                  <a:lnTo>
                    <a:pt x="5483" y="173"/>
                  </a:lnTo>
                  <a:lnTo>
                    <a:pt x="5112" y="99"/>
                  </a:lnTo>
                  <a:lnTo>
                    <a:pt x="4717" y="25"/>
                  </a:lnTo>
                  <a:lnTo>
                    <a:pt x="4322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4891715" y="3928613"/>
              <a:ext cx="409760" cy="388788"/>
            </a:xfrm>
            <a:custGeom>
              <a:rect b="b" l="l" r="r" t="t"/>
              <a:pathLst>
                <a:path extrusionOk="0" h="9633" w="10152">
                  <a:moveTo>
                    <a:pt x="2545" y="1"/>
                  </a:moveTo>
                  <a:lnTo>
                    <a:pt x="2446" y="50"/>
                  </a:lnTo>
                  <a:lnTo>
                    <a:pt x="2372" y="99"/>
                  </a:lnTo>
                  <a:lnTo>
                    <a:pt x="2322" y="149"/>
                  </a:lnTo>
                  <a:lnTo>
                    <a:pt x="2273" y="223"/>
                  </a:lnTo>
                  <a:lnTo>
                    <a:pt x="2224" y="297"/>
                  </a:lnTo>
                  <a:lnTo>
                    <a:pt x="2224" y="396"/>
                  </a:lnTo>
                  <a:lnTo>
                    <a:pt x="2224" y="470"/>
                  </a:lnTo>
                  <a:lnTo>
                    <a:pt x="2224" y="544"/>
                  </a:lnTo>
                  <a:lnTo>
                    <a:pt x="2273" y="643"/>
                  </a:lnTo>
                  <a:lnTo>
                    <a:pt x="2347" y="741"/>
                  </a:lnTo>
                  <a:lnTo>
                    <a:pt x="2001" y="1137"/>
                  </a:lnTo>
                  <a:lnTo>
                    <a:pt x="1680" y="1507"/>
                  </a:lnTo>
                  <a:lnTo>
                    <a:pt x="1409" y="1902"/>
                  </a:lnTo>
                  <a:lnTo>
                    <a:pt x="1162" y="2273"/>
                  </a:lnTo>
                  <a:lnTo>
                    <a:pt x="939" y="2668"/>
                  </a:lnTo>
                  <a:lnTo>
                    <a:pt x="742" y="3063"/>
                  </a:lnTo>
                  <a:lnTo>
                    <a:pt x="594" y="3433"/>
                  </a:lnTo>
                  <a:lnTo>
                    <a:pt x="445" y="3829"/>
                  </a:lnTo>
                  <a:lnTo>
                    <a:pt x="322" y="4199"/>
                  </a:lnTo>
                  <a:lnTo>
                    <a:pt x="223" y="4594"/>
                  </a:lnTo>
                  <a:lnTo>
                    <a:pt x="149" y="4965"/>
                  </a:lnTo>
                  <a:lnTo>
                    <a:pt x="100" y="5310"/>
                  </a:lnTo>
                  <a:lnTo>
                    <a:pt x="50" y="5681"/>
                  </a:lnTo>
                  <a:lnTo>
                    <a:pt x="26" y="6027"/>
                  </a:lnTo>
                  <a:lnTo>
                    <a:pt x="1" y="6693"/>
                  </a:lnTo>
                  <a:lnTo>
                    <a:pt x="50" y="7311"/>
                  </a:lnTo>
                  <a:lnTo>
                    <a:pt x="124" y="7879"/>
                  </a:lnTo>
                  <a:lnTo>
                    <a:pt x="198" y="8373"/>
                  </a:lnTo>
                  <a:lnTo>
                    <a:pt x="297" y="8817"/>
                  </a:lnTo>
                  <a:lnTo>
                    <a:pt x="396" y="9163"/>
                  </a:lnTo>
                  <a:lnTo>
                    <a:pt x="495" y="9410"/>
                  </a:lnTo>
                  <a:lnTo>
                    <a:pt x="569" y="9632"/>
                  </a:lnTo>
                  <a:lnTo>
                    <a:pt x="519" y="9410"/>
                  </a:lnTo>
                  <a:lnTo>
                    <a:pt x="495" y="9188"/>
                  </a:lnTo>
                  <a:lnTo>
                    <a:pt x="470" y="8941"/>
                  </a:lnTo>
                  <a:lnTo>
                    <a:pt x="495" y="8669"/>
                  </a:lnTo>
                  <a:lnTo>
                    <a:pt x="519" y="8397"/>
                  </a:lnTo>
                  <a:lnTo>
                    <a:pt x="569" y="8101"/>
                  </a:lnTo>
                  <a:lnTo>
                    <a:pt x="692" y="7533"/>
                  </a:lnTo>
                  <a:lnTo>
                    <a:pt x="890" y="6916"/>
                  </a:lnTo>
                  <a:lnTo>
                    <a:pt x="1112" y="6298"/>
                  </a:lnTo>
                  <a:lnTo>
                    <a:pt x="1384" y="5705"/>
                  </a:lnTo>
                  <a:lnTo>
                    <a:pt x="1656" y="5113"/>
                  </a:lnTo>
                  <a:lnTo>
                    <a:pt x="1927" y="4545"/>
                  </a:lnTo>
                  <a:lnTo>
                    <a:pt x="2224" y="4001"/>
                  </a:lnTo>
                  <a:lnTo>
                    <a:pt x="2742" y="3112"/>
                  </a:lnTo>
                  <a:lnTo>
                    <a:pt x="3113" y="2495"/>
                  </a:lnTo>
                  <a:lnTo>
                    <a:pt x="3261" y="2273"/>
                  </a:lnTo>
                  <a:lnTo>
                    <a:pt x="4298" y="2594"/>
                  </a:lnTo>
                  <a:lnTo>
                    <a:pt x="5237" y="2915"/>
                  </a:lnTo>
                  <a:lnTo>
                    <a:pt x="6076" y="3236"/>
                  </a:lnTo>
                  <a:lnTo>
                    <a:pt x="6817" y="3582"/>
                  </a:lnTo>
                  <a:lnTo>
                    <a:pt x="7459" y="3927"/>
                  </a:lnTo>
                  <a:lnTo>
                    <a:pt x="8027" y="4273"/>
                  </a:lnTo>
                  <a:lnTo>
                    <a:pt x="8521" y="4619"/>
                  </a:lnTo>
                  <a:lnTo>
                    <a:pt x="8916" y="4940"/>
                  </a:lnTo>
                  <a:lnTo>
                    <a:pt x="9262" y="5236"/>
                  </a:lnTo>
                  <a:lnTo>
                    <a:pt x="9534" y="5508"/>
                  </a:lnTo>
                  <a:lnTo>
                    <a:pt x="9756" y="5780"/>
                  </a:lnTo>
                  <a:lnTo>
                    <a:pt x="9904" y="5977"/>
                  </a:lnTo>
                  <a:lnTo>
                    <a:pt x="10102" y="6298"/>
                  </a:lnTo>
                  <a:lnTo>
                    <a:pt x="10151" y="6422"/>
                  </a:lnTo>
                  <a:lnTo>
                    <a:pt x="10077" y="6051"/>
                  </a:lnTo>
                  <a:lnTo>
                    <a:pt x="9978" y="5681"/>
                  </a:lnTo>
                  <a:lnTo>
                    <a:pt x="9855" y="5335"/>
                  </a:lnTo>
                  <a:lnTo>
                    <a:pt x="9707" y="5014"/>
                  </a:lnTo>
                  <a:lnTo>
                    <a:pt x="9534" y="4693"/>
                  </a:lnTo>
                  <a:lnTo>
                    <a:pt x="9361" y="4397"/>
                  </a:lnTo>
                  <a:lnTo>
                    <a:pt x="9163" y="4125"/>
                  </a:lnTo>
                  <a:lnTo>
                    <a:pt x="8941" y="3829"/>
                  </a:lnTo>
                  <a:lnTo>
                    <a:pt x="8719" y="3582"/>
                  </a:lnTo>
                  <a:lnTo>
                    <a:pt x="8496" y="3335"/>
                  </a:lnTo>
                  <a:lnTo>
                    <a:pt x="8249" y="3088"/>
                  </a:lnTo>
                  <a:lnTo>
                    <a:pt x="7978" y="2865"/>
                  </a:lnTo>
                  <a:lnTo>
                    <a:pt x="7459" y="2470"/>
                  </a:lnTo>
                  <a:lnTo>
                    <a:pt x="6891" y="2100"/>
                  </a:lnTo>
                  <a:lnTo>
                    <a:pt x="6348" y="1779"/>
                  </a:lnTo>
                  <a:lnTo>
                    <a:pt x="5780" y="1482"/>
                  </a:lnTo>
                  <a:lnTo>
                    <a:pt x="5237" y="1235"/>
                  </a:lnTo>
                  <a:lnTo>
                    <a:pt x="4718" y="1038"/>
                  </a:lnTo>
                  <a:lnTo>
                    <a:pt x="4224" y="865"/>
                  </a:lnTo>
                  <a:lnTo>
                    <a:pt x="3779" y="717"/>
                  </a:lnTo>
                  <a:lnTo>
                    <a:pt x="3088" y="544"/>
                  </a:lnTo>
                  <a:lnTo>
                    <a:pt x="3088" y="371"/>
                  </a:lnTo>
                  <a:lnTo>
                    <a:pt x="3039" y="223"/>
                  </a:lnTo>
                  <a:lnTo>
                    <a:pt x="2989" y="149"/>
                  </a:lnTo>
                  <a:lnTo>
                    <a:pt x="2940" y="99"/>
                  </a:lnTo>
                  <a:lnTo>
                    <a:pt x="2866" y="50"/>
                  </a:lnTo>
                  <a:lnTo>
                    <a:pt x="2792" y="25"/>
                  </a:lnTo>
                  <a:lnTo>
                    <a:pt x="271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/>
          <p:nvPr>
            <p:ph type="title"/>
          </p:nvPr>
        </p:nvSpPr>
        <p:spPr>
          <a:xfrm>
            <a:off x="1427550" y="1342800"/>
            <a:ext cx="6288900" cy="24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94" name="Google Shape;194;p8"/>
          <p:cNvGrpSpPr/>
          <p:nvPr/>
        </p:nvGrpSpPr>
        <p:grpSpPr>
          <a:xfrm>
            <a:off x="4018980" y="4295082"/>
            <a:ext cx="1106041" cy="705323"/>
            <a:chOff x="1171550" y="-1476575"/>
            <a:chExt cx="731025" cy="466175"/>
          </a:xfrm>
        </p:grpSpPr>
        <p:sp>
          <p:nvSpPr>
            <p:cNvPr id="195" name="Google Shape;195;p8"/>
            <p:cNvSpPr/>
            <p:nvPr/>
          </p:nvSpPr>
          <p:spPr>
            <a:xfrm>
              <a:off x="1171550" y="-1476575"/>
              <a:ext cx="731025" cy="466175"/>
            </a:xfrm>
            <a:custGeom>
              <a:rect b="b" l="l" r="r" t="t"/>
              <a:pathLst>
                <a:path extrusionOk="0" h="18647" w="29241">
                  <a:moveTo>
                    <a:pt x="667" y="0"/>
                  </a:moveTo>
                  <a:lnTo>
                    <a:pt x="469" y="667"/>
                  </a:lnTo>
                  <a:lnTo>
                    <a:pt x="297" y="1334"/>
                  </a:lnTo>
                  <a:lnTo>
                    <a:pt x="173" y="2026"/>
                  </a:lnTo>
                  <a:lnTo>
                    <a:pt x="74" y="2692"/>
                  </a:lnTo>
                  <a:lnTo>
                    <a:pt x="25" y="3384"/>
                  </a:lnTo>
                  <a:lnTo>
                    <a:pt x="0" y="4051"/>
                  </a:lnTo>
                  <a:lnTo>
                    <a:pt x="25" y="4717"/>
                  </a:lnTo>
                  <a:lnTo>
                    <a:pt x="74" y="5409"/>
                  </a:lnTo>
                  <a:lnTo>
                    <a:pt x="173" y="6076"/>
                  </a:lnTo>
                  <a:lnTo>
                    <a:pt x="297" y="6743"/>
                  </a:lnTo>
                  <a:lnTo>
                    <a:pt x="469" y="7385"/>
                  </a:lnTo>
                  <a:lnTo>
                    <a:pt x="642" y="8051"/>
                  </a:lnTo>
                  <a:lnTo>
                    <a:pt x="889" y="8694"/>
                  </a:lnTo>
                  <a:lnTo>
                    <a:pt x="1136" y="9311"/>
                  </a:lnTo>
                  <a:lnTo>
                    <a:pt x="1433" y="9928"/>
                  </a:lnTo>
                  <a:lnTo>
                    <a:pt x="1754" y="10546"/>
                  </a:lnTo>
                  <a:lnTo>
                    <a:pt x="2099" y="11139"/>
                  </a:lnTo>
                  <a:lnTo>
                    <a:pt x="2494" y="11731"/>
                  </a:lnTo>
                  <a:lnTo>
                    <a:pt x="2890" y="12299"/>
                  </a:lnTo>
                  <a:lnTo>
                    <a:pt x="3334" y="12843"/>
                  </a:lnTo>
                  <a:lnTo>
                    <a:pt x="3803" y="13386"/>
                  </a:lnTo>
                  <a:lnTo>
                    <a:pt x="4297" y="13880"/>
                  </a:lnTo>
                  <a:lnTo>
                    <a:pt x="4816" y="14374"/>
                  </a:lnTo>
                  <a:lnTo>
                    <a:pt x="5359" y="14868"/>
                  </a:lnTo>
                  <a:lnTo>
                    <a:pt x="5927" y="15312"/>
                  </a:lnTo>
                  <a:lnTo>
                    <a:pt x="6520" y="15732"/>
                  </a:lnTo>
                  <a:lnTo>
                    <a:pt x="7137" y="16152"/>
                  </a:lnTo>
                  <a:lnTo>
                    <a:pt x="7780" y="16522"/>
                  </a:lnTo>
                  <a:lnTo>
                    <a:pt x="8446" y="16868"/>
                  </a:lnTo>
                  <a:lnTo>
                    <a:pt x="9138" y="17189"/>
                  </a:lnTo>
                  <a:lnTo>
                    <a:pt x="9854" y="17486"/>
                  </a:lnTo>
                  <a:lnTo>
                    <a:pt x="10570" y="17757"/>
                  </a:lnTo>
                  <a:lnTo>
                    <a:pt x="11311" y="18004"/>
                  </a:lnTo>
                  <a:lnTo>
                    <a:pt x="12052" y="18202"/>
                  </a:lnTo>
                  <a:lnTo>
                    <a:pt x="12793" y="18350"/>
                  </a:lnTo>
                  <a:lnTo>
                    <a:pt x="13534" y="18473"/>
                  </a:lnTo>
                  <a:lnTo>
                    <a:pt x="14275" y="18572"/>
                  </a:lnTo>
                  <a:lnTo>
                    <a:pt x="15016" y="18622"/>
                  </a:lnTo>
                  <a:lnTo>
                    <a:pt x="15756" y="18646"/>
                  </a:lnTo>
                  <a:lnTo>
                    <a:pt x="16473" y="18646"/>
                  </a:lnTo>
                  <a:lnTo>
                    <a:pt x="17189" y="18597"/>
                  </a:lnTo>
                  <a:lnTo>
                    <a:pt x="17905" y="18523"/>
                  </a:lnTo>
                  <a:lnTo>
                    <a:pt x="18621" y="18399"/>
                  </a:lnTo>
                  <a:lnTo>
                    <a:pt x="19313" y="18276"/>
                  </a:lnTo>
                  <a:lnTo>
                    <a:pt x="20004" y="18103"/>
                  </a:lnTo>
                  <a:lnTo>
                    <a:pt x="20671" y="17905"/>
                  </a:lnTo>
                  <a:lnTo>
                    <a:pt x="21313" y="17683"/>
                  </a:lnTo>
                  <a:lnTo>
                    <a:pt x="21955" y="17411"/>
                  </a:lnTo>
                  <a:lnTo>
                    <a:pt x="22597" y="17115"/>
                  </a:lnTo>
                  <a:lnTo>
                    <a:pt x="23190" y="16819"/>
                  </a:lnTo>
                  <a:lnTo>
                    <a:pt x="23783" y="16473"/>
                  </a:lnTo>
                  <a:lnTo>
                    <a:pt x="24351" y="16103"/>
                  </a:lnTo>
                  <a:lnTo>
                    <a:pt x="24919" y="15707"/>
                  </a:lnTo>
                  <a:lnTo>
                    <a:pt x="25437" y="15263"/>
                  </a:lnTo>
                  <a:lnTo>
                    <a:pt x="25931" y="14818"/>
                  </a:lnTo>
                  <a:lnTo>
                    <a:pt x="26425" y="14349"/>
                  </a:lnTo>
                  <a:lnTo>
                    <a:pt x="26870" y="13855"/>
                  </a:lnTo>
                  <a:lnTo>
                    <a:pt x="27314" y="13337"/>
                  </a:lnTo>
                  <a:lnTo>
                    <a:pt x="27710" y="12769"/>
                  </a:lnTo>
                  <a:lnTo>
                    <a:pt x="28080" y="12201"/>
                  </a:lnTo>
                  <a:lnTo>
                    <a:pt x="28426" y="11608"/>
                  </a:lnTo>
                  <a:lnTo>
                    <a:pt x="28722" y="10990"/>
                  </a:lnTo>
                  <a:lnTo>
                    <a:pt x="29018" y="10373"/>
                  </a:lnTo>
                  <a:lnTo>
                    <a:pt x="29241" y="9706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408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1176475" y="-1476575"/>
              <a:ext cx="726100" cy="420475"/>
            </a:xfrm>
            <a:custGeom>
              <a:rect b="b" l="l" r="r" t="t"/>
              <a:pathLst>
                <a:path extrusionOk="0" h="16819" w="29044">
                  <a:moveTo>
                    <a:pt x="470" y="0"/>
                  </a:moveTo>
                  <a:lnTo>
                    <a:pt x="297" y="568"/>
                  </a:lnTo>
                  <a:lnTo>
                    <a:pt x="174" y="1136"/>
                  </a:lnTo>
                  <a:lnTo>
                    <a:pt x="75" y="1729"/>
                  </a:lnTo>
                  <a:lnTo>
                    <a:pt x="1" y="2297"/>
                  </a:lnTo>
                  <a:lnTo>
                    <a:pt x="1" y="2890"/>
                  </a:lnTo>
                  <a:lnTo>
                    <a:pt x="1" y="3458"/>
                  </a:lnTo>
                  <a:lnTo>
                    <a:pt x="50" y="4051"/>
                  </a:lnTo>
                  <a:lnTo>
                    <a:pt x="149" y="4643"/>
                  </a:lnTo>
                  <a:lnTo>
                    <a:pt x="272" y="5211"/>
                  </a:lnTo>
                  <a:lnTo>
                    <a:pt x="421" y="5804"/>
                  </a:lnTo>
                  <a:lnTo>
                    <a:pt x="618" y="6372"/>
                  </a:lnTo>
                  <a:lnTo>
                    <a:pt x="840" y="6940"/>
                  </a:lnTo>
                  <a:lnTo>
                    <a:pt x="1087" y="7508"/>
                  </a:lnTo>
                  <a:lnTo>
                    <a:pt x="1359" y="8076"/>
                  </a:lnTo>
                  <a:lnTo>
                    <a:pt x="1680" y="8620"/>
                  </a:lnTo>
                  <a:lnTo>
                    <a:pt x="2026" y="9163"/>
                  </a:lnTo>
                  <a:lnTo>
                    <a:pt x="2396" y="9681"/>
                  </a:lnTo>
                  <a:lnTo>
                    <a:pt x="2791" y="10200"/>
                  </a:lnTo>
                  <a:lnTo>
                    <a:pt x="3236" y="10719"/>
                  </a:lnTo>
                  <a:lnTo>
                    <a:pt x="3680" y="11213"/>
                  </a:lnTo>
                  <a:lnTo>
                    <a:pt x="4174" y="11707"/>
                  </a:lnTo>
                  <a:lnTo>
                    <a:pt x="4668" y="12151"/>
                  </a:lnTo>
                  <a:lnTo>
                    <a:pt x="5212" y="12620"/>
                  </a:lnTo>
                  <a:lnTo>
                    <a:pt x="5780" y="13040"/>
                  </a:lnTo>
                  <a:lnTo>
                    <a:pt x="6348" y="13460"/>
                  </a:lnTo>
                  <a:lnTo>
                    <a:pt x="6965" y="13855"/>
                  </a:lnTo>
                  <a:lnTo>
                    <a:pt x="7583" y="14250"/>
                  </a:lnTo>
                  <a:lnTo>
                    <a:pt x="8249" y="14596"/>
                  </a:lnTo>
                  <a:lnTo>
                    <a:pt x="8916" y="14942"/>
                  </a:lnTo>
                  <a:lnTo>
                    <a:pt x="9608" y="15238"/>
                  </a:lnTo>
                  <a:lnTo>
                    <a:pt x="10299" y="15535"/>
                  </a:lnTo>
                  <a:lnTo>
                    <a:pt x="11040" y="15806"/>
                  </a:lnTo>
                  <a:lnTo>
                    <a:pt x="11781" y="16028"/>
                  </a:lnTo>
                  <a:lnTo>
                    <a:pt x="12522" y="16226"/>
                  </a:lnTo>
                  <a:lnTo>
                    <a:pt x="13263" y="16424"/>
                  </a:lnTo>
                  <a:lnTo>
                    <a:pt x="14004" y="16547"/>
                  </a:lnTo>
                  <a:lnTo>
                    <a:pt x="14720" y="16671"/>
                  </a:lnTo>
                  <a:lnTo>
                    <a:pt x="15461" y="16745"/>
                  </a:lnTo>
                  <a:lnTo>
                    <a:pt x="16177" y="16794"/>
                  </a:lnTo>
                  <a:lnTo>
                    <a:pt x="16893" y="16819"/>
                  </a:lnTo>
                  <a:lnTo>
                    <a:pt x="17609" y="16819"/>
                  </a:lnTo>
                  <a:lnTo>
                    <a:pt x="18301" y="16794"/>
                  </a:lnTo>
                  <a:lnTo>
                    <a:pt x="18992" y="16720"/>
                  </a:lnTo>
                  <a:lnTo>
                    <a:pt x="19659" y="16646"/>
                  </a:lnTo>
                  <a:lnTo>
                    <a:pt x="20326" y="16522"/>
                  </a:lnTo>
                  <a:lnTo>
                    <a:pt x="20993" y="16399"/>
                  </a:lnTo>
                  <a:lnTo>
                    <a:pt x="21610" y="16226"/>
                  </a:lnTo>
                  <a:lnTo>
                    <a:pt x="22228" y="16028"/>
                  </a:lnTo>
                  <a:lnTo>
                    <a:pt x="22845" y="15806"/>
                  </a:lnTo>
                  <a:lnTo>
                    <a:pt x="23413" y="15559"/>
                  </a:lnTo>
                  <a:lnTo>
                    <a:pt x="23981" y="15288"/>
                  </a:lnTo>
                  <a:lnTo>
                    <a:pt x="24524" y="14991"/>
                  </a:lnTo>
                  <a:lnTo>
                    <a:pt x="25068" y="14670"/>
                  </a:lnTo>
                  <a:lnTo>
                    <a:pt x="25562" y="14349"/>
                  </a:lnTo>
                  <a:lnTo>
                    <a:pt x="26031" y="13979"/>
                  </a:lnTo>
                  <a:lnTo>
                    <a:pt x="26475" y="13584"/>
                  </a:lnTo>
                  <a:lnTo>
                    <a:pt x="26920" y="13188"/>
                  </a:lnTo>
                  <a:lnTo>
                    <a:pt x="27315" y="12744"/>
                  </a:lnTo>
                  <a:lnTo>
                    <a:pt x="27685" y="12299"/>
                  </a:lnTo>
                  <a:lnTo>
                    <a:pt x="28006" y="11805"/>
                  </a:lnTo>
                  <a:lnTo>
                    <a:pt x="28328" y="11311"/>
                  </a:lnTo>
                  <a:lnTo>
                    <a:pt x="28599" y="10793"/>
                  </a:lnTo>
                  <a:lnTo>
                    <a:pt x="28846" y="10274"/>
                  </a:lnTo>
                  <a:lnTo>
                    <a:pt x="29044" y="9706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1220925" y="-1461750"/>
              <a:ext cx="638425" cy="369850"/>
            </a:xfrm>
            <a:custGeom>
              <a:rect b="b" l="l" r="r" t="t"/>
              <a:pathLst>
                <a:path extrusionOk="0" h="14794" w="25537">
                  <a:moveTo>
                    <a:pt x="421" y="0"/>
                  </a:moveTo>
                  <a:lnTo>
                    <a:pt x="273" y="494"/>
                  </a:lnTo>
                  <a:lnTo>
                    <a:pt x="149" y="988"/>
                  </a:lnTo>
                  <a:lnTo>
                    <a:pt x="75" y="1507"/>
                  </a:lnTo>
                  <a:lnTo>
                    <a:pt x="26" y="2025"/>
                  </a:lnTo>
                  <a:lnTo>
                    <a:pt x="1" y="2519"/>
                  </a:lnTo>
                  <a:lnTo>
                    <a:pt x="1" y="3038"/>
                  </a:lnTo>
                  <a:lnTo>
                    <a:pt x="50" y="3556"/>
                  </a:lnTo>
                  <a:lnTo>
                    <a:pt x="124" y="4075"/>
                  </a:lnTo>
                  <a:lnTo>
                    <a:pt x="248" y="4594"/>
                  </a:lnTo>
                  <a:lnTo>
                    <a:pt x="371" y="5088"/>
                  </a:lnTo>
                  <a:lnTo>
                    <a:pt x="544" y="5606"/>
                  </a:lnTo>
                  <a:lnTo>
                    <a:pt x="742" y="6100"/>
                  </a:lnTo>
                  <a:lnTo>
                    <a:pt x="964" y="6594"/>
                  </a:lnTo>
                  <a:lnTo>
                    <a:pt x="1211" y="7088"/>
                  </a:lnTo>
                  <a:lnTo>
                    <a:pt x="1483" y="7557"/>
                  </a:lnTo>
                  <a:lnTo>
                    <a:pt x="1779" y="8051"/>
                  </a:lnTo>
                  <a:lnTo>
                    <a:pt x="2125" y="8520"/>
                  </a:lnTo>
                  <a:lnTo>
                    <a:pt x="2471" y="8965"/>
                  </a:lnTo>
                  <a:lnTo>
                    <a:pt x="2841" y="9410"/>
                  </a:lnTo>
                  <a:lnTo>
                    <a:pt x="3236" y="9854"/>
                  </a:lnTo>
                  <a:lnTo>
                    <a:pt x="3681" y="10274"/>
                  </a:lnTo>
                  <a:lnTo>
                    <a:pt x="4125" y="10694"/>
                  </a:lnTo>
                  <a:lnTo>
                    <a:pt x="4594" y="11089"/>
                  </a:lnTo>
                  <a:lnTo>
                    <a:pt x="5088" y="11459"/>
                  </a:lnTo>
                  <a:lnTo>
                    <a:pt x="5582" y="11830"/>
                  </a:lnTo>
                  <a:lnTo>
                    <a:pt x="6126" y="12176"/>
                  </a:lnTo>
                  <a:lnTo>
                    <a:pt x="6669" y="12521"/>
                  </a:lnTo>
                  <a:lnTo>
                    <a:pt x="7237" y="12818"/>
                  </a:lnTo>
                  <a:lnTo>
                    <a:pt x="7830" y="13114"/>
                  </a:lnTo>
                  <a:lnTo>
                    <a:pt x="8447" y="13386"/>
                  </a:lnTo>
                  <a:lnTo>
                    <a:pt x="9064" y="13657"/>
                  </a:lnTo>
                  <a:lnTo>
                    <a:pt x="9707" y="13880"/>
                  </a:lnTo>
                  <a:lnTo>
                    <a:pt x="10373" y="14077"/>
                  </a:lnTo>
                  <a:lnTo>
                    <a:pt x="11015" y="14275"/>
                  </a:lnTo>
                  <a:lnTo>
                    <a:pt x="11658" y="14423"/>
                  </a:lnTo>
                  <a:lnTo>
                    <a:pt x="12324" y="14546"/>
                  </a:lnTo>
                  <a:lnTo>
                    <a:pt x="12966" y="14645"/>
                  </a:lnTo>
                  <a:lnTo>
                    <a:pt x="13609" y="14719"/>
                  </a:lnTo>
                  <a:lnTo>
                    <a:pt x="14226" y="14769"/>
                  </a:lnTo>
                  <a:lnTo>
                    <a:pt x="14868" y="14793"/>
                  </a:lnTo>
                  <a:lnTo>
                    <a:pt x="15486" y="14793"/>
                  </a:lnTo>
                  <a:lnTo>
                    <a:pt x="16103" y="14744"/>
                  </a:lnTo>
                  <a:lnTo>
                    <a:pt x="16696" y="14695"/>
                  </a:lnTo>
                  <a:lnTo>
                    <a:pt x="17288" y="14620"/>
                  </a:lnTo>
                  <a:lnTo>
                    <a:pt x="17881" y="14522"/>
                  </a:lnTo>
                  <a:lnTo>
                    <a:pt x="18449" y="14398"/>
                  </a:lnTo>
                  <a:lnTo>
                    <a:pt x="19017" y="14250"/>
                  </a:lnTo>
                  <a:lnTo>
                    <a:pt x="19560" y="14077"/>
                  </a:lnTo>
                  <a:lnTo>
                    <a:pt x="20079" y="13880"/>
                  </a:lnTo>
                  <a:lnTo>
                    <a:pt x="20598" y="13682"/>
                  </a:lnTo>
                  <a:lnTo>
                    <a:pt x="21092" y="13435"/>
                  </a:lnTo>
                  <a:lnTo>
                    <a:pt x="21586" y="13188"/>
                  </a:lnTo>
                  <a:lnTo>
                    <a:pt x="22030" y="12892"/>
                  </a:lnTo>
                  <a:lnTo>
                    <a:pt x="22475" y="12595"/>
                  </a:lnTo>
                  <a:lnTo>
                    <a:pt x="22894" y="12274"/>
                  </a:lnTo>
                  <a:lnTo>
                    <a:pt x="23290" y="11929"/>
                  </a:lnTo>
                  <a:lnTo>
                    <a:pt x="23660" y="11583"/>
                  </a:lnTo>
                  <a:lnTo>
                    <a:pt x="24006" y="11188"/>
                  </a:lnTo>
                  <a:lnTo>
                    <a:pt x="24327" y="10793"/>
                  </a:lnTo>
                  <a:lnTo>
                    <a:pt x="24623" y="10373"/>
                  </a:lnTo>
                  <a:lnTo>
                    <a:pt x="24895" y="9953"/>
                  </a:lnTo>
                  <a:lnTo>
                    <a:pt x="25142" y="9484"/>
                  </a:lnTo>
                  <a:lnTo>
                    <a:pt x="25364" y="9014"/>
                  </a:lnTo>
                  <a:lnTo>
                    <a:pt x="25537" y="8520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1475300" y="-1232700"/>
              <a:ext cx="37700" cy="57450"/>
            </a:xfrm>
            <a:custGeom>
              <a:rect b="b" l="l" r="r" t="t"/>
              <a:pathLst>
                <a:path extrusionOk="0" h="2298" w="1508">
                  <a:moveTo>
                    <a:pt x="989" y="1"/>
                  </a:moveTo>
                  <a:lnTo>
                    <a:pt x="865" y="25"/>
                  </a:lnTo>
                  <a:lnTo>
                    <a:pt x="717" y="99"/>
                  </a:lnTo>
                  <a:lnTo>
                    <a:pt x="569" y="198"/>
                  </a:lnTo>
                  <a:lnTo>
                    <a:pt x="421" y="346"/>
                  </a:lnTo>
                  <a:lnTo>
                    <a:pt x="297" y="519"/>
                  </a:lnTo>
                  <a:lnTo>
                    <a:pt x="198" y="717"/>
                  </a:lnTo>
                  <a:lnTo>
                    <a:pt x="100" y="939"/>
                  </a:lnTo>
                  <a:lnTo>
                    <a:pt x="50" y="1161"/>
                  </a:lnTo>
                  <a:lnTo>
                    <a:pt x="1" y="1384"/>
                  </a:lnTo>
                  <a:lnTo>
                    <a:pt x="1" y="1606"/>
                  </a:lnTo>
                  <a:lnTo>
                    <a:pt x="25" y="1803"/>
                  </a:lnTo>
                  <a:lnTo>
                    <a:pt x="75" y="1976"/>
                  </a:lnTo>
                  <a:lnTo>
                    <a:pt x="149" y="2100"/>
                  </a:lnTo>
                  <a:lnTo>
                    <a:pt x="248" y="2223"/>
                  </a:lnTo>
                  <a:lnTo>
                    <a:pt x="371" y="2273"/>
                  </a:lnTo>
                  <a:lnTo>
                    <a:pt x="495" y="2297"/>
                  </a:lnTo>
                  <a:lnTo>
                    <a:pt x="643" y="2273"/>
                  </a:lnTo>
                  <a:lnTo>
                    <a:pt x="791" y="2223"/>
                  </a:lnTo>
                  <a:lnTo>
                    <a:pt x="939" y="2100"/>
                  </a:lnTo>
                  <a:lnTo>
                    <a:pt x="1063" y="1976"/>
                  </a:lnTo>
                  <a:lnTo>
                    <a:pt x="1186" y="1803"/>
                  </a:lnTo>
                  <a:lnTo>
                    <a:pt x="1310" y="1606"/>
                  </a:lnTo>
                  <a:lnTo>
                    <a:pt x="1384" y="1384"/>
                  </a:lnTo>
                  <a:lnTo>
                    <a:pt x="1458" y="1137"/>
                  </a:lnTo>
                  <a:lnTo>
                    <a:pt x="1483" y="914"/>
                  </a:lnTo>
                  <a:lnTo>
                    <a:pt x="1507" y="692"/>
                  </a:lnTo>
                  <a:lnTo>
                    <a:pt x="1483" y="519"/>
                  </a:lnTo>
                  <a:lnTo>
                    <a:pt x="1433" y="346"/>
                  </a:lnTo>
                  <a:lnTo>
                    <a:pt x="1359" y="198"/>
                  </a:lnTo>
                  <a:lnTo>
                    <a:pt x="1260" y="99"/>
                  </a:lnTo>
                  <a:lnTo>
                    <a:pt x="1137" y="25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1579650" y="-1233325"/>
              <a:ext cx="33975" cy="59300"/>
            </a:xfrm>
            <a:custGeom>
              <a:rect b="b" l="l" r="r" t="t"/>
              <a:pathLst>
                <a:path extrusionOk="0" h="2372" w="1359">
                  <a:moveTo>
                    <a:pt x="643" y="1"/>
                  </a:moveTo>
                  <a:lnTo>
                    <a:pt x="494" y="26"/>
                  </a:lnTo>
                  <a:lnTo>
                    <a:pt x="371" y="100"/>
                  </a:lnTo>
                  <a:lnTo>
                    <a:pt x="272" y="198"/>
                  </a:lnTo>
                  <a:lnTo>
                    <a:pt x="173" y="347"/>
                  </a:lnTo>
                  <a:lnTo>
                    <a:pt x="99" y="544"/>
                  </a:lnTo>
                  <a:lnTo>
                    <a:pt x="50" y="742"/>
                  </a:lnTo>
                  <a:lnTo>
                    <a:pt x="0" y="964"/>
                  </a:lnTo>
                  <a:lnTo>
                    <a:pt x="0" y="1211"/>
                  </a:lnTo>
                  <a:lnTo>
                    <a:pt x="25" y="1433"/>
                  </a:lnTo>
                  <a:lnTo>
                    <a:pt x="75" y="1656"/>
                  </a:lnTo>
                  <a:lnTo>
                    <a:pt x="149" y="1878"/>
                  </a:lnTo>
                  <a:lnTo>
                    <a:pt x="223" y="2051"/>
                  </a:lnTo>
                  <a:lnTo>
                    <a:pt x="322" y="2174"/>
                  </a:lnTo>
                  <a:lnTo>
                    <a:pt x="445" y="2298"/>
                  </a:lnTo>
                  <a:lnTo>
                    <a:pt x="593" y="2347"/>
                  </a:lnTo>
                  <a:lnTo>
                    <a:pt x="717" y="2372"/>
                  </a:lnTo>
                  <a:lnTo>
                    <a:pt x="865" y="2347"/>
                  </a:lnTo>
                  <a:lnTo>
                    <a:pt x="988" y="2273"/>
                  </a:lnTo>
                  <a:lnTo>
                    <a:pt x="1087" y="2149"/>
                  </a:lnTo>
                  <a:lnTo>
                    <a:pt x="1186" y="2001"/>
                  </a:lnTo>
                  <a:lnTo>
                    <a:pt x="1260" y="1828"/>
                  </a:lnTo>
                  <a:lnTo>
                    <a:pt x="1309" y="1631"/>
                  </a:lnTo>
                  <a:lnTo>
                    <a:pt x="1359" y="1409"/>
                  </a:lnTo>
                  <a:lnTo>
                    <a:pt x="1359" y="1162"/>
                  </a:lnTo>
                  <a:lnTo>
                    <a:pt x="1334" y="915"/>
                  </a:lnTo>
                  <a:lnTo>
                    <a:pt x="1285" y="692"/>
                  </a:lnTo>
                  <a:lnTo>
                    <a:pt x="1211" y="495"/>
                  </a:lnTo>
                  <a:lnTo>
                    <a:pt x="1137" y="322"/>
                  </a:lnTo>
                  <a:lnTo>
                    <a:pt x="1013" y="174"/>
                  </a:lnTo>
                  <a:lnTo>
                    <a:pt x="914" y="75"/>
                  </a:lnTo>
                  <a:lnTo>
                    <a:pt x="766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1659925" y="-1263575"/>
              <a:ext cx="35825" cy="58075"/>
            </a:xfrm>
            <a:custGeom>
              <a:rect b="b" l="l" r="r" t="t"/>
              <a:pathLst>
                <a:path extrusionOk="0" h="2323" w="1433">
                  <a:moveTo>
                    <a:pt x="543" y="1"/>
                  </a:moveTo>
                  <a:lnTo>
                    <a:pt x="395" y="25"/>
                  </a:lnTo>
                  <a:lnTo>
                    <a:pt x="272" y="75"/>
                  </a:lnTo>
                  <a:lnTo>
                    <a:pt x="173" y="174"/>
                  </a:lnTo>
                  <a:lnTo>
                    <a:pt x="74" y="322"/>
                  </a:lnTo>
                  <a:lnTo>
                    <a:pt x="25" y="495"/>
                  </a:lnTo>
                  <a:lnTo>
                    <a:pt x="0" y="692"/>
                  </a:lnTo>
                  <a:lnTo>
                    <a:pt x="0" y="890"/>
                  </a:lnTo>
                  <a:lnTo>
                    <a:pt x="25" y="1112"/>
                  </a:lnTo>
                  <a:lnTo>
                    <a:pt x="74" y="1359"/>
                  </a:lnTo>
                  <a:lnTo>
                    <a:pt x="148" y="1581"/>
                  </a:lnTo>
                  <a:lnTo>
                    <a:pt x="247" y="1779"/>
                  </a:lnTo>
                  <a:lnTo>
                    <a:pt x="346" y="1952"/>
                  </a:lnTo>
                  <a:lnTo>
                    <a:pt x="494" y="2100"/>
                  </a:lnTo>
                  <a:lnTo>
                    <a:pt x="617" y="2223"/>
                  </a:lnTo>
                  <a:lnTo>
                    <a:pt x="766" y="2297"/>
                  </a:lnTo>
                  <a:lnTo>
                    <a:pt x="914" y="2322"/>
                  </a:lnTo>
                  <a:lnTo>
                    <a:pt x="1037" y="2322"/>
                  </a:lnTo>
                  <a:lnTo>
                    <a:pt x="1161" y="2248"/>
                  </a:lnTo>
                  <a:lnTo>
                    <a:pt x="1260" y="2149"/>
                  </a:lnTo>
                  <a:lnTo>
                    <a:pt x="1358" y="2026"/>
                  </a:lnTo>
                  <a:lnTo>
                    <a:pt x="1408" y="1853"/>
                  </a:lnTo>
                  <a:lnTo>
                    <a:pt x="1432" y="1655"/>
                  </a:lnTo>
                  <a:lnTo>
                    <a:pt x="1432" y="1458"/>
                  </a:lnTo>
                  <a:lnTo>
                    <a:pt x="1432" y="1211"/>
                  </a:lnTo>
                  <a:lnTo>
                    <a:pt x="1358" y="989"/>
                  </a:lnTo>
                  <a:lnTo>
                    <a:pt x="1284" y="766"/>
                  </a:lnTo>
                  <a:lnTo>
                    <a:pt x="1185" y="544"/>
                  </a:lnTo>
                  <a:lnTo>
                    <a:pt x="1087" y="371"/>
                  </a:lnTo>
                  <a:lnTo>
                    <a:pt x="938" y="223"/>
                  </a:lnTo>
                  <a:lnTo>
                    <a:pt x="815" y="124"/>
                  </a:lnTo>
                  <a:lnTo>
                    <a:pt x="667" y="50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1389475" y="-1291975"/>
              <a:ext cx="46350" cy="51275"/>
            </a:xfrm>
            <a:custGeom>
              <a:rect b="b" l="l" r="r" t="t"/>
              <a:pathLst>
                <a:path extrusionOk="0" h="2051" w="1854">
                  <a:moveTo>
                    <a:pt x="1433" y="1"/>
                  </a:moveTo>
                  <a:lnTo>
                    <a:pt x="1261" y="25"/>
                  </a:lnTo>
                  <a:lnTo>
                    <a:pt x="1088" y="75"/>
                  </a:lnTo>
                  <a:lnTo>
                    <a:pt x="915" y="149"/>
                  </a:lnTo>
                  <a:lnTo>
                    <a:pt x="742" y="272"/>
                  </a:lnTo>
                  <a:lnTo>
                    <a:pt x="569" y="421"/>
                  </a:lnTo>
                  <a:lnTo>
                    <a:pt x="396" y="593"/>
                  </a:lnTo>
                  <a:lnTo>
                    <a:pt x="273" y="791"/>
                  </a:lnTo>
                  <a:lnTo>
                    <a:pt x="149" y="989"/>
                  </a:lnTo>
                  <a:lnTo>
                    <a:pt x="75" y="1186"/>
                  </a:lnTo>
                  <a:lnTo>
                    <a:pt x="26" y="1384"/>
                  </a:lnTo>
                  <a:lnTo>
                    <a:pt x="1" y="1557"/>
                  </a:lnTo>
                  <a:lnTo>
                    <a:pt x="26" y="1705"/>
                  </a:lnTo>
                  <a:lnTo>
                    <a:pt x="75" y="1853"/>
                  </a:lnTo>
                  <a:lnTo>
                    <a:pt x="174" y="1952"/>
                  </a:lnTo>
                  <a:lnTo>
                    <a:pt x="297" y="2026"/>
                  </a:lnTo>
                  <a:lnTo>
                    <a:pt x="421" y="2050"/>
                  </a:lnTo>
                  <a:lnTo>
                    <a:pt x="594" y="2026"/>
                  </a:lnTo>
                  <a:lnTo>
                    <a:pt x="767" y="1976"/>
                  </a:lnTo>
                  <a:lnTo>
                    <a:pt x="939" y="1902"/>
                  </a:lnTo>
                  <a:lnTo>
                    <a:pt x="1112" y="1779"/>
                  </a:lnTo>
                  <a:lnTo>
                    <a:pt x="1285" y="1631"/>
                  </a:lnTo>
                  <a:lnTo>
                    <a:pt x="1458" y="1458"/>
                  </a:lnTo>
                  <a:lnTo>
                    <a:pt x="1582" y="1260"/>
                  </a:lnTo>
                  <a:lnTo>
                    <a:pt x="1705" y="1063"/>
                  </a:lnTo>
                  <a:lnTo>
                    <a:pt x="1779" y="865"/>
                  </a:lnTo>
                  <a:lnTo>
                    <a:pt x="1829" y="692"/>
                  </a:lnTo>
                  <a:lnTo>
                    <a:pt x="1853" y="495"/>
                  </a:lnTo>
                  <a:lnTo>
                    <a:pt x="1829" y="346"/>
                  </a:lnTo>
                  <a:lnTo>
                    <a:pt x="1779" y="223"/>
                  </a:lnTo>
                  <a:lnTo>
                    <a:pt x="1680" y="99"/>
                  </a:lnTo>
                  <a:lnTo>
                    <a:pt x="1557" y="50"/>
                  </a:lnTo>
                  <a:lnTo>
                    <a:pt x="1433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1340700" y="-1362350"/>
              <a:ext cx="51900" cy="44475"/>
            </a:xfrm>
            <a:custGeom>
              <a:rect b="b" l="l" r="r" t="t"/>
              <a:pathLst>
                <a:path extrusionOk="0" h="1779" w="2076">
                  <a:moveTo>
                    <a:pt x="1433" y="0"/>
                  </a:moveTo>
                  <a:lnTo>
                    <a:pt x="1236" y="50"/>
                  </a:lnTo>
                  <a:lnTo>
                    <a:pt x="1038" y="124"/>
                  </a:lnTo>
                  <a:lnTo>
                    <a:pt x="841" y="223"/>
                  </a:lnTo>
                  <a:lnTo>
                    <a:pt x="643" y="346"/>
                  </a:lnTo>
                  <a:lnTo>
                    <a:pt x="446" y="519"/>
                  </a:lnTo>
                  <a:lnTo>
                    <a:pt x="297" y="667"/>
                  </a:lnTo>
                  <a:lnTo>
                    <a:pt x="174" y="840"/>
                  </a:lnTo>
                  <a:lnTo>
                    <a:pt x="75" y="1013"/>
                  </a:lnTo>
                  <a:lnTo>
                    <a:pt x="26" y="1186"/>
                  </a:lnTo>
                  <a:lnTo>
                    <a:pt x="1" y="1334"/>
                  </a:lnTo>
                  <a:lnTo>
                    <a:pt x="26" y="1482"/>
                  </a:lnTo>
                  <a:lnTo>
                    <a:pt x="100" y="1606"/>
                  </a:lnTo>
                  <a:lnTo>
                    <a:pt x="199" y="1704"/>
                  </a:lnTo>
                  <a:lnTo>
                    <a:pt x="322" y="1754"/>
                  </a:lnTo>
                  <a:lnTo>
                    <a:pt x="470" y="1778"/>
                  </a:lnTo>
                  <a:lnTo>
                    <a:pt x="668" y="1778"/>
                  </a:lnTo>
                  <a:lnTo>
                    <a:pt x="841" y="1754"/>
                  </a:lnTo>
                  <a:lnTo>
                    <a:pt x="1038" y="1680"/>
                  </a:lnTo>
                  <a:lnTo>
                    <a:pt x="1260" y="1581"/>
                  </a:lnTo>
                  <a:lnTo>
                    <a:pt x="1458" y="1433"/>
                  </a:lnTo>
                  <a:lnTo>
                    <a:pt x="1631" y="1284"/>
                  </a:lnTo>
                  <a:lnTo>
                    <a:pt x="1804" y="1112"/>
                  </a:lnTo>
                  <a:lnTo>
                    <a:pt x="1927" y="939"/>
                  </a:lnTo>
                  <a:lnTo>
                    <a:pt x="2001" y="766"/>
                  </a:lnTo>
                  <a:lnTo>
                    <a:pt x="2075" y="618"/>
                  </a:lnTo>
                  <a:lnTo>
                    <a:pt x="2075" y="445"/>
                  </a:lnTo>
                  <a:lnTo>
                    <a:pt x="2075" y="297"/>
                  </a:lnTo>
                  <a:lnTo>
                    <a:pt x="2001" y="173"/>
                  </a:lnTo>
                  <a:lnTo>
                    <a:pt x="1903" y="74"/>
                  </a:lnTo>
                  <a:lnTo>
                    <a:pt x="1779" y="2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Google Shape;203;p8"/>
          <p:cNvGrpSpPr/>
          <p:nvPr/>
        </p:nvGrpSpPr>
        <p:grpSpPr>
          <a:xfrm>
            <a:off x="8086398" y="-238614"/>
            <a:ext cx="1355497" cy="1270466"/>
            <a:chOff x="8195600" y="-957775"/>
            <a:chExt cx="895900" cy="839700"/>
          </a:xfrm>
        </p:grpSpPr>
        <p:sp>
          <p:nvSpPr>
            <p:cNvPr id="204" name="Google Shape;204;p8"/>
            <p:cNvSpPr/>
            <p:nvPr/>
          </p:nvSpPr>
          <p:spPr>
            <a:xfrm>
              <a:off x="8195600" y="-957775"/>
              <a:ext cx="895900" cy="839700"/>
            </a:xfrm>
            <a:custGeom>
              <a:rect b="b" l="l" r="r" t="t"/>
              <a:pathLst>
                <a:path extrusionOk="0" h="33588" w="35836">
                  <a:moveTo>
                    <a:pt x="21882" y="1334"/>
                  </a:moveTo>
                  <a:lnTo>
                    <a:pt x="22524" y="1358"/>
                  </a:lnTo>
                  <a:lnTo>
                    <a:pt x="23141" y="1433"/>
                  </a:lnTo>
                  <a:lnTo>
                    <a:pt x="23758" y="1531"/>
                  </a:lnTo>
                  <a:lnTo>
                    <a:pt x="24351" y="1704"/>
                  </a:lnTo>
                  <a:lnTo>
                    <a:pt x="24944" y="1902"/>
                  </a:lnTo>
                  <a:lnTo>
                    <a:pt x="25512" y="2173"/>
                  </a:lnTo>
                  <a:lnTo>
                    <a:pt x="26055" y="2470"/>
                  </a:lnTo>
                  <a:lnTo>
                    <a:pt x="26574" y="2816"/>
                  </a:lnTo>
                  <a:lnTo>
                    <a:pt x="27092" y="3211"/>
                  </a:lnTo>
                  <a:lnTo>
                    <a:pt x="27562" y="3655"/>
                  </a:lnTo>
                  <a:lnTo>
                    <a:pt x="27982" y="4124"/>
                  </a:lnTo>
                  <a:lnTo>
                    <a:pt x="28377" y="4668"/>
                  </a:lnTo>
                  <a:lnTo>
                    <a:pt x="28747" y="5211"/>
                  </a:lnTo>
                  <a:lnTo>
                    <a:pt x="28920" y="5557"/>
                  </a:lnTo>
                  <a:lnTo>
                    <a:pt x="29093" y="5903"/>
                  </a:lnTo>
                  <a:lnTo>
                    <a:pt x="29241" y="6273"/>
                  </a:lnTo>
                  <a:lnTo>
                    <a:pt x="29365" y="6619"/>
                  </a:lnTo>
                  <a:lnTo>
                    <a:pt x="29439" y="6792"/>
                  </a:lnTo>
                  <a:lnTo>
                    <a:pt x="29537" y="7162"/>
                  </a:lnTo>
                  <a:lnTo>
                    <a:pt x="29612" y="7508"/>
                  </a:lnTo>
                  <a:lnTo>
                    <a:pt x="29686" y="7878"/>
                  </a:lnTo>
                  <a:lnTo>
                    <a:pt x="29735" y="8249"/>
                  </a:lnTo>
                  <a:lnTo>
                    <a:pt x="29241" y="8076"/>
                  </a:lnTo>
                  <a:lnTo>
                    <a:pt x="28722" y="7952"/>
                  </a:lnTo>
                  <a:lnTo>
                    <a:pt x="28229" y="7854"/>
                  </a:lnTo>
                  <a:lnTo>
                    <a:pt x="27710" y="7780"/>
                  </a:lnTo>
                  <a:lnTo>
                    <a:pt x="27043" y="7730"/>
                  </a:lnTo>
                  <a:lnTo>
                    <a:pt x="26376" y="7730"/>
                  </a:lnTo>
                  <a:lnTo>
                    <a:pt x="25734" y="7780"/>
                  </a:lnTo>
                  <a:lnTo>
                    <a:pt x="25067" y="7878"/>
                  </a:lnTo>
                  <a:lnTo>
                    <a:pt x="24425" y="8027"/>
                  </a:lnTo>
                  <a:lnTo>
                    <a:pt x="23783" y="8224"/>
                  </a:lnTo>
                  <a:lnTo>
                    <a:pt x="23166" y="8446"/>
                  </a:lnTo>
                  <a:lnTo>
                    <a:pt x="22573" y="8743"/>
                  </a:lnTo>
                  <a:lnTo>
                    <a:pt x="22499" y="8051"/>
                  </a:lnTo>
                  <a:lnTo>
                    <a:pt x="22400" y="7360"/>
                  </a:lnTo>
                  <a:lnTo>
                    <a:pt x="22252" y="6718"/>
                  </a:lnTo>
                  <a:lnTo>
                    <a:pt x="22054" y="6075"/>
                  </a:lnTo>
                  <a:lnTo>
                    <a:pt x="21807" y="5433"/>
                  </a:lnTo>
                  <a:lnTo>
                    <a:pt x="21511" y="4841"/>
                  </a:lnTo>
                  <a:lnTo>
                    <a:pt x="21190" y="4273"/>
                  </a:lnTo>
                  <a:lnTo>
                    <a:pt x="20820" y="3729"/>
                  </a:lnTo>
                  <a:lnTo>
                    <a:pt x="20424" y="3235"/>
                  </a:lnTo>
                  <a:lnTo>
                    <a:pt x="20005" y="2766"/>
                  </a:lnTo>
                  <a:lnTo>
                    <a:pt x="19535" y="2346"/>
                  </a:lnTo>
                  <a:lnTo>
                    <a:pt x="19041" y="1926"/>
                  </a:lnTo>
                  <a:lnTo>
                    <a:pt x="19535" y="1754"/>
                  </a:lnTo>
                  <a:lnTo>
                    <a:pt x="20005" y="1605"/>
                  </a:lnTo>
                  <a:lnTo>
                    <a:pt x="20622" y="1457"/>
                  </a:lnTo>
                  <a:lnTo>
                    <a:pt x="21264" y="1383"/>
                  </a:lnTo>
                  <a:lnTo>
                    <a:pt x="21882" y="1334"/>
                  </a:lnTo>
                  <a:close/>
                  <a:moveTo>
                    <a:pt x="13460" y="1358"/>
                  </a:moveTo>
                  <a:lnTo>
                    <a:pt x="14003" y="1383"/>
                  </a:lnTo>
                  <a:lnTo>
                    <a:pt x="14547" y="1433"/>
                  </a:lnTo>
                  <a:lnTo>
                    <a:pt x="15065" y="1531"/>
                  </a:lnTo>
                  <a:lnTo>
                    <a:pt x="15584" y="1655"/>
                  </a:lnTo>
                  <a:lnTo>
                    <a:pt x="15979" y="1778"/>
                  </a:lnTo>
                  <a:lnTo>
                    <a:pt x="16399" y="1926"/>
                  </a:lnTo>
                  <a:lnTo>
                    <a:pt x="16053" y="2223"/>
                  </a:lnTo>
                  <a:lnTo>
                    <a:pt x="15732" y="2519"/>
                  </a:lnTo>
                  <a:lnTo>
                    <a:pt x="15411" y="2816"/>
                  </a:lnTo>
                  <a:lnTo>
                    <a:pt x="15115" y="3137"/>
                  </a:lnTo>
                  <a:lnTo>
                    <a:pt x="14868" y="3458"/>
                  </a:lnTo>
                  <a:lnTo>
                    <a:pt x="14645" y="3754"/>
                  </a:lnTo>
                  <a:lnTo>
                    <a:pt x="14423" y="4075"/>
                  </a:lnTo>
                  <a:lnTo>
                    <a:pt x="14201" y="4396"/>
                  </a:lnTo>
                  <a:lnTo>
                    <a:pt x="14003" y="4742"/>
                  </a:lnTo>
                  <a:lnTo>
                    <a:pt x="13830" y="5088"/>
                  </a:lnTo>
                  <a:lnTo>
                    <a:pt x="13682" y="5433"/>
                  </a:lnTo>
                  <a:lnTo>
                    <a:pt x="13534" y="5779"/>
                  </a:lnTo>
                  <a:lnTo>
                    <a:pt x="13386" y="6150"/>
                  </a:lnTo>
                  <a:lnTo>
                    <a:pt x="13287" y="6520"/>
                  </a:lnTo>
                  <a:lnTo>
                    <a:pt x="13188" y="6890"/>
                  </a:lnTo>
                  <a:lnTo>
                    <a:pt x="13090" y="7261"/>
                  </a:lnTo>
                  <a:lnTo>
                    <a:pt x="13016" y="7631"/>
                  </a:lnTo>
                  <a:lnTo>
                    <a:pt x="12966" y="8027"/>
                  </a:lnTo>
                  <a:lnTo>
                    <a:pt x="12941" y="8397"/>
                  </a:lnTo>
                  <a:lnTo>
                    <a:pt x="12917" y="8792"/>
                  </a:lnTo>
                  <a:lnTo>
                    <a:pt x="12373" y="8570"/>
                  </a:lnTo>
                  <a:lnTo>
                    <a:pt x="11830" y="8372"/>
                  </a:lnTo>
                  <a:lnTo>
                    <a:pt x="11287" y="8224"/>
                  </a:lnTo>
                  <a:lnTo>
                    <a:pt x="10743" y="8101"/>
                  </a:lnTo>
                  <a:lnTo>
                    <a:pt x="10200" y="8027"/>
                  </a:lnTo>
                  <a:lnTo>
                    <a:pt x="9657" y="7977"/>
                  </a:lnTo>
                  <a:lnTo>
                    <a:pt x="9089" y="7952"/>
                  </a:lnTo>
                  <a:lnTo>
                    <a:pt x="8545" y="7977"/>
                  </a:lnTo>
                  <a:lnTo>
                    <a:pt x="7829" y="8051"/>
                  </a:lnTo>
                  <a:lnTo>
                    <a:pt x="7113" y="8199"/>
                  </a:lnTo>
                  <a:lnTo>
                    <a:pt x="6397" y="8372"/>
                  </a:lnTo>
                  <a:lnTo>
                    <a:pt x="5705" y="8619"/>
                  </a:lnTo>
                  <a:lnTo>
                    <a:pt x="5779" y="8027"/>
                  </a:lnTo>
                  <a:lnTo>
                    <a:pt x="5878" y="7434"/>
                  </a:lnTo>
                  <a:lnTo>
                    <a:pt x="6051" y="6792"/>
                  </a:lnTo>
                  <a:lnTo>
                    <a:pt x="6273" y="6174"/>
                  </a:lnTo>
                  <a:lnTo>
                    <a:pt x="6545" y="5582"/>
                  </a:lnTo>
                  <a:lnTo>
                    <a:pt x="6866" y="5038"/>
                  </a:lnTo>
                  <a:lnTo>
                    <a:pt x="7237" y="4495"/>
                  </a:lnTo>
                  <a:lnTo>
                    <a:pt x="7632" y="4001"/>
                  </a:lnTo>
                  <a:lnTo>
                    <a:pt x="8076" y="3532"/>
                  </a:lnTo>
                  <a:lnTo>
                    <a:pt x="8570" y="3087"/>
                  </a:lnTo>
                  <a:lnTo>
                    <a:pt x="9089" y="2717"/>
                  </a:lnTo>
                  <a:lnTo>
                    <a:pt x="9632" y="2371"/>
                  </a:lnTo>
                  <a:lnTo>
                    <a:pt x="10225" y="2075"/>
                  </a:lnTo>
                  <a:lnTo>
                    <a:pt x="10818" y="1828"/>
                  </a:lnTo>
                  <a:lnTo>
                    <a:pt x="11460" y="1630"/>
                  </a:lnTo>
                  <a:lnTo>
                    <a:pt x="12102" y="1482"/>
                  </a:lnTo>
                  <a:lnTo>
                    <a:pt x="12423" y="1433"/>
                  </a:lnTo>
                  <a:lnTo>
                    <a:pt x="12769" y="1383"/>
                  </a:lnTo>
                  <a:lnTo>
                    <a:pt x="13114" y="1358"/>
                  </a:lnTo>
                  <a:close/>
                  <a:moveTo>
                    <a:pt x="31044" y="10397"/>
                  </a:moveTo>
                  <a:lnTo>
                    <a:pt x="31365" y="10620"/>
                  </a:lnTo>
                  <a:lnTo>
                    <a:pt x="31661" y="10842"/>
                  </a:lnTo>
                  <a:lnTo>
                    <a:pt x="31958" y="11089"/>
                  </a:lnTo>
                  <a:lnTo>
                    <a:pt x="32229" y="11361"/>
                  </a:lnTo>
                  <a:lnTo>
                    <a:pt x="32649" y="11830"/>
                  </a:lnTo>
                  <a:lnTo>
                    <a:pt x="33044" y="12324"/>
                  </a:lnTo>
                  <a:lnTo>
                    <a:pt x="33390" y="12867"/>
                  </a:lnTo>
                  <a:lnTo>
                    <a:pt x="33686" y="13410"/>
                  </a:lnTo>
                  <a:lnTo>
                    <a:pt x="33958" y="13978"/>
                  </a:lnTo>
                  <a:lnTo>
                    <a:pt x="34156" y="14571"/>
                  </a:lnTo>
                  <a:lnTo>
                    <a:pt x="34304" y="15164"/>
                  </a:lnTo>
                  <a:lnTo>
                    <a:pt x="34427" y="15781"/>
                  </a:lnTo>
                  <a:lnTo>
                    <a:pt x="34477" y="16399"/>
                  </a:lnTo>
                  <a:lnTo>
                    <a:pt x="34501" y="17041"/>
                  </a:lnTo>
                  <a:lnTo>
                    <a:pt x="34452" y="17658"/>
                  </a:lnTo>
                  <a:lnTo>
                    <a:pt x="34353" y="18300"/>
                  </a:lnTo>
                  <a:lnTo>
                    <a:pt x="34205" y="18918"/>
                  </a:lnTo>
                  <a:lnTo>
                    <a:pt x="34007" y="19535"/>
                  </a:lnTo>
                  <a:lnTo>
                    <a:pt x="33761" y="20128"/>
                  </a:lnTo>
                  <a:lnTo>
                    <a:pt x="33464" y="20721"/>
                  </a:lnTo>
                  <a:lnTo>
                    <a:pt x="33143" y="21214"/>
                  </a:lnTo>
                  <a:lnTo>
                    <a:pt x="32797" y="21684"/>
                  </a:lnTo>
                  <a:lnTo>
                    <a:pt x="32427" y="22128"/>
                  </a:lnTo>
                  <a:lnTo>
                    <a:pt x="32032" y="22523"/>
                  </a:lnTo>
                  <a:lnTo>
                    <a:pt x="31760" y="22746"/>
                  </a:lnTo>
                  <a:lnTo>
                    <a:pt x="31488" y="22968"/>
                  </a:lnTo>
                  <a:lnTo>
                    <a:pt x="31414" y="22449"/>
                  </a:lnTo>
                  <a:lnTo>
                    <a:pt x="31291" y="21931"/>
                  </a:lnTo>
                  <a:lnTo>
                    <a:pt x="31118" y="21412"/>
                  </a:lnTo>
                  <a:lnTo>
                    <a:pt x="30945" y="20918"/>
                  </a:lnTo>
                  <a:lnTo>
                    <a:pt x="30649" y="20251"/>
                  </a:lnTo>
                  <a:lnTo>
                    <a:pt x="30303" y="19609"/>
                  </a:lnTo>
                  <a:lnTo>
                    <a:pt x="29908" y="18992"/>
                  </a:lnTo>
                  <a:lnTo>
                    <a:pt x="29463" y="18424"/>
                  </a:lnTo>
                  <a:lnTo>
                    <a:pt x="28994" y="17880"/>
                  </a:lnTo>
                  <a:lnTo>
                    <a:pt x="28451" y="17387"/>
                  </a:lnTo>
                  <a:lnTo>
                    <a:pt x="27907" y="16942"/>
                  </a:lnTo>
                  <a:lnTo>
                    <a:pt x="27290" y="16547"/>
                  </a:lnTo>
                  <a:lnTo>
                    <a:pt x="27784" y="16152"/>
                  </a:lnTo>
                  <a:lnTo>
                    <a:pt x="28253" y="15757"/>
                  </a:lnTo>
                  <a:lnTo>
                    <a:pt x="28698" y="15312"/>
                  </a:lnTo>
                  <a:lnTo>
                    <a:pt x="29093" y="14867"/>
                  </a:lnTo>
                  <a:lnTo>
                    <a:pt x="29439" y="14398"/>
                  </a:lnTo>
                  <a:lnTo>
                    <a:pt x="29784" y="13880"/>
                  </a:lnTo>
                  <a:lnTo>
                    <a:pt x="30081" y="13386"/>
                  </a:lnTo>
                  <a:lnTo>
                    <a:pt x="30328" y="12842"/>
                  </a:lnTo>
                  <a:lnTo>
                    <a:pt x="30575" y="12250"/>
                  </a:lnTo>
                  <a:lnTo>
                    <a:pt x="30772" y="11632"/>
                  </a:lnTo>
                  <a:lnTo>
                    <a:pt x="30920" y="11015"/>
                  </a:lnTo>
                  <a:lnTo>
                    <a:pt x="31044" y="10397"/>
                  </a:lnTo>
                  <a:close/>
                  <a:moveTo>
                    <a:pt x="4495" y="10842"/>
                  </a:moveTo>
                  <a:lnTo>
                    <a:pt x="4594" y="11262"/>
                  </a:lnTo>
                  <a:lnTo>
                    <a:pt x="4718" y="11682"/>
                  </a:lnTo>
                  <a:lnTo>
                    <a:pt x="4841" y="12077"/>
                  </a:lnTo>
                  <a:lnTo>
                    <a:pt x="4989" y="12497"/>
                  </a:lnTo>
                  <a:lnTo>
                    <a:pt x="5286" y="13139"/>
                  </a:lnTo>
                  <a:lnTo>
                    <a:pt x="5607" y="13756"/>
                  </a:lnTo>
                  <a:lnTo>
                    <a:pt x="6002" y="14349"/>
                  </a:lnTo>
                  <a:lnTo>
                    <a:pt x="6422" y="14917"/>
                  </a:lnTo>
                  <a:lnTo>
                    <a:pt x="6891" y="15435"/>
                  </a:lnTo>
                  <a:lnTo>
                    <a:pt x="7385" y="15929"/>
                  </a:lnTo>
                  <a:lnTo>
                    <a:pt x="7953" y="16374"/>
                  </a:lnTo>
                  <a:lnTo>
                    <a:pt x="8521" y="16794"/>
                  </a:lnTo>
                  <a:lnTo>
                    <a:pt x="7928" y="17189"/>
                  </a:lnTo>
                  <a:lnTo>
                    <a:pt x="7409" y="17633"/>
                  </a:lnTo>
                  <a:lnTo>
                    <a:pt x="6891" y="18103"/>
                  </a:lnTo>
                  <a:lnTo>
                    <a:pt x="6446" y="18597"/>
                  </a:lnTo>
                  <a:lnTo>
                    <a:pt x="6026" y="19140"/>
                  </a:lnTo>
                  <a:lnTo>
                    <a:pt x="5656" y="19683"/>
                  </a:lnTo>
                  <a:lnTo>
                    <a:pt x="5335" y="20276"/>
                  </a:lnTo>
                  <a:lnTo>
                    <a:pt x="5039" y="20869"/>
                  </a:lnTo>
                  <a:lnTo>
                    <a:pt x="4816" y="21437"/>
                  </a:lnTo>
                  <a:lnTo>
                    <a:pt x="4643" y="22029"/>
                  </a:lnTo>
                  <a:lnTo>
                    <a:pt x="4495" y="22622"/>
                  </a:lnTo>
                  <a:lnTo>
                    <a:pt x="4372" y="23240"/>
                  </a:lnTo>
                  <a:lnTo>
                    <a:pt x="4100" y="23017"/>
                  </a:lnTo>
                  <a:lnTo>
                    <a:pt x="3853" y="22795"/>
                  </a:lnTo>
                  <a:lnTo>
                    <a:pt x="3606" y="22548"/>
                  </a:lnTo>
                  <a:lnTo>
                    <a:pt x="3359" y="22301"/>
                  </a:lnTo>
                  <a:lnTo>
                    <a:pt x="3137" y="22054"/>
                  </a:lnTo>
                  <a:lnTo>
                    <a:pt x="2742" y="21511"/>
                  </a:lnTo>
                  <a:lnTo>
                    <a:pt x="2371" y="20943"/>
                  </a:lnTo>
                  <a:lnTo>
                    <a:pt x="2075" y="20350"/>
                  </a:lnTo>
                  <a:lnTo>
                    <a:pt x="1828" y="19733"/>
                  </a:lnTo>
                  <a:lnTo>
                    <a:pt x="1630" y="19115"/>
                  </a:lnTo>
                  <a:lnTo>
                    <a:pt x="1482" y="18448"/>
                  </a:lnTo>
                  <a:lnTo>
                    <a:pt x="1383" y="17806"/>
                  </a:lnTo>
                  <a:lnTo>
                    <a:pt x="1359" y="17140"/>
                  </a:lnTo>
                  <a:lnTo>
                    <a:pt x="1383" y="16473"/>
                  </a:lnTo>
                  <a:lnTo>
                    <a:pt x="1458" y="15781"/>
                  </a:lnTo>
                  <a:lnTo>
                    <a:pt x="1507" y="15460"/>
                  </a:lnTo>
                  <a:lnTo>
                    <a:pt x="1606" y="15139"/>
                  </a:lnTo>
                  <a:lnTo>
                    <a:pt x="1680" y="14793"/>
                  </a:lnTo>
                  <a:lnTo>
                    <a:pt x="1803" y="14472"/>
                  </a:lnTo>
                  <a:lnTo>
                    <a:pt x="1927" y="14151"/>
                  </a:lnTo>
                  <a:lnTo>
                    <a:pt x="2050" y="13830"/>
                  </a:lnTo>
                  <a:lnTo>
                    <a:pt x="2223" y="13509"/>
                  </a:lnTo>
                  <a:lnTo>
                    <a:pt x="2396" y="13188"/>
                  </a:lnTo>
                  <a:lnTo>
                    <a:pt x="2668" y="12744"/>
                  </a:lnTo>
                  <a:lnTo>
                    <a:pt x="2964" y="12348"/>
                  </a:lnTo>
                  <a:lnTo>
                    <a:pt x="3285" y="11953"/>
                  </a:lnTo>
                  <a:lnTo>
                    <a:pt x="3631" y="11583"/>
                  </a:lnTo>
                  <a:lnTo>
                    <a:pt x="4051" y="11188"/>
                  </a:lnTo>
                  <a:lnTo>
                    <a:pt x="4495" y="10842"/>
                  </a:lnTo>
                  <a:close/>
                  <a:moveTo>
                    <a:pt x="17733" y="2643"/>
                  </a:moveTo>
                  <a:lnTo>
                    <a:pt x="18251" y="3013"/>
                  </a:lnTo>
                  <a:lnTo>
                    <a:pt x="18720" y="3433"/>
                  </a:lnTo>
                  <a:lnTo>
                    <a:pt x="19165" y="3878"/>
                  </a:lnTo>
                  <a:lnTo>
                    <a:pt x="19585" y="4371"/>
                  </a:lnTo>
                  <a:lnTo>
                    <a:pt x="19955" y="4890"/>
                  </a:lnTo>
                  <a:lnTo>
                    <a:pt x="20301" y="5433"/>
                  </a:lnTo>
                  <a:lnTo>
                    <a:pt x="20573" y="6001"/>
                  </a:lnTo>
                  <a:lnTo>
                    <a:pt x="20820" y="6619"/>
                  </a:lnTo>
                  <a:lnTo>
                    <a:pt x="20992" y="7212"/>
                  </a:lnTo>
                  <a:lnTo>
                    <a:pt x="21116" y="7829"/>
                  </a:lnTo>
                  <a:lnTo>
                    <a:pt x="21190" y="8471"/>
                  </a:lnTo>
                  <a:lnTo>
                    <a:pt x="21215" y="9138"/>
                  </a:lnTo>
                  <a:lnTo>
                    <a:pt x="21215" y="9459"/>
                  </a:lnTo>
                  <a:lnTo>
                    <a:pt x="21585" y="9632"/>
                  </a:lnTo>
                  <a:lnTo>
                    <a:pt x="21931" y="9829"/>
                  </a:lnTo>
                  <a:lnTo>
                    <a:pt x="22277" y="10027"/>
                  </a:lnTo>
                  <a:lnTo>
                    <a:pt x="22622" y="10249"/>
                  </a:lnTo>
                  <a:lnTo>
                    <a:pt x="22919" y="10076"/>
                  </a:lnTo>
                  <a:lnTo>
                    <a:pt x="23240" y="9903"/>
                  </a:lnTo>
                  <a:lnTo>
                    <a:pt x="23536" y="9755"/>
                  </a:lnTo>
                  <a:lnTo>
                    <a:pt x="23857" y="9632"/>
                  </a:lnTo>
                  <a:lnTo>
                    <a:pt x="24203" y="9508"/>
                  </a:lnTo>
                  <a:lnTo>
                    <a:pt x="24524" y="9410"/>
                  </a:lnTo>
                  <a:lnTo>
                    <a:pt x="24870" y="9311"/>
                  </a:lnTo>
                  <a:lnTo>
                    <a:pt x="25216" y="9237"/>
                  </a:lnTo>
                  <a:lnTo>
                    <a:pt x="25759" y="9138"/>
                  </a:lnTo>
                  <a:lnTo>
                    <a:pt x="26352" y="9088"/>
                  </a:lnTo>
                  <a:lnTo>
                    <a:pt x="26920" y="9088"/>
                  </a:lnTo>
                  <a:lnTo>
                    <a:pt x="27488" y="9113"/>
                  </a:lnTo>
                  <a:lnTo>
                    <a:pt x="28056" y="9187"/>
                  </a:lnTo>
                  <a:lnTo>
                    <a:pt x="28648" y="9311"/>
                  </a:lnTo>
                  <a:lnTo>
                    <a:pt x="29192" y="9484"/>
                  </a:lnTo>
                  <a:lnTo>
                    <a:pt x="29760" y="9706"/>
                  </a:lnTo>
                  <a:lnTo>
                    <a:pt x="29686" y="10323"/>
                  </a:lnTo>
                  <a:lnTo>
                    <a:pt x="29562" y="10965"/>
                  </a:lnTo>
                  <a:lnTo>
                    <a:pt x="29389" y="11558"/>
                  </a:lnTo>
                  <a:lnTo>
                    <a:pt x="29167" y="12151"/>
                  </a:lnTo>
                  <a:lnTo>
                    <a:pt x="28895" y="12744"/>
                  </a:lnTo>
                  <a:lnTo>
                    <a:pt x="28550" y="13287"/>
                  </a:lnTo>
                  <a:lnTo>
                    <a:pt x="28204" y="13806"/>
                  </a:lnTo>
                  <a:lnTo>
                    <a:pt x="27784" y="14324"/>
                  </a:lnTo>
                  <a:lnTo>
                    <a:pt x="27364" y="14744"/>
                  </a:lnTo>
                  <a:lnTo>
                    <a:pt x="26920" y="15139"/>
                  </a:lnTo>
                  <a:lnTo>
                    <a:pt x="26426" y="15485"/>
                  </a:lnTo>
                  <a:lnTo>
                    <a:pt x="25907" y="15831"/>
                  </a:lnTo>
                  <a:lnTo>
                    <a:pt x="25858" y="15806"/>
                  </a:lnTo>
                  <a:lnTo>
                    <a:pt x="25907" y="16250"/>
                  </a:lnTo>
                  <a:lnTo>
                    <a:pt x="25907" y="16695"/>
                  </a:lnTo>
                  <a:lnTo>
                    <a:pt x="25882" y="17362"/>
                  </a:lnTo>
                  <a:lnTo>
                    <a:pt x="25956" y="17337"/>
                  </a:lnTo>
                  <a:lnTo>
                    <a:pt x="26352" y="17535"/>
                  </a:lnTo>
                  <a:lnTo>
                    <a:pt x="26722" y="17782"/>
                  </a:lnTo>
                  <a:lnTo>
                    <a:pt x="27092" y="18029"/>
                  </a:lnTo>
                  <a:lnTo>
                    <a:pt x="27438" y="18300"/>
                  </a:lnTo>
                  <a:lnTo>
                    <a:pt x="27784" y="18597"/>
                  </a:lnTo>
                  <a:lnTo>
                    <a:pt x="28105" y="18918"/>
                  </a:lnTo>
                  <a:lnTo>
                    <a:pt x="28401" y="19239"/>
                  </a:lnTo>
                  <a:lnTo>
                    <a:pt x="28673" y="19584"/>
                  </a:lnTo>
                  <a:lnTo>
                    <a:pt x="28994" y="20054"/>
                  </a:lnTo>
                  <a:lnTo>
                    <a:pt x="29266" y="20523"/>
                  </a:lnTo>
                  <a:lnTo>
                    <a:pt x="29513" y="21017"/>
                  </a:lnTo>
                  <a:lnTo>
                    <a:pt x="29735" y="21536"/>
                  </a:lnTo>
                  <a:lnTo>
                    <a:pt x="29908" y="22079"/>
                  </a:lnTo>
                  <a:lnTo>
                    <a:pt x="30056" y="22622"/>
                  </a:lnTo>
                  <a:lnTo>
                    <a:pt x="30155" y="23190"/>
                  </a:lnTo>
                  <a:lnTo>
                    <a:pt x="30229" y="23783"/>
                  </a:lnTo>
                  <a:lnTo>
                    <a:pt x="29710" y="24005"/>
                  </a:lnTo>
                  <a:lnTo>
                    <a:pt x="29192" y="24203"/>
                  </a:lnTo>
                  <a:lnTo>
                    <a:pt x="28673" y="24376"/>
                  </a:lnTo>
                  <a:lnTo>
                    <a:pt x="28130" y="24474"/>
                  </a:lnTo>
                  <a:lnTo>
                    <a:pt x="27586" y="24573"/>
                  </a:lnTo>
                  <a:lnTo>
                    <a:pt x="27018" y="24598"/>
                  </a:lnTo>
                  <a:lnTo>
                    <a:pt x="26475" y="24598"/>
                  </a:lnTo>
                  <a:lnTo>
                    <a:pt x="25907" y="24573"/>
                  </a:lnTo>
                  <a:lnTo>
                    <a:pt x="25512" y="24524"/>
                  </a:lnTo>
                  <a:lnTo>
                    <a:pt x="25117" y="24450"/>
                  </a:lnTo>
                  <a:lnTo>
                    <a:pt x="24746" y="24351"/>
                  </a:lnTo>
                  <a:lnTo>
                    <a:pt x="24351" y="24227"/>
                  </a:lnTo>
                  <a:lnTo>
                    <a:pt x="23956" y="24104"/>
                  </a:lnTo>
                  <a:lnTo>
                    <a:pt x="23586" y="23956"/>
                  </a:lnTo>
                  <a:lnTo>
                    <a:pt x="23215" y="23783"/>
                  </a:lnTo>
                  <a:lnTo>
                    <a:pt x="22845" y="23561"/>
                  </a:lnTo>
                  <a:lnTo>
                    <a:pt x="22450" y="23338"/>
                  </a:lnTo>
                  <a:lnTo>
                    <a:pt x="22450" y="23264"/>
                  </a:lnTo>
                  <a:lnTo>
                    <a:pt x="22129" y="23462"/>
                  </a:lnTo>
                  <a:lnTo>
                    <a:pt x="21783" y="23659"/>
                  </a:lnTo>
                  <a:lnTo>
                    <a:pt x="21437" y="23832"/>
                  </a:lnTo>
                  <a:lnTo>
                    <a:pt x="21091" y="24005"/>
                  </a:lnTo>
                  <a:lnTo>
                    <a:pt x="21165" y="24055"/>
                  </a:lnTo>
                  <a:lnTo>
                    <a:pt x="21165" y="24425"/>
                  </a:lnTo>
                  <a:lnTo>
                    <a:pt x="21165" y="24771"/>
                  </a:lnTo>
                  <a:lnTo>
                    <a:pt x="21141" y="25117"/>
                  </a:lnTo>
                  <a:lnTo>
                    <a:pt x="21116" y="25462"/>
                  </a:lnTo>
                  <a:lnTo>
                    <a:pt x="21067" y="25808"/>
                  </a:lnTo>
                  <a:lnTo>
                    <a:pt x="20992" y="26154"/>
                  </a:lnTo>
                  <a:lnTo>
                    <a:pt x="20918" y="26500"/>
                  </a:lnTo>
                  <a:lnTo>
                    <a:pt x="20820" y="26821"/>
                  </a:lnTo>
                  <a:lnTo>
                    <a:pt x="20622" y="27389"/>
                  </a:lnTo>
                  <a:lnTo>
                    <a:pt x="20375" y="27932"/>
                  </a:lnTo>
                  <a:lnTo>
                    <a:pt x="20079" y="28451"/>
                  </a:lnTo>
                  <a:lnTo>
                    <a:pt x="19758" y="28944"/>
                  </a:lnTo>
                  <a:lnTo>
                    <a:pt x="19412" y="29414"/>
                  </a:lnTo>
                  <a:lnTo>
                    <a:pt x="18992" y="29858"/>
                  </a:lnTo>
                  <a:lnTo>
                    <a:pt x="18572" y="30278"/>
                  </a:lnTo>
                  <a:lnTo>
                    <a:pt x="18078" y="30673"/>
                  </a:lnTo>
                  <a:lnTo>
                    <a:pt x="17584" y="30303"/>
                  </a:lnTo>
                  <a:lnTo>
                    <a:pt x="17115" y="29908"/>
                  </a:lnTo>
                  <a:lnTo>
                    <a:pt x="16695" y="29463"/>
                  </a:lnTo>
                  <a:lnTo>
                    <a:pt x="16300" y="28969"/>
                  </a:lnTo>
                  <a:lnTo>
                    <a:pt x="15930" y="28475"/>
                  </a:lnTo>
                  <a:lnTo>
                    <a:pt x="15609" y="27932"/>
                  </a:lnTo>
                  <a:lnTo>
                    <a:pt x="15337" y="27364"/>
                  </a:lnTo>
                  <a:lnTo>
                    <a:pt x="15115" y="26771"/>
                  </a:lnTo>
                  <a:lnTo>
                    <a:pt x="14942" y="26178"/>
                  </a:lnTo>
                  <a:lnTo>
                    <a:pt x="14818" y="25561"/>
                  </a:lnTo>
                  <a:lnTo>
                    <a:pt x="14744" y="24919"/>
                  </a:lnTo>
                  <a:lnTo>
                    <a:pt x="14695" y="24277"/>
                  </a:lnTo>
                  <a:lnTo>
                    <a:pt x="14967" y="24055"/>
                  </a:lnTo>
                  <a:lnTo>
                    <a:pt x="14571" y="23882"/>
                  </a:lnTo>
                  <a:lnTo>
                    <a:pt x="14176" y="23684"/>
                  </a:lnTo>
                  <a:lnTo>
                    <a:pt x="13781" y="23462"/>
                  </a:lnTo>
                  <a:lnTo>
                    <a:pt x="13411" y="23215"/>
                  </a:lnTo>
                  <a:lnTo>
                    <a:pt x="13386" y="23561"/>
                  </a:lnTo>
                  <a:lnTo>
                    <a:pt x="12941" y="23832"/>
                  </a:lnTo>
                  <a:lnTo>
                    <a:pt x="12497" y="24079"/>
                  </a:lnTo>
                  <a:lnTo>
                    <a:pt x="12028" y="24277"/>
                  </a:lnTo>
                  <a:lnTo>
                    <a:pt x="11558" y="24450"/>
                  </a:lnTo>
                  <a:lnTo>
                    <a:pt x="11064" y="24598"/>
                  </a:lnTo>
                  <a:lnTo>
                    <a:pt x="10571" y="24697"/>
                  </a:lnTo>
                  <a:lnTo>
                    <a:pt x="10077" y="24771"/>
                  </a:lnTo>
                  <a:lnTo>
                    <a:pt x="9583" y="24820"/>
                  </a:lnTo>
                  <a:lnTo>
                    <a:pt x="9089" y="24845"/>
                  </a:lnTo>
                  <a:lnTo>
                    <a:pt x="8570" y="24820"/>
                  </a:lnTo>
                  <a:lnTo>
                    <a:pt x="8076" y="24771"/>
                  </a:lnTo>
                  <a:lnTo>
                    <a:pt x="7582" y="24697"/>
                  </a:lnTo>
                  <a:lnTo>
                    <a:pt x="7088" y="24573"/>
                  </a:lnTo>
                  <a:lnTo>
                    <a:pt x="6619" y="24425"/>
                  </a:lnTo>
                  <a:lnTo>
                    <a:pt x="6125" y="24252"/>
                  </a:lnTo>
                  <a:lnTo>
                    <a:pt x="5656" y="24030"/>
                  </a:lnTo>
                  <a:lnTo>
                    <a:pt x="5730" y="23412"/>
                  </a:lnTo>
                  <a:lnTo>
                    <a:pt x="5829" y="22795"/>
                  </a:lnTo>
                  <a:lnTo>
                    <a:pt x="5977" y="22202"/>
                  </a:lnTo>
                  <a:lnTo>
                    <a:pt x="6199" y="21610"/>
                  </a:lnTo>
                  <a:lnTo>
                    <a:pt x="6446" y="21042"/>
                  </a:lnTo>
                  <a:lnTo>
                    <a:pt x="6743" y="20498"/>
                  </a:lnTo>
                  <a:lnTo>
                    <a:pt x="7088" y="19980"/>
                  </a:lnTo>
                  <a:lnTo>
                    <a:pt x="7484" y="19461"/>
                  </a:lnTo>
                  <a:lnTo>
                    <a:pt x="7928" y="18992"/>
                  </a:lnTo>
                  <a:lnTo>
                    <a:pt x="8422" y="18547"/>
                  </a:lnTo>
                  <a:lnTo>
                    <a:pt x="8669" y="18325"/>
                  </a:lnTo>
                  <a:lnTo>
                    <a:pt x="8941" y="18127"/>
                  </a:lnTo>
                  <a:lnTo>
                    <a:pt x="9237" y="17930"/>
                  </a:lnTo>
                  <a:lnTo>
                    <a:pt x="9533" y="17757"/>
                  </a:lnTo>
                  <a:lnTo>
                    <a:pt x="9928" y="17535"/>
                  </a:lnTo>
                  <a:lnTo>
                    <a:pt x="10077" y="17584"/>
                  </a:lnTo>
                  <a:lnTo>
                    <a:pt x="10027" y="17140"/>
                  </a:lnTo>
                  <a:lnTo>
                    <a:pt x="10027" y="16695"/>
                  </a:lnTo>
                  <a:lnTo>
                    <a:pt x="10027" y="16349"/>
                  </a:lnTo>
                  <a:lnTo>
                    <a:pt x="10052" y="16004"/>
                  </a:lnTo>
                  <a:lnTo>
                    <a:pt x="9953" y="16053"/>
                  </a:lnTo>
                  <a:lnTo>
                    <a:pt x="9558" y="15831"/>
                  </a:lnTo>
                  <a:lnTo>
                    <a:pt x="9188" y="15608"/>
                  </a:lnTo>
                  <a:lnTo>
                    <a:pt x="8817" y="15361"/>
                  </a:lnTo>
                  <a:lnTo>
                    <a:pt x="8471" y="15065"/>
                  </a:lnTo>
                  <a:lnTo>
                    <a:pt x="8150" y="14793"/>
                  </a:lnTo>
                  <a:lnTo>
                    <a:pt x="7829" y="14472"/>
                  </a:lnTo>
                  <a:lnTo>
                    <a:pt x="7533" y="14151"/>
                  </a:lnTo>
                  <a:lnTo>
                    <a:pt x="7261" y="13806"/>
                  </a:lnTo>
                  <a:lnTo>
                    <a:pt x="6965" y="13386"/>
                  </a:lnTo>
                  <a:lnTo>
                    <a:pt x="6718" y="12966"/>
                  </a:lnTo>
                  <a:lnTo>
                    <a:pt x="6471" y="12521"/>
                  </a:lnTo>
                  <a:lnTo>
                    <a:pt x="6273" y="12052"/>
                  </a:lnTo>
                  <a:lnTo>
                    <a:pt x="6101" y="11583"/>
                  </a:lnTo>
                  <a:lnTo>
                    <a:pt x="5952" y="11089"/>
                  </a:lnTo>
                  <a:lnTo>
                    <a:pt x="5829" y="10595"/>
                  </a:lnTo>
                  <a:lnTo>
                    <a:pt x="5755" y="10076"/>
                  </a:lnTo>
                  <a:lnTo>
                    <a:pt x="6101" y="9928"/>
                  </a:lnTo>
                  <a:lnTo>
                    <a:pt x="6422" y="9780"/>
                  </a:lnTo>
                  <a:lnTo>
                    <a:pt x="6792" y="9681"/>
                  </a:lnTo>
                  <a:lnTo>
                    <a:pt x="7138" y="9558"/>
                  </a:lnTo>
                  <a:lnTo>
                    <a:pt x="7484" y="9484"/>
                  </a:lnTo>
                  <a:lnTo>
                    <a:pt x="7854" y="9410"/>
                  </a:lnTo>
                  <a:lnTo>
                    <a:pt x="8224" y="9360"/>
                  </a:lnTo>
                  <a:lnTo>
                    <a:pt x="8570" y="9335"/>
                  </a:lnTo>
                  <a:lnTo>
                    <a:pt x="8941" y="9311"/>
                  </a:lnTo>
                  <a:lnTo>
                    <a:pt x="9311" y="9311"/>
                  </a:lnTo>
                  <a:lnTo>
                    <a:pt x="9681" y="9335"/>
                  </a:lnTo>
                  <a:lnTo>
                    <a:pt x="10052" y="9360"/>
                  </a:lnTo>
                  <a:lnTo>
                    <a:pt x="10422" y="9434"/>
                  </a:lnTo>
                  <a:lnTo>
                    <a:pt x="10793" y="9508"/>
                  </a:lnTo>
                  <a:lnTo>
                    <a:pt x="11163" y="9582"/>
                  </a:lnTo>
                  <a:lnTo>
                    <a:pt x="11534" y="9706"/>
                  </a:lnTo>
                  <a:lnTo>
                    <a:pt x="11904" y="9829"/>
                  </a:lnTo>
                  <a:lnTo>
                    <a:pt x="12275" y="9978"/>
                  </a:lnTo>
                  <a:lnTo>
                    <a:pt x="12620" y="10150"/>
                  </a:lnTo>
                  <a:lnTo>
                    <a:pt x="12991" y="10348"/>
                  </a:lnTo>
                  <a:lnTo>
                    <a:pt x="13016" y="10496"/>
                  </a:lnTo>
                  <a:lnTo>
                    <a:pt x="13337" y="10249"/>
                  </a:lnTo>
                  <a:lnTo>
                    <a:pt x="13658" y="10027"/>
                  </a:lnTo>
                  <a:lnTo>
                    <a:pt x="14003" y="9805"/>
                  </a:lnTo>
                  <a:lnTo>
                    <a:pt x="14349" y="9632"/>
                  </a:lnTo>
                  <a:lnTo>
                    <a:pt x="14275" y="9558"/>
                  </a:lnTo>
                  <a:lnTo>
                    <a:pt x="14250" y="9039"/>
                  </a:lnTo>
                  <a:lnTo>
                    <a:pt x="14275" y="8520"/>
                  </a:lnTo>
                  <a:lnTo>
                    <a:pt x="14324" y="8002"/>
                  </a:lnTo>
                  <a:lnTo>
                    <a:pt x="14423" y="7483"/>
                  </a:lnTo>
                  <a:lnTo>
                    <a:pt x="14547" y="6989"/>
                  </a:lnTo>
                  <a:lnTo>
                    <a:pt x="14695" y="6495"/>
                  </a:lnTo>
                  <a:lnTo>
                    <a:pt x="14892" y="6026"/>
                  </a:lnTo>
                  <a:lnTo>
                    <a:pt x="15115" y="5557"/>
                  </a:lnTo>
                  <a:lnTo>
                    <a:pt x="15362" y="5112"/>
                  </a:lnTo>
                  <a:lnTo>
                    <a:pt x="15609" y="4717"/>
                  </a:lnTo>
                  <a:lnTo>
                    <a:pt x="15905" y="4322"/>
                  </a:lnTo>
                  <a:lnTo>
                    <a:pt x="16226" y="3952"/>
                  </a:lnTo>
                  <a:lnTo>
                    <a:pt x="16547" y="3581"/>
                  </a:lnTo>
                  <a:lnTo>
                    <a:pt x="16918" y="3260"/>
                  </a:lnTo>
                  <a:lnTo>
                    <a:pt x="17313" y="2939"/>
                  </a:lnTo>
                  <a:lnTo>
                    <a:pt x="17733" y="2643"/>
                  </a:lnTo>
                  <a:close/>
                  <a:moveTo>
                    <a:pt x="22524" y="24919"/>
                  </a:moveTo>
                  <a:lnTo>
                    <a:pt x="22845" y="25092"/>
                  </a:lnTo>
                  <a:lnTo>
                    <a:pt x="23190" y="25240"/>
                  </a:lnTo>
                  <a:lnTo>
                    <a:pt x="23536" y="25388"/>
                  </a:lnTo>
                  <a:lnTo>
                    <a:pt x="23882" y="25512"/>
                  </a:lnTo>
                  <a:lnTo>
                    <a:pt x="24573" y="25709"/>
                  </a:lnTo>
                  <a:lnTo>
                    <a:pt x="25290" y="25857"/>
                  </a:lnTo>
                  <a:lnTo>
                    <a:pt x="26006" y="25932"/>
                  </a:lnTo>
                  <a:lnTo>
                    <a:pt x="26722" y="25956"/>
                  </a:lnTo>
                  <a:lnTo>
                    <a:pt x="27414" y="25932"/>
                  </a:lnTo>
                  <a:lnTo>
                    <a:pt x="28130" y="25857"/>
                  </a:lnTo>
                  <a:lnTo>
                    <a:pt x="28648" y="25759"/>
                  </a:lnTo>
                  <a:lnTo>
                    <a:pt x="29167" y="25635"/>
                  </a:lnTo>
                  <a:lnTo>
                    <a:pt x="29661" y="25462"/>
                  </a:lnTo>
                  <a:lnTo>
                    <a:pt x="30155" y="25289"/>
                  </a:lnTo>
                  <a:lnTo>
                    <a:pt x="30105" y="25635"/>
                  </a:lnTo>
                  <a:lnTo>
                    <a:pt x="30056" y="25956"/>
                  </a:lnTo>
                  <a:lnTo>
                    <a:pt x="29883" y="26598"/>
                  </a:lnTo>
                  <a:lnTo>
                    <a:pt x="29661" y="27216"/>
                  </a:lnTo>
                  <a:lnTo>
                    <a:pt x="29389" y="27808"/>
                  </a:lnTo>
                  <a:lnTo>
                    <a:pt x="29068" y="28376"/>
                  </a:lnTo>
                  <a:lnTo>
                    <a:pt x="28698" y="28895"/>
                  </a:lnTo>
                  <a:lnTo>
                    <a:pt x="28278" y="29414"/>
                  </a:lnTo>
                  <a:lnTo>
                    <a:pt x="27833" y="29883"/>
                  </a:lnTo>
                  <a:lnTo>
                    <a:pt x="27364" y="30303"/>
                  </a:lnTo>
                  <a:lnTo>
                    <a:pt x="26846" y="30673"/>
                  </a:lnTo>
                  <a:lnTo>
                    <a:pt x="26302" y="31019"/>
                  </a:lnTo>
                  <a:lnTo>
                    <a:pt x="25709" y="31315"/>
                  </a:lnTo>
                  <a:lnTo>
                    <a:pt x="25117" y="31562"/>
                  </a:lnTo>
                  <a:lnTo>
                    <a:pt x="24475" y="31760"/>
                  </a:lnTo>
                  <a:lnTo>
                    <a:pt x="23833" y="31908"/>
                  </a:lnTo>
                  <a:lnTo>
                    <a:pt x="23487" y="31957"/>
                  </a:lnTo>
                  <a:lnTo>
                    <a:pt x="23166" y="32007"/>
                  </a:lnTo>
                  <a:lnTo>
                    <a:pt x="22820" y="32032"/>
                  </a:lnTo>
                  <a:lnTo>
                    <a:pt x="22474" y="32032"/>
                  </a:lnTo>
                  <a:lnTo>
                    <a:pt x="21931" y="32007"/>
                  </a:lnTo>
                  <a:lnTo>
                    <a:pt x="21388" y="31957"/>
                  </a:lnTo>
                  <a:lnTo>
                    <a:pt x="20844" y="31859"/>
                  </a:lnTo>
                  <a:lnTo>
                    <a:pt x="20350" y="31735"/>
                  </a:lnTo>
                  <a:lnTo>
                    <a:pt x="19856" y="31587"/>
                  </a:lnTo>
                  <a:lnTo>
                    <a:pt x="19362" y="31389"/>
                  </a:lnTo>
                  <a:lnTo>
                    <a:pt x="19758" y="31019"/>
                  </a:lnTo>
                  <a:lnTo>
                    <a:pt x="20128" y="30624"/>
                  </a:lnTo>
                  <a:lnTo>
                    <a:pt x="20499" y="30229"/>
                  </a:lnTo>
                  <a:lnTo>
                    <a:pt x="20820" y="29809"/>
                  </a:lnTo>
                  <a:lnTo>
                    <a:pt x="21165" y="29266"/>
                  </a:lnTo>
                  <a:lnTo>
                    <a:pt x="21486" y="28698"/>
                  </a:lnTo>
                  <a:lnTo>
                    <a:pt x="21783" y="28105"/>
                  </a:lnTo>
                  <a:lnTo>
                    <a:pt x="22005" y="27487"/>
                  </a:lnTo>
                  <a:lnTo>
                    <a:pt x="22203" y="26870"/>
                  </a:lnTo>
                  <a:lnTo>
                    <a:pt x="22351" y="26228"/>
                  </a:lnTo>
                  <a:lnTo>
                    <a:pt x="22450" y="25586"/>
                  </a:lnTo>
                  <a:lnTo>
                    <a:pt x="22524" y="24919"/>
                  </a:lnTo>
                  <a:close/>
                  <a:moveTo>
                    <a:pt x="13386" y="25117"/>
                  </a:moveTo>
                  <a:lnTo>
                    <a:pt x="13485" y="25759"/>
                  </a:lnTo>
                  <a:lnTo>
                    <a:pt x="13608" y="26351"/>
                  </a:lnTo>
                  <a:lnTo>
                    <a:pt x="13756" y="26969"/>
                  </a:lnTo>
                  <a:lnTo>
                    <a:pt x="13954" y="27537"/>
                  </a:lnTo>
                  <a:lnTo>
                    <a:pt x="14201" y="28105"/>
                  </a:lnTo>
                  <a:lnTo>
                    <a:pt x="14473" y="28623"/>
                  </a:lnTo>
                  <a:lnTo>
                    <a:pt x="14769" y="29142"/>
                  </a:lnTo>
                  <a:lnTo>
                    <a:pt x="15115" y="29661"/>
                  </a:lnTo>
                  <a:lnTo>
                    <a:pt x="15510" y="30130"/>
                  </a:lnTo>
                  <a:lnTo>
                    <a:pt x="15930" y="30599"/>
                  </a:lnTo>
                  <a:lnTo>
                    <a:pt x="16374" y="31044"/>
                  </a:lnTo>
                  <a:lnTo>
                    <a:pt x="16843" y="31439"/>
                  </a:lnTo>
                  <a:lnTo>
                    <a:pt x="16424" y="31636"/>
                  </a:lnTo>
                  <a:lnTo>
                    <a:pt x="16004" y="31785"/>
                  </a:lnTo>
                  <a:lnTo>
                    <a:pt x="15683" y="31908"/>
                  </a:lnTo>
                  <a:lnTo>
                    <a:pt x="15362" y="32007"/>
                  </a:lnTo>
                  <a:lnTo>
                    <a:pt x="15016" y="32081"/>
                  </a:lnTo>
                  <a:lnTo>
                    <a:pt x="14695" y="32130"/>
                  </a:lnTo>
                  <a:lnTo>
                    <a:pt x="14028" y="32229"/>
                  </a:lnTo>
                  <a:lnTo>
                    <a:pt x="13361" y="32254"/>
                  </a:lnTo>
                  <a:lnTo>
                    <a:pt x="12694" y="32204"/>
                  </a:lnTo>
                  <a:lnTo>
                    <a:pt x="12028" y="32130"/>
                  </a:lnTo>
                  <a:lnTo>
                    <a:pt x="11386" y="31982"/>
                  </a:lnTo>
                  <a:lnTo>
                    <a:pt x="10768" y="31785"/>
                  </a:lnTo>
                  <a:lnTo>
                    <a:pt x="10151" y="31538"/>
                  </a:lnTo>
                  <a:lnTo>
                    <a:pt x="9558" y="31217"/>
                  </a:lnTo>
                  <a:lnTo>
                    <a:pt x="8990" y="30871"/>
                  </a:lnTo>
                  <a:lnTo>
                    <a:pt x="8471" y="30451"/>
                  </a:lnTo>
                  <a:lnTo>
                    <a:pt x="8200" y="30253"/>
                  </a:lnTo>
                  <a:lnTo>
                    <a:pt x="7953" y="30006"/>
                  </a:lnTo>
                  <a:lnTo>
                    <a:pt x="7730" y="29759"/>
                  </a:lnTo>
                  <a:lnTo>
                    <a:pt x="7484" y="29512"/>
                  </a:lnTo>
                  <a:lnTo>
                    <a:pt x="7286" y="29241"/>
                  </a:lnTo>
                  <a:lnTo>
                    <a:pt x="7064" y="28944"/>
                  </a:lnTo>
                  <a:lnTo>
                    <a:pt x="6866" y="28673"/>
                  </a:lnTo>
                  <a:lnTo>
                    <a:pt x="6693" y="28352"/>
                  </a:lnTo>
                  <a:lnTo>
                    <a:pt x="6520" y="28055"/>
                  </a:lnTo>
                  <a:lnTo>
                    <a:pt x="6372" y="27734"/>
                  </a:lnTo>
                  <a:lnTo>
                    <a:pt x="6224" y="27413"/>
                  </a:lnTo>
                  <a:lnTo>
                    <a:pt x="6101" y="27092"/>
                  </a:lnTo>
                  <a:lnTo>
                    <a:pt x="6002" y="26771"/>
                  </a:lnTo>
                  <a:lnTo>
                    <a:pt x="5903" y="26450"/>
                  </a:lnTo>
                  <a:lnTo>
                    <a:pt x="5755" y="25783"/>
                  </a:lnTo>
                  <a:lnTo>
                    <a:pt x="5730" y="25536"/>
                  </a:lnTo>
                  <a:lnTo>
                    <a:pt x="6150" y="25709"/>
                  </a:lnTo>
                  <a:lnTo>
                    <a:pt x="6594" y="25833"/>
                  </a:lnTo>
                  <a:lnTo>
                    <a:pt x="7014" y="25956"/>
                  </a:lnTo>
                  <a:lnTo>
                    <a:pt x="7459" y="26055"/>
                  </a:lnTo>
                  <a:lnTo>
                    <a:pt x="7854" y="26104"/>
                  </a:lnTo>
                  <a:lnTo>
                    <a:pt x="8224" y="26154"/>
                  </a:lnTo>
                  <a:lnTo>
                    <a:pt x="8620" y="26178"/>
                  </a:lnTo>
                  <a:lnTo>
                    <a:pt x="8990" y="26203"/>
                  </a:lnTo>
                  <a:lnTo>
                    <a:pt x="9385" y="26178"/>
                  </a:lnTo>
                  <a:lnTo>
                    <a:pt x="9756" y="26178"/>
                  </a:lnTo>
                  <a:lnTo>
                    <a:pt x="10151" y="26129"/>
                  </a:lnTo>
                  <a:lnTo>
                    <a:pt x="10521" y="26080"/>
                  </a:lnTo>
                  <a:lnTo>
                    <a:pt x="10892" y="26006"/>
                  </a:lnTo>
                  <a:lnTo>
                    <a:pt x="11262" y="25932"/>
                  </a:lnTo>
                  <a:lnTo>
                    <a:pt x="11633" y="25833"/>
                  </a:lnTo>
                  <a:lnTo>
                    <a:pt x="12003" y="25734"/>
                  </a:lnTo>
                  <a:lnTo>
                    <a:pt x="12349" y="25586"/>
                  </a:lnTo>
                  <a:lnTo>
                    <a:pt x="12694" y="25462"/>
                  </a:lnTo>
                  <a:lnTo>
                    <a:pt x="13065" y="25289"/>
                  </a:lnTo>
                  <a:lnTo>
                    <a:pt x="13386" y="25117"/>
                  </a:lnTo>
                  <a:close/>
                  <a:moveTo>
                    <a:pt x="21536" y="0"/>
                  </a:moveTo>
                  <a:lnTo>
                    <a:pt x="21091" y="25"/>
                  </a:lnTo>
                  <a:lnTo>
                    <a:pt x="20671" y="99"/>
                  </a:lnTo>
                  <a:lnTo>
                    <a:pt x="20227" y="173"/>
                  </a:lnTo>
                  <a:lnTo>
                    <a:pt x="19807" y="272"/>
                  </a:lnTo>
                  <a:lnTo>
                    <a:pt x="19387" y="371"/>
                  </a:lnTo>
                  <a:lnTo>
                    <a:pt x="18967" y="519"/>
                  </a:lnTo>
                  <a:lnTo>
                    <a:pt x="18548" y="667"/>
                  </a:lnTo>
                  <a:lnTo>
                    <a:pt x="18128" y="865"/>
                  </a:lnTo>
                  <a:lnTo>
                    <a:pt x="17708" y="1062"/>
                  </a:lnTo>
                  <a:lnTo>
                    <a:pt x="17239" y="840"/>
                  </a:lnTo>
                  <a:lnTo>
                    <a:pt x="16745" y="618"/>
                  </a:lnTo>
                  <a:lnTo>
                    <a:pt x="16226" y="445"/>
                  </a:lnTo>
                  <a:lnTo>
                    <a:pt x="15683" y="297"/>
                  </a:lnTo>
                  <a:lnTo>
                    <a:pt x="15139" y="173"/>
                  </a:lnTo>
                  <a:lnTo>
                    <a:pt x="14596" y="74"/>
                  </a:lnTo>
                  <a:lnTo>
                    <a:pt x="14028" y="25"/>
                  </a:lnTo>
                  <a:lnTo>
                    <a:pt x="12991" y="25"/>
                  </a:lnTo>
                  <a:lnTo>
                    <a:pt x="12522" y="50"/>
                  </a:lnTo>
                  <a:lnTo>
                    <a:pt x="12077" y="124"/>
                  </a:lnTo>
                  <a:lnTo>
                    <a:pt x="11633" y="198"/>
                  </a:lnTo>
                  <a:lnTo>
                    <a:pt x="11188" y="297"/>
                  </a:lnTo>
                  <a:lnTo>
                    <a:pt x="10743" y="420"/>
                  </a:lnTo>
                  <a:lnTo>
                    <a:pt x="10324" y="568"/>
                  </a:lnTo>
                  <a:lnTo>
                    <a:pt x="9904" y="741"/>
                  </a:lnTo>
                  <a:lnTo>
                    <a:pt x="9509" y="914"/>
                  </a:lnTo>
                  <a:lnTo>
                    <a:pt x="9113" y="1111"/>
                  </a:lnTo>
                  <a:lnTo>
                    <a:pt x="8743" y="1334"/>
                  </a:lnTo>
                  <a:lnTo>
                    <a:pt x="8373" y="1581"/>
                  </a:lnTo>
                  <a:lnTo>
                    <a:pt x="8002" y="1828"/>
                  </a:lnTo>
                  <a:lnTo>
                    <a:pt x="7656" y="2099"/>
                  </a:lnTo>
                  <a:lnTo>
                    <a:pt x="7335" y="2371"/>
                  </a:lnTo>
                  <a:lnTo>
                    <a:pt x="7014" y="2692"/>
                  </a:lnTo>
                  <a:lnTo>
                    <a:pt x="6718" y="2988"/>
                  </a:lnTo>
                  <a:lnTo>
                    <a:pt x="6422" y="3334"/>
                  </a:lnTo>
                  <a:lnTo>
                    <a:pt x="6150" y="3680"/>
                  </a:lnTo>
                  <a:lnTo>
                    <a:pt x="5903" y="4026"/>
                  </a:lnTo>
                  <a:lnTo>
                    <a:pt x="5656" y="4396"/>
                  </a:lnTo>
                  <a:lnTo>
                    <a:pt x="5434" y="4791"/>
                  </a:lnTo>
                  <a:lnTo>
                    <a:pt x="5236" y="5186"/>
                  </a:lnTo>
                  <a:lnTo>
                    <a:pt x="5063" y="5582"/>
                  </a:lnTo>
                  <a:lnTo>
                    <a:pt x="4890" y="6001"/>
                  </a:lnTo>
                  <a:lnTo>
                    <a:pt x="4742" y="6421"/>
                  </a:lnTo>
                  <a:lnTo>
                    <a:pt x="4619" y="6841"/>
                  </a:lnTo>
                  <a:lnTo>
                    <a:pt x="4520" y="7286"/>
                  </a:lnTo>
                  <a:lnTo>
                    <a:pt x="4446" y="7730"/>
                  </a:lnTo>
                  <a:lnTo>
                    <a:pt x="4396" y="8199"/>
                  </a:lnTo>
                  <a:lnTo>
                    <a:pt x="4347" y="8669"/>
                  </a:lnTo>
                  <a:lnTo>
                    <a:pt x="4347" y="9138"/>
                  </a:lnTo>
                  <a:lnTo>
                    <a:pt x="4347" y="9311"/>
                  </a:lnTo>
                  <a:lnTo>
                    <a:pt x="3878" y="9607"/>
                  </a:lnTo>
                  <a:lnTo>
                    <a:pt x="3433" y="9953"/>
                  </a:lnTo>
                  <a:lnTo>
                    <a:pt x="3013" y="10299"/>
                  </a:lnTo>
                  <a:lnTo>
                    <a:pt x="2618" y="10694"/>
                  </a:lnTo>
                  <a:lnTo>
                    <a:pt x="2223" y="11114"/>
                  </a:lnTo>
                  <a:lnTo>
                    <a:pt x="1853" y="11558"/>
                  </a:lnTo>
                  <a:lnTo>
                    <a:pt x="1532" y="12027"/>
                  </a:lnTo>
                  <a:lnTo>
                    <a:pt x="1211" y="12521"/>
                  </a:lnTo>
                  <a:lnTo>
                    <a:pt x="988" y="12916"/>
                  </a:lnTo>
                  <a:lnTo>
                    <a:pt x="791" y="13336"/>
                  </a:lnTo>
                  <a:lnTo>
                    <a:pt x="618" y="13756"/>
                  </a:lnTo>
                  <a:lnTo>
                    <a:pt x="470" y="14176"/>
                  </a:lnTo>
                  <a:lnTo>
                    <a:pt x="346" y="14596"/>
                  </a:lnTo>
                  <a:lnTo>
                    <a:pt x="223" y="15016"/>
                  </a:lnTo>
                  <a:lnTo>
                    <a:pt x="149" y="15460"/>
                  </a:lnTo>
                  <a:lnTo>
                    <a:pt x="75" y="15880"/>
                  </a:lnTo>
                  <a:lnTo>
                    <a:pt x="25" y="16325"/>
                  </a:lnTo>
                  <a:lnTo>
                    <a:pt x="0" y="16744"/>
                  </a:lnTo>
                  <a:lnTo>
                    <a:pt x="0" y="17189"/>
                  </a:lnTo>
                  <a:lnTo>
                    <a:pt x="0" y="17609"/>
                  </a:lnTo>
                  <a:lnTo>
                    <a:pt x="50" y="18029"/>
                  </a:lnTo>
                  <a:lnTo>
                    <a:pt x="99" y="18473"/>
                  </a:lnTo>
                  <a:lnTo>
                    <a:pt x="173" y="18893"/>
                  </a:lnTo>
                  <a:lnTo>
                    <a:pt x="272" y="19313"/>
                  </a:lnTo>
                  <a:lnTo>
                    <a:pt x="396" y="19708"/>
                  </a:lnTo>
                  <a:lnTo>
                    <a:pt x="519" y="20128"/>
                  </a:lnTo>
                  <a:lnTo>
                    <a:pt x="667" y="20523"/>
                  </a:lnTo>
                  <a:lnTo>
                    <a:pt x="840" y="20918"/>
                  </a:lnTo>
                  <a:lnTo>
                    <a:pt x="1038" y="21313"/>
                  </a:lnTo>
                  <a:lnTo>
                    <a:pt x="1235" y="21684"/>
                  </a:lnTo>
                  <a:lnTo>
                    <a:pt x="1482" y="22054"/>
                  </a:lnTo>
                  <a:lnTo>
                    <a:pt x="1729" y="22400"/>
                  </a:lnTo>
                  <a:lnTo>
                    <a:pt x="1976" y="22746"/>
                  </a:lnTo>
                  <a:lnTo>
                    <a:pt x="2273" y="23091"/>
                  </a:lnTo>
                  <a:lnTo>
                    <a:pt x="2569" y="23412"/>
                  </a:lnTo>
                  <a:lnTo>
                    <a:pt x="2865" y="23734"/>
                  </a:lnTo>
                  <a:lnTo>
                    <a:pt x="3211" y="24030"/>
                  </a:lnTo>
                  <a:lnTo>
                    <a:pt x="3557" y="24302"/>
                  </a:lnTo>
                  <a:lnTo>
                    <a:pt x="3927" y="24573"/>
                  </a:lnTo>
                  <a:lnTo>
                    <a:pt x="4298" y="24820"/>
                  </a:lnTo>
                  <a:lnTo>
                    <a:pt x="4347" y="25363"/>
                  </a:lnTo>
                  <a:lnTo>
                    <a:pt x="4396" y="25907"/>
                  </a:lnTo>
                  <a:lnTo>
                    <a:pt x="4495" y="26425"/>
                  </a:lnTo>
                  <a:lnTo>
                    <a:pt x="4643" y="26969"/>
                  </a:lnTo>
                  <a:lnTo>
                    <a:pt x="4816" y="27487"/>
                  </a:lnTo>
                  <a:lnTo>
                    <a:pt x="5014" y="28006"/>
                  </a:lnTo>
                  <a:lnTo>
                    <a:pt x="5236" y="28525"/>
                  </a:lnTo>
                  <a:lnTo>
                    <a:pt x="5508" y="29043"/>
                  </a:lnTo>
                  <a:lnTo>
                    <a:pt x="5755" y="29438"/>
                  </a:lnTo>
                  <a:lnTo>
                    <a:pt x="6026" y="29809"/>
                  </a:lnTo>
                  <a:lnTo>
                    <a:pt x="6298" y="30179"/>
                  </a:lnTo>
                  <a:lnTo>
                    <a:pt x="6594" y="30525"/>
                  </a:lnTo>
                  <a:lnTo>
                    <a:pt x="6915" y="30871"/>
                  </a:lnTo>
                  <a:lnTo>
                    <a:pt x="7237" y="31192"/>
                  </a:lnTo>
                  <a:lnTo>
                    <a:pt x="7558" y="31464"/>
                  </a:lnTo>
                  <a:lnTo>
                    <a:pt x="7903" y="31760"/>
                  </a:lnTo>
                  <a:lnTo>
                    <a:pt x="8274" y="32007"/>
                  </a:lnTo>
                  <a:lnTo>
                    <a:pt x="8644" y="32254"/>
                  </a:lnTo>
                  <a:lnTo>
                    <a:pt x="9015" y="32476"/>
                  </a:lnTo>
                  <a:lnTo>
                    <a:pt x="9410" y="32674"/>
                  </a:lnTo>
                  <a:lnTo>
                    <a:pt x="9805" y="32847"/>
                  </a:lnTo>
                  <a:lnTo>
                    <a:pt x="10225" y="33019"/>
                  </a:lnTo>
                  <a:lnTo>
                    <a:pt x="10645" y="33168"/>
                  </a:lnTo>
                  <a:lnTo>
                    <a:pt x="11064" y="33291"/>
                  </a:lnTo>
                  <a:lnTo>
                    <a:pt x="11484" y="33390"/>
                  </a:lnTo>
                  <a:lnTo>
                    <a:pt x="11904" y="33464"/>
                  </a:lnTo>
                  <a:lnTo>
                    <a:pt x="12349" y="33538"/>
                  </a:lnTo>
                  <a:lnTo>
                    <a:pt x="12769" y="33563"/>
                  </a:lnTo>
                  <a:lnTo>
                    <a:pt x="13213" y="33587"/>
                  </a:lnTo>
                  <a:lnTo>
                    <a:pt x="13658" y="33587"/>
                  </a:lnTo>
                  <a:lnTo>
                    <a:pt x="14102" y="33563"/>
                  </a:lnTo>
                  <a:lnTo>
                    <a:pt x="14547" y="33538"/>
                  </a:lnTo>
                  <a:lnTo>
                    <a:pt x="14991" y="33464"/>
                  </a:lnTo>
                  <a:lnTo>
                    <a:pt x="15411" y="33365"/>
                  </a:lnTo>
                  <a:lnTo>
                    <a:pt x="15856" y="33266"/>
                  </a:lnTo>
                  <a:lnTo>
                    <a:pt x="16275" y="33143"/>
                  </a:lnTo>
                  <a:lnTo>
                    <a:pt x="16720" y="32970"/>
                  </a:lnTo>
                  <a:lnTo>
                    <a:pt x="17140" y="32797"/>
                  </a:lnTo>
                  <a:lnTo>
                    <a:pt x="17560" y="32600"/>
                  </a:lnTo>
                  <a:lnTo>
                    <a:pt x="17979" y="32377"/>
                  </a:lnTo>
                  <a:lnTo>
                    <a:pt x="18128" y="32279"/>
                  </a:lnTo>
                  <a:lnTo>
                    <a:pt x="18622" y="32525"/>
                  </a:lnTo>
                  <a:lnTo>
                    <a:pt x="19116" y="32748"/>
                  </a:lnTo>
                  <a:lnTo>
                    <a:pt x="19659" y="32945"/>
                  </a:lnTo>
                  <a:lnTo>
                    <a:pt x="20202" y="33093"/>
                  </a:lnTo>
                  <a:lnTo>
                    <a:pt x="20745" y="33217"/>
                  </a:lnTo>
                  <a:lnTo>
                    <a:pt x="21314" y="33316"/>
                  </a:lnTo>
                  <a:lnTo>
                    <a:pt x="21882" y="33365"/>
                  </a:lnTo>
                  <a:lnTo>
                    <a:pt x="22474" y="33390"/>
                  </a:lnTo>
                  <a:lnTo>
                    <a:pt x="22919" y="33365"/>
                  </a:lnTo>
                  <a:lnTo>
                    <a:pt x="23388" y="33340"/>
                  </a:lnTo>
                  <a:lnTo>
                    <a:pt x="23833" y="33291"/>
                  </a:lnTo>
                  <a:lnTo>
                    <a:pt x="24277" y="33192"/>
                  </a:lnTo>
                  <a:lnTo>
                    <a:pt x="24697" y="33118"/>
                  </a:lnTo>
                  <a:lnTo>
                    <a:pt x="25141" y="32995"/>
                  </a:lnTo>
                  <a:lnTo>
                    <a:pt x="25537" y="32847"/>
                  </a:lnTo>
                  <a:lnTo>
                    <a:pt x="25956" y="32698"/>
                  </a:lnTo>
                  <a:lnTo>
                    <a:pt x="26352" y="32525"/>
                  </a:lnTo>
                  <a:lnTo>
                    <a:pt x="26747" y="32328"/>
                  </a:lnTo>
                  <a:lnTo>
                    <a:pt x="27117" y="32106"/>
                  </a:lnTo>
                  <a:lnTo>
                    <a:pt x="27488" y="31883"/>
                  </a:lnTo>
                  <a:lnTo>
                    <a:pt x="27833" y="31636"/>
                  </a:lnTo>
                  <a:lnTo>
                    <a:pt x="28179" y="31365"/>
                  </a:lnTo>
                  <a:lnTo>
                    <a:pt x="28500" y="31093"/>
                  </a:lnTo>
                  <a:lnTo>
                    <a:pt x="28821" y="30797"/>
                  </a:lnTo>
                  <a:lnTo>
                    <a:pt x="29118" y="30500"/>
                  </a:lnTo>
                  <a:lnTo>
                    <a:pt x="29414" y="30179"/>
                  </a:lnTo>
                  <a:lnTo>
                    <a:pt x="29686" y="29858"/>
                  </a:lnTo>
                  <a:lnTo>
                    <a:pt x="29933" y="29512"/>
                  </a:lnTo>
                  <a:lnTo>
                    <a:pt x="30180" y="29142"/>
                  </a:lnTo>
                  <a:lnTo>
                    <a:pt x="30402" y="28772"/>
                  </a:lnTo>
                  <a:lnTo>
                    <a:pt x="30599" y="28401"/>
                  </a:lnTo>
                  <a:lnTo>
                    <a:pt x="30797" y="28006"/>
                  </a:lnTo>
                  <a:lnTo>
                    <a:pt x="30945" y="27611"/>
                  </a:lnTo>
                  <a:lnTo>
                    <a:pt x="31093" y="27191"/>
                  </a:lnTo>
                  <a:lnTo>
                    <a:pt x="31241" y="26771"/>
                  </a:lnTo>
                  <a:lnTo>
                    <a:pt x="31340" y="26351"/>
                  </a:lnTo>
                  <a:lnTo>
                    <a:pt x="31439" y="25907"/>
                  </a:lnTo>
                  <a:lnTo>
                    <a:pt x="31513" y="25462"/>
                  </a:lnTo>
                  <a:lnTo>
                    <a:pt x="31563" y="25018"/>
                  </a:lnTo>
                  <a:lnTo>
                    <a:pt x="31587" y="24573"/>
                  </a:lnTo>
                  <a:lnTo>
                    <a:pt x="32032" y="24252"/>
                  </a:lnTo>
                  <a:lnTo>
                    <a:pt x="32452" y="23931"/>
                  </a:lnTo>
                  <a:lnTo>
                    <a:pt x="32871" y="23585"/>
                  </a:lnTo>
                  <a:lnTo>
                    <a:pt x="33267" y="23190"/>
                  </a:lnTo>
                  <a:lnTo>
                    <a:pt x="33637" y="22795"/>
                  </a:lnTo>
                  <a:lnTo>
                    <a:pt x="34007" y="22351"/>
                  </a:lnTo>
                  <a:lnTo>
                    <a:pt x="34329" y="21881"/>
                  </a:lnTo>
                  <a:lnTo>
                    <a:pt x="34625" y="21412"/>
                  </a:lnTo>
                  <a:lnTo>
                    <a:pt x="34847" y="20992"/>
                  </a:lnTo>
                  <a:lnTo>
                    <a:pt x="35045" y="20572"/>
                  </a:lnTo>
                  <a:lnTo>
                    <a:pt x="35218" y="20153"/>
                  </a:lnTo>
                  <a:lnTo>
                    <a:pt x="35390" y="19708"/>
                  </a:lnTo>
                  <a:lnTo>
                    <a:pt x="35514" y="19288"/>
                  </a:lnTo>
                  <a:lnTo>
                    <a:pt x="35637" y="18844"/>
                  </a:lnTo>
                  <a:lnTo>
                    <a:pt x="35712" y="18399"/>
                  </a:lnTo>
                  <a:lnTo>
                    <a:pt x="35786" y="17979"/>
                  </a:lnTo>
                  <a:lnTo>
                    <a:pt x="35810" y="17535"/>
                  </a:lnTo>
                  <a:lnTo>
                    <a:pt x="35835" y="17090"/>
                  </a:lnTo>
                  <a:lnTo>
                    <a:pt x="35835" y="16646"/>
                  </a:lnTo>
                  <a:lnTo>
                    <a:pt x="35835" y="16201"/>
                  </a:lnTo>
                  <a:lnTo>
                    <a:pt x="35786" y="15781"/>
                  </a:lnTo>
                  <a:lnTo>
                    <a:pt x="35712" y="15337"/>
                  </a:lnTo>
                  <a:lnTo>
                    <a:pt x="35637" y="14917"/>
                  </a:lnTo>
                  <a:lnTo>
                    <a:pt x="35539" y="14472"/>
                  </a:lnTo>
                  <a:lnTo>
                    <a:pt x="35415" y="14052"/>
                  </a:lnTo>
                  <a:lnTo>
                    <a:pt x="35267" y="13657"/>
                  </a:lnTo>
                  <a:lnTo>
                    <a:pt x="35094" y="13237"/>
                  </a:lnTo>
                  <a:lnTo>
                    <a:pt x="34921" y="12842"/>
                  </a:lnTo>
                  <a:lnTo>
                    <a:pt x="34724" y="12447"/>
                  </a:lnTo>
                  <a:lnTo>
                    <a:pt x="34501" y="12077"/>
                  </a:lnTo>
                  <a:lnTo>
                    <a:pt x="34254" y="11706"/>
                  </a:lnTo>
                  <a:lnTo>
                    <a:pt x="34007" y="11336"/>
                  </a:lnTo>
                  <a:lnTo>
                    <a:pt x="33736" y="10990"/>
                  </a:lnTo>
                  <a:lnTo>
                    <a:pt x="33439" y="10669"/>
                  </a:lnTo>
                  <a:lnTo>
                    <a:pt x="33118" y="10323"/>
                  </a:lnTo>
                  <a:lnTo>
                    <a:pt x="32797" y="10027"/>
                  </a:lnTo>
                  <a:lnTo>
                    <a:pt x="32427" y="9731"/>
                  </a:lnTo>
                  <a:lnTo>
                    <a:pt x="32081" y="9459"/>
                  </a:lnTo>
                  <a:lnTo>
                    <a:pt x="31686" y="9187"/>
                  </a:lnTo>
                  <a:lnTo>
                    <a:pt x="31291" y="8940"/>
                  </a:lnTo>
                  <a:lnTo>
                    <a:pt x="31143" y="8866"/>
                  </a:lnTo>
                  <a:lnTo>
                    <a:pt x="31093" y="8323"/>
                  </a:lnTo>
                  <a:lnTo>
                    <a:pt x="31044" y="7755"/>
                  </a:lnTo>
                  <a:lnTo>
                    <a:pt x="30945" y="7212"/>
                  </a:lnTo>
                  <a:lnTo>
                    <a:pt x="30797" y="6668"/>
                  </a:lnTo>
                  <a:lnTo>
                    <a:pt x="30624" y="6125"/>
                  </a:lnTo>
                  <a:lnTo>
                    <a:pt x="30427" y="5582"/>
                  </a:lnTo>
                  <a:lnTo>
                    <a:pt x="30180" y="5063"/>
                  </a:lnTo>
                  <a:lnTo>
                    <a:pt x="29908" y="4544"/>
                  </a:lnTo>
                  <a:lnTo>
                    <a:pt x="29661" y="4149"/>
                  </a:lnTo>
                  <a:lnTo>
                    <a:pt x="29414" y="3779"/>
                  </a:lnTo>
                  <a:lnTo>
                    <a:pt x="29142" y="3408"/>
                  </a:lnTo>
                  <a:lnTo>
                    <a:pt x="28846" y="3087"/>
                  </a:lnTo>
                  <a:lnTo>
                    <a:pt x="28550" y="2741"/>
                  </a:lnTo>
                  <a:lnTo>
                    <a:pt x="28229" y="2445"/>
                  </a:lnTo>
                  <a:lnTo>
                    <a:pt x="27907" y="2149"/>
                  </a:lnTo>
                  <a:lnTo>
                    <a:pt x="27562" y="1877"/>
                  </a:lnTo>
                  <a:lnTo>
                    <a:pt x="27216" y="1630"/>
                  </a:lnTo>
                  <a:lnTo>
                    <a:pt x="26870" y="1383"/>
                  </a:lnTo>
                  <a:lnTo>
                    <a:pt x="26500" y="1161"/>
                  </a:lnTo>
                  <a:lnTo>
                    <a:pt x="26105" y="963"/>
                  </a:lnTo>
                  <a:lnTo>
                    <a:pt x="25709" y="766"/>
                  </a:lnTo>
                  <a:lnTo>
                    <a:pt x="25314" y="618"/>
                  </a:lnTo>
                  <a:lnTo>
                    <a:pt x="24919" y="469"/>
                  </a:lnTo>
                  <a:lnTo>
                    <a:pt x="24499" y="346"/>
                  </a:lnTo>
                  <a:lnTo>
                    <a:pt x="24104" y="222"/>
                  </a:lnTo>
                  <a:lnTo>
                    <a:pt x="23684" y="148"/>
                  </a:lnTo>
                  <a:lnTo>
                    <a:pt x="23240" y="74"/>
                  </a:lnTo>
                  <a:lnTo>
                    <a:pt x="22820" y="25"/>
                  </a:lnTo>
                  <a:lnTo>
                    <a:pt x="2240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300000" dist="285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8609875" y="-955325"/>
              <a:ext cx="69800" cy="69175"/>
            </a:xfrm>
            <a:custGeom>
              <a:rect b="b" l="l" r="r" t="t"/>
              <a:pathLst>
                <a:path extrusionOk="0" h="2767" w="2792">
                  <a:moveTo>
                    <a:pt x="1384" y="1"/>
                  </a:moveTo>
                  <a:lnTo>
                    <a:pt x="1112" y="26"/>
                  </a:lnTo>
                  <a:lnTo>
                    <a:pt x="865" y="100"/>
                  </a:lnTo>
                  <a:lnTo>
                    <a:pt x="618" y="223"/>
                  </a:lnTo>
                  <a:lnTo>
                    <a:pt x="421" y="396"/>
                  </a:lnTo>
                  <a:lnTo>
                    <a:pt x="248" y="594"/>
                  </a:lnTo>
                  <a:lnTo>
                    <a:pt x="124" y="841"/>
                  </a:lnTo>
                  <a:lnTo>
                    <a:pt x="25" y="1088"/>
                  </a:lnTo>
                  <a:lnTo>
                    <a:pt x="1" y="1384"/>
                  </a:lnTo>
                  <a:lnTo>
                    <a:pt x="25" y="1656"/>
                  </a:lnTo>
                  <a:lnTo>
                    <a:pt x="124" y="1927"/>
                  </a:lnTo>
                  <a:lnTo>
                    <a:pt x="248" y="2150"/>
                  </a:lnTo>
                  <a:lnTo>
                    <a:pt x="421" y="2347"/>
                  </a:lnTo>
                  <a:lnTo>
                    <a:pt x="618" y="2520"/>
                  </a:lnTo>
                  <a:lnTo>
                    <a:pt x="865" y="2668"/>
                  </a:lnTo>
                  <a:lnTo>
                    <a:pt x="1112" y="2742"/>
                  </a:lnTo>
                  <a:lnTo>
                    <a:pt x="1384" y="2767"/>
                  </a:lnTo>
                  <a:lnTo>
                    <a:pt x="1680" y="2742"/>
                  </a:lnTo>
                  <a:lnTo>
                    <a:pt x="1927" y="2668"/>
                  </a:lnTo>
                  <a:lnTo>
                    <a:pt x="2174" y="2520"/>
                  </a:lnTo>
                  <a:lnTo>
                    <a:pt x="2372" y="2347"/>
                  </a:lnTo>
                  <a:lnTo>
                    <a:pt x="2545" y="2150"/>
                  </a:lnTo>
                  <a:lnTo>
                    <a:pt x="2668" y="1927"/>
                  </a:lnTo>
                  <a:lnTo>
                    <a:pt x="2767" y="1656"/>
                  </a:lnTo>
                  <a:lnTo>
                    <a:pt x="2791" y="1384"/>
                  </a:lnTo>
                  <a:lnTo>
                    <a:pt x="2767" y="1088"/>
                  </a:lnTo>
                  <a:lnTo>
                    <a:pt x="2668" y="841"/>
                  </a:lnTo>
                  <a:lnTo>
                    <a:pt x="2545" y="594"/>
                  </a:lnTo>
                  <a:lnTo>
                    <a:pt x="2372" y="396"/>
                  </a:lnTo>
                  <a:lnTo>
                    <a:pt x="2174" y="223"/>
                  </a:lnTo>
                  <a:lnTo>
                    <a:pt x="1927" y="100"/>
                  </a:lnTo>
                  <a:lnTo>
                    <a:pt x="1680" y="26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8609875" y="-194650"/>
              <a:ext cx="69800" cy="69775"/>
            </a:xfrm>
            <a:custGeom>
              <a:rect b="b" l="l" r="r" t="t"/>
              <a:pathLst>
                <a:path extrusionOk="0" h="2791" w="2792">
                  <a:moveTo>
                    <a:pt x="1384" y="0"/>
                  </a:moveTo>
                  <a:lnTo>
                    <a:pt x="1112" y="25"/>
                  </a:lnTo>
                  <a:lnTo>
                    <a:pt x="865" y="124"/>
                  </a:lnTo>
                  <a:lnTo>
                    <a:pt x="618" y="247"/>
                  </a:lnTo>
                  <a:lnTo>
                    <a:pt x="421" y="420"/>
                  </a:lnTo>
                  <a:lnTo>
                    <a:pt x="248" y="617"/>
                  </a:lnTo>
                  <a:lnTo>
                    <a:pt x="124" y="864"/>
                  </a:lnTo>
                  <a:lnTo>
                    <a:pt x="25" y="1111"/>
                  </a:lnTo>
                  <a:lnTo>
                    <a:pt x="1" y="1383"/>
                  </a:lnTo>
                  <a:lnTo>
                    <a:pt x="25" y="1679"/>
                  </a:lnTo>
                  <a:lnTo>
                    <a:pt x="124" y="1926"/>
                  </a:lnTo>
                  <a:lnTo>
                    <a:pt x="248" y="2173"/>
                  </a:lnTo>
                  <a:lnTo>
                    <a:pt x="421" y="2371"/>
                  </a:lnTo>
                  <a:lnTo>
                    <a:pt x="618" y="2544"/>
                  </a:lnTo>
                  <a:lnTo>
                    <a:pt x="865" y="2667"/>
                  </a:lnTo>
                  <a:lnTo>
                    <a:pt x="1112" y="2766"/>
                  </a:lnTo>
                  <a:lnTo>
                    <a:pt x="1384" y="2791"/>
                  </a:lnTo>
                  <a:lnTo>
                    <a:pt x="1680" y="2766"/>
                  </a:lnTo>
                  <a:lnTo>
                    <a:pt x="1927" y="2667"/>
                  </a:lnTo>
                  <a:lnTo>
                    <a:pt x="2174" y="2544"/>
                  </a:lnTo>
                  <a:lnTo>
                    <a:pt x="2372" y="2371"/>
                  </a:lnTo>
                  <a:lnTo>
                    <a:pt x="2545" y="2173"/>
                  </a:lnTo>
                  <a:lnTo>
                    <a:pt x="2668" y="1926"/>
                  </a:lnTo>
                  <a:lnTo>
                    <a:pt x="2767" y="1679"/>
                  </a:lnTo>
                  <a:lnTo>
                    <a:pt x="2791" y="1383"/>
                  </a:lnTo>
                  <a:lnTo>
                    <a:pt x="2767" y="1111"/>
                  </a:lnTo>
                  <a:lnTo>
                    <a:pt x="2668" y="864"/>
                  </a:lnTo>
                  <a:lnTo>
                    <a:pt x="2545" y="617"/>
                  </a:lnTo>
                  <a:lnTo>
                    <a:pt x="2372" y="420"/>
                  </a:lnTo>
                  <a:lnTo>
                    <a:pt x="2174" y="247"/>
                  </a:lnTo>
                  <a:lnTo>
                    <a:pt x="1927" y="124"/>
                  </a:lnTo>
                  <a:lnTo>
                    <a:pt x="1680" y="25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8278950" y="-383600"/>
              <a:ext cx="69800" cy="69175"/>
            </a:xfrm>
            <a:custGeom>
              <a:rect b="b" l="l" r="r" t="t"/>
              <a:pathLst>
                <a:path extrusionOk="0" h="2767" w="2792">
                  <a:moveTo>
                    <a:pt x="1235" y="1"/>
                  </a:moveTo>
                  <a:lnTo>
                    <a:pt x="964" y="75"/>
                  </a:lnTo>
                  <a:lnTo>
                    <a:pt x="692" y="174"/>
                  </a:lnTo>
                  <a:lnTo>
                    <a:pt x="470" y="347"/>
                  </a:lnTo>
                  <a:lnTo>
                    <a:pt x="297" y="544"/>
                  </a:lnTo>
                  <a:lnTo>
                    <a:pt x="149" y="767"/>
                  </a:lnTo>
                  <a:lnTo>
                    <a:pt x="50" y="1013"/>
                  </a:lnTo>
                  <a:lnTo>
                    <a:pt x="1" y="1285"/>
                  </a:lnTo>
                  <a:lnTo>
                    <a:pt x="25" y="1557"/>
                  </a:lnTo>
                  <a:lnTo>
                    <a:pt x="75" y="1828"/>
                  </a:lnTo>
                  <a:lnTo>
                    <a:pt x="198" y="2075"/>
                  </a:lnTo>
                  <a:lnTo>
                    <a:pt x="346" y="2298"/>
                  </a:lnTo>
                  <a:lnTo>
                    <a:pt x="569" y="2495"/>
                  </a:lnTo>
                  <a:lnTo>
                    <a:pt x="791" y="2643"/>
                  </a:lnTo>
                  <a:lnTo>
                    <a:pt x="1038" y="2718"/>
                  </a:lnTo>
                  <a:lnTo>
                    <a:pt x="1309" y="2767"/>
                  </a:lnTo>
                  <a:lnTo>
                    <a:pt x="1556" y="2767"/>
                  </a:lnTo>
                  <a:lnTo>
                    <a:pt x="1828" y="2693"/>
                  </a:lnTo>
                  <a:lnTo>
                    <a:pt x="2100" y="2594"/>
                  </a:lnTo>
                  <a:lnTo>
                    <a:pt x="2322" y="2421"/>
                  </a:lnTo>
                  <a:lnTo>
                    <a:pt x="2495" y="2224"/>
                  </a:lnTo>
                  <a:lnTo>
                    <a:pt x="2643" y="2001"/>
                  </a:lnTo>
                  <a:lnTo>
                    <a:pt x="2742" y="1754"/>
                  </a:lnTo>
                  <a:lnTo>
                    <a:pt x="2791" y="1483"/>
                  </a:lnTo>
                  <a:lnTo>
                    <a:pt x="2767" y="1211"/>
                  </a:lnTo>
                  <a:lnTo>
                    <a:pt x="2717" y="939"/>
                  </a:lnTo>
                  <a:lnTo>
                    <a:pt x="2594" y="692"/>
                  </a:lnTo>
                  <a:lnTo>
                    <a:pt x="2445" y="470"/>
                  </a:lnTo>
                  <a:lnTo>
                    <a:pt x="2223" y="273"/>
                  </a:lnTo>
                  <a:lnTo>
                    <a:pt x="2001" y="124"/>
                  </a:lnTo>
                  <a:lnTo>
                    <a:pt x="1754" y="50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8938350" y="-763925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210" y="1"/>
                  </a:moveTo>
                  <a:lnTo>
                    <a:pt x="939" y="50"/>
                  </a:lnTo>
                  <a:lnTo>
                    <a:pt x="692" y="174"/>
                  </a:lnTo>
                  <a:lnTo>
                    <a:pt x="470" y="347"/>
                  </a:lnTo>
                  <a:lnTo>
                    <a:pt x="272" y="544"/>
                  </a:lnTo>
                  <a:lnTo>
                    <a:pt x="148" y="766"/>
                  </a:lnTo>
                  <a:lnTo>
                    <a:pt x="50" y="1013"/>
                  </a:lnTo>
                  <a:lnTo>
                    <a:pt x="0" y="1285"/>
                  </a:lnTo>
                  <a:lnTo>
                    <a:pt x="0" y="1557"/>
                  </a:lnTo>
                  <a:lnTo>
                    <a:pt x="74" y="1804"/>
                  </a:lnTo>
                  <a:lnTo>
                    <a:pt x="173" y="2075"/>
                  </a:lnTo>
                  <a:lnTo>
                    <a:pt x="346" y="2298"/>
                  </a:lnTo>
                  <a:lnTo>
                    <a:pt x="544" y="2471"/>
                  </a:lnTo>
                  <a:lnTo>
                    <a:pt x="766" y="2619"/>
                  </a:lnTo>
                  <a:lnTo>
                    <a:pt x="1038" y="2717"/>
                  </a:lnTo>
                  <a:lnTo>
                    <a:pt x="1285" y="2767"/>
                  </a:lnTo>
                  <a:lnTo>
                    <a:pt x="1556" y="2742"/>
                  </a:lnTo>
                  <a:lnTo>
                    <a:pt x="1828" y="2693"/>
                  </a:lnTo>
                  <a:lnTo>
                    <a:pt x="2075" y="2569"/>
                  </a:lnTo>
                  <a:lnTo>
                    <a:pt x="2297" y="2421"/>
                  </a:lnTo>
                  <a:lnTo>
                    <a:pt x="2495" y="2224"/>
                  </a:lnTo>
                  <a:lnTo>
                    <a:pt x="2643" y="1977"/>
                  </a:lnTo>
                  <a:lnTo>
                    <a:pt x="2717" y="1730"/>
                  </a:lnTo>
                  <a:lnTo>
                    <a:pt x="2766" y="1483"/>
                  </a:lnTo>
                  <a:lnTo>
                    <a:pt x="2766" y="1211"/>
                  </a:lnTo>
                  <a:lnTo>
                    <a:pt x="2692" y="939"/>
                  </a:lnTo>
                  <a:lnTo>
                    <a:pt x="2593" y="668"/>
                  </a:lnTo>
                  <a:lnTo>
                    <a:pt x="2421" y="445"/>
                  </a:lnTo>
                  <a:lnTo>
                    <a:pt x="2223" y="273"/>
                  </a:lnTo>
                  <a:lnTo>
                    <a:pt x="2001" y="124"/>
                  </a:lnTo>
                  <a:lnTo>
                    <a:pt x="1754" y="26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940200" y="-382975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285" y="1"/>
                  </a:moveTo>
                  <a:lnTo>
                    <a:pt x="1013" y="50"/>
                  </a:lnTo>
                  <a:lnTo>
                    <a:pt x="766" y="124"/>
                  </a:lnTo>
                  <a:lnTo>
                    <a:pt x="544" y="272"/>
                  </a:lnTo>
                  <a:lnTo>
                    <a:pt x="346" y="470"/>
                  </a:lnTo>
                  <a:lnTo>
                    <a:pt x="173" y="692"/>
                  </a:lnTo>
                  <a:lnTo>
                    <a:pt x="50" y="939"/>
                  </a:lnTo>
                  <a:lnTo>
                    <a:pt x="0" y="1211"/>
                  </a:lnTo>
                  <a:lnTo>
                    <a:pt x="0" y="1482"/>
                  </a:lnTo>
                  <a:lnTo>
                    <a:pt x="25" y="1754"/>
                  </a:lnTo>
                  <a:lnTo>
                    <a:pt x="124" y="2001"/>
                  </a:lnTo>
                  <a:lnTo>
                    <a:pt x="272" y="2223"/>
                  </a:lnTo>
                  <a:lnTo>
                    <a:pt x="445" y="2421"/>
                  </a:lnTo>
                  <a:lnTo>
                    <a:pt x="692" y="2594"/>
                  </a:lnTo>
                  <a:lnTo>
                    <a:pt x="939" y="2693"/>
                  </a:lnTo>
                  <a:lnTo>
                    <a:pt x="1211" y="2767"/>
                  </a:lnTo>
                  <a:lnTo>
                    <a:pt x="1482" y="2767"/>
                  </a:lnTo>
                  <a:lnTo>
                    <a:pt x="1729" y="2717"/>
                  </a:lnTo>
                  <a:lnTo>
                    <a:pt x="1976" y="2643"/>
                  </a:lnTo>
                  <a:lnTo>
                    <a:pt x="2223" y="2495"/>
                  </a:lnTo>
                  <a:lnTo>
                    <a:pt x="2421" y="2297"/>
                  </a:lnTo>
                  <a:lnTo>
                    <a:pt x="2569" y="2075"/>
                  </a:lnTo>
                  <a:lnTo>
                    <a:pt x="2692" y="1828"/>
                  </a:lnTo>
                  <a:lnTo>
                    <a:pt x="2742" y="1556"/>
                  </a:lnTo>
                  <a:lnTo>
                    <a:pt x="2766" y="1285"/>
                  </a:lnTo>
                  <a:lnTo>
                    <a:pt x="2717" y="1013"/>
                  </a:lnTo>
                  <a:lnTo>
                    <a:pt x="2618" y="766"/>
                  </a:lnTo>
                  <a:lnTo>
                    <a:pt x="2470" y="544"/>
                  </a:lnTo>
                  <a:lnTo>
                    <a:pt x="2297" y="346"/>
                  </a:lnTo>
                  <a:lnTo>
                    <a:pt x="2075" y="173"/>
                  </a:lnTo>
                  <a:lnTo>
                    <a:pt x="1803" y="75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8280800" y="-763300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285" y="1"/>
                  </a:moveTo>
                  <a:lnTo>
                    <a:pt x="1013" y="25"/>
                  </a:lnTo>
                  <a:lnTo>
                    <a:pt x="766" y="124"/>
                  </a:lnTo>
                  <a:lnTo>
                    <a:pt x="544" y="272"/>
                  </a:lnTo>
                  <a:lnTo>
                    <a:pt x="346" y="445"/>
                  </a:lnTo>
                  <a:lnTo>
                    <a:pt x="173" y="692"/>
                  </a:lnTo>
                  <a:lnTo>
                    <a:pt x="75" y="939"/>
                  </a:lnTo>
                  <a:lnTo>
                    <a:pt x="1" y="1211"/>
                  </a:lnTo>
                  <a:lnTo>
                    <a:pt x="1" y="1482"/>
                  </a:lnTo>
                  <a:lnTo>
                    <a:pt x="50" y="1729"/>
                  </a:lnTo>
                  <a:lnTo>
                    <a:pt x="124" y="1976"/>
                  </a:lnTo>
                  <a:lnTo>
                    <a:pt x="272" y="2223"/>
                  </a:lnTo>
                  <a:lnTo>
                    <a:pt x="470" y="2421"/>
                  </a:lnTo>
                  <a:lnTo>
                    <a:pt x="692" y="2569"/>
                  </a:lnTo>
                  <a:lnTo>
                    <a:pt x="939" y="2692"/>
                  </a:lnTo>
                  <a:lnTo>
                    <a:pt x="1211" y="2742"/>
                  </a:lnTo>
                  <a:lnTo>
                    <a:pt x="1482" y="2767"/>
                  </a:lnTo>
                  <a:lnTo>
                    <a:pt x="1754" y="2717"/>
                  </a:lnTo>
                  <a:lnTo>
                    <a:pt x="2001" y="2618"/>
                  </a:lnTo>
                  <a:lnTo>
                    <a:pt x="2223" y="2470"/>
                  </a:lnTo>
                  <a:lnTo>
                    <a:pt x="2421" y="2297"/>
                  </a:lnTo>
                  <a:lnTo>
                    <a:pt x="2594" y="2075"/>
                  </a:lnTo>
                  <a:lnTo>
                    <a:pt x="2693" y="1803"/>
                  </a:lnTo>
                  <a:lnTo>
                    <a:pt x="2767" y="1556"/>
                  </a:lnTo>
                  <a:lnTo>
                    <a:pt x="2767" y="1285"/>
                  </a:lnTo>
                  <a:lnTo>
                    <a:pt x="2717" y="1013"/>
                  </a:lnTo>
                  <a:lnTo>
                    <a:pt x="2643" y="766"/>
                  </a:lnTo>
                  <a:lnTo>
                    <a:pt x="2495" y="544"/>
                  </a:lnTo>
                  <a:lnTo>
                    <a:pt x="2297" y="346"/>
                  </a:lnTo>
                  <a:lnTo>
                    <a:pt x="2075" y="173"/>
                  </a:lnTo>
                  <a:lnTo>
                    <a:pt x="1828" y="50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8264125" y="-920750"/>
              <a:ext cx="761300" cy="760700"/>
            </a:xfrm>
            <a:custGeom>
              <a:rect b="b" l="l" r="r" t="t"/>
              <a:pathLst>
                <a:path extrusionOk="0" h="30428" w="30452">
                  <a:moveTo>
                    <a:pt x="15214" y="7262"/>
                  </a:moveTo>
                  <a:lnTo>
                    <a:pt x="15609" y="7286"/>
                  </a:lnTo>
                  <a:lnTo>
                    <a:pt x="15979" y="7311"/>
                  </a:lnTo>
                  <a:lnTo>
                    <a:pt x="16325" y="7336"/>
                  </a:lnTo>
                  <a:lnTo>
                    <a:pt x="16696" y="7410"/>
                  </a:lnTo>
                  <a:lnTo>
                    <a:pt x="17041" y="7484"/>
                  </a:lnTo>
                  <a:lnTo>
                    <a:pt x="17387" y="7558"/>
                  </a:lnTo>
                  <a:lnTo>
                    <a:pt x="17733" y="7682"/>
                  </a:lnTo>
                  <a:lnTo>
                    <a:pt x="18079" y="7805"/>
                  </a:lnTo>
                  <a:lnTo>
                    <a:pt x="18474" y="7978"/>
                  </a:lnTo>
                  <a:lnTo>
                    <a:pt x="18844" y="8151"/>
                  </a:lnTo>
                  <a:lnTo>
                    <a:pt x="19190" y="8348"/>
                  </a:lnTo>
                  <a:lnTo>
                    <a:pt x="19536" y="8546"/>
                  </a:lnTo>
                  <a:lnTo>
                    <a:pt x="19881" y="8768"/>
                  </a:lnTo>
                  <a:lnTo>
                    <a:pt x="20227" y="9040"/>
                  </a:lnTo>
                  <a:lnTo>
                    <a:pt x="20499" y="9287"/>
                  </a:lnTo>
                  <a:lnTo>
                    <a:pt x="20771" y="9509"/>
                  </a:lnTo>
                  <a:lnTo>
                    <a:pt x="21017" y="9781"/>
                  </a:lnTo>
                  <a:lnTo>
                    <a:pt x="21264" y="10052"/>
                  </a:lnTo>
                  <a:lnTo>
                    <a:pt x="21487" y="10324"/>
                  </a:lnTo>
                  <a:lnTo>
                    <a:pt x="21709" y="10620"/>
                  </a:lnTo>
                  <a:lnTo>
                    <a:pt x="21907" y="10917"/>
                  </a:lnTo>
                  <a:lnTo>
                    <a:pt x="22104" y="11213"/>
                  </a:lnTo>
                  <a:lnTo>
                    <a:pt x="22277" y="11534"/>
                  </a:lnTo>
                  <a:lnTo>
                    <a:pt x="22425" y="11855"/>
                  </a:lnTo>
                  <a:lnTo>
                    <a:pt x="22573" y="12201"/>
                  </a:lnTo>
                  <a:lnTo>
                    <a:pt x="22697" y="12522"/>
                  </a:lnTo>
                  <a:lnTo>
                    <a:pt x="22820" y="12893"/>
                  </a:lnTo>
                  <a:lnTo>
                    <a:pt x="22919" y="13238"/>
                  </a:lnTo>
                  <a:lnTo>
                    <a:pt x="22993" y="13609"/>
                  </a:lnTo>
                  <a:lnTo>
                    <a:pt x="23067" y="13979"/>
                  </a:lnTo>
                  <a:lnTo>
                    <a:pt x="23117" y="14325"/>
                  </a:lnTo>
                  <a:lnTo>
                    <a:pt x="23166" y="14769"/>
                  </a:lnTo>
                  <a:lnTo>
                    <a:pt x="23166" y="15214"/>
                  </a:lnTo>
                  <a:lnTo>
                    <a:pt x="23141" y="15881"/>
                  </a:lnTo>
                  <a:lnTo>
                    <a:pt x="23067" y="16474"/>
                  </a:lnTo>
                  <a:lnTo>
                    <a:pt x="22993" y="16844"/>
                  </a:lnTo>
                  <a:lnTo>
                    <a:pt x="22919" y="17190"/>
                  </a:lnTo>
                  <a:lnTo>
                    <a:pt x="22820" y="17560"/>
                  </a:lnTo>
                  <a:lnTo>
                    <a:pt x="22697" y="17906"/>
                  </a:lnTo>
                  <a:lnTo>
                    <a:pt x="22573" y="18252"/>
                  </a:lnTo>
                  <a:lnTo>
                    <a:pt x="22425" y="18573"/>
                  </a:lnTo>
                  <a:lnTo>
                    <a:pt x="22277" y="18894"/>
                  </a:lnTo>
                  <a:lnTo>
                    <a:pt x="22104" y="19215"/>
                  </a:lnTo>
                  <a:lnTo>
                    <a:pt x="21907" y="19536"/>
                  </a:lnTo>
                  <a:lnTo>
                    <a:pt x="21709" y="19832"/>
                  </a:lnTo>
                  <a:lnTo>
                    <a:pt x="21487" y="20104"/>
                  </a:lnTo>
                  <a:lnTo>
                    <a:pt x="21264" y="20400"/>
                  </a:lnTo>
                  <a:lnTo>
                    <a:pt x="21017" y="20647"/>
                  </a:lnTo>
                  <a:lnTo>
                    <a:pt x="20771" y="20919"/>
                  </a:lnTo>
                  <a:lnTo>
                    <a:pt x="20499" y="21166"/>
                  </a:lnTo>
                  <a:lnTo>
                    <a:pt x="20227" y="21388"/>
                  </a:lnTo>
                  <a:lnTo>
                    <a:pt x="19980" y="21586"/>
                  </a:lnTo>
                  <a:lnTo>
                    <a:pt x="19709" y="21783"/>
                  </a:lnTo>
                  <a:lnTo>
                    <a:pt x="19388" y="21981"/>
                  </a:lnTo>
                  <a:lnTo>
                    <a:pt x="19042" y="22178"/>
                  </a:lnTo>
                  <a:lnTo>
                    <a:pt x="18696" y="22351"/>
                  </a:lnTo>
                  <a:lnTo>
                    <a:pt x="18350" y="22524"/>
                  </a:lnTo>
                  <a:lnTo>
                    <a:pt x="18079" y="22648"/>
                  </a:lnTo>
                  <a:lnTo>
                    <a:pt x="17733" y="22746"/>
                  </a:lnTo>
                  <a:lnTo>
                    <a:pt x="17387" y="22870"/>
                  </a:lnTo>
                  <a:lnTo>
                    <a:pt x="17041" y="22944"/>
                  </a:lnTo>
                  <a:lnTo>
                    <a:pt x="16696" y="23018"/>
                  </a:lnTo>
                  <a:lnTo>
                    <a:pt x="16325" y="23092"/>
                  </a:lnTo>
                  <a:lnTo>
                    <a:pt x="15979" y="23117"/>
                  </a:lnTo>
                  <a:lnTo>
                    <a:pt x="15609" y="23166"/>
                  </a:lnTo>
                  <a:lnTo>
                    <a:pt x="14843" y="23166"/>
                  </a:lnTo>
                  <a:lnTo>
                    <a:pt x="14473" y="23117"/>
                  </a:lnTo>
                  <a:lnTo>
                    <a:pt x="14127" y="23092"/>
                  </a:lnTo>
                  <a:lnTo>
                    <a:pt x="13757" y="23018"/>
                  </a:lnTo>
                  <a:lnTo>
                    <a:pt x="13411" y="22944"/>
                  </a:lnTo>
                  <a:lnTo>
                    <a:pt x="13065" y="22870"/>
                  </a:lnTo>
                  <a:lnTo>
                    <a:pt x="12719" y="22746"/>
                  </a:lnTo>
                  <a:lnTo>
                    <a:pt x="12374" y="22648"/>
                  </a:lnTo>
                  <a:lnTo>
                    <a:pt x="12226" y="22574"/>
                  </a:lnTo>
                  <a:lnTo>
                    <a:pt x="11830" y="22401"/>
                  </a:lnTo>
                  <a:lnTo>
                    <a:pt x="11435" y="22203"/>
                  </a:lnTo>
                  <a:lnTo>
                    <a:pt x="11040" y="21981"/>
                  </a:lnTo>
                  <a:lnTo>
                    <a:pt x="10670" y="21734"/>
                  </a:lnTo>
                  <a:lnTo>
                    <a:pt x="10225" y="21388"/>
                  </a:lnTo>
                  <a:lnTo>
                    <a:pt x="9953" y="21166"/>
                  </a:lnTo>
                  <a:lnTo>
                    <a:pt x="9682" y="20919"/>
                  </a:lnTo>
                  <a:lnTo>
                    <a:pt x="9435" y="20647"/>
                  </a:lnTo>
                  <a:lnTo>
                    <a:pt x="9188" y="20400"/>
                  </a:lnTo>
                  <a:lnTo>
                    <a:pt x="8966" y="20104"/>
                  </a:lnTo>
                  <a:lnTo>
                    <a:pt x="8743" y="19832"/>
                  </a:lnTo>
                  <a:lnTo>
                    <a:pt x="8546" y="19536"/>
                  </a:lnTo>
                  <a:lnTo>
                    <a:pt x="8348" y="19215"/>
                  </a:lnTo>
                  <a:lnTo>
                    <a:pt x="8175" y="18894"/>
                  </a:lnTo>
                  <a:lnTo>
                    <a:pt x="8027" y="18573"/>
                  </a:lnTo>
                  <a:lnTo>
                    <a:pt x="7879" y="18252"/>
                  </a:lnTo>
                  <a:lnTo>
                    <a:pt x="7731" y="17906"/>
                  </a:lnTo>
                  <a:lnTo>
                    <a:pt x="7632" y="17560"/>
                  </a:lnTo>
                  <a:lnTo>
                    <a:pt x="7533" y="17190"/>
                  </a:lnTo>
                  <a:lnTo>
                    <a:pt x="7434" y="16844"/>
                  </a:lnTo>
                  <a:lnTo>
                    <a:pt x="7385" y="16474"/>
                  </a:lnTo>
                  <a:lnTo>
                    <a:pt x="7336" y="16103"/>
                  </a:lnTo>
                  <a:lnTo>
                    <a:pt x="7286" y="15659"/>
                  </a:lnTo>
                  <a:lnTo>
                    <a:pt x="7286" y="15214"/>
                  </a:lnTo>
                  <a:lnTo>
                    <a:pt x="7286" y="14868"/>
                  </a:lnTo>
                  <a:lnTo>
                    <a:pt x="7311" y="14523"/>
                  </a:lnTo>
                  <a:lnTo>
                    <a:pt x="7385" y="13979"/>
                  </a:lnTo>
                  <a:lnTo>
                    <a:pt x="7434" y="13609"/>
                  </a:lnTo>
                  <a:lnTo>
                    <a:pt x="7533" y="13238"/>
                  </a:lnTo>
                  <a:lnTo>
                    <a:pt x="7632" y="12893"/>
                  </a:lnTo>
                  <a:lnTo>
                    <a:pt x="7731" y="12522"/>
                  </a:lnTo>
                  <a:lnTo>
                    <a:pt x="7879" y="12201"/>
                  </a:lnTo>
                  <a:lnTo>
                    <a:pt x="8027" y="11855"/>
                  </a:lnTo>
                  <a:lnTo>
                    <a:pt x="8175" y="11534"/>
                  </a:lnTo>
                  <a:lnTo>
                    <a:pt x="8348" y="11213"/>
                  </a:lnTo>
                  <a:lnTo>
                    <a:pt x="8546" y="10917"/>
                  </a:lnTo>
                  <a:lnTo>
                    <a:pt x="8743" y="10620"/>
                  </a:lnTo>
                  <a:lnTo>
                    <a:pt x="8966" y="10324"/>
                  </a:lnTo>
                  <a:lnTo>
                    <a:pt x="9188" y="10052"/>
                  </a:lnTo>
                  <a:lnTo>
                    <a:pt x="9435" y="9781"/>
                  </a:lnTo>
                  <a:lnTo>
                    <a:pt x="9682" y="9509"/>
                  </a:lnTo>
                  <a:lnTo>
                    <a:pt x="9953" y="9287"/>
                  </a:lnTo>
                  <a:lnTo>
                    <a:pt x="10225" y="9040"/>
                  </a:lnTo>
                  <a:lnTo>
                    <a:pt x="10275" y="9015"/>
                  </a:lnTo>
                  <a:lnTo>
                    <a:pt x="10596" y="8768"/>
                  </a:lnTo>
                  <a:lnTo>
                    <a:pt x="10917" y="8546"/>
                  </a:lnTo>
                  <a:lnTo>
                    <a:pt x="11262" y="8324"/>
                  </a:lnTo>
                  <a:lnTo>
                    <a:pt x="11608" y="8151"/>
                  </a:lnTo>
                  <a:lnTo>
                    <a:pt x="11979" y="7953"/>
                  </a:lnTo>
                  <a:lnTo>
                    <a:pt x="12374" y="7805"/>
                  </a:lnTo>
                  <a:lnTo>
                    <a:pt x="12719" y="7682"/>
                  </a:lnTo>
                  <a:lnTo>
                    <a:pt x="13065" y="7558"/>
                  </a:lnTo>
                  <a:lnTo>
                    <a:pt x="13411" y="7484"/>
                  </a:lnTo>
                  <a:lnTo>
                    <a:pt x="13757" y="7410"/>
                  </a:lnTo>
                  <a:lnTo>
                    <a:pt x="14127" y="7336"/>
                  </a:lnTo>
                  <a:lnTo>
                    <a:pt x="14473" y="7311"/>
                  </a:lnTo>
                  <a:lnTo>
                    <a:pt x="14843" y="7286"/>
                  </a:lnTo>
                  <a:lnTo>
                    <a:pt x="15214" y="7262"/>
                  </a:lnTo>
                  <a:close/>
                  <a:moveTo>
                    <a:pt x="14621" y="1"/>
                  </a:moveTo>
                  <a:lnTo>
                    <a:pt x="14028" y="50"/>
                  </a:lnTo>
                  <a:lnTo>
                    <a:pt x="13436" y="100"/>
                  </a:lnTo>
                  <a:lnTo>
                    <a:pt x="12843" y="174"/>
                  </a:lnTo>
                  <a:lnTo>
                    <a:pt x="12374" y="248"/>
                  </a:lnTo>
                  <a:lnTo>
                    <a:pt x="11732" y="396"/>
                  </a:lnTo>
                  <a:lnTo>
                    <a:pt x="11114" y="569"/>
                  </a:lnTo>
                  <a:lnTo>
                    <a:pt x="10497" y="742"/>
                  </a:lnTo>
                  <a:lnTo>
                    <a:pt x="9879" y="964"/>
                  </a:lnTo>
                  <a:lnTo>
                    <a:pt x="9287" y="1186"/>
                  </a:lnTo>
                  <a:lnTo>
                    <a:pt x="8694" y="1458"/>
                  </a:lnTo>
                  <a:lnTo>
                    <a:pt x="8126" y="1754"/>
                  </a:lnTo>
                  <a:lnTo>
                    <a:pt x="7558" y="2051"/>
                  </a:lnTo>
                  <a:lnTo>
                    <a:pt x="7039" y="2397"/>
                  </a:lnTo>
                  <a:lnTo>
                    <a:pt x="6496" y="2742"/>
                  </a:lnTo>
                  <a:lnTo>
                    <a:pt x="6002" y="3113"/>
                  </a:lnTo>
                  <a:lnTo>
                    <a:pt x="5483" y="3508"/>
                  </a:lnTo>
                  <a:lnTo>
                    <a:pt x="5014" y="3928"/>
                  </a:lnTo>
                  <a:lnTo>
                    <a:pt x="4570" y="4348"/>
                  </a:lnTo>
                  <a:lnTo>
                    <a:pt x="4125" y="4817"/>
                  </a:lnTo>
                  <a:lnTo>
                    <a:pt x="3705" y="5286"/>
                  </a:lnTo>
                  <a:lnTo>
                    <a:pt x="3409" y="5607"/>
                  </a:lnTo>
                  <a:lnTo>
                    <a:pt x="3137" y="5953"/>
                  </a:lnTo>
                  <a:lnTo>
                    <a:pt x="2791" y="6447"/>
                  </a:lnTo>
                  <a:lnTo>
                    <a:pt x="2470" y="6916"/>
                  </a:lnTo>
                  <a:lnTo>
                    <a:pt x="2149" y="7435"/>
                  </a:lnTo>
                  <a:lnTo>
                    <a:pt x="1853" y="7929"/>
                  </a:lnTo>
                  <a:lnTo>
                    <a:pt x="1581" y="8472"/>
                  </a:lnTo>
                  <a:lnTo>
                    <a:pt x="1334" y="8990"/>
                  </a:lnTo>
                  <a:lnTo>
                    <a:pt x="1087" y="9558"/>
                  </a:lnTo>
                  <a:lnTo>
                    <a:pt x="890" y="10102"/>
                  </a:lnTo>
                  <a:lnTo>
                    <a:pt x="840" y="10201"/>
                  </a:lnTo>
                  <a:lnTo>
                    <a:pt x="643" y="10793"/>
                  </a:lnTo>
                  <a:lnTo>
                    <a:pt x="495" y="11411"/>
                  </a:lnTo>
                  <a:lnTo>
                    <a:pt x="347" y="12003"/>
                  </a:lnTo>
                  <a:lnTo>
                    <a:pt x="223" y="12646"/>
                  </a:lnTo>
                  <a:lnTo>
                    <a:pt x="124" y="13263"/>
                  </a:lnTo>
                  <a:lnTo>
                    <a:pt x="50" y="13905"/>
                  </a:lnTo>
                  <a:lnTo>
                    <a:pt x="25" y="14572"/>
                  </a:lnTo>
                  <a:lnTo>
                    <a:pt x="1" y="15214"/>
                  </a:lnTo>
                  <a:lnTo>
                    <a:pt x="25" y="15881"/>
                  </a:lnTo>
                  <a:lnTo>
                    <a:pt x="50" y="16523"/>
                  </a:lnTo>
                  <a:lnTo>
                    <a:pt x="124" y="17165"/>
                  </a:lnTo>
                  <a:lnTo>
                    <a:pt x="223" y="17807"/>
                  </a:lnTo>
                  <a:lnTo>
                    <a:pt x="347" y="18425"/>
                  </a:lnTo>
                  <a:lnTo>
                    <a:pt x="495" y="19042"/>
                  </a:lnTo>
                  <a:lnTo>
                    <a:pt x="643" y="19635"/>
                  </a:lnTo>
                  <a:lnTo>
                    <a:pt x="840" y="20227"/>
                  </a:lnTo>
                  <a:lnTo>
                    <a:pt x="1087" y="20894"/>
                  </a:lnTo>
                  <a:lnTo>
                    <a:pt x="1359" y="21536"/>
                  </a:lnTo>
                  <a:lnTo>
                    <a:pt x="1730" y="22253"/>
                  </a:lnTo>
                  <a:lnTo>
                    <a:pt x="2125" y="22969"/>
                  </a:lnTo>
                  <a:lnTo>
                    <a:pt x="2545" y="23660"/>
                  </a:lnTo>
                  <a:lnTo>
                    <a:pt x="3014" y="24302"/>
                  </a:lnTo>
                  <a:lnTo>
                    <a:pt x="3360" y="24747"/>
                  </a:lnTo>
                  <a:lnTo>
                    <a:pt x="3705" y="25167"/>
                  </a:lnTo>
                  <a:lnTo>
                    <a:pt x="4125" y="25636"/>
                  </a:lnTo>
                  <a:lnTo>
                    <a:pt x="4570" y="26080"/>
                  </a:lnTo>
                  <a:lnTo>
                    <a:pt x="5014" y="26500"/>
                  </a:lnTo>
                  <a:lnTo>
                    <a:pt x="5483" y="26920"/>
                  </a:lnTo>
                  <a:lnTo>
                    <a:pt x="6002" y="27315"/>
                  </a:lnTo>
                  <a:lnTo>
                    <a:pt x="6496" y="27686"/>
                  </a:lnTo>
                  <a:lnTo>
                    <a:pt x="7039" y="28056"/>
                  </a:lnTo>
                  <a:lnTo>
                    <a:pt x="7558" y="28377"/>
                  </a:lnTo>
                  <a:lnTo>
                    <a:pt x="8126" y="28698"/>
                  </a:lnTo>
                  <a:lnTo>
                    <a:pt x="8694" y="28970"/>
                  </a:lnTo>
                  <a:lnTo>
                    <a:pt x="9287" y="29242"/>
                  </a:lnTo>
                  <a:lnTo>
                    <a:pt x="9879" y="29464"/>
                  </a:lnTo>
                  <a:lnTo>
                    <a:pt x="10497" y="29686"/>
                  </a:lnTo>
                  <a:lnTo>
                    <a:pt x="11114" y="29884"/>
                  </a:lnTo>
                  <a:lnTo>
                    <a:pt x="11732" y="30032"/>
                  </a:lnTo>
                  <a:lnTo>
                    <a:pt x="12374" y="30180"/>
                  </a:lnTo>
                  <a:lnTo>
                    <a:pt x="13263" y="30304"/>
                  </a:lnTo>
                  <a:lnTo>
                    <a:pt x="13757" y="30378"/>
                  </a:lnTo>
                  <a:lnTo>
                    <a:pt x="14226" y="30402"/>
                  </a:lnTo>
                  <a:lnTo>
                    <a:pt x="14720" y="30427"/>
                  </a:lnTo>
                  <a:lnTo>
                    <a:pt x="15831" y="30427"/>
                  </a:lnTo>
                  <a:lnTo>
                    <a:pt x="16424" y="30402"/>
                  </a:lnTo>
                  <a:lnTo>
                    <a:pt x="17017" y="30328"/>
                  </a:lnTo>
                  <a:lnTo>
                    <a:pt x="17609" y="30254"/>
                  </a:lnTo>
                  <a:lnTo>
                    <a:pt x="18079" y="30180"/>
                  </a:lnTo>
                  <a:lnTo>
                    <a:pt x="18721" y="30032"/>
                  </a:lnTo>
                  <a:lnTo>
                    <a:pt x="19338" y="29884"/>
                  </a:lnTo>
                  <a:lnTo>
                    <a:pt x="19956" y="29686"/>
                  </a:lnTo>
                  <a:lnTo>
                    <a:pt x="20573" y="29464"/>
                  </a:lnTo>
                  <a:lnTo>
                    <a:pt x="21166" y="29242"/>
                  </a:lnTo>
                  <a:lnTo>
                    <a:pt x="21758" y="28970"/>
                  </a:lnTo>
                  <a:lnTo>
                    <a:pt x="22326" y="28698"/>
                  </a:lnTo>
                  <a:lnTo>
                    <a:pt x="22870" y="28377"/>
                  </a:lnTo>
                  <a:lnTo>
                    <a:pt x="23413" y="28056"/>
                  </a:lnTo>
                  <a:lnTo>
                    <a:pt x="23956" y="27686"/>
                  </a:lnTo>
                  <a:lnTo>
                    <a:pt x="24450" y="27315"/>
                  </a:lnTo>
                  <a:lnTo>
                    <a:pt x="24944" y="26920"/>
                  </a:lnTo>
                  <a:lnTo>
                    <a:pt x="25438" y="26525"/>
                  </a:lnTo>
                  <a:lnTo>
                    <a:pt x="25883" y="26080"/>
                  </a:lnTo>
                  <a:lnTo>
                    <a:pt x="26327" y="25636"/>
                  </a:lnTo>
                  <a:lnTo>
                    <a:pt x="26747" y="25167"/>
                  </a:lnTo>
                  <a:lnTo>
                    <a:pt x="27315" y="24475"/>
                  </a:lnTo>
                  <a:lnTo>
                    <a:pt x="27611" y="24080"/>
                  </a:lnTo>
                  <a:lnTo>
                    <a:pt x="27883" y="23660"/>
                  </a:lnTo>
                  <a:lnTo>
                    <a:pt x="28155" y="23265"/>
                  </a:lnTo>
                  <a:lnTo>
                    <a:pt x="28402" y="22821"/>
                  </a:lnTo>
                  <a:lnTo>
                    <a:pt x="28649" y="22401"/>
                  </a:lnTo>
                  <a:lnTo>
                    <a:pt x="28871" y="21956"/>
                  </a:lnTo>
                  <a:lnTo>
                    <a:pt x="29093" y="21487"/>
                  </a:lnTo>
                  <a:lnTo>
                    <a:pt x="29291" y="21042"/>
                  </a:lnTo>
                  <a:lnTo>
                    <a:pt x="29439" y="20647"/>
                  </a:lnTo>
                  <a:lnTo>
                    <a:pt x="29587" y="20227"/>
                  </a:lnTo>
                  <a:lnTo>
                    <a:pt x="29785" y="19635"/>
                  </a:lnTo>
                  <a:lnTo>
                    <a:pt x="29958" y="19042"/>
                  </a:lnTo>
                  <a:lnTo>
                    <a:pt x="30106" y="18425"/>
                  </a:lnTo>
                  <a:lnTo>
                    <a:pt x="30229" y="17807"/>
                  </a:lnTo>
                  <a:lnTo>
                    <a:pt x="30328" y="17165"/>
                  </a:lnTo>
                  <a:lnTo>
                    <a:pt x="30402" y="16523"/>
                  </a:lnTo>
                  <a:lnTo>
                    <a:pt x="30427" y="15881"/>
                  </a:lnTo>
                  <a:lnTo>
                    <a:pt x="30452" y="15214"/>
                  </a:lnTo>
                  <a:lnTo>
                    <a:pt x="30427" y="14572"/>
                  </a:lnTo>
                  <a:lnTo>
                    <a:pt x="30402" y="13905"/>
                  </a:lnTo>
                  <a:lnTo>
                    <a:pt x="30328" y="13263"/>
                  </a:lnTo>
                  <a:lnTo>
                    <a:pt x="30229" y="12646"/>
                  </a:lnTo>
                  <a:lnTo>
                    <a:pt x="30106" y="12003"/>
                  </a:lnTo>
                  <a:lnTo>
                    <a:pt x="29958" y="11411"/>
                  </a:lnTo>
                  <a:lnTo>
                    <a:pt x="29785" y="10793"/>
                  </a:lnTo>
                  <a:lnTo>
                    <a:pt x="29587" y="10201"/>
                  </a:lnTo>
                  <a:lnTo>
                    <a:pt x="29488" y="9880"/>
                  </a:lnTo>
                  <a:lnTo>
                    <a:pt x="29241" y="9237"/>
                  </a:lnTo>
                  <a:lnTo>
                    <a:pt x="28945" y="8620"/>
                  </a:lnTo>
                  <a:lnTo>
                    <a:pt x="28649" y="8027"/>
                  </a:lnTo>
                  <a:lnTo>
                    <a:pt x="28328" y="7435"/>
                  </a:lnTo>
                  <a:lnTo>
                    <a:pt x="27957" y="6867"/>
                  </a:lnTo>
                  <a:lnTo>
                    <a:pt x="27587" y="6323"/>
                  </a:lnTo>
                  <a:lnTo>
                    <a:pt x="27167" y="5780"/>
                  </a:lnTo>
                  <a:lnTo>
                    <a:pt x="26747" y="5286"/>
                  </a:lnTo>
                  <a:lnTo>
                    <a:pt x="26624" y="5138"/>
                  </a:lnTo>
                  <a:lnTo>
                    <a:pt x="26204" y="4693"/>
                  </a:lnTo>
                  <a:lnTo>
                    <a:pt x="25784" y="4249"/>
                  </a:lnTo>
                  <a:lnTo>
                    <a:pt x="25315" y="3829"/>
                  </a:lnTo>
                  <a:lnTo>
                    <a:pt x="24845" y="3409"/>
                  </a:lnTo>
                  <a:lnTo>
                    <a:pt x="24351" y="3039"/>
                  </a:lnTo>
                  <a:lnTo>
                    <a:pt x="23858" y="2668"/>
                  </a:lnTo>
                  <a:lnTo>
                    <a:pt x="23339" y="2322"/>
                  </a:lnTo>
                  <a:lnTo>
                    <a:pt x="22796" y="2001"/>
                  </a:lnTo>
                  <a:lnTo>
                    <a:pt x="22252" y="1705"/>
                  </a:lnTo>
                  <a:lnTo>
                    <a:pt x="21684" y="1433"/>
                  </a:lnTo>
                  <a:lnTo>
                    <a:pt x="21116" y="1186"/>
                  </a:lnTo>
                  <a:lnTo>
                    <a:pt x="20524" y="939"/>
                  </a:lnTo>
                  <a:lnTo>
                    <a:pt x="19931" y="742"/>
                  </a:lnTo>
                  <a:lnTo>
                    <a:pt x="19313" y="544"/>
                  </a:lnTo>
                  <a:lnTo>
                    <a:pt x="18696" y="396"/>
                  </a:lnTo>
                  <a:lnTo>
                    <a:pt x="18079" y="248"/>
                  </a:lnTo>
                  <a:lnTo>
                    <a:pt x="17264" y="124"/>
                  </a:lnTo>
                  <a:lnTo>
                    <a:pt x="16770" y="75"/>
                  </a:lnTo>
                  <a:lnTo>
                    <a:pt x="16251" y="26"/>
                  </a:lnTo>
                  <a:lnTo>
                    <a:pt x="15732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30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8285125" y="-788600"/>
              <a:ext cx="234650" cy="217350"/>
            </a:xfrm>
            <a:custGeom>
              <a:rect b="b" l="l" r="r" t="t"/>
              <a:pathLst>
                <a:path extrusionOk="0" h="8694" w="9386">
                  <a:moveTo>
                    <a:pt x="2865" y="0"/>
                  </a:moveTo>
                  <a:lnTo>
                    <a:pt x="2569" y="321"/>
                  </a:lnTo>
                  <a:lnTo>
                    <a:pt x="2297" y="667"/>
                  </a:lnTo>
                  <a:lnTo>
                    <a:pt x="1951" y="1161"/>
                  </a:lnTo>
                  <a:lnTo>
                    <a:pt x="1630" y="1630"/>
                  </a:lnTo>
                  <a:lnTo>
                    <a:pt x="1309" y="2149"/>
                  </a:lnTo>
                  <a:lnTo>
                    <a:pt x="1013" y="2643"/>
                  </a:lnTo>
                  <a:lnTo>
                    <a:pt x="741" y="3186"/>
                  </a:lnTo>
                  <a:lnTo>
                    <a:pt x="494" y="3704"/>
                  </a:lnTo>
                  <a:lnTo>
                    <a:pt x="247" y="4272"/>
                  </a:lnTo>
                  <a:lnTo>
                    <a:pt x="50" y="4816"/>
                  </a:lnTo>
                  <a:lnTo>
                    <a:pt x="0" y="4915"/>
                  </a:lnTo>
                  <a:lnTo>
                    <a:pt x="1408" y="5730"/>
                  </a:lnTo>
                  <a:lnTo>
                    <a:pt x="3680" y="7039"/>
                  </a:lnTo>
                  <a:lnTo>
                    <a:pt x="6545" y="8693"/>
                  </a:lnTo>
                  <a:lnTo>
                    <a:pt x="6594" y="8323"/>
                  </a:lnTo>
                  <a:lnTo>
                    <a:pt x="6693" y="7952"/>
                  </a:lnTo>
                  <a:lnTo>
                    <a:pt x="6792" y="7607"/>
                  </a:lnTo>
                  <a:lnTo>
                    <a:pt x="6891" y="7236"/>
                  </a:lnTo>
                  <a:lnTo>
                    <a:pt x="7039" y="6915"/>
                  </a:lnTo>
                  <a:lnTo>
                    <a:pt x="7187" y="6569"/>
                  </a:lnTo>
                  <a:lnTo>
                    <a:pt x="7335" y="6248"/>
                  </a:lnTo>
                  <a:lnTo>
                    <a:pt x="7508" y="5927"/>
                  </a:lnTo>
                  <a:lnTo>
                    <a:pt x="7706" y="5631"/>
                  </a:lnTo>
                  <a:lnTo>
                    <a:pt x="7903" y="5334"/>
                  </a:lnTo>
                  <a:lnTo>
                    <a:pt x="8126" y="5038"/>
                  </a:lnTo>
                  <a:lnTo>
                    <a:pt x="8348" y="4766"/>
                  </a:lnTo>
                  <a:lnTo>
                    <a:pt x="8595" y="4495"/>
                  </a:lnTo>
                  <a:lnTo>
                    <a:pt x="8842" y="4223"/>
                  </a:lnTo>
                  <a:lnTo>
                    <a:pt x="9113" y="4001"/>
                  </a:lnTo>
                  <a:lnTo>
                    <a:pt x="9385" y="3754"/>
                  </a:lnTo>
                  <a:lnTo>
                    <a:pt x="7953" y="2939"/>
                  </a:lnTo>
                  <a:lnTo>
                    <a:pt x="4964" y="1210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8285125" y="-508925"/>
              <a:ext cx="234650" cy="217350"/>
            </a:xfrm>
            <a:custGeom>
              <a:rect b="b" l="l" r="r" t="t"/>
              <a:pathLst>
                <a:path extrusionOk="0" h="8694" w="9386">
                  <a:moveTo>
                    <a:pt x="6545" y="1"/>
                  </a:moveTo>
                  <a:lnTo>
                    <a:pt x="0" y="3754"/>
                  </a:lnTo>
                  <a:lnTo>
                    <a:pt x="272" y="4446"/>
                  </a:lnTo>
                  <a:lnTo>
                    <a:pt x="544" y="5088"/>
                  </a:lnTo>
                  <a:lnTo>
                    <a:pt x="865" y="5730"/>
                  </a:lnTo>
                  <a:lnTo>
                    <a:pt x="1211" y="6372"/>
                  </a:lnTo>
                  <a:lnTo>
                    <a:pt x="1581" y="6965"/>
                  </a:lnTo>
                  <a:lnTo>
                    <a:pt x="1976" y="7558"/>
                  </a:lnTo>
                  <a:lnTo>
                    <a:pt x="2396" y="8126"/>
                  </a:lnTo>
                  <a:lnTo>
                    <a:pt x="2865" y="8694"/>
                  </a:lnTo>
                  <a:lnTo>
                    <a:pt x="9385" y="4915"/>
                  </a:lnTo>
                  <a:lnTo>
                    <a:pt x="9113" y="4693"/>
                  </a:lnTo>
                  <a:lnTo>
                    <a:pt x="8842" y="4446"/>
                  </a:lnTo>
                  <a:lnTo>
                    <a:pt x="8595" y="4174"/>
                  </a:lnTo>
                  <a:lnTo>
                    <a:pt x="8348" y="3927"/>
                  </a:lnTo>
                  <a:lnTo>
                    <a:pt x="8126" y="3631"/>
                  </a:lnTo>
                  <a:lnTo>
                    <a:pt x="7903" y="3359"/>
                  </a:lnTo>
                  <a:lnTo>
                    <a:pt x="7706" y="3063"/>
                  </a:lnTo>
                  <a:lnTo>
                    <a:pt x="7508" y="2742"/>
                  </a:lnTo>
                  <a:lnTo>
                    <a:pt x="7335" y="2421"/>
                  </a:lnTo>
                  <a:lnTo>
                    <a:pt x="7187" y="2100"/>
                  </a:lnTo>
                  <a:lnTo>
                    <a:pt x="7039" y="1779"/>
                  </a:lnTo>
                  <a:lnTo>
                    <a:pt x="6891" y="1433"/>
                  </a:lnTo>
                  <a:lnTo>
                    <a:pt x="6792" y="1087"/>
                  </a:lnTo>
                  <a:lnTo>
                    <a:pt x="6693" y="717"/>
                  </a:lnTo>
                  <a:lnTo>
                    <a:pt x="6594" y="371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8573450" y="-920750"/>
              <a:ext cx="142650" cy="195150"/>
            </a:xfrm>
            <a:custGeom>
              <a:rect b="b" l="l" r="r" t="t"/>
              <a:pathLst>
                <a:path extrusionOk="0" h="7806" w="5706">
                  <a:moveTo>
                    <a:pt x="2248" y="1"/>
                  </a:moveTo>
                  <a:lnTo>
                    <a:pt x="1655" y="50"/>
                  </a:lnTo>
                  <a:lnTo>
                    <a:pt x="1063" y="100"/>
                  </a:lnTo>
                  <a:lnTo>
                    <a:pt x="470" y="174"/>
                  </a:lnTo>
                  <a:lnTo>
                    <a:pt x="1" y="248"/>
                  </a:lnTo>
                  <a:lnTo>
                    <a:pt x="1" y="7805"/>
                  </a:lnTo>
                  <a:lnTo>
                    <a:pt x="346" y="7682"/>
                  </a:lnTo>
                  <a:lnTo>
                    <a:pt x="692" y="7558"/>
                  </a:lnTo>
                  <a:lnTo>
                    <a:pt x="1038" y="7484"/>
                  </a:lnTo>
                  <a:lnTo>
                    <a:pt x="1384" y="7410"/>
                  </a:lnTo>
                  <a:lnTo>
                    <a:pt x="1754" y="7336"/>
                  </a:lnTo>
                  <a:lnTo>
                    <a:pt x="2100" y="7311"/>
                  </a:lnTo>
                  <a:lnTo>
                    <a:pt x="2470" y="7286"/>
                  </a:lnTo>
                  <a:lnTo>
                    <a:pt x="2841" y="7262"/>
                  </a:lnTo>
                  <a:lnTo>
                    <a:pt x="3236" y="7286"/>
                  </a:lnTo>
                  <a:lnTo>
                    <a:pt x="3606" y="7311"/>
                  </a:lnTo>
                  <a:lnTo>
                    <a:pt x="3952" y="7336"/>
                  </a:lnTo>
                  <a:lnTo>
                    <a:pt x="4323" y="7410"/>
                  </a:lnTo>
                  <a:lnTo>
                    <a:pt x="4668" y="7484"/>
                  </a:lnTo>
                  <a:lnTo>
                    <a:pt x="5014" y="7558"/>
                  </a:lnTo>
                  <a:lnTo>
                    <a:pt x="5360" y="7682"/>
                  </a:lnTo>
                  <a:lnTo>
                    <a:pt x="5706" y="7805"/>
                  </a:lnTo>
                  <a:lnTo>
                    <a:pt x="5706" y="248"/>
                  </a:lnTo>
                  <a:lnTo>
                    <a:pt x="4891" y="124"/>
                  </a:lnTo>
                  <a:lnTo>
                    <a:pt x="4397" y="75"/>
                  </a:lnTo>
                  <a:lnTo>
                    <a:pt x="3878" y="26"/>
                  </a:lnTo>
                  <a:lnTo>
                    <a:pt x="335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8573450" y="-354575"/>
              <a:ext cx="142650" cy="194525"/>
            </a:xfrm>
            <a:custGeom>
              <a:rect b="b" l="l" r="r" t="t"/>
              <a:pathLst>
                <a:path extrusionOk="0" h="7781" w="5706">
                  <a:moveTo>
                    <a:pt x="1" y="1"/>
                  </a:moveTo>
                  <a:lnTo>
                    <a:pt x="1" y="7533"/>
                  </a:lnTo>
                  <a:lnTo>
                    <a:pt x="692" y="7632"/>
                  </a:lnTo>
                  <a:lnTo>
                    <a:pt x="1408" y="7731"/>
                  </a:lnTo>
                  <a:lnTo>
                    <a:pt x="2125" y="7780"/>
                  </a:lnTo>
                  <a:lnTo>
                    <a:pt x="3582" y="7780"/>
                  </a:lnTo>
                  <a:lnTo>
                    <a:pt x="4298" y="7731"/>
                  </a:lnTo>
                  <a:lnTo>
                    <a:pt x="4989" y="7632"/>
                  </a:lnTo>
                  <a:lnTo>
                    <a:pt x="5706" y="7533"/>
                  </a:lnTo>
                  <a:lnTo>
                    <a:pt x="5706" y="1"/>
                  </a:lnTo>
                  <a:lnTo>
                    <a:pt x="5360" y="99"/>
                  </a:lnTo>
                  <a:lnTo>
                    <a:pt x="5014" y="223"/>
                  </a:lnTo>
                  <a:lnTo>
                    <a:pt x="4668" y="297"/>
                  </a:lnTo>
                  <a:lnTo>
                    <a:pt x="4323" y="371"/>
                  </a:lnTo>
                  <a:lnTo>
                    <a:pt x="3952" y="445"/>
                  </a:lnTo>
                  <a:lnTo>
                    <a:pt x="3606" y="470"/>
                  </a:lnTo>
                  <a:lnTo>
                    <a:pt x="3236" y="519"/>
                  </a:lnTo>
                  <a:lnTo>
                    <a:pt x="2470" y="519"/>
                  </a:lnTo>
                  <a:lnTo>
                    <a:pt x="2100" y="470"/>
                  </a:lnTo>
                  <a:lnTo>
                    <a:pt x="1754" y="445"/>
                  </a:lnTo>
                  <a:lnTo>
                    <a:pt x="1384" y="371"/>
                  </a:lnTo>
                  <a:lnTo>
                    <a:pt x="1038" y="297"/>
                  </a:lnTo>
                  <a:lnTo>
                    <a:pt x="692" y="223"/>
                  </a:lnTo>
                  <a:lnTo>
                    <a:pt x="346" y="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8769800" y="-508925"/>
              <a:ext cx="234025" cy="217350"/>
            </a:xfrm>
            <a:custGeom>
              <a:rect b="b" l="l" r="r" t="t"/>
              <a:pathLst>
                <a:path extrusionOk="0" h="8694" w="9361">
                  <a:moveTo>
                    <a:pt x="2840" y="1"/>
                  </a:moveTo>
                  <a:lnTo>
                    <a:pt x="2766" y="371"/>
                  </a:lnTo>
                  <a:lnTo>
                    <a:pt x="2692" y="717"/>
                  </a:lnTo>
                  <a:lnTo>
                    <a:pt x="2593" y="1087"/>
                  </a:lnTo>
                  <a:lnTo>
                    <a:pt x="2470" y="1433"/>
                  </a:lnTo>
                  <a:lnTo>
                    <a:pt x="2346" y="1779"/>
                  </a:lnTo>
                  <a:lnTo>
                    <a:pt x="2198" y="2100"/>
                  </a:lnTo>
                  <a:lnTo>
                    <a:pt x="2050" y="2421"/>
                  </a:lnTo>
                  <a:lnTo>
                    <a:pt x="1877" y="2742"/>
                  </a:lnTo>
                  <a:lnTo>
                    <a:pt x="1680" y="3063"/>
                  </a:lnTo>
                  <a:lnTo>
                    <a:pt x="1482" y="3359"/>
                  </a:lnTo>
                  <a:lnTo>
                    <a:pt x="1260" y="3631"/>
                  </a:lnTo>
                  <a:lnTo>
                    <a:pt x="1037" y="3927"/>
                  </a:lnTo>
                  <a:lnTo>
                    <a:pt x="790" y="4174"/>
                  </a:lnTo>
                  <a:lnTo>
                    <a:pt x="544" y="4446"/>
                  </a:lnTo>
                  <a:lnTo>
                    <a:pt x="272" y="4693"/>
                  </a:lnTo>
                  <a:lnTo>
                    <a:pt x="0" y="4915"/>
                  </a:lnTo>
                  <a:lnTo>
                    <a:pt x="6520" y="8694"/>
                  </a:lnTo>
                  <a:lnTo>
                    <a:pt x="6965" y="8126"/>
                  </a:lnTo>
                  <a:lnTo>
                    <a:pt x="7409" y="7558"/>
                  </a:lnTo>
                  <a:lnTo>
                    <a:pt x="7804" y="6990"/>
                  </a:lnTo>
                  <a:lnTo>
                    <a:pt x="8175" y="6372"/>
                  </a:lnTo>
                  <a:lnTo>
                    <a:pt x="8520" y="5755"/>
                  </a:lnTo>
                  <a:lnTo>
                    <a:pt x="8842" y="5088"/>
                  </a:lnTo>
                  <a:lnTo>
                    <a:pt x="9113" y="4446"/>
                  </a:lnTo>
                  <a:lnTo>
                    <a:pt x="9360" y="3754"/>
                  </a:lnTo>
                  <a:lnTo>
                    <a:pt x="284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8769800" y="-788600"/>
              <a:ext cx="234025" cy="217350"/>
            </a:xfrm>
            <a:custGeom>
              <a:rect b="b" l="l" r="r" t="t"/>
              <a:pathLst>
                <a:path extrusionOk="0" h="8694" w="9361">
                  <a:moveTo>
                    <a:pt x="6520" y="0"/>
                  </a:moveTo>
                  <a:lnTo>
                    <a:pt x="6471" y="25"/>
                  </a:lnTo>
                  <a:lnTo>
                    <a:pt x="4742" y="1013"/>
                  </a:lnTo>
                  <a:lnTo>
                    <a:pt x="2248" y="2470"/>
                  </a:lnTo>
                  <a:lnTo>
                    <a:pt x="0" y="3754"/>
                  </a:lnTo>
                  <a:lnTo>
                    <a:pt x="272" y="4001"/>
                  </a:lnTo>
                  <a:lnTo>
                    <a:pt x="544" y="4223"/>
                  </a:lnTo>
                  <a:lnTo>
                    <a:pt x="790" y="4495"/>
                  </a:lnTo>
                  <a:lnTo>
                    <a:pt x="1037" y="4766"/>
                  </a:lnTo>
                  <a:lnTo>
                    <a:pt x="1260" y="5038"/>
                  </a:lnTo>
                  <a:lnTo>
                    <a:pt x="1482" y="5334"/>
                  </a:lnTo>
                  <a:lnTo>
                    <a:pt x="1680" y="5631"/>
                  </a:lnTo>
                  <a:lnTo>
                    <a:pt x="1877" y="5927"/>
                  </a:lnTo>
                  <a:lnTo>
                    <a:pt x="2050" y="6248"/>
                  </a:lnTo>
                  <a:lnTo>
                    <a:pt x="2198" y="6569"/>
                  </a:lnTo>
                  <a:lnTo>
                    <a:pt x="2346" y="6915"/>
                  </a:lnTo>
                  <a:lnTo>
                    <a:pt x="2470" y="7236"/>
                  </a:lnTo>
                  <a:lnTo>
                    <a:pt x="2593" y="7607"/>
                  </a:lnTo>
                  <a:lnTo>
                    <a:pt x="2692" y="7952"/>
                  </a:lnTo>
                  <a:lnTo>
                    <a:pt x="2766" y="8323"/>
                  </a:lnTo>
                  <a:lnTo>
                    <a:pt x="2840" y="8693"/>
                  </a:lnTo>
                  <a:lnTo>
                    <a:pt x="4816" y="7557"/>
                  </a:lnTo>
                  <a:lnTo>
                    <a:pt x="7360" y="6075"/>
                  </a:lnTo>
                  <a:lnTo>
                    <a:pt x="9360" y="4915"/>
                  </a:lnTo>
                  <a:lnTo>
                    <a:pt x="9261" y="4594"/>
                  </a:lnTo>
                  <a:lnTo>
                    <a:pt x="9014" y="3951"/>
                  </a:lnTo>
                  <a:lnTo>
                    <a:pt x="8718" y="3334"/>
                  </a:lnTo>
                  <a:lnTo>
                    <a:pt x="8422" y="2741"/>
                  </a:lnTo>
                  <a:lnTo>
                    <a:pt x="8101" y="2149"/>
                  </a:lnTo>
                  <a:lnTo>
                    <a:pt x="7730" y="1581"/>
                  </a:lnTo>
                  <a:lnTo>
                    <a:pt x="7360" y="1037"/>
                  </a:lnTo>
                  <a:lnTo>
                    <a:pt x="6940" y="494"/>
                  </a:lnTo>
                  <a:lnTo>
                    <a:pt x="65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" name="Google Shape;218;p8"/>
          <p:cNvGrpSpPr/>
          <p:nvPr/>
        </p:nvGrpSpPr>
        <p:grpSpPr>
          <a:xfrm flipH="1">
            <a:off x="244575" y="178528"/>
            <a:ext cx="468648" cy="503830"/>
            <a:chOff x="6433350" y="2515750"/>
            <a:chExt cx="197600" cy="212425"/>
          </a:xfrm>
        </p:grpSpPr>
        <p:sp>
          <p:nvSpPr>
            <p:cNvPr id="219" name="Google Shape;219;p8"/>
            <p:cNvSpPr/>
            <p:nvPr/>
          </p:nvSpPr>
          <p:spPr>
            <a:xfrm>
              <a:off x="6433350" y="2515750"/>
              <a:ext cx="195125" cy="208700"/>
            </a:xfrm>
            <a:custGeom>
              <a:rect b="b" l="l" r="r" t="t"/>
              <a:pathLst>
                <a:path extrusionOk="0" h="8348" w="7805">
                  <a:moveTo>
                    <a:pt x="1" y="0"/>
                  </a:moveTo>
                  <a:lnTo>
                    <a:pt x="3261" y="8348"/>
                  </a:lnTo>
                  <a:lnTo>
                    <a:pt x="7805" y="44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6512375" y="2623175"/>
              <a:ext cx="118575" cy="105000"/>
            </a:xfrm>
            <a:custGeom>
              <a:rect b="b" l="l" r="r" t="t"/>
              <a:pathLst>
                <a:path extrusionOk="0" h="4200" w="4743">
                  <a:moveTo>
                    <a:pt x="4224" y="1"/>
                  </a:moveTo>
                  <a:lnTo>
                    <a:pt x="4076" y="25"/>
                  </a:lnTo>
                  <a:lnTo>
                    <a:pt x="3903" y="50"/>
                  </a:lnTo>
                  <a:lnTo>
                    <a:pt x="3532" y="198"/>
                  </a:lnTo>
                  <a:lnTo>
                    <a:pt x="3113" y="396"/>
                  </a:lnTo>
                  <a:lnTo>
                    <a:pt x="2668" y="667"/>
                  </a:lnTo>
                  <a:lnTo>
                    <a:pt x="2224" y="989"/>
                  </a:lnTo>
                  <a:lnTo>
                    <a:pt x="1730" y="1359"/>
                  </a:lnTo>
                  <a:lnTo>
                    <a:pt x="1285" y="1779"/>
                  </a:lnTo>
                  <a:lnTo>
                    <a:pt x="915" y="2199"/>
                  </a:lnTo>
                  <a:lnTo>
                    <a:pt x="569" y="2594"/>
                  </a:lnTo>
                  <a:lnTo>
                    <a:pt x="322" y="2964"/>
                  </a:lnTo>
                  <a:lnTo>
                    <a:pt x="124" y="3310"/>
                  </a:lnTo>
                  <a:lnTo>
                    <a:pt x="75" y="3483"/>
                  </a:lnTo>
                  <a:lnTo>
                    <a:pt x="26" y="3631"/>
                  </a:lnTo>
                  <a:lnTo>
                    <a:pt x="1" y="3755"/>
                  </a:lnTo>
                  <a:lnTo>
                    <a:pt x="1" y="3878"/>
                  </a:lnTo>
                  <a:lnTo>
                    <a:pt x="50" y="3977"/>
                  </a:lnTo>
                  <a:lnTo>
                    <a:pt x="100" y="4051"/>
                  </a:lnTo>
                  <a:lnTo>
                    <a:pt x="174" y="4125"/>
                  </a:lnTo>
                  <a:lnTo>
                    <a:pt x="272" y="4174"/>
                  </a:lnTo>
                  <a:lnTo>
                    <a:pt x="371" y="4199"/>
                  </a:lnTo>
                  <a:lnTo>
                    <a:pt x="519" y="4199"/>
                  </a:lnTo>
                  <a:lnTo>
                    <a:pt x="668" y="4174"/>
                  </a:lnTo>
                  <a:lnTo>
                    <a:pt x="841" y="4125"/>
                  </a:lnTo>
                  <a:lnTo>
                    <a:pt x="1211" y="4002"/>
                  </a:lnTo>
                  <a:lnTo>
                    <a:pt x="1606" y="3804"/>
                  </a:lnTo>
                  <a:lnTo>
                    <a:pt x="2051" y="3532"/>
                  </a:lnTo>
                  <a:lnTo>
                    <a:pt x="2520" y="3211"/>
                  </a:lnTo>
                  <a:lnTo>
                    <a:pt x="2989" y="2816"/>
                  </a:lnTo>
                  <a:lnTo>
                    <a:pt x="3434" y="2421"/>
                  </a:lnTo>
                  <a:lnTo>
                    <a:pt x="3829" y="2001"/>
                  </a:lnTo>
                  <a:lnTo>
                    <a:pt x="4175" y="1606"/>
                  </a:lnTo>
                  <a:lnTo>
                    <a:pt x="4422" y="1211"/>
                  </a:lnTo>
                  <a:lnTo>
                    <a:pt x="4619" y="865"/>
                  </a:lnTo>
                  <a:lnTo>
                    <a:pt x="4668" y="717"/>
                  </a:lnTo>
                  <a:lnTo>
                    <a:pt x="4718" y="569"/>
                  </a:lnTo>
                  <a:lnTo>
                    <a:pt x="4743" y="445"/>
                  </a:lnTo>
                  <a:lnTo>
                    <a:pt x="4718" y="322"/>
                  </a:lnTo>
                  <a:lnTo>
                    <a:pt x="4693" y="223"/>
                  </a:lnTo>
                  <a:lnTo>
                    <a:pt x="4644" y="124"/>
                  </a:lnTo>
                  <a:lnTo>
                    <a:pt x="4570" y="75"/>
                  </a:lnTo>
                  <a:lnTo>
                    <a:pt x="4471" y="25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Google Shape;221;p8"/>
          <p:cNvGrpSpPr/>
          <p:nvPr/>
        </p:nvGrpSpPr>
        <p:grpSpPr>
          <a:xfrm>
            <a:off x="168375" y="838978"/>
            <a:ext cx="468648" cy="503830"/>
            <a:chOff x="6433350" y="2515750"/>
            <a:chExt cx="197600" cy="212425"/>
          </a:xfrm>
        </p:grpSpPr>
        <p:sp>
          <p:nvSpPr>
            <p:cNvPr id="222" name="Google Shape;222;p8"/>
            <p:cNvSpPr/>
            <p:nvPr/>
          </p:nvSpPr>
          <p:spPr>
            <a:xfrm>
              <a:off x="6433350" y="2515750"/>
              <a:ext cx="195125" cy="208700"/>
            </a:xfrm>
            <a:custGeom>
              <a:rect b="b" l="l" r="r" t="t"/>
              <a:pathLst>
                <a:path extrusionOk="0" h="8348" w="7805">
                  <a:moveTo>
                    <a:pt x="1" y="0"/>
                  </a:moveTo>
                  <a:lnTo>
                    <a:pt x="3261" y="8348"/>
                  </a:lnTo>
                  <a:lnTo>
                    <a:pt x="7805" y="44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6512375" y="2623175"/>
              <a:ext cx="118575" cy="105000"/>
            </a:xfrm>
            <a:custGeom>
              <a:rect b="b" l="l" r="r" t="t"/>
              <a:pathLst>
                <a:path extrusionOk="0" h="4200" w="4743">
                  <a:moveTo>
                    <a:pt x="4224" y="1"/>
                  </a:moveTo>
                  <a:lnTo>
                    <a:pt x="4076" y="25"/>
                  </a:lnTo>
                  <a:lnTo>
                    <a:pt x="3903" y="50"/>
                  </a:lnTo>
                  <a:lnTo>
                    <a:pt x="3532" y="198"/>
                  </a:lnTo>
                  <a:lnTo>
                    <a:pt x="3113" y="396"/>
                  </a:lnTo>
                  <a:lnTo>
                    <a:pt x="2668" y="667"/>
                  </a:lnTo>
                  <a:lnTo>
                    <a:pt x="2224" y="989"/>
                  </a:lnTo>
                  <a:lnTo>
                    <a:pt x="1730" y="1359"/>
                  </a:lnTo>
                  <a:lnTo>
                    <a:pt x="1285" y="1779"/>
                  </a:lnTo>
                  <a:lnTo>
                    <a:pt x="915" y="2199"/>
                  </a:lnTo>
                  <a:lnTo>
                    <a:pt x="569" y="2594"/>
                  </a:lnTo>
                  <a:lnTo>
                    <a:pt x="322" y="2964"/>
                  </a:lnTo>
                  <a:lnTo>
                    <a:pt x="124" y="3310"/>
                  </a:lnTo>
                  <a:lnTo>
                    <a:pt x="75" y="3483"/>
                  </a:lnTo>
                  <a:lnTo>
                    <a:pt x="26" y="3631"/>
                  </a:lnTo>
                  <a:lnTo>
                    <a:pt x="1" y="3755"/>
                  </a:lnTo>
                  <a:lnTo>
                    <a:pt x="1" y="3878"/>
                  </a:lnTo>
                  <a:lnTo>
                    <a:pt x="50" y="3977"/>
                  </a:lnTo>
                  <a:lnTo>
                    <a:pt x="100" y="4051"/>
                  </a:lnTo>
                  <a:lnTo>
                    <a:pt x="174" y="4125"/>
                  </a:lnTo>
                  <a:lnTo>
                    <a:pt x="272" y="4174"/>
                  </a:lnTo>
                  <a:lnTo>
                    <a:pt x="371" y="4199"/>
                  </a:lnTo>
                  <a:lnTo>
                    <a:pt x="519" y="4199"/>
                  </a:lnTo>
                  <a:lnTo>
                    <a:pt x="668" y="4174"/>
                  </a:lnTo>
                  <a:lnTo>
                    <a:pt x="841" y="4125"/>
                  </a:lnTo>
                  <a:lnTo>
                    <a:pt x="1211" y="4002"/>
                  </a:lnTo>
                  <a:lnTo>
                    <a:pt x="1606" y="3804"/>
                  </a:lnTo>
                  <a:lnTo>
                    <a:pt x="2051" y="3532"/>
                  </a:lnTo>
                  <a:lnTo>
                    <a:pt x="2520" y="3211"/>
                  </a:lnTo>
                  <a:lnTo>
                    <a:pt x="2989" y="2816"/>
                  </a:lnTo>
                  <a:lnTo>
                    <a:pt x="3434" y="2421"/>
                  </a:lnTo>
                  <a:lnTo>
                    <a:pt x="3829" y="2001"/>
                  </a:lnTo>
                  <a:lnTo>
                    <a:pt x="4175" y="1606"/>
                  </a:lnTo>
                  <a:lnTo>
                    <a:pt x="4422" y="1211"/>
                  </a:lnTo>
                  <a:lnTo>
                    <a:pt x="4619" y="865"/>
                  </a:lnTo>
                  <a:lnTo>
                    <a:pt x="4668" y="717"/>
                  </a:lnTo>
                  <a:lnTo>
                    <a:pt x="4718" y="569"/>
                  </a:lnTo>
                  <a:lnTo>
                    <a:pt x="4743" y="445"/>
                  </a:lnTo>
                  <a:lnTo>
                    <a:pt x="4718" y="322"/>
                  </a:lnTo>
                  <a:lnTo>
                    <a:pt x="4693" y="223"/>
                  </a:lnTo>
                  <a:lnTo>
                    <a:pt x="4644" y="124"/>
                  </a:lnTo>
                  <a:lnTo>
                    <a:pt x="4570" y="75"/>
                  </a:lnTo>
                  <a:lnTo>
                    <a:pt x="4471" y="25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8"/>
          <p:cNvSpPr/>
          <p:nvPr/>
        </p:nvSpPr>
        <p:spPr>
          <a:xfrm flipH="1">
            <a:off x="8228384" y="4365387"/>
            <a:ext cx="610949" cy="603498"/>
          </a:xfrm>
          <a:custGeom>
            <a:rect b="b" l="l" r="r" t="t"/>
            <a:pathLst>
              <a:path extrusionOk="0" h="15955" w="16152">
                <a:moveTo>
                  <a:pt x="4347" y="0"/>
                </a:moveTo>
                <a:lnTo>
                  <a:pt x="4224" y="50"/>
                </a:lnTo>
                <a:lnTo>
                  <a:pt x="4100" y="149"/>
                </a:lnTo>
                <a:lnTo>
                  <a:pt x="4026" y="272"/>
                </a:lnTo>
                <a:lnTo>
                  <a:pt x="4001" y="396"/>
                </a:lnTo>
                <a:lnTo>
                  <a:pt x="4001" y="494"/>
                </a:lnTo>
                <a:lnTo>
                  <a:pt x="4001" y="568"/>
                </a:lnTo>
                <a:lnTo>
                  <a:pt x="5755" y="5952"/>
                </a:lnTo>
                <a:lnTo>
                  <a:pt x="5779" y="6051"/>
                </a:lnTo>
                <a:lnTo>
                  <a:pt x="5779" y="6125"/>
                </a:lnTo>
                <a:lnTo>
                  <a:pt x="5779" y="6199"/>
                </a:lnTo>
                <a:lnTo>
                  <a:pt x="5730" y="6273"/>
                </a:lnTo>
                <a:lnTo>
                  <a:pt x="5705" y="6347"/>
                </a:lnTo>
                <a:lnTo>
                  <a:pt x="5656" y="6397"/>
                </a:lnTo>
                <a:lnTo>
                  <a:pt x="5582" y="6471"/>
                </a:lnTo>
                <a:lnTo>
                  <a:pt x="5508" y="6496"/>
                </a:lnTo>
                <a:lnTo>
                  <a:pt x="272" y="8644"/>
                </a:lnTo>
                <a:lnTo>
                  <a:pt x="198" y="8694"/>
                </a:lnTo>
                <a:lnTo>
                  <a:pt x="124" y="8743"/>
                </a:lnTo>
                <a:lnTo>
                  <a:pt x="50" y="8866"/>
                </a:lnTo>
                <a:lnTo>
                  <a:pt x="0" y="8990"/>
                </a:lnTo>
                <a:lnTo>
                  <a:pt x="0" y="9138"/>
                </a:lnTo>
                <a:lnTo>
                  <a:pt x="50" y="9286"/>
                </a:lnTo>
                <a:lnTo>
                  <a:pt x="149" y="9385"/>
                </a:lnTo>
                <a:lnTo>
                  <a:pt x="272" y="9459"/>
                </a:lnTo>
                <a:lnTo>
                  <a:pt x="346" y="9484"/>
                </a:lnTo>
                <a:lnTo>
                  <a:pt x="445" y="9509"/>
                </a:lnTo>
                <a:lnTo>
                  <a:pt x="6175" y="9509"/>
                </a:lnTo>
                <a:lnTo>
                  <a:pt x="6273" y="9533"/>
                </a:lnTo>
                <a:lnTo>
                  <a:pt x="6347" y="9583"/>
                </a:lnTo>
                <a:lnTo>
                  <a:pt x="6397" y="9632"/>
                </a:lnTo>
                <a:lnTo>
                  <a:pt x="6446" y="9681"/>
                </a:lnTo>
                <a:lnTo>
                  <a:pt x="6496" y="9756"/>
                </a:lnTo>
                <a:lnTo>
                  <a:pt x="6520" y="9830"/>
                </a:lnTo>
                <a:lnTo>
                  <a:pt x="6545" y="9904"/>
                </a:lnTo>
                <a:lnTo>
                  <a:pt x="6965" y="15559"/>
                </a:lnTo>
                <a:lnTo>
                  <a:pt x="6990" y="15633"/>
                </a:lnTo>
                <a:lnTo>
                  <a:pt x="7014" y="15707"/>
                </a:lnTo>
                <a:lnTo>
                  <a:pt x="7113" y="15831"/>
                </a:lnTo>
                <a:lnTo>
                  <a:pt x="7212" y="15930"/>
                </a:lnTo>
                <a:lnTo>
                  <a:pt x="7360" y="15954"/>
                </a:lnTo>
                <a:lnTo>
                  <a:pt x="7508" y="15954"/>
                </a:lnTo>
                <a:lnTo>
                  <a:pt x="7632" y="15905"/>
                </a:lnTo>
                <a:lnTo>
                  <a:pt x="7755" y="15806"/>
                </a:lnTo>
                <a:lnTo>
                  <a:pt x="7804" y="15732"/>
                </a:lnTo>
                <a:lnTo>
                  <a:pt x="7829" y="15658"/>
                </a:lnTo>
                <a:lnTo>
                  <a:pt x="9583" y="10274"/>
                </a:lnTo>
                <a:lnTo>
                  <a:pt x="9607" y="10200"/>
                </a:lnTo>
                <a:lnTo>
                  <a:pt x="9657" y="10126"/>
                </a:lnTo>
                <a:lnTo>
                  <a:pt x="9731" y="10077"/>
                </a:lnTo>
                <a:lnTo>
                  <a:pt x="9780" y="10027"/>
                </a:lnTo>
                <a:lnTo>
                  <a:pt x="9854" y="10003"/>
                </a:lnTo>
                <a:lnTo>
                  <a:pt x="9928" y="9978"/>
                </a:lnTo>
                <a:lnTo>
                  <a:pt x="10101" y="9978"/>
                </a:lnTo>
                <a:lnTo>
                  <a:pt x="15609" y="11311"/>
                </a:lnTo>
                <a:lnTo>
                  <a:pt x="15683" y="11336"/>
                </a:lnTo>
                <a:lnTo>
                  <a:pt x="15781" y="11336"/>
                </a:lnTo>
                <a:lnTo>
                  <a:pt x="15905" y="11287"/>
                </a:lnTo>
                <a:lnTo>
                  <a:pt x="16028" y="11188"/>
                </a:lnTo>
                <a:lnTo>
                  <a:pt x="16102" y="11064"/>
                </a:lnTo>
                <a:lnTo>
                  <a:pt x="16152" y="10941"/>
                </a:lnTo>
                <a:lnTo>
                  <a:pt x="16152" y="10793"/>
                </a:lnTo>
                <a:lnTo>
                  <a:pt x="16078" y="10645"/>
                </a:lnTo>
                <a:lnTo>
                  <a:pt x="16028" y="10595"/>
                </a:lnTo>
                <a:lnTo>
                  <a:pt x="15954" y="10521"/>
                </a:lnTo>
                <a:lnTo>
                  <a:pt x="11385" y="7212"/>
                </a:lnTo>
                <a:lnTo>
                  <a:pt x="11336" y="7138"/>
                </a:lnTo>
                <a:lnTo>
                  <a:pt x="11287" y="7088"/>
                </a:lnTo>
                <a:lnTo>
                  <a:pt x="11237" y="7014"/>
                </a:lnTo>
                <a:lnTo>
                  <a:pt x="11213" y="6940"/>
                </a:lnTo>
                <a:lnTo>
                  <a:pt x="11213" y="6841"/>
                </a:lnTo>
                <a:lnTo>
                  <a:pt x="11213" y="6767"/>
                </a:lnTo>
                <a:lnTo>
                  <a:pt x="11237" y="6693"/>
                </a:lnTo>
                <a:lnTo>
                  <a:pt x="11262" y="6619"/>
                </a:lnTo>
                <a:lnTo>
                  <a:pt x="14250" y="1803"/>
                </a:lnTo>
                <a:lnTo>
                  <a:pt x="14275" y="1729"/>
                </a:lnTo>
                <a:lnTo>
                  <a:pt x="14300" y="1630"/>
                </a:lnTo>
                <a:lnTo>
                  <a:pt x="14300" y="1482"/>
                </a:lnTo>
                <a:lnTo>
                  <a:pt x="14250" y="1359"/>
                </a:lnTo>
                <a:lnTo>
                  <a:pt x="14176" y="1235"/>
                </a:lnTo>
                <a:lnTo>
                  <a:pt x="14053" y="1161"/>
                </a:lnTo>
                <a:lnTo>
                  <a:pt x="13905" y="1136"/>
                </a:lnTo>
                <a:lnTo>
                  <a:pt x="13756" y="1136"/>
                </a:lnTo>
                <a:lnTo>
                  <a:pt x="13682" y="1161"/>
                </a:lnTo>
                <a:lnTo>
                  <a:pt x="13608" y="1211"/>
                </a:lnTo>
                <a:lnTo>
                  <a:pt x="9015" y="4545"/>
                </a:lnTo>
                <a:lnTo>
                  <a:pt x="8965" y="4569"/>
                </a:lnTo>
                <a:lnTo>
                  <a:pt x="8866" y="4594"/>
                </a:lnTo>
                <a:lnTo>
                  <a:pt x="8792" y="4619"/>
                </a:lnTo>
                <a:lnTo>
                  <a:pt x="8718" y="4619"/>
                </a:lnTo>
                <a:lnTo>
                  <a:pt x="8644" y="4594"/>
                </a:lnTo>
                <a:lnTo>
                  <a:pt x="8570" y="4569"/>
                </a:lnTo>
                <a:lnTo>
                  <a:pt x="8496" y="4520"/>
                </a:lnTo>
                <a:lnTo>
                  <a:pt x="8422" y="4471"/>
                </a:lnTo>
                <a:lnTo>
                  <a:pt x="4767" y="149"/>
                </a:lnTo>
                <a:lnTo>
                  <a:pt x="4693" y="99"/>
                </a:lnTo>
                <a:lnTo>
                  <a:pt x="4643" y="50"/>
                </a:lnTo>
                <a:lnTo>
                  <a:pt x="4495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546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8"/>
          <p:cNvSpPr/>
          <p:nvPr/>
        </p:nvSpPr>
        <p:spPr>
          <a:xfrm>
            <a:off x="8723984" y="3903737"/>
            <a:ext cx="610949" cy="603498"/>
          </a:xfrm>
          <a:custGeom>
            <a:rect b="b" l="l" r="r" t="t"/>
            <a:pathLst>
              <a:path extrusionOk="0" h="15955" w="16152">
                <a:moveTo>
                  <a:pt x="4347" y="0"/>
                </a:moveTo>
                <a:lnTo>
                  <a:pt x="4224" y="50"/>
                </a:lnTo>
                <a:lnTo>
                  <a:pt x="4100" y="149"/>
                </a:lnTo>
                <a:lnTo>
                  <a:pt x="4026" y="272"/>
                </a:lnTo>
                <a:lnTo>
                  <a:pt x="4001" y="396"/>
                </a:lnTo>
                <a:lnTo>
                  <a:pt x="4001" y="494"/>
                </a:lnTo>
                <a:lnTo>
                  <a:pt x="4001" y="568"/>
                </a:lnTo>
                <a:lnTo>
                  <a:pt x="5755" y="5952"/>
                </a:lnTo>
                <a:lnTo>
                  <a:pt x="5779" y="6051"/>
                </a:lnTo>
                <a:lnTo>
                  <a:pt x="5779" y="6125"/>
                </a:lnTo>
                <a:lnTo>
                  <a:pt x="5779" y="6199"/>
                </a:lnTo>
                <a:lnTo>
                  <a:pt x="5730" y="6273"/>
                </a:lnTo>
                <a:lnTo>
                  <a:pt x="5705" y="6347"/>
                </a:lnTo>
                <a:lnTo>
                  <a:pt x="5656" y="6397"/>
                </a:lnTo>
                <a:lnTo>
                  <a:pt x="5582" y="6471"/>
                </a:lnTo>
                <a:lnTo>
                  <a:pt x="5508" y="6496"/>
                </a:lnTo>
                <a:lnTo>
                  <a:pt x="272" y="8644"/>
                </a:lnTo>
                <a:lnTo>
                  <a:pt x="198" y="8694"/>
                </a:lnTo>
                <a:lnTo>
                  <a:pt x="124" y="8743"/>
                </a:lnTo>
                <a:lnTo>
                  <a:pt x="50" y="8866"/>
                </a:lnTo>
                <a:lnTo>
                  <a:pt x="0" y="8990"/>
                </a:lnTo>
                <a:lnTo>
                  <a:pt x="0" y="9138"/>
                </a:lnTo>
                <a:lnTo>
                  <a:pt x="50" y="9286"/>
                </a:lnTo>
                <a:lnTo>
                  <a:pt x="149" y="9385"/>
                </a:lnTo>
                <a:lnTo>
                  <a:pt x="272" y="9459"/>
                </a:lnTo>
                <a:lnTo>
                  <a:pt x="346" y="9484"/>
                </a:lnTo>
                <a:lnTo>
                  <a:pt x="445" y="9509"/>
                </a:lnTo>
                <a:lnTo>
                  <a:pt x="6175" y="9509"/>
                </a:lnTo>
                <a:lnTo>
                  <a:pt x="6273" y="9533"/>
                </a:lnTo>
                <a:lnTo>
                  <a:pt x="6347" y="9583"/>
                </a:lnTo>
                <a:lnTo>
                  <a:pt x="6397" y="9632"/>
                </a:lnTo>
                <a:lnTo>
                  <a:pt x="6446" y="9681"/>
                </a:lnTo>
                <a:lnTo>
                  <a:pt x="6496" y="9756"/>
                </a:lnTo>
                <a:lnTo>
                  <a:pt x="6520" y="9830"/>
                </a:lnTo>
                <a:lnTo>
                  <a:pt x="6545" y="9904"/>
                </a:lnTo>
                <a:lnTo>
                  <a:pt x="6965" y="15559"/>
                </a:lnTo>
                <a:lnTo>
                  <a:pt x="6990" y="15633"/>
                </a:lnTo>
                <a:lnTo>
                  <a:pt x="7014" y="15707"/>
                </a:lnTo>
                <a:lnTo>
                  <a:pt x="7113" y="15831"/>
                </a:lnTo>
                <a:lnTo>
                  <a:pt x="7212" y="15930"/>
                </a:lnTo>
                <a:lnTo>
                  <a:pt x="7360" y="15954"/>
                </a:lnTo>
                <a:lnTo>
                  <a:pt x="7508" y="15954"/>
                </a:lnTo>
                <a:lnTo>
                  <a:pt x="7632" y="15905"/>
                </a:lnTo>
                <a:lnTo>
                  <a:pt x="7755" y="15806"/>
                </a:lnTo>
                <a:lnTo>
                  <a:pt x="7804" y="15732"/>
                </a:lnTo>
                <a:lnTo>
                  <a:pt x="7829" y="15658"/>
                </a:lnTo>
                <a:lnTo>
                  <a:pt x="9583" y="10274"/>
                </a:lnTo>
                <a:lnTo>
                  <a:pt x="9607" y="10200"/>
                </a:lnTo>
                <a:lnTo>
                  <a:pt x="9657" y="10126"/>
                </a:lnTo>
                <a:lnTo>
                  <a:pt x="9731" y="10077"/>
                </a:lnTo>
                <a:lnTo>
                  <a:pt x="9780" y="10027"/>
                </a:lnTo>
                <a:lnTo>
                  <a:pt x="9854" y="10003"/>
                </a:lnTo>
                <a:lnTo>
                  <a:pt x="9928" y="9978"/>
                </a:lnTo>
                <a:lnTo>
                  <a:pt x="10101" y="9978"/>
                </a:lnTo>
                <a:lnTo>
                  <a:pt x="15609" y="11311"/>
                </a:lnTo>
                <a:lnTo>
                  <a:pt x="15683" y="11336"/>
                </a:lnTo>
                <a:lnTo>
                  <a:pt x="15781" y="11336"/>
                </a:lnTo>
                <a:lnTo>
                  <a:pt x="15905" y="11287"/>
                </a:lnTo>
                <a:lnTo>
                  <a:pt x="16028" y="11188"/>
                </a:lnTo>
                <a:lnTo>
                  <a:pt x="16102" y="11064"/>
                </a:lnTo>
                <a:lnTo>
                  <a:pt x="16152" y="10941"/>
                </a:lnTo>
                <a:lnTo>
                  <a:pt x="16152" y="10793"/>
                </a:lnTo>
                <a:lnTo>
                  <a:pt x="16078" y="10645"/>
                </a:lnTo>
                <a:lnTo>
                  <a:pt x="16028" y="10595"/>
                </a:lnTo>
                <a:lnTo>
                  <a:pt x="15954" y="10521"/>
                </a:lnTo>
                <a:lnTo>
                  <a:pt x="11385" y="7212"/>
                </a:lnTo>
                <a:lnTo>
                  <a:pt x="11336" y="7138"/>
                </a:lnTo>
                <a:lnTo>
                  <a:pt x="11287" y="7088"/>
                </a:lnTo>
                <a:lnTo>
                  <a:pt x="11237" y="7014"/>
                </a:lnTo>
                <a:lnTo>
                  <a:pt x="11213" y="6940"/>
                </a:lnTo>
                <a:lnTo>
                  <a:pt x="11213" y="6841"/>
                </a:lnTo>
                <a:lnTo>
                  <a:pt x="11213" y="6767"/>
                </a:lnTo>
                <a:lnTo>
                  <a:pt x="11237" y="6693"/>
                </a:lnTo>
                <a:lnTo>
                  <a:pt x="11262" y="6619"/>
                </a:lnTo>
                <a:lnTo>
                  <a:pt x="14250" y="1803"/>
                </a:lnTo>
                <a:lnTo>
                  <a:pt x="14275" y="1729"/>
                </a:lnTo>
                <a:lnTo>
                  <a:pt x="14300" y="1630"/>
                </a:lnTo>
                <a:lnTo>
                  <a:pt x="14300" y="1482"/>
                </a:lnTo>
                <a:lnTo>
                  <a:pt x="14250" y="1359"/>
                </a:lnTo>
                <a:lnTo>
                  <a:pt x="14176" y="1235"/>
                </a:lnTo>
                <a:lnTo>
                  <a:pt x="14053" y="1161"/>
                </a:lnTo>
                <a:lnTo>
                  <a:pt x="13905" y="1136"/>
                </a:lnTo>
                <a:lnTo>
                  <a:pt x="13756" y="1136"/>
                </a:lnTo>
                <a:lnTo>
                  <a:pt x="13682" y="1161"/>
                </a:lnTo>
                <a:lnTo>
                  <a:pt x="13608" y="1211"/>
                </a:lnTo>
                <a:lnTo>
                  <a:pt x="9015" y="4545"/>
                </a:lnTo>
                <a:lnTo>
                  <a:pt x="8965" y="4569"/>
                </a:lnTo>
                <a:lnTo>
                  <a:pt x="8866" y="4594"/>
                </a:lnTo>
                <a:lnTo>
                  <a:pt x="8792" y="4619"/>
                </a:lnTo>
                <a:lnTo>
                  <a:pt x="8718" y="4619"/>
                </a:lnTo>
                <a:lnTo>
                  <a:pt x="8644" y="4594"/>
                </a:lnTo>
                <a:lnTo>
                  <a:pt x="8570" y="4569"/>
                </a:lnTo>
                <a:lnTo>
                  <a:pt x="8496" y="4520"/>
                </a:lnTo>
                <a:lnTo>
                  <a:pt x="8422" y="4471"/>
                </a:lnTo>
                <a:lnTo>
                  <a:pt x="4767" y="149"/>
                </a:lnTo>
                <a:lnTo>
                  <a:pt x="4693" y="99"/>
                </a:lnTo>
                <a:lnTo>
                  <a:pt x="4643" y="50"/>
                </a:lnTo>
                <a:lnTo>
                  <a:pt x="4495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546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8"/>
          <p:cNvGrpSpPr/>
          <p:nvPr/>
        </p:nvGrpSpPr>
        <p:grpSpPr>
          <a:xfrm rot="-2325870">
            <a:off x="8730840" y="1598318"/>
            <a:ext cx="340073" cy="353123"/>
            <a:chOff x="-489340" y="-2627756"/>
            <a:chExt cx="340085" cy="353135"/>
          </a:xfrm>
        </p:grpSpPr>
        <p:sp>
          <p:nvSpPr>
            <p:cNvPr id="227" name="Google Shape;227;p8"/>
            <p:cNvSpPr/>
            <p:nvPr/>
          </p:nvSpPr>
          <p:spPr>
            <a:xfrm>
              <a:off x="-489340" y="-2601581"/>
              <a:ext cx="326997" cy="326959"/>
            </a:xfrm>
            <a:custGeom>
              <a:rect b="b" l="l" r="r" t="t"/>
              <a:pathLst>
                <a:path extrusionOk="0" h="8644" w="8645">
                  <a:moveTo>
                    <a:pt x="4471" y="2396"/>
                  </a:moveTo>
                  <a:lnTo>
                    <a:pt x="4644" y="2420"/>
                  </a:lnTo>
                  <a:lnTo>
                    <a:pt x="4841" y="2470"/>
                  </a:lnTo>
                  <a:lnTo>
                    <a:pt x="5014" y="2519"/>
                  </a:lnTo>
                  <a:lnTo>
                    <a:pt x="5212" y="2618"/>
                  </a:lnTo>
                  <a:lnTo>
                    <a:pt x="5385" y="2717"/>
                  </a:lnTo>
                  <a:lnTo>
                    <a:pt x="5533" y="2816"/>
                  </a:lnTo>
                  <a:lnTo>
                    <a:pt x="5681" y="2939"/>
                  </a:lnTo>
                  <a:lnTo>
                    <a:pt x="5805" y="3087"/>
                  </a:lnTo>
                  <a:lnTo>
                    <a:pt x="5903" y="3235"/>
                  </a:lnTo>
                  <a:lnTo>
                    <a:pt x="6002" y="3384"/>
                  </a:lnTo>
                  <a:lnTo>
                    <a:pt x="6101" y="3556"/>
                  </a:lnTo>
                  <a:lnTo>
                    <a:pt x="6150" y="3729"/>
                  </a:lnTo>
                  <a:lnTo>
                    <a:pt x="6200" y="3902"/>
                  </a:lnTo>
                  <a:lnTo>
                    <a:pt x="6249" y="4100"/>
                  </a:lnTo>
                  <a:lnTo>
                    <a:pt x="6249" y="4273"/>
                  </a:lnTo>
                  <a:lnTo>
                    <a:pt x="6249" y="4470"/>
                  </a:lnTo>
                  <a:lnTo>
                    <a:pt x="6224" y="4643"/>
                  </a:lnTo>
                  <a:lnTo>
                    <a:pt x="6175" y="4841"/>
                  </a:lnTo>
                  <a:lnTo>
                    <a:pt x="6126" y="5014"/>
                  </a:lnTo>
                  <a:lnTo>
                    <a:pt x="6052" y="5186"/>
                  </a:lnTo>
                  <a:lnTo>
                    <a:pt x="5953" y="5359"/>
                  </a:lnTo>
                  <a:lnTo>
                    <a:pt x="5829" y="5532"/>
                  </a:lnTo>
                  <a:lnTo>
                    <a:pt x="5706" y="5680"/>
                  </a:lnTo>
                  <a:lnTo>
                    <a:pt x="5558" y="5804"/>
                  </a:lnTo>
                  <a:lnTo>
                    <a:pt x="5409" y="5903"/>
                  </a:lnTo>
                  <a:lnTo>
                    <a:pt x="5261" y="6001"/>
                  </a:lnTo>
                  <a:lnTo>
                    <a:pt x="5088" y="6100"/>
                  </a:lnTo>
                  <a:lnTo>
                    <a:pt x="4915" y="6150"/>
                  </a:lnTo>
                  <a:lnTo>
                    <a:pt x="4743" y="6199"/>
                  </a:lnTo>
                  <a:lnTo>
                    <a:pt x="4570" y="6224"/>
                  </a:lnTo>
                  <a:lnTo>
                    <a:pt x="4372" y="6248"/>
                  </a:lnTo>
                  <a:lnTo>
                    <a:pt x="4199" y="6248"/>
                  </a:lnTo>
                  <a:lnTo>
                    <a:pt x="4002" y="6224"/>
                  </a:lnTo>
                  <a:lnTo>
                    <a:pt x="3829" y="6174"/>
                  </a:lnTo>
                  <a:lnTo>
                    <a:pt x="3631" y="6125"/>
                  </a:lnTo>
                  <a:lnTo>
                    <a:pt x="3458" y="6051"/>
                  </a:lnTo>
                  <a:lnTo>
                    <a:pt x="3286" y="5952"/>
                  </a:lnTo>
                  <a:lnTo>
                    <a:pt x="3113" y="5828"/>
                  </a:lnTo>
                  <a:lnTo>
                    <a:pt x="2989" y="5705"/>
                  </a:lnTo>
                  <a:lnTo>
                    <a:pt x="2866" y="5557"/>
                  </a:lnTo>
                  <a:lnTo>
                    <a:pt x="2742" y="5409"/>
                  </a:lnTo>
                  <a:lnTo>
                    <a:pt x="2643" y="5260"/>
                  </a:lnTo>
                  <a:lnTo>
                    <a:pt x="2569" y="5088"/>
                  </a:lnTo>
                  <a:lnTo>
                    <a:pt x="2495" y="4915"/>
                  </a:lnTo>
                  <a:lnTo>
                    <a:pt x="2446" y="4742"/>
                  </a:lnTo>
                  <a:lnTo>
                    <a:pt x="2421" y="4569"/>
                  </a:lnTo>
                  <a:lnTo>
                    <a:pt x="2396" y="4371"/>
                  </a:lnTo>
                  <a:lnTo>
                    <a:pt x="2396" y="4174"/>
                  </a:lnTo>
                  <a:lnTo>
                    <a:pt x="2421" y="4001"/>
                  </a:lnTo>
                  <a:lnTo>
                    <a:pt x="2471" y="3803"/>
                  </a:lnTo>
                  <a:lnTo>
                    <a:pt x="2520" y="3631"/>
                  </a:lnTo>
                  <a:lnTo>
                    <a:pt x="2619" y="3458"/>
                  </a:lnTo>
                  <a:lnTo>
                    <a:pt x="2717" y="3285"/>
                  </a:lnTo>
                  <a:lnTo>
                    <a:pt x="2816" y="3112"/>
                  </a:lnTo>
                  <a:lnTo>
                    <a:pt x="2940" y="2988"/>
                  </a:lnTo>
                  <a:lnTo>
                    <a:pt x="3088" y="2840"/>
                  </a:lnTo>
                  <a:lnTo>
                    <a:pt x="3236" y="2741"/>
                  </a:lnTo>
                  <a:lnTo>
                    <a:pt x="3384" y="2643"/>
                  </a:lnTo>
                  <a:lnTo>
                    <a:pt x="3557" y="2569"/>
                  </a:lnTo>
                  <a:lnTo>
                    <a:pt x="3730" y="2494"/>
                  </a:lnTo>
                  <a:lnTo>
                    <a:pt x="3903" y="2445"/>
                  </a:lnTo>
                  <a:lnTo>
                    <a:pt x="4100" y="2420"/>
                  </a:lnTo>
                  <a:lnTo>
                    <a:pt x="4273" y="2396"/>
                  </a:lnTo>
                  <a:close/>
                  <a:moveTo>
                    <a:pt x="4224" y="0"/>
                  </a:moveTo>
                  <a:lnTo>
                    <a:pt x="3804" y="50"/>
                  </a:lnTo>
                  <a:lnTo>
                    <a:pt x="3384" y="99"/>
                  </a:lnTo>
                  <a:lnTo>
                    <a:pt x="2989" y="222"/>
                  </a:lnTo>
                  <a:lnTo>
                    <a:pt x="2594" y="371"/>
                  </a:lnTo>
                  <a:lnTo>
                    <a:pt x="2224" y="543"/>
                  </a:lnTo>
                  <a:lnTo>
                    <a:pt x="1878" y="766"/>
                  </a:lnTo>
                  <a:lnTo>
                    <a:pt x="1557" y="1013"/>
                  </a:lnTo>
                  <a:lnTo>
                    <a:pt x="1236" y="1309"/>
                  </a:lnTo>
                  <a:lnTo>
                    <a:pt x="964" y="1630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97" y="2766"/>
                  </a:lnTo>
                  <a:lnTo>
                    <a:pt x="174" y="3186"/>
                  </a:lnTo>
                  <a:lnTo>
                    <a:pt x="75" y="3606"/>
                  </a:lnTo>
                  <a:lnTo>
                    <a:pt x="26" y="4026"/>
                  </a:lnTo>
                  <a:lnTo>
                    <a:pt x="1" y="4445"/>
                  </a:lnTo>
                  <a:lnTo>
                    <a:pt x="50" y="4841"/>
                  </a:lnTo>
                  <a:lnTo>
                    <a:pt x="100" y="5260"/>
                  </a:lnTo>
                  <a:lnTo>
                    <a:pt x="223" y="5656"/>
                  </a:lnTo>
                  <a:lnTo>
                    <a:pt x="371" y="6051"/>
                  </a:lnTo>
                  <a:lnTo>
                    <a:pt x="544" y="6421"/>
                  </a:lnTo>
                  <a:lnTo>
                    <a:pt x="766" y="6767"/>
                  </a:lnTo>
                  <a:lnTo>
                    <a:pt x="1013" y="7113"/>
                  </a:lnTo>
                  <a:lnTo>
                    <a:pt x="1310" y="7409"/>
                  </a:lnTo>
                  <a:lnTo>
                    <a:pt x="1631" y="7705"/>
                  </a:lnTo>
                  <a:lnTo>
                    <a:pt x="1977" y="7952"/>
                  </a:lnTo>
                  <a:lnTo>
                    <a:pt x="2372" y="8175"/>
                  </a:lnTo>
                  <a:lnTo>
                    <a:pt x="2767" y="8348"/>
                  </a:lnTo>
                  <a:lnTo>
                    <a:pt x="3187" y="8496"/>
                  </a:lnTo>
                  <a:lnTo>
                    <a:pt x="3607" y="8570"/>
                  </a:lnTo>
                  <a:lnTo>
                    <a:pt x="4026" y="8619"/>
                  </a:lnTo>
                  <a:lnTo>
                    <a:pt x="4446" y="8644"/>
                  </a:lnTo>
                  <a:lnTo>
                    <a:pt x="4841" y="8619"/>
                  </a:lnTo>
                  <a:lnTo>
                    <a:pt x="5261" y="8545"/>
                  </a:lnTo>
                  <a:lnTo>
                    <a:pt x="5656" y="8422"/>
                  </a:lnTo>
                  <a:lnTo>
                    <a:pt x="6052" y="8273"/>
                  </a:lnTo>
                  <a:lnTo>
                    <a:pt x="6422" y="8101"/>
                  </a:lnTo>
                  <a:lnTo>
                    <a:pt x="6768" y="7878"/>
                  </a:lnTo>
                  <a:lnTo>
                    <a:pt x="7113" y="7631"/>
                  </a:lnTo>
                  <a:lnTo>
                    <a:pt x="7410" y="7335"/>
                  </a:lnTo>
                  <a:lnTo>
                    <a:pt x="7706" y="7014"/>
                  </a:lnTo>
                  <a:lnTo>
                    <a:pt x="7953" y="6668"/>
                  </a:lnTo>
                  <a:lnTo>
                    <a:pt x="8175" y="6273"/>
                  </a:lnTo>
                  <a:lnTo>
                    <a:pt x="8348" y="5878"/>
                  </a:lnTo>
                  <a:lnTo>
                    <a:pt x="8496" y="5458"/>
                  </a:lnTo>
                  <a:lnTo>
                    <a:pt x="8571" y="5038"/>
                  </a:lnTo>
                  <a:lnTo>
                    <a:pt x="8645" y="4618"/>
                  </a:lnTo>
                  <a:lnTo>
                    <a:pt x="8645" y="4223"/>
                  </a:lnTo>
                  <a:lnTo>
                    <a:pt x="8620" y="3803"/>
                  </a:lnTo>
                  <a:lnTo>
                    <a:pt x="8546" y="3384"/>
                  </a:lnTo>
                  <a:lnTo>
                    <a:pt x="8422" y="2988"/>
                  </a:lnTo>
                  <a:lnTo>
                    <a:pt x="8274" y="2593"/>
                  </a:lnTo>
                  <a:lnTo>
                    <a:pt x="8101" y="2223"/>
                  </a:lnTo>
                  <a:lnTo>
                    <a:pt x="7879" y="1877"/>
                  </a:lnTo>
                  <a:lnTo>
                    <a:pt x="7632" y="1531"/>
                  </a:lnTo>
                  <a:lnTo>
                    <a:pt x="7336" y="1235"/>
                  </a:lnTo>
                  <a:lnTo>
                    <a:pt x="7015" y="939"/>
                  </a:lnTo>
                  <a:lnTo>
                    <a:pt x="6669" y="692"/>
                  </a:lnTo>
                  <a:lnTo>
                    <a:pt x="6298" y="469"/>
                  </a:lnTo>
                  <a:lnTo>
                    <a:pt x="5879" y="296"/>
                  </a:lnTo>
                  <a:lnTo>
                    <a:pt x="5483" y="148"/>
                  </a:lnTo>
                  <a:lnTo>
                    <a:pt x="5064" y="74"/>
                  </a:lnTo>
                  <a:lnTo>
                    <a:pt x="4644" y="25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-475307" y="-2627756"/>
              <a:ext cx="326052" cy="326997"/>
            </a:xfrm>
            <a:custGeom>
              <a:rect b="b" l="l" r="r" t="t"/>
              <a:pathLst>
                <a:path extrusionOk="0" h="8645" w="8620">
                  <a:moveTo>
                    <a:pt x="4446" y="2396"/>
                  </a:moveTo>
                  <a:lnTo>
                    <a:pt x="4643" y="2421"/>
                  </a:lnTo>
                  <a:lnTo>
                    <a:pt x="4816" y="2470"/>
                  </a:lnTo>
                  <a:lnTo>
                    <a:pt x="5014" y="2520"/>
                  </a:lnTo>
                  <a:lnTo>
                    <a:pt x="5187" y="2618"/>
                  </a:lnTo>
                  <a:lnTo>
                    <a:pt x="5359" y="2717"/>
                  </a:lnTo>
                  <a:lnTo>
                    <a:pt x="5508" y="2816"/>
                  </a:lnTo>
                  <a:lnTo>
                    <a:pt x="5656" y="2940"/>
                  </a:lnTo>
                  <a:lnTo>
                    <a:pt x="5779" y="3088"/>
                  </a:lnTo>
                  <a:lnTo>
                    <a:pt x="5903" y="3236"/>
                  </a:lnTo>
                  <a:lnTo>
                    <a:pt x="6002" y="3384"/>
                  </a:lnTo>
                  <a:lnTo>
                    <a:pt x="6076" y="3557"/>
                  </a:lnTo>
                  <a:lnTo>
                    <a:pt x="6150" y="3730"/>
                  </a:lnTo>
                  <a:lnTo>
                    <a:pt x="6199" y="3903"/>
                  </a:lnTo>
                  <a:lnTo>
                    <a:pt x="6224" y="4100"/>
                  </a:lnTo>
                  <a:lnTo>
                    <a:pt x="6224" y="4273"/>
                  </a:lnTo>
                  <a:lnTo>
                    <a:pt x="6224" y="4471"/>
                  </a:lnTo>
                  <a:lnTo>
                    <a:pt x="6199" y="4644"/>
                  </a:lnTo>
                  <a:lnTo>
                    <a:pt x="6174" y="4841"/>
                  </a:lnTo>
                  <a:lnTo>
                    <a:pt x="6100" y="5014"/>
                  </a:lnTo>
                  <a:lnTo>
                    <a:pt x="6026" y="5187"/>
                  </a:lnTo>
                  <a:lnTo>
                    <a:pt x="5927" y="5360"/>
                  </a:lnTo>
                  <a:lnTo>
                    <a:pt x="5804" y="5533"/>
                  </a:lnTo>
                  <a:lnTo>
                    <a:pt x="5681" y="5681"/>
                  </a:lnTo>
                  <a:lnTo>
                    <a:pt x="5557" y="5804"/>
                  </a:lnTo>
                  <a:lnTo>
                    <a:pt x="5409" y="5903"/>
                  </a:lnTo>
                  <a:lnTo>
                    <a:pt x="5236" y="6002"/>
                  </a:lnTo>
                  <a:lnTo>
                    <a:pt x="5088" y="6101"/>
                  </a:lnTo>
                  <a:lnTo>
                    <a:pt x="4915" y="6150"/>
                  </a:lnTo>
                  <a:lnTo>
                    <a:pt x="4717" y="6199"/>
                  </a:lnTo>
                  <a:lnTo>
                    <a:pt x="4544" y="6249"/>
                  </a:lnTo>
                  <a:lnTo>
                    <a:pt x="4174" y="6249"/>
                  </a:lnTo>
                  <a:lnTo>
                    <a:pt x="3976" y="6224"/>
                  </a:lnTo>
                  <a:lnTo>
                    <a:pt x="3804" y="6175"/>
                  </a:lnTo>
                  <a:lnTo>
                    <a:pt x="3606" y="6125"/>
                  </a:lnTo>
                  <a:lnTo>
                    <a:pt x="3433" y="6051"/>
                  </a:lnTo>
                  <a:lnTo>
                    <a:pt x="3260" y="5952"/>
                  </a:lnTo>
                  <a:lnTo>
                    <a:pt x="3112" y="5829"/>
                  </a:lnTo>
                  <a:lnTo>
                    <a:pt x="2964" y="5706"/>
                  </a:lnTo>
                  <a:lnTo>
                    <a:pt x="2840" y="5557"/>
                  </a:lnTo>
                  <a:lnTo>
                    <a:pt x="2717" y="5409"/>
                  </a:lnTo>
                  <a:lnTo>
                    <a:pt x="2618" y="5261"/>
                  </a:lnTo>
                  <a:lnTo>
                    <a:pt x="2544" y="5088"/>
                  </a:lnTo>
                  <a:lnTo>
                    <a:pt x="2470" y="4915"/>
                  </a:lnTo>
                  <a:lnTo>
                    <a:pt x="2421" y="4742"/>
                  </a:lnTo>
                  <a:lnTo>
                    <a:pt x="2396" y="4569"/>
                  </a:lnTo>
                  <a:lnTo>
                    <a:pt x="2371" y="4372"/>
                  </a:lnTo>
                  <a:lnTo>
                    <a:pt x="2396" y="4199"/>
                  </a:lnTo>
                  <a:lnTo>
                    <a:pt x="2421" y="4001"/>
                  </a:lnTo>
                  <a:lnTo>
                    <a:pt x="2445" y="3804"/>
                  </a:lnTo>
                  <a:lnTo>
                    <a:pt x="2519" y="3631"/>
                  </a:lnTo>
                  <a:lnTo>
                    <a:pt x="2593" y="3458"/>
                  </a:lnTo>
                  <a:lnTo>
                    <a:pt x="2692" y="3285"/>
                  </a:lnTo>
                  <a:lnTo>
                    <a:pt x="2791" y="3112"/>
                  </a:lnTo>
                  <a:lnTo>
                    <a:pt x="2939" y="2989"/>
                  </a:lnTo>
                  <a:lnTo>
                    <a:pt x="3063" y="2841"/>
                  </a:lnTo>
                  <a:lnTo>
                    <a:pt x="3211" y="2742"/>
                  </a:lnTo>
                  <a:lnTo>
                    <a:pt x="3384" y="2643"/>
                  </a:lnTo>
                  <a:lnTo>
                    <a:pt x="3532" y="2569"/>
                  </a:lnTo>
                  <a:lnTo>
                    <a:pt x="3705" y="2495"/>
                  </a:lnTo>
                  <a:lnTo>
                    <a:pt x="3902" y="2446"/>
                  </a:lnTo>
                  <a:lnTo>
                    <a:pt x="4075" y="2421"/>
                  </a:lnTo>
                  <a:lnTo>
                    <a:pt x="4248" y="2396"/>
                  </a:lnTo>
                  <a:close/>
                  <a:moveTo>
                    <a:pt x="4199" y="1"/>
                  </a:moveTo>
                  <a:lnTo>
                    <a:pt x="3779" y="50"/>
                  </a:lnTo>
                  <a:lnTo>
                    <a:pt x="3384" y="99"/>
                  </a:lnTo>
                  <a:lnTo>
                    <a:pt x="2964" y="223"/>
                  </a:lnTo>
                  <a:lnTo>
                    <a:pt x="2593" y="371"/>
                  </a:lnTo>
                  <a:lnTo>
                    <a:pt x="2223" y="544"/>
                  </a:lnTo>
                  <a:lnTo>
                    <a:pt x="1853" y="766"/>
                  </a:lnTo>
                  <a:lnTo>
                    <a:pt x="1532" y="1013"/>
                  </a:lnTo>
                  <a:lnTo>
                    <a:pt x="1210" y="1310"/>
                  </a:lnTo>
                  <a:lnTo>
                    <a:pt x="939" y="1631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72" y="2767"/>
                  </a:lnTo>
                  <a:lnTo>
                    <a:pt x="149" y="3186"/>
                  </a:lnTo>
                  <a:lnTo>
                    <a:pt x="50" y="3606"/>
                  </a:lnTo>
                  <a:lnTo>
                    <a:pt x="0" y="4026"/>
                  </a:lnTo>
                  <a:lnTo>
                    <a:pt x="0" y="4446"/>
                  </a:lnTo>
                  <a:lnTo>
                    <a:pt x="25" y="4841"/>
                  </a:lnTo>
                  <a:lnTo>
                    <a:pt x="99" y="5261"/>
                  </a:lnTo>
                  <a:lnTo>
                    <a:pt x="198" y="5656"/>
                  </a:lnTo>
                  <a:lnTo>
                    <a:pt x="346" y="6051"/>
                  </a:lnTo>
                  <a:lnTo>
                    <a:pt x="544" y="6422"/>
                  </a:lnTo>
                  <a:lnTo>
                    <a:pt x="741" y="6767"/>
                  </a:lnTo>
                  <a:lnTo>
                    <a:pt x="1013" y="7113"/>
                  </a:lnTo>
                  <a:lnTo>
                    <a:pt x="1285" y="7410"/>
                  </a:lnTo>
                  <a:lnTo>
                    <a:pt x="1606" y="7706"/>
                  </a:lnTo>
                  <a:lnTo>
                    <a:pt x="1976" y="7953"/>
                  </a:lnTo>
                  <a:lnTo>
                    <a:pt x="2346" y="8175"/>
                  </a:lnTo>
                  <a:lnTo>
                    <a:pt x="2742" y="8348"/>
                  </a:lnTo>
                  <a:lnTo>
                    <a:pt x="3161" y="8496"/>
                  </a:lnTo>
                  <a:lnTo>
                    <a:pt x="3581" y="8570"/>
                  </a:lnTo>
                  <a:lnTo>
                    <a:pt x="4001" y="8620"/>
                  </a:lnTo>
                  <a:lnTo>
                    <a:pt x="4421" y="8644"/>
                  </a:lnTo>
                  <a:lnTo>
                    <a:pt x="4841" y="8620"/>
                  </a:lnTo>
                  <a:lnTo>
                    <a:pt x="5236" y="8546"/>
                  </a:lnTo>
                  <a:lnTo>
                    <a:pt x="5631" y="8422"/>
                  </a:lnTo>
                  <a:lnTo>
                    <a:pt x="6026" y="8274"/>
                  </a:lnTo>
                  <a:lnTo>
                    <a:pt x="6397" y="8101"/>
                  </a:lnTo>
                  <a:lnTo>
                    <a:pt x="6767" y="7879"/>
                  </a:lnTo>
                  <a:lnTo>
                    <a:pt x="7088" y="7632"/>
                  </a:lnTo>
                  <a:lnTo>
                    <a:pt x="7409" y="7335"/>
                  </a:lnTo>
                  <a:lnTo>
                    <a:pt x="7681" y="7014"/>
                  </a:lnTo>
                  <a:lnTo>
                    <a:pt x="7928" y="6669"/>
                  </a:lnTo>
                  <a:lnTo>
                    <a:pt x="8150" y="6274"/>
                  </a:lnTo>
                  <a:lnTo>
                    <a:pt x="8323" y="5878"/>
                  </a:lnTo>
                  <a:lnTo>
                    <a:pt x="8471" y="5459"/>
                  </a:lnTo>
                  <a:lnTo>
                    <a:pt x="8570" y="5039"/>
                  </a:lnTo>
                  <a:lnTo>
                    <a:pt x="8619" y="4644"/>
                  </a:lnTo>
                  <a:lnTo>
                    <a:pt x="8619" y="4224"/>
                  </a:lnTo>
                  <a:lnTo>
                    <a:pt x="8595" y="3804"/>
                  </a:lnTo>
                  <a:lnTo>
                    <a:pt x="8521" y="3384"/>
                  </a:lnTo>
                  <a:lnTo>
                    <a:pt x="8422" y="2989"/>
                  </a:lnTo>
                  <a:lnTo>
                    <a:pt x="8274" y="2594"/>
                  </a:lnTo>
                  <a:lnTo>
                    <a:pt x="8076" y="2223"/>
                  </a:lnTo>
                  <a:lnTo>
                    <a:pt x="7854" y="1878"/>
                  </a:lnTo>
                  <a:lnTo>
                    <a:pt x="7607" y="1532"/>
                  </a:lnTo>
                  <a:lnTo>
                    <a:pt x="7335" y="1235"/>
                  </a:lnTo>
                  <a:lnTo>
                    <a:pt x="7014" y="939"/>
                  </a:lnTo>
                  <a:lnTo>
                    <a:pt x="6644" y="692"/>
                  </a:lnTo>
                  <a:lnTo>
                    <a:pt x="6273" y="470"/>
                  </a:lnTo>
                  <a:lnTo>
                    <a:pt x="5853" y="297"/>
                  </a:lnTo>
                  <a:lnTo>
                    <a:pt x="5458" y="149"/>
                  </a:lnTo>
                  <a:lnTo>
                    <a:pt x="5038" y="75"/>
                  </a:lnTo>
                  <a:lnTo>
                    <a:pt x="4619" y="25"/>
                  </a:lnTo>
                  <a:lnTo>
                    <a:pt x="419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8"/>
          <p:cNvGrpSpPr/>
          <p:nvPr/>
        </p:nvGrpSpPr>
        <p:grpSpPr>
          <a:xfrm>
            <a:off x="8430785" y="1261919"/>
            <a:ext cx="340085" cy="353135"/>
            <a:chOff x="-489340" y="-2627756"/>
            <a:chExt cx="340085" cy="353135"/>
          </a:xfrm>
        </p:grpSpPr>
        <p:sp>
          <p:nvSpPr>
            <p:cNvPr id="230" name="Google Shape;230;p8"/>
            <p:cNvSpPr/>
            <p:nvPr/>
          </p:nvSpPr>
          <p:spPr>
            <a:xfrm>
              <a:off x="-489340" y="-2601581"/>
              <a:ext cx="326997" cy="326959"/>
            </a:xfrm>
            <a:custGeom>
              <a:rect b="b" l="l" r="r" t="t"/>
              <a:pathLst>
                <a:path extrusionOk="0" h="8644" w="8645">
                  <a:moveTo>
                    <a:pt x="4471" y="2396"/>
                  </a:moveTo>
                  <a:lnTo>
                    <a:pt x="4644" y="2420"/>
                  </a:lnTo>
                  <a:lnTo>
                    <a:pt x="4841" y="2470"/>
                  </a:lnTo>
                  <a:lnTo>
                    <a:pt x="5014" y="2519"/>
                  </a:lnTo>
                  <a:lnTo>
                    <a:pt x="5212" y="2618"/>
                  </a:lnTo>
                  <a:lnTo>
                    <a:pt x="5385" y="2717"/>
                  </a:lnTo>
                  <a:lnTo>
                    <a:pt x="5533" y="2816"/>
                  </a:lnTo>
                  <a:lnTo>
                    <a:pt x="5681" y="2939"/>
                  </a:lnTo>
                  <a:lnTo>
                    <a:pt x="5805" y="3087"/>
                  </a:lnTo>
                  <a:lnTo>
                    <a:pt x="5903" y="3235"/>
                  </a:lnTo>
                  <a:lnTo>
                    <a:pt x="6002" y="3384"/>
                  </a:lnTo>
                  <a:lnTo>
                    <a:pt x="6101" y="3556"/>
                  </a:lnTo>
                  <a:lnTo>
                    <a:pt x="6150" y="3729"/>
                  </a:lnTo>
                  <a:lnTo>
                    <a:pt x="6200" y="3902"/>
                  </a:lnTo>
                  <a:lnTo>
                    <a:pt x="6249" y="4100"/>
                  </a:lnTo>
                  <a:lnTo>
                    <a:pt x="6249" y="4273"/>
                  </a:lnTo>
                  <a:lnTo>
                    <a:pt x="6249" y="4470"/>
                  </a:lnTo>
                  <a:lnTo>
                    <a:pt x="6224" y="4643"/>
                  </a:lnTo>
                  <a:lnTo>
                    <a:pt x="6175" y="4841"/>
                  </a:lnTo>
                  <a:lnTo>
                    <a:pt x="6126" y="5014"/>
                  </a:lnTo>
                  <a:lnTo>
                    <a:pt x="6052" y="5186"/>
                  </a:lnTo>
                  <a:lnTo>
                    <a:pt x="5953" y="5359"/>
                  </a:lnTo>
                  <a:lnTo>
                    <a:pt x="5829" y="5532"/>
                  </a:lnTo>
                  <a:lnTo>
                    <a:pt x="5706" y="5680"/>
                  </a:lnTo>
                  <a:lnTo>
                    <a:pt x="5558" y="5804"/>
                  </a:lnTo>
                  <a:lnTo>
                    <a:pt x="5409" y="5903"/>
                  </a:lnTo>
                  <a:lnTo>
                    <a:pt x="5261" y="6001"/>
                  </a:lnTo>
                  <a:lnTo>
                    <a:pt x="5088" y="6100"/>
                  </a:lnTo>
                  <a:lnTo>
                    <a:pt x="4915" y="6150"/>
                  </a:lnTo>
                  <a:lnTo>
                    <a:pt x="4743" y="6199"/>
                  </a:lnTo>
                  <a:lnTo>
                    <a:pt x="4570" y="6224"/>
                  </a:lnTo>
                  <a:lnTo>
                    <a:pt x="4372" y="6248"/>
                  </a:lnTo>
                  <a:lnTo>
                    <a:pt x="4199" y="6248"/>
                  </a:lnTo>
                  <a:lnTo>
                    <a:pt x="4002" y="6224"/>
                  </a:lnTo>
                  <a:lnTo>
                    <a:pt x="3829" y="6174"/>
                  </a:lnTo>
                  <a:lnTo>
                    <a:pt x="3631" y="6125"/>
                  </a:lnTo>
                  <a:lnTo>
                    <a:pt x="3458" y="6051"/>
                  </a:lnTo>
                  <a:lnTo>
                    <a:pt x="3286" y="5952"/>
                  </a:lnTo>
                  <a:lnTo>
                    <a:pt x="3113" y="5828"/>
                  </a:lnTo>
                  <a:lnTo>
                    <a:pt x="2989" y="5705"/>
                  </a:lnTo>
                  <a:lnTo>
                    <a:pt x="2866" y="5557"/>
                  </a:lnTo>
                  <a:lnTo>
                    <a:pt x="2742" y="5409"/>
                  </a:lnTo>
                  <a:lnTo>
                    <a:pt x="2643" y="5260"/>
                  </a:lnTo>
                  <a:lnTo>
                    <a:pt x="2569" y="5088"/>
                  </a:lnTo>
                  <a:lnTo>
                    <a:pt x="2495" y="4915"/>
                  </a:lnTo>
                  <a:lnTo>
                    <a:pt x="2446" y="4742"/>
                  </a:lnTo>
                  <a:lnTo>
                    <a:pt x="2421" y="4569"/>
                  </a:lnTo>
                  <a:lnTo>
                    <a:pt x="2396" y="4371"/>
                  </a:lnTo>
                  <a:lnTo>
                    <a:pt x="2396" y="4174"/>
                  </a:lnTo>
                  <a:lnTo>
                    <a:pt x="2421" y="4001"/>
                  </a:lnTo>
                  <a:lnTo>
                    <a:pt x="2471" y="3803"/>
                  </a:lnTo>
                  <a:lnTo>
                    <a:pt x="2520" y="3631"/>
                  </a:lnTo>
                  <a:lnTo>
                    <a:pt x="2619" y="3458"/>
                  </a:lnTo>
                  <a:lnTo>
                    <a:pt x="2717" y="3285"/>
                  </a:lnTo>
                  <a:lnTo>
                    <a:pt x="2816" y="3112"/>
                  </a:lnTo>
                  <a:lnTo>
                    <a:pt x="2940" y="2988"/>
                  </a:lnTo>
                  <a:lnTo>
                    <a:pt x="3088" y="2840"/>
                  </a:lnTo>
                  <a:lnTo>
                    <a:pt x="3236" y="2741"/>
                  </a:lnTo>
                  <a:lnTo>
                    <a:pt x="3384" y="2643"/>
                  </a:lnTo>
                  <a:lnTo>
                    <a:pt x="3557" y="2569"/>
                  </a:lnTo>
                  <a:lnTo>
                    <a:pt x="3730" y="2494"/>
                  </a:lnTo>
                  <a:lnTo>
                    <a:pt x="3903" y="2445"/>
                  </a:lnTo>
                  <a:lnTo>
                    <a:pt x="4100" y="2420"/>
                  </a:lnTo>
                  <a:lnTo>
                    <a:pt x="4273" y="2396"/>
                  </a:lnTo>
                  <a:close/>
                  <a:moveTo>
                    <a:pt x="4224" y="0"/>
                  </a:moveTo>
                  <a:lnTo>
                    <a:pt x="3804" y="50"/>
                  </a:lnTo>
                  <a:lnTo>
                    <a:pt x="3384" y="99"/>
                  </a:lnTo>
                  <a:lnTo>
                    <a:pt x="2989" y="222"/>
                  </a:lnTo>
                  <a:lnTo>
                    <a:pt x="2594" y="371"/>
                  </a:lnTo>
                  <a:lnTo>
                    <a:pt x="2224" y="543"/>
                  </a:lnTo>
                  <a:lnTo>
                    <a:pt x="1878" y="766"/>
                  </a:lnTo>
                  <a:lnTo>
                    <a:pt x="1557" y="1013"/>
                  </a:lnTo>
                  <a:lnTo>
                    <a:pt x="1236" y="1309"/>
                  </a:lnTo>
                  <a:lnTo>
                    <a:pt x="964" y="1630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97" y="2766"/>
                  </a:lnTo>
                  <a:lnTo>
                    <a:pt x="174" y="3186"/>
                  </a:lnTo>
                  <a:lnTo>
                    <a:pt x="75" y="3606"/>
                  </a:lnTo>
                  <a:lnTo>
                    <a:pt x="26" y="4026"/>
                  </a:lnTo>
                  <a:lnTo>
                    <a:pt x="1" y="4445"/>
                  </a:lnTo>
                  <a:lnTo>
                    <a:pt x="50" y="4841"/>
                  </a:lnTo>
                  <a:lnTo>
                    <a:pt x="100" y="5260"/>
                  </a:lnTo>
                  <a:lnTo>
                    <a:pt x="223" y="5656"/>
                  </a:lnTo>
                  <a:lnTo>
                    <a:pt x="371" y="6051"/>
                  </a:lnTo>
                  <a:lnTo>
                    <a:pt x="544" y="6421"/>
                  </a:lnTo>
                  <a:lnTo>
                    <a:pt x="766" y="6767"/>
                  </a:lnTo>
                  <a:lnTo>
                    <a:pt x="1013" y="7113"/>
                  </a:lnTo>
                  <a:lnTo>
                    <a:pt x="1310" y="7409"/>
                  </a:lnTo>
                  <a:lnTo>
                    <a:pt x="1631" y="7705"/>
                  </a:lnTo>
                  <a:lnTo>
                    <a:pt x="1977" y="7952"/>
                  </a:lnTo>
                  <a:lnTo>
                    <a:pt x="2372" y="8175"/>
                  </a:lnTo>
                  <a:lnTo>
                    <a:pt x="2767" y="8348"/>
                  </a:lnTo>
                  <a:lnTo>
                    <a:pt x="3187" y="8496"/>
                  </a:lnTo>
                  <a:lnTo>
                    <a:pt x="3607" y="8570"/>
                  </a:lnTo>
                  <a:lnTo>
                    <a:pt x="4026" y="8619"/>
                  </a:lnTo>
                  <a:lnTo>
                    <a:pt x="4446" y="8644"/>
                  </a:lnTo>
                  <a:lnTo>
                    <a:pt x="4841" y="8619"/>
                  </a:lnTo>
                  <a:lnTo>
                    <a:pt x="5261" y="8545"/>
                  </a:lnTo>
                  <a:lnTo>
                    <a:pt x="5656" y="8422"/>
                  </a:lnTo>
                  <a:lnTo>
                    <a:pt x="6052" y="8273"/>
                  </a:lnTo>
                  <a:lnTo>
                    <a:pt x="6422" y="8101"/>
                  </a:lnTo>
                  <a:lnTo>
                    <a:pt x="6768" y="7878"/>
                  </a:lnTo>
                  <a:lnTo>
                    <a:pt x="7113" y="7631"/>
                  </a:lnTo>
                  <a:lnTo>
                    <a:pt x="7410" y="7335"/>
                  </a:lnTo>
                  <a:lnTo>
                    <a:pt x="7706" y="7014"/>
                  </a:lnTo>
                  <a:lnTo>
                    <a:pt x="7953" y="6668"/>
                  </a:lnTo>
                  <a:lnTo>
                    <a:pt x="8175" y="6273"/>
                  </a:lnTo>
                  <a:lnTo>
                    <a:pt x="8348" y="5878"/>
                  </a:lnTo>
                  <a:lnTo>
                    <a:pt x="8496" y="5458"/>
                  </a:lnTo>
                  <a:lnTo>
                    <a:pt x="8571" y="5038"/>
                  </a:lnTo>
                  <a:lnTo>
                    <a:pt x="8645" y="4618"/>
                  </a:lnTo>
                  <a:lnTo>
                    <a:pt x="8645" y="4223"/>
                  </a:lnTo>
                  <a:lnTo>
                    <a:pt x="8620" y="3803"/>
                  </a:lnTo>
                  <a:lnTo>
                    <a:pt x="8546" y="3384"/>
                  </a:lnTo>
                  <a:lnTo>
                    <a:pt x="8422" y="2988"/>
                  </a:lnTo>
                  <a:lnTo>
                    <a:pt x="8274" y="2593"/>
                  </a:lnTo>
                  <a:lnTo>
                    <a:pt x="8101" y="2223"/>
                  </a:lnTo>
                  <a:lnTo>
                    <a:pt x="7879" y="1877"/>
                  </a:lnTo>
                  <a:lnTo>
                    <a:pt x="7632" y="1531"/>
                  </a:lnTo>
                  <a:lnTo>
                    <a:pt x="7336" y="1235"/>
                  </a:lnTo>
                  <a:lnTo>
                    <a:pt x="7015" y="939"/>
                  </a:lnTo>
                  <a:lnTo>
                    <a:pt x="6669" y="692"/>
                  </a:lnTo>
                  <a:lnTo>
                    <a:pt x="6298" y="469"/>
                  </a:lnTo>
                  <a:lnTo>
                    <a:pt x="5879" y="296"/>
                  </a:lnTo>
                  <a:lnTo>
                    <a:pt x="5483" y="148"/>
                  </a:lnTo>
                  <a:lnTo>
                    <a:pt x="5064" y="74"/>
                  </a:lnTo>
                  <a:lnTo>
                    <a:pt x="4644" y="25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-475307" y="-2627756"/>
              <a:ext cx="326052" cy="326997"/>
            </a:xfrm>
            <a:custGeom>
              <a:rect b="b" l="l" r="r" t="t"/>
              <a:pathLst>
                <a:path extrusionOk="0" h="8645" w="8620">
                  <a:moveTo>
                    <a:pt x="4446" y="2396"/>
                  </a:moveTo>
                  <a:lnTo>
                    <a:pt x="4643" y="2421"/>
                  </a:lnTo>
                  <a:lnTo>
                    <a:pt x="4816" y="2470"/>
                  </a:lnTo>
                  <a:lnTo>
                    <a:pt x="5014" y="2520"/>
                  </a:lnTo>
                  <a:lnTo>
                    <a:pt x="5187" y="2618"/>
                  </a:lnTo>
                  <a:lnTo>
                    <a:pt x="5359" y="2717"/>
                  </a:lnTo>
                  <a:lnTo>
                    <a:pt x="5508" y="2816"/>
                  </a:lnTo>
                  <a:lnTo>
                    <a:pt x="5656" y="2940"/>
                  </a:lnTo>
                  <a:lnTo>
                    <a:pt x="5779" y="3088"/>
                  </a:lnTo>
                  <a:lnTo>
                    <a:pt x="5903" y="3236"/>
                  </a:lnTo>
                  <a:lnTo>
                    <a:pt x="6002" y="3384"/>
                  </a:lnTo>
                  <a:lnTo>
                    <a:pt x="6076" y="3557"/>
                  </a:lnTo>
                  <a:lnTo>
                    <a:pt x="6150" y="3730"/>
                  </a:lnTo>
                  <a:lnTo>
                    <a:pt x="6199" y="3903"/>
                  </a:lnTo>
                  <a:lnTo>
                    <a:pt x="6224" y="4100"/>
                  </a:lnTo>
                  <a:lnTo>
                    <a:pt x="6224" y="4273"/>
                  </a:lnTo>
                  <a:lnTo>
                    <a:pt x="6224" y="4471"/>
                  </a:lnTo>
                  <a:lnTo>
                    <a:pt x="6199" y="4644"/>
                  </a:lnTo>
                  <a:lnTo>
                    <a:pt x="6174" y="4841"/>
                  </a:lnTo>
                  <a:lnTo>
                    <a:pt x="6100" y="5014"/>
                  </a:lnTo>
                  <a:lnTo>
                    <a:pt x="6026" y="5187"/>
                  </a:lnTo>
                  <a:lnTo>
                    <a:pt x="5927" y="5360"/>
                  </a:lnTo>
                  <a:lnTo>
                    <a:pt x="5804" y="5533"/>
                  </a:lnTo>
                  <a:lnTo>
                    <a:pt x="5681" y="5681"/>
                  </a:lnTo>
                  <a:lnTo>
                    <a:pt x="5557" y="5804"/>
                  </a:lnTo>
                  <a:lnTo>
                    <a:pt x="5409" y="5903"/>
                  </a:lnTo>
                  <a:lnTo>
                    <a:pt x="5236" y="6002"/>
                  </a:lnTo>
                  <a:lnTo>
                    <a:pt x="5088" y="6101"/>
                  </a:lnTo>
                  <a:lnTo>
                    <a:pt x="4915" y="6150"/>
                  </a:lnTo>
                  <a:lnTo>
                    <a:pt x="4717" y="6199"/>
                  </a:lnTo>
                  <a:lnTo>
                    <a:pt x="4544" y="6249"/>
                  </a:lnTo>
                  <a:lnTo>
                    <a:pt x="4174" y="6249"/>
                  </a:lnTo>
                  <a:lnTo>
                    <a:pt x="3976" y="6224"/>
                  </a:lnTo>
                  <a:lnTo>
                    <a:pt x="3804" y="6175"/>
                  </a:lnTo>
                  <a:lnTo>
                    <a:pt x="3606" y="6125"/>
                  </a:lnTo>
                  <a:lnTo>
                    <a:pt x="3433" y="6051"/>
                  </a:lnTo>
                  <a:lnTo>
                    <a:pt x="3260" y="5952"/>
                  </a:lnTo>
                  <a:lnTo>
                    <a:pt x="3112" y="5829"/>
                  </a:lnTo>
                  <a:lnTo>
                    <a:pt x="2964" y="5706"/>
                  </a:lnTo>
                  <a:lnTo>
                    <a:pt x="2840" y="5557"/>
                  </a:lnTo>
                  <a:lnTo>
                    <a:pt x="2717" y="5409"/>
                  </a:lnTo>
                  <a:lnTo>
                    <a:pt x="2618" y="5261"/>
                  </a:lnTo>
                  <a:lnTo>
                    <a:pt x="2544" y="5088"/>
                  </a:lnTo>
                  <a:lnTo>
                    <a:pt x="2470" y="4915"/>
                  </a:lnTo>
                  <a:lnTo>
                    <a:pt x="2421" y="4742"/>
                  </a:lnTo>
                  <a:lnTo>
                    <a:pt x="2396" y="4569"/>
                  </a:lnTo>
                  <a:lnTo>
                    <a:pt x="2371" y="4372"/>
                  </a:lnTo>
                  <a:lnTo>
                    <a:pt x="2396" y="4199"/>
                  </a:lnTo>
                  <a:lnTo>
                    <a:pt x="2421" y="4001"/>
                  </a:lnTo>
                  <a:lnTo>
                    <a:pt x="2445" y="3804"/>
                  </a:lnTo>
                  <a:lnTo>
                    <a:pt x="2519" y="3631"/>
                  </a:lnTo>
                  <a:lnTo>
                    <a:pt x="2593" y="3458"/>
                  </a:lnTo>
                  <a:lnTo>
                    <a:pt x="2692" y="3285"/>
                  </a:lnTo>
                  <a:lnTo>
                    <a:pt x="2791" y="3112"/>
                  </a:lnTo>
                  <a:lnTo>
                    <a:pt x="2939" y="2989"/>
                  </a:lnTo>
                  <a:lnTo>
                    <a:pt x="3063" y="2841"/>
                  </a:lnTo>
                  <a:lnTo>
                    <a:pt x="3211" y="2742"/>
                  </a:lnTo>
                  <a:lnTo>
                    <a:pt x="3384" y="2643"/>
                  </a:lnTo>
                  <a:lnTo>
                    <a:pt x="3532" y="2569"/>
                  </a:lnTo>
                  <a:lnTo>
                    <a:pt x="3705" y="2495"/>
                  </a:lnTo>
                  <a:lnTo>
                    <a:pt x="3902" y="2446"/>
                  </a:lnTo>
                  <a:lnTo>
                    <a:pt x="4075" y="2421"/>
                  </a:lnTo>
                  <a:lnTo>
                    <a:pt x="4248" y="2396"/>
                  </a:lnTo>
                  <a:close/>
                  <a:moveTo>
                    <a:pt x="4199" y="1"/>
                  </a:moveTo>
                  <a:lnTo>
                    <a:pt x="3779" y="50"/>
                  </a:lnTo>
                  <a:lnTo>
                    <a:pt x="3384" y="99"/>
                  </a:lnTo>
                  <a:lnTo>
                    <a:pt x="2964" y="223"/>
                  </a:lnTo>
                  <a:lnTo>
                    <a:pt x="2593" y="371"/>
                  </a:lnTo>
                  <a:lnTo>
                    <a:pt x="2223" y="544"/>
                  </a:lnTo>
                  <a:lnTo>
                    <a:pt x="1853" y="766"/>
                  </a:lnTo>
                  <a:lnTo>
                    <a:pt x="1532" y="1013"/>
                  </a:lnTo>
                  <a:lnTo>
                    <a:pt x="1210" y="1310"/>
                  </a:lnTo>
                  <a:lnTo>
                    <a:pt x="939" y="1631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72" y="2767"/>
                  </a:lnTo>
                  <a:lnTo>
                    <a:pt x="149" y="3186"/>
                  </a:lnTo>
                  <a:lnTo>
                    <a:pt x="50" y="3606"/>
                  </a:lnTo>
                  <a:lnTo>
                    <a:pt x="0" y="4026"/>
                  </a:lnTo>
                  <a:lnTo>
                    <a:pt x="0" y="4446"/>
                  </a:lnTo>
                  <a:lnTo>
                    <a:pt x="25" y="4841"/>
                  </a:lnTo>
                  <a:lnTo>
                    <a:pt x="99" y="5261"/>
                  </a:lnTo>
                  <a:lnTo>
                    <a:pt x="198" y="5656"/>
                  </a:lnTo>
                  <a:lnTo>
                    <a:pt x="346" y="6051"/>
                  </a:lnTo>
                  <a:lnTo>
                    <a:pt x="544" y="6422"/>
                  </a:lnTo>
                  <a:lnTo>
                    <a:pt x="741" y="6767"/>
                  </a:lnTo>
                  <a:lnTo>
                    <a:pt x="1013" y="7113"/>
                  </a:lnTo>
                  <a:lnTo>
                    <a:pt x="1285" y="7410"/>
                  </a:lnTo>
                  <a:lnTo>
                    <a:pt x="1606" y="7706"/>
                  </a:lnTo>
                  <a:lnTo>
                    <a:pt x="1976" y="7953"/>
                  </a:lnTo>
                  <a:lnTo>
                    <a:pt x="2346" y="8175"/>
                  </a:lnTo>
                  <a:lnTo>
                    <a:pt x="2742" y="8348"/>
                  </a:lnTo>
                  <a:lnTo>
                    <a:pt x="3161" y="8496"/>
                  </a:lnTo>
                  <a:lnTo>
                    <a:pt x="3581" y="8570"/>
                  </a:lnTo>
                  <a:lnTo>
                    <a:pt x="4001" y="8620"/>
                  </a:lnTo>
                  <a:lnTo>
                    <a:pt x="4421" y="8644"/>
                  </a:lnTo>
                  <a:lnTo>
                    <a:pt x="4841" y="8620"/>
                  </a:lnTo>
                  <a:lnTo>
                    <a:pt x="5236" y="8546"/>
                  </a:lnTo>
                  <a:lnTo>
                    <a:pt x="5631" y="8422"/>
                  </a:lnTo>
                  <a:lnTo>
                    <a:pt x="6026" y="8274"/>
                  </a:lnTo>
                  <a:lnTo>
                    <a:pt x="6397" y="8101"/>
                  </a:lnTo>
                  <a:lnTo>
                    <a:pt x="6767" y="7879"/>
                  </a:lnTo>
                  <a:lnTo>
                    <a:pt x="7088" y="7632"/>
                  </a:lnTo>
                  <a:lnTo>
                    <a:pt x="7409" y="7335"/>
                  </a:lnTo>
                  <a:lnTo>
                    <a:pt x="7681" y="7014"/>
                  </a:lnTo>
                  <a:lnTo>
                    <a:pt x="7928" y="6669"/>
                  </a:lnTo>
                  <a:lnTo>
                    <a:pt x="8150" y="6274"/>
                  </a:lnTo>
                  <a:lnTo>
                    <a:pt x="8323" y="5878"/>
                  </a:lnTo>
                  <a:lnTo>
                    <a:pt x="8471" y="5459"/>
                  </a:lnTo>
                  <a:lnTo>
                    <a:pt x="8570" y="5039"/>
                  </a:lnTo>
                  <a:lnTo>
                    <a:pt x="8619" y="4644"/>
                  </a:lnTo>
                  <a:lnTo>
                    <a:pt x="8619" y="4224"/>
                  </a:lnTo>
                  <a:lnTo>
                    <a:pt x="8595" y="3804"/>
                  </a:lnTo>
                  <a:lnTo>
                    <a:pt x="8521" y="3384"/>
                  </a:lnTo>
                  <a:lnTo>
                    <a:pt x="8422" y="2989"/>
                  </a:lnTo>
                  <a:lnTo>
                    <a:pt x="8274" y="2594"/>
                  </a:lnTo>
                  <a:lnTo>
                    <a:pt x="8076" y="2223"/>
                  </a:lnTo>
                  <a:lnTo>
                    <a:pt x="7854" y="1878"/>
                  </a:lnTo>
                  <a:lnTo>
                    <a:pt x="7607" y="1532"/>
                  </a:lnTo>
                  <a:lnTo>
                    <a:pt x="7335" y="1235"/>
                  </a:lnTo>
                  <a:lnTo>
                    <a:pt x="7014" y="939"/>
                  </a:lnTo>
                  <a:lnTo>
                    <a:pt x="6644" y="692"/>
                  </a:lnTo>
                  <a:lnTo>
                    <a:pt x="6273" y="470"/>
                  </a:lnTo>
                  <a:lnTo>
                    <a:pt x="5853" y="297"/>
                  </a:lnTo>
                  <a:lnTo>
                    <a:pt x="5458" y="149"/>
                  </a:lnTo>
                  <a:lnTo>
                    <a:pt x="5038" y="75"/>
                  </a:lnTo>
                  <a:lnTo>
                    <a:pt x="4619" y="25"/>
                  </a:lnTo>
                  <a:lnTo>
                    <a:pt x="419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" name="Google Shape;232;p8"/>
          <p:cNvGrpSpPr/>
          <p:nvPr/>
        </p:nvGrpSpPr>
        <p:grpSpPr>
          <a:xfrm flipH="1">
            <a:off x="266635" y="3693972"/>
            <a:ext cx="893182" cy="1325705"/>
            <a:chOff x="4430210" y="3758172"/>
            <a:chExt cx="893182" cy="1325705"/>
          </a:xfrm>
        </p:grpSpPr>
        <p:sp>
          <p:nvSpPr>
            <p:cNvPr id="233" name="Google Shape;233;p8"/>
            <p:cNvSpPr/>
            <p:nvPr/>
          </p:nvSpPr>
          <p:spPr>
            <a:xfrm>
              <a:off x="4430210" y="4120000"/>
              <a:ext cx="560232" cy="963878"/>
            </a:xfrm>
            <a:custGeom>
              <a:rect b="b" l="l" r="r" t="t"/>
              <a:pathLst>
                <a:path extrusionOk="0" h="23882" w="13880">
                  <a:moveTo>
                    <a:pt x="4792" y="0"/>
                  </a:moveTo>
                  <a:lnTo>
                    <a:pt x="4520" y="50"/>
                  </a:lnTo>
                  <a:lnTo>
                    <a:pt x="4224" y="99"/>
                  </a:lnTo>
                  <a:lnTo>
                    <a:pt x="3952" y="198"/>
                  </a:lnTo>
                  <a:lnTo>
                    <a:pt x="3483" y="371"/>
                  </a:lnTo>
                  <a:lnTo>
                    <a:pt x="3087" y="568"/>
                  </a:lnTo>
                  <a:lnTo>
                    <a:pt x="2692" y="791"/>
                  </a:lnTo>
                  <a:lnTo>
                    <a:pt x="2347" y="1038"/>
                  </a:lnTo>
                  <a:lnTo>
                    <a:pt x="2001" y="1285"/>
                  </a:lnTo>
                  <a:lnTo>
                    <a:pt x="1704" y="1556"/>
                  </a:lnTo>
                  <a:lnTo>
                    <a:pt x="1433" y="1828"/>
                  </a:lnTo>
                  <a:lnTo>
                    <a:pt x="1186" y="2124"/>
                  </a:lnTo>
                  <a:lnTo>
                    <a:pt x="964" y="2445"/>
                  </a:lnTo>
                  <a:lnTo>
                    <a:pt x="766" y="2766"/>
                  </a:lnTo>
                  <a:lnTo>
                    <a:pt x="618" y="3112"/>
                  </a:lnTo>
                  <a:lnTo>
                    <a:pt x="470" y="3433"/>
                  </a:lnTo>
                  <a:lnTo>
                    <a:pt x="321" y="3779"/>
                  </a:lnTo>
                  <a:lnTo>
                    <a:pt x="223" y="4149"/>
                  </a:lnTo>
                  <a:lnTo>
                    <a:pt x="149" y="4495"/>
                  </a:lnTo>
                  <a:lnTo>
                    <a:pt x="75" y="4866"/>
                  </a:lnTo>
                  <a:lnTo>
                    <a:pt x="25" y="5211"/>
                  </a:lnTo>
                  <a:lnTo>
                    <a:pt x="0" y="5582"/>
                  </a:lnTo>
                  <a:lnTo>
                    <a:pt x="0" y="5952"/>
                  </a:lnTo>
                  <a:lnTo>
                    <a:pt x="0" y="6298"/>
                  </a:lnTo>
                  <a:lnTo>
                    <a:pt x="25" y="6668"/>
                  </a:lnTo>
                  <a:lnTo>
                    <a:pt x="75" y="7014"/>
                  </a:lnTo>
                  <a:lnTo>
                    <a:pt x="173" y="7706"/>
                  </a:lnTo>
                  <a:lnTo>
                    <a:pt x="346" y="8348"/>
                  </a:lnTo>
                  <a:lnTo>
                    <a:pt x="544" y="8940"/>
                  </a:lnTo>
                  <a:lnTo>
                    <a:pt x="791" y="9508"/>
                  </a:lnTo>
                  <a:lnTo>
                    <a:pt x="1062" y="10002"/>
                  </a:lnTo>
                  <a:lnTo>
                    <a:pt x="1680" y="10966"/>
                  </a:lnTo>
                  <a:lnTo>
                    <a:pt x="2322" y="12052"/>
                  </a:lnTo>
                  <a:lnTo>
                    <a:pt x="3013" y="13238"/>
                  </a:lnTo>
                  <a:lnTo>
                    <a:pt x="3730" y="14497"/>
                  </a:lnTo>
                  <a:lnTo>
                    <a:pt x="4421" y="15831"/>
                  </a:lnTo>
                  <a:lnTo>
                    <a:pt x="5088" y="17214"/>
                  </a:lnTo>
                  <a:lnTo>
                    <a:pt x="5730" y="18597"/>
                  </a:lnTo>
                  <a:lnTo>
                    <a:pt x="6026" y="19313"/>
                  </a:lnTo>
                  <a:lnTo>
                    <a:pt x="6298" y="20004"/>
                  </a:lnTo>
                  <a:lnTo>
                    <a:pt x="6594" y="20671"/>
                  </a:lnTo>
                  <a:lnTo>
                    <a:pt x="6891" y="21239"/>
                  </a:lnTo>
                  <a:lnTo>
                    <a:pt x="7236" y="21783"/>
                  </a:lnTo>
                  <a:lnTo>
                    <a:pt x="7582" y="22227"/>
                  </a:lnTo>
                  <a:lnTo>
                    <a:pt x="7953" y="22622"/>
                  </a:lnTo>
                  <a:lnTo>
                    <a:pt x="8348" y="22968"/>
                  </a:lnTo>
                  <a:lnTo>
                    <a:pt x="8743" y="23264"/>
                  </a:lnTo>
                  <a:lnTo>
                    <a:pt x="9138" y="23487"/>
                  </a:lnTo>
                  <a:lnTo>
                    <a:pt x="9533" y="23660"/>
                  </a:lnTo>
                  <a:lnTo>
                    <a:pt x="9904" y="23783"/>
                  </a:lnTo>
                  <a:lnTo>
                    <a:pt x="10299" y="23857"/>
                  </a:lnTo>
                  <a:lnTo>
                    <a:pt x="10669" y="23882"/>
                  </a:lnTo>
                  <a:lnTo>
                    <a:pt x="11040" y="23882"/>
                  </a:lnTo>
                  <a:lnTo>
                    <a:pt x="11385" y="23832"/>
                  </a:lnTo>
                  <a:lnTo>
                    <a:pt x="11707" y="23758"/>
                  </a:lnTo>
                  <a:lnTo>
                    <a:pt x="12028" y="23635"/>
                  </a:lnTo>
                  <a:lnTo>
                    <a:pt x="12299" y="23462"/>
                  </a:lnTo>
                  <a:lnTo>
                    <a:pt x="12571" y="23264"/>
                  </a:lnTo>
                  <a:lnTo>
                    <a:pt x="12843" y="23017"/>
                  </a:lnTo>
                  <a:lnTo>
                    <a:pt x="13090" y="22721"/>
                  </a:lnTo>
                  <a:lnTo>
                    <a:pt x="13312" y="22400"/>
                  </a:lnTo>
                  <a:lnTo>
                    <a:pt x="13509" y="22054"/>
                  </a:lnTo>
                  <a:lnTo>
                    <a:pt x="13658" y="21659"/>
                  </a:lnTo>
                  <a:lnTo>
                    <a:pt x="13781" y="21264"/>
                  </a:lnTo>
                  <a:lnTo>
                    <a:pt x="13855" y="20819"/>
                  </a:lnTo>
                  <a:lnTo>
                    <a:pt x="13880" y="20350"/>
                  </a:lnTo>
                  <a:lnTo>
                    <a:pt x="13855" y="19881"/>
                  </a:lnTo>
                  <a:lnTo>
                    <a:pt x="13830" y="19634"/>
                  </a:lnTo>
                  <a:lnTo>
                    <a:pt x="13781" y="19362"/>
                  </a:lnTo>
                  <a:lnTo>
                    <a:pt x="13707" y="19115"/>
                  </a:lnTo>
                  <a:lnTo>
                    <a:pt x="13608" y="18844"/>
                  </a:lnTo>
                  <a:lnTo>
                    <a:pt x="13509" y="18597"/>
                  </a:lnTo>
                  <a:lnTo>
                    <a:pt x="13386" y="18325"/>
                  </a:lnTo>
                  <a:lnTo>
                    <a:pt x="13262" y="18053"/>
                  </a:lnTo>
                  <a:lnTo>
                    <a:pt x="13090" y="17782"/>
                  </a:lnTo>
                  <a:lnTo>
                    <a:pt x="12917" y="17510"/>
                  </a:lnTo>
                  <a:lnTo>
                    <a:pt x="12719" y="17238"/>
                  </a:lnTo>
                  <a:lnTo>
                    <a:pt x="12497" y="16967"/>
                  </a:lnTo>
                  <a:lnTo>
                    <a:pt x="12299" y="16670"/>
                  </a:lnTo>
                  <a:lnTo>
                    <a:pt x="11929" y="16053"/>
                  </a:lnTo>
                  <a:lnTo>
                    <a:pt x="11608" y="15386"/>
                  </a:lnTo>
                  <a:lnTo>
                    <a:pt x="11287" y="14695"/>
                  </a:lnTo>
                  <a:lnTo>
                    <a:pt x="11015" y="13979"/>
                  </a:lnTo>
                  <a:lnTo>
                    <a:pt x="10768" y="13238"/>
                  </a:lnTo>
                  <a:lnTo>
                    <a:pt x="10546" y="12472"/>
                  </a:lnTo>
                  <a:lnTo>
                    <a:pt x="10348" y="11706"/>
                  </a:lnTo>
                  <a:lnTo>
                    <a:pt x="10175" y="10941"/>
                  </a:lnTo>
                  <a:lnTo>
                    <a:pt x="10027" y="10200"/>
                  </a:lnTo>
                  <a:lnTo>
                    <a:pt x="9756" y="8718"/>
                  </a:lnTo>
                  <a:lnTo>
                    <a:pt x="9558" y="7335"/>
                  </a:lnTo>
                  <a:lnTo>
                    <a:pt x="9410" y="6076"/>
                  </a:lnTo>
                  <a:lnTo>
                    <a:pt x="9311" y="5508"/>
                  </a:lnTo>
                  <a:lnTo>
                    <a:pt x="9187" y="4915"/>
                  </a:lnTo>
                  <a:lnTo>
                    <a:pt x="9015" y="4297"/>
                  </a:lnTo>
                  <a:lnTo>
                    <a:pt x="8817" y="3705"/>
                  </a:lnTo>
                  <a:lnTo>
                    <a:pt x="8570" y="3137"/>
                  </a:lnTo>
                  <a:lnTo>
                    <a:pt x="8323" y="2569"/>
                  </a:lnTo>
                  <a:lnTo>
                    <a:pt x="8027" y="2050"/>
                  </a:lnTo>
                  <a:lnTo>
                    <a:pt x="7681" y="1581"/>
                  </a:lnTo>
                  <a:lnTo>
                    <a:pt x="7311" y="1136"/>
                  </a:lnTo>
                  <a:lnTo>
                    <a:pt x="7138" y="939"/>
                  </a:lnTo>
                  <a:lnTo>
                    <a:pt x="6915" y="766"/>
                  </a:lnTo>
                  <a:lnTo>
                    <a:pt x="6718" y="593"/>
                  </a:lnTo>
                  <a:lnTo>
                    <a:pt x="6496" y="445"/>
                  </a:lnTo>
                  <a:lnTo>
                    <a:pt x="6273" y="321"/>
                  </a:lnTo>
                  <a:lnTo>
                    <a:pt x="6051" y="198"/>
                  </a:lnTo>
                  <a:lnTo>
                    <a:pt x="5804" y="124"/>
                  </a:lnTo>
                  <a:lnTo>
                    <a:pt x="5557" y="50"/>
                  </a:lnTo>
                  <a:lnTo>
                    <a:pt x="5310" y="25"/>
                  </a:lnTo>
                  <a:lnTo>
                    <a:pt x="5038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4510935" y="4646294"/>
              <a:ext cx="240278" cy="228276"/>
            </a:xfrm>
            <a:custGeom>
              <a:rect b="b" l="l" r="r" t="t"/>
              <a:pathLst>
                <a:path extrusionOk="0" h="5656" w="5953">
                  <a:moveTo>
                    <a:pt x="1" y="0"/>
                  </a:moveTo>
                  <a:lnTo>
                    <a:pt x="1" y="99"/>
                  </a:lnTo>
                  <a:lnTo>
                    <a:pt x="1" y="371"/>
                  </a:lnTo>
                  <a:lnTo>
                    <a:pt x="26" y="593"/>
                  </a:lnTo>
                  <a:lnTo>
                    <a:pt x="75" y="840"/>
                  </a:lnTo>
                  <a:lnTo>
                    <a:pt x="149" y="1136"/>
                  </a:lnTo>
                  <a:lnTo>
                    <a:pt x="297" y="1482"/>
                  </a:lnTo>
                  <a:lnTo>
                    <a:pt x="445" y="1704"/>
                  </a:lnTo>
                  <a:lnTo>
                    <a:pt x="841" y="2272"/>
                  </a:lnTo>
                  <a:lnTo>
                    <a:pt x="1458" y="3062"/>
                  </a:lnTo>
                  <a:lnTo>
                    <a:pt x="1828" y="3507"/>
                  </a:lnTo>
                  <a:lnTo>
                    <a:pt x="2224" y="3927"/>
                  </a:lnTo>
                  <a:lnTo>
                    <a:pt x="2643" y="4371"/>
                  </a:lnTo>
                  <a:lnTo>
                    <a:pt x="3088" y="4742"/>
                  </a:lnTo>
                  <a:lnTo>
                    <a:pt x="3532" y="5088"/>
                  </a:lnTo>
                  <a:lnTo>
                    <a:pt x="3755" y="5236"/>
                  </a:lnTo>
                  <a:lnTo>
                    <a:pt x="3977" y="5359"/>
                  </a:lnTo>
                  <a:lnTo>
                    <a:pt x="4199" y="5458"/>
                  </a:lnTo>
                  <a:lnTo>
                    <a:pt x="4421" y="5557"/>
                  </a:lnTo>
                  <a:lnTo>
                    <a:pt x="4644" y="5606"/>
                  </a:lnTo>
                  <a:lnTo>
                    <a:pt x="4841" y="5631"/>
                  </a:lnTo>
                  <a:lnTo>
                    <a:pt x="5039" y="5656"/>
                  </a:lnTo>
                  <a:lnTo>
                    <a:pt x="5261" y="5606"/>
                  </a:lnTo>
                  <a:lnTo>
                    <a:pt x="5434" y="5557"/>
                  </a:lnTo>
                  <a:lnTo>
                    <a:pt x="5632" y="5458"/>
                  </a:lnTo>
                  <a:lnTo>
                    <a:pt x="5780" y="5335"/>
                  </a:lnTo>
                  <a:lnTo>
                    <a:pt x="5879" y="5211"/>
                  </a:lnTo>
                  <a:lnTo>
                    <a:pt x="5953" y="5088"/>
                  </a:lnTo>
                  <a:lnTo>
                    <a:pt x="5953" y="4964"/>
                  </a:lnTo>
                  <a:lnTo>
                    <a:pt x="5928" y="4841"/>
                  </a:lnTo>
                  <a:lnTo>
                    <a:pt x="5854" y="4717"/>
                  </a:lnTo>
                  <a:lnTo>
                    <a:pt x="5730" y="4594"/>
                  </a:lnTo>
                  <a:lnTo>
                    <a:pt x="5582" y="4445"/>
                  </a:lnTo>
                  <a:lnTo>
                    <a:pt x="5212" y="4174"/>
                  </a:lnTo>
                  <a:lnTo>
                    <a:pt x="4743" y="3902"/>
                  </a:lnTo>
                  <a:lnTo>
                    <a:pt x="3607" y="3285"/>
                  </a:lnTo>
                  <a:lnTo>
                    <a:pt x="2989" y="2964"/>
                  </a:lnTo>
                  <a:lnTo>
                    <a:pt x="2372" y="2618"/>
                  </a:lnTo>
                  <a:lnTo>
                    <a:pt x="1779" y="2247"/>
                  </a:lnTo>
                  <a:lnTo>
                    <a:pt x="1236" y="1852"/>
                  </a:lnTo>
                  <a:lnTo>
                    <a:pt x="964" y="1630"/>
                  </a:lnTo>
                  <a:lnTo>
                    <a:pt x="742" y="1432"/>
                  </a:lnTo>
                  <a:lnTo>
                    <a:pt x="544" y="1210"/>
                  </a:lnTo>
                  <a:lnTo>
                    <a:pt x="371" y="963"/>
                  </a:lnTo>
                  <a:lnTo>
                    <a:pt x="223" y="741"/>
                  </a:lnTo>
                  <a:lnTo>
                    <a:pt x="124" y="494"/>
                  </a:lnTo>
                  <a:lnTo>
                    <a:pt x="50" y="2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4855833" y="4493774"/>
              <a:ext cx="80806" cy="308028"/>
            </a:xfrm>
            <a:custGeom>
              <a:rect b="b" l="l" r="r" t="t"/>
              <a:pathLst>
                <a:path extrusionOk="0" h="7632" w="2002">
                  <a:moveTo>
                    <a:pt x="1" y="0"/>
                  </a:moveTo>
                  <a:lnTo>
                    <a:pt x="198" y="173"/>
                  </a:lnTo>
                  <a:lnTo>
                    <a:pt x="347" y="396"/>
                  </a:lnTo>
                  <a:lnTo>
                    <a:pt x="470" y="618"/>
                  </a:lnTo>
                  <a:lnTo>
                    <a:pt x="569" y="865"/>
                  </a:lnTo>
                  <a:lnTo>
                    <a:pt x="643" y="1137"/>
                  </a:lnTo>
                  <a:lnTo>
                    <a:pt x="717" y="1408"/>
                  </a:lnTo>
                  <a:lnTo>
                    <a:pt x="742" y="1705"/>
                  </a:lnTo>
                  <a:lnTo>
                    <a:pt x="766" y="2026"/>
                  </a:lnTo>
                  <a:lnTo>
                    <a:pt x="766" y="2692"/>
                  </a:lnTo>
                  <a:lnTo>
                    <a:pt x="717" y="3359"/>
                  </a:lnTo>
                  <a:lnTo>
                    <a:pt x="643" y="4051"/>
                  </a:lnTo>
                  <a:lnTo>
                    <a:pt x="544" y="4742"/>
                  </a:lnTo>
                  <a:lnTo>
                    <a:pt x="371" y="5977"/>
                  </a:lnTo>
                  <a:lnTo>
                    <a:pt x="322" y="6520"/>
                  </a:lnTo>
                  <a:lnTo>
                    <a:pt x="322" y="6965"/>
                  </a:lnTo>
                  <a:lnTo>
                    <a:pt x="347" y="7162"/>
                  </a:lnTo>
                  <a:lnTo>
                    <a:pt x="371" y="7311"/>
                  </a:lnTo>
                  <a:lnTo>
                    <a:pt x="445" y="7459"/>
                  </a:lnTo>
                  <a:lnTo>
                    <a:pt x="519" y="7558"/>
                  </a:lnTo>
                  <a:lnTo>
                    <a:pt x="618" y="7607"/>
                  </a:lnTo>
                  <a:lnTo>
                    <a:pt x="742" y="7632"/>
                  </a:lnTo>
                  <a:lnTo>
                    <a:pt x="915" y="7632"/>
                  </a:lnTo>
                  <a:lnTo>
                    <a:pt x="1087" y="7582"/>
                  </a:lnTo>
                  <a:lnTo>
                    <a:pt x="1260" y="7484"/>
                  </a:lnTo>
                  <a:lnTo>
                    <a:pt x="1433" y="7360"/>
                  </a:lnTo>
                  <a:lnTo>
                    <a:pt x="1581" y="7212"/>
                  </a:lnTo>
                  <a:lnTo>
                    <a:pt x="1680" y="7064"/>
                  </a:lnTo>
                  <a:lnTo>
                    <a:pt x="1779" y="6866"/>
                  </a:lnTo>
                  <a:lnTo>
                    <a:pt x="1853" y="6669"/>
                  </a:lnTo>
                  <a:lnTo>
                    <a:pt x="1927" y="6446"/>
                  </a:lnTo>
                  <a:lnTo>
                    <a:pt x="1977" y="6224"/>
                  </a:lnTo>
                  <a:lnTo>
                    <a:pt x="2001" y="5952"/>
                  </a:lnTo>
                  <a:lnTo>
                    <a:pt x="2001" y="5705"/>
                  </a:lnTo>
                  <a:lnTo>
                    <a:pt x="2001" y="5162"/>
                  </a:lnTo>
                  <a:lnTo>
                    <a:pt x="1927" y="4594"/>
                  </a:lnTo>
                  <a:lnTo>
                    <a:pt x="1853" y="4026"/>
                  </a:lnTo>
                  <a:lnTo>
                    <a:pt x="1730" y="3458"/>
                  </a:lnTo>
                  <a:lnTo>
                    <a:pt x="1606" y="2915"/>
                  </a:lnTo>
                  <a:lnTo>
                    <a:pt x="1334" y="1976"/>
                  </a:lnTo>
                  <a:lnTo>
                    <a:pt x="1112" y="1334"/>
                  </a:lnTo>
                  <a:lnTo>
                    <a:pt x="1013" y="1087"/>
                  </a:lnTo>
                  <a:lnTo>
                    <a:pt x="816" y="791"/>
                  </a:lnTo>
                  <a:lnTo>
                    <a:pt x="643" y="544"/>
                  </a:lnTo>
                  <a:lnTo>
                    <a:pt x="470" y="346"/>
                  </a:lnTo>
                  <a:lnTo>
                    <a:pt x="322" y="223"/>
                  </a:lnTo>
                  <a:lnTo>
                    <a:pt x="100" y="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4497979" y="4311387"/>
              <a:ext cx="410729" cy="394721"/>
            </a:xfrm>
            <a:custGeom>
              <a:rect b="b" l="l" r="r" t="t"/>
              <a:pathLst>
                <a:path extrusionOk="0" h="9780" w="10176">
                  <a:moveTo>
                    <a:pt x="2890" y="0"/>
                  </a:moveTo>
                  <a:lnTo>
                    <a:pt x="2791" y="25"/>
                  </a:lnTo>
                  <a:lnTo>
                    <a:pt x="2717" y="49"/>
                  </a:lnTo>
                  <a:lnTo>
                    <a:pt x="2619" y="74"/>
                  </a:lnTo>
                  <a:lnTo>
                    <a:pt x="2569" y="148"/>
                  </a:lnTo>
                  <a:lnTo>
                    <a:pt x="2520" y="198"/>
                  </a:lnTo>
                  <a:lnTo>
                    <a:pt x="2470" y="272"/>
                  </a:lnTo>
                  <a:lnTo>
                    <a:pt x="2446" y="370"/>
                  </a:lnTo>
                  <a:lnTo>
                    <a:pt x="2421" y="445"/>
                  </a:lnTo>
                  <a:lnTo>
                    <a:pt x="2446" y="543"/>
                  </a:lnTo>
                  <a:lnTo>
                    <a:pt x="2495" y="692"/>
                  </a:lnTo>
                  <a:lnTo>
                    <a:pt x="2594" y="790"/>
                  </a:lnTo>
                  <a:lnTo>
                    <a:pt x="2149" y="1383"/>
                  </a:lnTo>
                  <a:lnTo>
                    <a:pt x="1902" y="1753"/>
                  </a:lnTo>
                  <a:lnTo>
                    <a:pt x="1606" y="2198"/>
                  </a:lnTo>
                  <a:lnTo>
                    <a:pt x="1334" y="2667"/>
                  </a:lnTo>
                  <a:lnTo>
                    <a:pt x="1063" y="3186"/>
                  </a:lnTo>
                  <a:lnTo>
                    <a:pt x="791" y="3754"/>
                  </a:lnTo>
                  <a:lnTo>
                    <a:pt x="544" y="4371"/>
                  </a:lnTo>
                  <a:lnTo>
                    <a:pt x="322" y="4989"/>
                  </a:lnTo>
                  <a:lnTo>
                    <a:pt x="149" y="5656"/>
                  </a:lnTo>
                  <a:lnTo>
                    <a:pt x="100" y="5977"/>
                  </a:lnTo>
                  <a:lnTo>
                    <a:pt x="50" y="6322"/>
                  </a:lnTo>
                  <a:lnTo>
                    <a:pt x="1" y="6668"/>
                  </a:lnTo>
                  <a:lnTo>
                    <a:pt x="1" y="6989"/>
                  </a:lnTo>
                  <a:lnTo>
                    <a:pt x="1" y="7335"/>
                  </a:lnTo>
                  <a:lnTo>
                    <a:pt x="1" y="7705"/>
                  </a:lnTo>
                  <a:lnTo>
                    <a:pt x="50" y="8051"/>
                  </a:lnTo>
                  <a:lnTo>
                    <a:pt x="124" y="8397"/>
                  </a:lnTo>
                  <a:lnTo>
                    <a:pt x="198" y="8743"/>
                  </a:lnTo>
                  <a:lnTo>
                    <a:pt x="322" y="9088"/>
                  </a:lnTo>
                  <a:lnTo>
                    <a:pt x="445" y="9434"/>
                  </a:lnTo>
                  <a:lnTo>
                    <a:pt x="618" y="9780"/>
                  </a:lnTo>
                  <a:lnTo>
                    <a:pt x="593" y="9656"/>
                  </a:lnTo>
                  <a:lnTo>
                    <a:pt x="544" y="9286"/>
                  </a:lnTo>
                  <a:lnTo>
                    <a:pt x="544" y="9014"/>
                  </a:lnTo>
                  <a:lnTo>
                    <a:pt x="569" y="8693"/>
                  </a:lnTo>
                  <a:lnTo>
                    <a:pt x="593" y="8298"/>
                  </a:lnTo>
                  <a:lnTo>
                    <a:pt x="692" y="7854"/>
                  </a:lnTo>
                  <a:lnTo>
                    <a:pt x="816" y="7335"/>
                  </a:lnTo>
                  <a:lnTo>
                    <a:pt x="989" y="6792"/>
                  </a:lnTo>
                  <a:lnTo>
                    <a:pt x="1211" y="6174"/>
                  </a:lnTo>
                  <a:lnTo>
                    <a:pt x="1507" y="5507"/>
                  </a:lnTo>
                  <a:lnTo>
                    <a:pt x="1878" y="4766"/>
                  </a:lnTo>
                  <a:lnTo>
                    <a:pt x="2347" y="4001"/>
                  </a:lnTo>
                  <a:lnTo>
                    <a:pt x="2890" y="3161"/>
                  </a:lnTo>
                  <a:lnTo>
                    <a:pt x="3532" y="2272"/>
                  </a:lnTo>
                  <a:lnTo>
                    <a:pt x="3779" y="2371"/>
                  </a:lnTo>
                  <a:lnTo>
                    <a:pt x="4446" y="2618"/>
                  </a:lnTo>
                  <a:lnTo>
                    <a:pt x="5409" y="3013"/>
                  </a:lnTo>
                  <a:lnTo>
                    <a:pt x="5953" y="3260"/>
                  </a:lnTo>
                  <a:lnTo>
                    <a:pt x="6521" y="3532"/>
                  </a:lnTo>
                  <a:lnTo>
                    <a:pt x="7113" y="3828"/>
                  </a:lnTo>
                  <a:lnTo>
                    <a:pt x="7681" y="4149"/>
                  </a:lnTo>
                  <a:lnTo>
                    <a:pt x="8249" y="4495"/>
                  </a:lnTo>
                  <a:lnTo>
                    <a:pt x="8768" y="4865"/>
                  </a:lnTo>
                  <a:lnTo>
                    <a:pt x="9237" y="5236"/>
                  </a:lnTo>
                  <a:lnTo>
                    <a:pt x="9435" y="5433"/>
                  </a:lnTo>
                  <a:lnTo>
                    <a:pt x="9632" y="5631"/>
                  </a:lnTo>
                  <a:lnTo>
                    <a:pt x="9805" y="5828"/>
                  </a:lnTo>
                  <a:lnTo>
                    <a:pt x="9953" y="6026"/>
                  </a:lnTo>
                  <a:lnTo>
                    <a:pt x="10077" y="6224"/>
                  </a:lnTo>
                  <a:lnTo>
                    <a:pt x="10176" y="6446"/>
                  </a:lnTo>
                  <a:lnTo>
                    <a:pt x="10102" y="6224"/>
                  </a:lnTo>
                  <a:lnTo>
                    <a:pt x="10003" y="5977"/>
                  </a:lnTo>
                  <a:lnTo>
                    <a:pt x="9879" y="5631"/>
                  </a:lnTo>
                  <a:lnTo>
                    <a:pt x="9682" y="5236"/>
                  </a:lnTo>
                  <a:lnTo>
                    <a:pt x="9435" y="4766"/>
                  </a:lnTo>
                  <a:lnTo>
                    <a:pt x="9163" y="4297"/>
                  </a:lnTo>
                  <a:lnTo>
                    <a:pt x="8793" y="3779"/>
                  </a:lnTo>
                  <a:lnTo>
                    <a:pt x="8373" y="3260"/>
                  </a:lnTo>
                  <a:lnTo>
                    <a:pt x="8151" y="2988"/>
                  </a:lnTo>
                  <a:lnTo>
                    <a:pt x="7904" y="2741"/>
                  </a:lnTo>
                  <a:lnTo>
                    <a:pt x="7632" y="2494"/>
                  </a:lnTo>
                  <a:lnTo>
                    <a:pt x="7336" y="2247"/>
                  </a:lnTo>
                  <a:lnTo>
                    <a:pt x="7039" y="2000"/>
                  </a:lnTo>
                  <a:lnTo>
                    <a:pt x="6694" y="1778"/>
                  </a:lnTo>
                  <a:lnTo>
                    <a:pt x="6348" y="1556"/>
                  </a:lnTo>
                  <a:lnTo>
                    <a:pt x="5977" y="1358"/>
                  </a:lnTo>
                  <a:lnTo>
                    <a:pt x="5607" y="1161"/>
                  </a:lnTo>
                  <a:lnTo>
                    <a:pt x="5187" y="988"/>
                  </a:lnTo>
                  <a:lnTo>
                    <a:pt x="4742" y="840"/>
                  </a:lnTo>
                  <a:lnTo>
                    <a:pt x="4298" y="716"/>
                  </a:lnTo>
                  <a:lnTo>
                    <a:pt x="3804" y="593"/>
                  </a:lnTo>
                  <a:lnTo>
                    <a:pt x="3310" y="519"/>
                  </a:lnTo>
                  <a:lnTo>
                    <a:pt x="3310" y="370"/>
                  </a:lnTo>
                  <a:lnTo>
                    <a:pt x="3285" y="296"/>
                  </a:lnTo>
                  <a:lnTo>
                    <a:pt x="3236" y="198"/>
                  </a:lnTo>
                  <a:lnTo>
                    <a:pt x="3187" y="148"/>
                  </a:lnTo>
                  <a:lnTo>
                    <a:pt x="3113" y="99"/>
                  </a:lnTo>
                  <a:lnTo>
                    <a:pt x="3038" y="49"/>
                  </a:lnTo>
                  <a:lnTo>
                    <a:pt x="2964" y="25"/>
                  </a:lnTo>
                  <a:lnTo>
                    <a:pt x="289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5204726" y="4132955"/>
              <a:ext cx="98727" cy="313032"/>
            </a:xfrm>
            <a:custGeom>
              <a:rect b="b" l="l" r="r" t="t"/>
              <a:pathLst>
                <a:path extrusionOk="0" h="7756" w="2446">
                  <a:moveTo>
                    <a:pt x="1705" y="0"/>
                  </a:moveTo>
                  <a:lnTo>
                    <a:pt x="1853" y="223"/>
                  </a:lnTo>
                  <a:lnTo>
                    <a:pt x="1927" y="470"/>
                  </a:lnTo>
                  <a:lnTo>
                    <a:pt x="2001" y="741"/>
                  </a:lnTo>
                  <a:lnTo>
                    <a:pt x="2026" y="1013"/>
                  </a:lnTo>
                  <a:lnTo>
                    <a:pt x="2026" y="1285"/>
                  </a:lnTo>
                  <a:lnTo>
                    <a:pt x="2001" y="1581"/>
                  </a:lnTo>
                  <a:lnTo>
                    <a:pt x="1952" y="1902"/>
                  </a:lnTo>
                  <a:lnTo>
                    <a:pt x="1902" y="2198"/>
                  </a:lnTo>
                  <a:lnTo>
                    <a:pt x="1705" y="2865"/>
                  </a:lnTo>
                  <a:lnTo>
                    <a:pt x="1458" y="3507"/>
                  </a:lnTo>
                  <a:lnTo>
                    <a:pt x="1186" y="4174"/>
                  </a:lnTo>
                  <a:lnTo>
                    <a:pt x="890" y="4816"/>
                  </a:lnTo>
                  <a:lnTo>
                    <a:pt x="371" y="6002"/>
                  </a:lnTo>
                  <a:lnTo>
                    <a:pt x="173" y="6520"/>
                  </a:lnTo>
                  <a:lnTo>
                    <a:pt x="50" y="6940"/>
                  </a:lnTo>
                  <a:lnTo>
                    <a:pt x="1" y="7138"/>
                  </a:lnTo>
                  <a:lnTo>
                    <a:pt x="1" y="7311"/>
                  </a:lnTo>
                  <a:lnTo>
                    <a:pt x="25" y="7459"/>
                  </a:lnTo>
                  <a:lnTo>
                    <a:pt x="75" y="7582"/>
                  </a:lnTo>
                  <a:lnTo>
                    <a:pt x="149" y="7656"/>
                  </a:lnTo>
                  <a:lnTo>
                    <a:pt x="272" y="7730"/>
                  </a:lnTo>
                  <a:lnTo>
                    <a:pt x="420" y="7755"/>
                  </a:lnTo>
                  <a:lnTo>
                    <a:pt x="618" y="7755"/>
                  </a:lnTo>
                  <a:lnTo>
                    <a:pt x="840" y="7730"/>
                  </a:lnTo>
                  <a:lnTo>
                    <a:pt x="1013" y="7656"/>
                  </a:lnTo>
                  <a:lnTo>
                    <a:pt x="1211" y="7557"/>
                  </a:lnTo>
                  <a:lnTo>
                    <a:pt x="1359" y="7434"/>
                  </a:lnTo>
                  <a:lnTo>
                    <a:pt x="1507" y="7286"/>
                  </a:lnTo>
                  <a:lnTo>
                    <a:pt x="1655" y="7088"/>
                  </a:lnTo>
                  <a:lnTo>
                    <a:pt x="1754" y="6891"/>
                  </a:lnTo>
                  <a:lnTo>
                    <a:pt x="1877" y="6668"/>
                  </a:lnTo>
                  <a:lnTo>
                    <a:pt x="1976" y="6446"/>
                  </a:lnTo>
                  <a:lnTo>
                    <a:pt x="2050" y="6199"/>
                  </a:lnTo>
                  <a:lnTo>
                    <a:pt x="2199" y="5656"/>
                  </a:lnTo>
                  <a:lnTo>
                    <a:pt x="2297" y="5063"/>
                  </a:lnTo>
                  <a:lnTo>
                    <a:pt x="2371" y="4495"/>
                  </a:lnTo>
                  <a:lnTo>
                    <a:pt x="2421" y="3902"/>
                  </a:lnTo>
                  <a:lnTo>
                    <a:pt x="2445" y="3334"/>
                  </a:lnTo>
                  <a:lnTo>
                    <a:pt x="2445" y="2322"/>
                  </a:lnTo>
                  <a:lnTo>
                    <a:pt x="2421" y="1630"/>
                  </a:lnTo>
                  <a:lnTo>
                    <a:pt x="2396" y="1359"/>
                  </a:lnTo>
                  <a:lnTo>
                    <a:pt x="2297" y="988"/>
                  </a:lnTo>
                  <a:lnTo>
                    <a:pt x="2174" y="717"/>
                  </a:lnTo>
                  <a:lnTo>
                    <a:pt x="2075" y="470"/>
                  </a:lnTo>
                  <a:lnTo>
                    <a:pt x="1952" y="297"/>
                  </a:lnTo>
                  <a:lnTo>
                    <a:pt x="1779" y="74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4901685" y="4224653"/>
              <a:ext cx="177474" cy="270170"/>
            </a:xfrm>
            <a:custGeom>
              <a:rect b="b" l="l" r="r" t="t"/>
              <a:pathLst>
                <a:path extrusionOk="0" h="6694" w="4397">
                  <a:moveTo>
                    <a:pt x="174" y="0"/>
                  </a:moveTo>
                  <a:lnTo>
                    <a:pt x="124" y="75"/>
                  </a:lnTo>
                  <a:lnTo>
                    <a:pt x="50" y="346"/>
                  </a:lnTo>
                  <a:lnTo>
                    <a:pt x="26" y="544"/>
                  </a:lnTo>
                  <a:lnTo>
                    <a:pt x="1" y="815"/>
                  </a:lnTo>
                  <a:lnTo>
                    <a:pt x="1" y="1112"/>
                  </a:lnTo>
                  <a:lnTo>
                    <a:pt x="26" y="1458"/>
                  </a:lnTo>
                  <a:lnTo>
                    <a:pt x="100" y="1704"/>
                  </a:lnTo>
                  <a:lnTo>
                    <a:pt x="347" y="2371"/>
                  </a:lnTo>
                  <a:lnTo>
                    <a:pt x="692" y="3260"/>
                  </a:lnTo>
                  <a:lnTo>
                    <a:pt x="915" y="3779"/>
                  </a:lnTo>
                  <a:lnTo>
                    <a:pt x="1186" y="4298"/>
                  </a:lnTo>
                  <a:lnTo>
                    <a:pt x="1458" y="4792"/>
                  </a:lnTo>
                  <a:lnTo>
                    <a:pt x="1754" y="5285"/>
                  </a:lnTo>
                  <a:lnTo>
                    <a:pt x="2075" y="5730"/>
                  </a:lnTo>
                  <a:lnTo>
                    <a:pt x="2248" y="5928"/>
                  </a:lnTo>
                  <a:lnTo>
                    <a:pt x="2421" y="6100"/>
                  </a:lnTo>
                  <a:lnTo>
                    <a:pt x="2594" y="6249"/>
                  </a:lnTo>
                  <a:lnTo>
                    <a:pt x="2792" y="6397"/>
                  </a:lnTo>
                  <a:lnTo>
                    <a:pt x="2964" y="6520"/>
                  </a:lnTo>
                  <a:lnTo>
                    <a:pt x="3162" y="6594"/>
                  </a:lnTo>
                  <a:lnTo>
                    <a:pt x="3360" y="6644"/>
                  </a:lnTo>
                  <a:lnTo>
                    <a:pt x="3557" y="6693"/>
                  </a:lnTo>
                  <a:lnTo>
                    <a:pt x="3755" y="6668"/>
                  </a:lnTo>
                  <a:lnTo>
                    <a:pt x="3952" y="6644"/>
                  </a:lnTo>
                  <a:lnTo>
                    <a:pt x="4125" y="6570"/>
                  </a:lnTo>
                  <a:lnTo>
                    <a:pt x="4273" y="6471"/>
                  </a:lnTo>
                  <a:lnTo>
                    <a:pt x="4347" y="6372"/>
                  </a:lnTo>
                  <a:lnTo>
                    <a:pt x="4397" y="6273"/>
                  </a:lnTo>
                  <a:lnTo>
                    <a:pt x="4397" y="6150"/>
                  </a:lnTo>
                  <a:lnTo>
                    <a:pt x="4347" y="6002"/>
                  </a:lnTo>
                  <a:lnTo>
                    <a:pt x="4298" y="5854"/>
                  </a:lnTo>
                  <a:lnTo>
                    <a:pt x="4199" y="5681"/>
                  </a:lnTo>
                  <a:lnTo>
                    <a:pt x="3903" y="5335"/>
                  </a:lnTo>
                  <a:lnTo>
                    <a:pt x="3557" y="4940"/>
                  </a:lnTo>
                  <a:lnTo>
                    <a:pt x="2643" y="4051"/>
                  </a:lnTo>
                  <a:lnTo>
                    <a:pt x="2149" y="3581"/>
                  </a:lnTo>
                  <a:lnTo>
                    <a:pt x="1655" y="3087"/>
                  </a:lnTo>
                  <a:lnTo>
                    <a:pt x="1211" y="2569"/>
                  </a:lnTo>
                  <a:lnTo>
                    <a:pt x="791" y="2050"/>
                  </a:lnTo>
                  <a:lnTo>
                    <a:pt x="618" y="1803"/>
                  </a:lnTo>
                  <a:lnTo>
                    <a:pt x="470" y="1532"/>
                  </a:lnTo>
                  <a:lnTo>
                    <a:pt x="347" y="1285"/>
                  </a:lnTo>
                  <a:lnTo>
                    <a:pt x="248" y="1013"/>
                  </a:lnTo>
                  <a:lnTo>
                    <a:pt x="174" y="766"/>
                  </a:lnTo>
                  <a:lnTo>
                    <a:pt x="124" y="494"/>
                  </a:lnTo>
                  <a:lnTo>
                    <a:pt x="124" y="247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4809012" y="3758172"/>
              <a:ext cx="514380" cy="962909"/>
            </a:xfrm>
            <a:custGeom>
              <a:rect b="b" l="l" r="r" t="t"/>
              <a:pathLst>
                <a:path extrusionOk="0" h="23858" w="12744">
                  <a:moveTo>
                    <a:pt x="3902" y="0"/>
                  </a:moveTo>
                  <a:lnTo>
                    <a:pt x="3482" y="25"/>
                  </a:lnTo>
                  <a:lnTo>
                    <a:pt x="3038" y="99"/>
                  </a:lnTo>
                  <a:lnTo>
                    <a:pt x="2593" y="198"/>
                  </a:lnTo>
                  <a:lnTo>
                    <a:pt x="2124" y="322"/>
                  </a:lnTo>
                  <a:lnTo>
                    <a:pt x="1828" y="445"/>
                  </a:lnTo>
                  <a:lnTo>
                    <a:pt x="1581" y="568"/>
                  </a:lnTo>
                  <a:lnTo>
                    <a:pt x="1334" y="692"/>
                  </a:lnTo>
                  <a:lnTo>
                    <a:pt x="1136" y="865"/>
                  </a:lnTo>
                  <a:lnTo>
                    <a:pt x="939" y="1038"/>
                  </a:lnTo>
                  <a:lnTo>
                    <a:pt x="766" y="1211"/>
                  </a:lnTo>
                  <a:lnTo>
                    <a:pt x="593" y="1433"/>
                  </a:lnTo>
                  <a:lnTo>
                    <a:pt x="469" y="1630"/>
                  </a:lnTo>
                  <a:lnTo>
                    <a:pt x="346" y="1853"/>
                  </a:lnTo>
                  <a:lnTo>
                    <a:pt x="247" y="2100"/>
                  </a:lnTo>
                  <a:lnTo>
                    <a:pt x="173" y="2347"/>
                  </a:lnTo>
                  <a:lnTo>
                    <a:pt x="99" y="2618"/>
                  </a:lnTo>
                  <a:lnTo>
                    <a:pt x="49" y="2865"/>
                  </a:lnTo>
                  <a:lnTo>
                    <a:pt x="25" y="3137"/>
                  </a:lnTo>
                  <a:lnTo>
                    <a:pt x="0" y="3705"/>
                  </a:lnTo>
                  <a:lnTo>
                    <a:pt x="49" y="4298"/>
                  </a:lnTo>
                  <a:lnTo>
                    <a:pt x="124" y="4890"/>
                  </a:lnTo>
                  <a:lnTo>
                    <a:pt x="247" y="5508"/>
                  </a:lnTo>
                  <a:lnTo>
                    <a:pt x="420" y="6101"/>
                  </a:lnTo>
                  <a:lnTo>
                    <a:pt x="642" y="6693"/>
                  </a:lnTo>
                  <a:lnTo>
                    <a:pt x="864" y="7261"/>
                  </a:lnTo>
                  <a:lnTo>
                    <a:pt x="1136" y="7829"/>
                  </a:lnTo>
                  <a:lnTo>
                    <a:pt x="1432" y="8348"/>
                  </a:lnTo>
                  <a:lnTo>
                    <a:pt x="2050" y="9410"/>
                  </a:lnTo>
                  <a:lnTo>
                    <a:pt x="2741" y="10645"/>
                  </a:lnTo>
                  <a:lnTo>
                    <a:pt x="3433" y="11954"/>
                  </a:lnTo>
                  <a:lnTo>
                    <a:pt x="3779" y="12645"/>
                  </a:lnTo>
                  <a:lnTo>
                    <a:pt x="4124" y="13361"/>
                  </a:lnTo>
                  <a:lnTo>
                    <a:pt x="4421" y="14077"/>
                  </a:lnTo>
                  <a:lnTo>
                    <a:pt x="4717" y="14818"/>
                  </a:lnTo>
                  <a:lnTo>
                    <a:pt x="4989" y="15559"/>
                  </a:lnTo>
                  <a:lnTo>
                    <a:pt x="5211" y="16300"/>
                  </a:lnTo>
                  <a:lnTo>
                    <a:pt x="5384" y="17016"/>
                  </a:lnTo>
                  <a:lnTo>
                    <a:pt x="5532" y="17757"/>
                  </a:lnTo>
                  <a:lnTo>
                    <a:pt x="5606" y="18473"/>
                  </a:lnTo>
                  <a:lnTo>
                    <a:pt x="5631" y="18819"/>
                  </a:lnTo>
                  <a:lnTo>
                    <a:pt x="5656" y="19165"/>
                  </a:lnTo>
                  <a:lnTo>
                    <a:pt x="5656" y="19511"/>
                  </a:lnTo>
                  <a:lnTo>
                    <a:pt x="5680" y="19832"/>
                  </a:lnTo>
                  <a:lnTo>
                    <a:pt x="5730" y="20153"/>
                  </a:lnTo>
                  <a:lnTo>
                    <a:pt x="5779" y="20449"/>
                  </a:lnTo>
                  <a:lnTo>
                    <a:pt x="5853" y="20746"/>
                  </a:lnTo>
                  <a:lnTo>
                    <a:pt x="5927" y="21017"/>
                  </a:lnTo>
                  <a:lnTo>
                    <a:pt x="6001" y="21264"/>
                  </a:lnTo>
                  <a:lnTo>
                    <a:pt x="6125" y="21511"/>
                  </a:lnTo>
                  <a:lnTo>
                    <a:pt x="6224" y="21733"/>
                  </a:lnTo>
                  <a:lnTo>
                    <a:pt x="6347" y="21956"/>
                  </a:lnTo>
                  <a:lnTo>
                    <a:pt x="6619" y="22351"/>
                  </a:lnTo>
                  <a:lnTo>
                    <a:pt x="6940" y="22697"/>
                  </a:lnTo>
                  <a:lnTo>
                    <a:pt x="7261" y="23018"/>
                  </a:lnTo>
                  <a:lnTo>
                    <a:pt x="7607" y="23265"/>
                  </a:lnTo>
                  <a:lnTo>
                    <a:pt x="7977" y="23462"/>
                  </a:lnTo>
                  <a:lnTo>
                    <a:pt x="8347" y="23635"/>
                  </a:lnTo>
                  <a:lnTo>
                    <a:pt x="8718" y="23734"/>
                  </a:lnTo>
                  <a:lnTo>
                    <a:pt x="9088" y="23808"/>
                  </a:lnTo>
                  <a:lnTo>
                    <a:pt x="9434" y="23857"/>
                  </a:lnTo>
                  <a:lnTo>
                    <a:pt x="9780" y="23833"/>
                  </a:lnTo>
                  <a:lnTo>
                    <a:pt x="10101" y="23783"/>
                  </a:lnTo>
                  <a:lnTo>
                    <a:pt x="10422" y="23709"/>
                  </a:lnTo>
                  <a:lnTo>
                    <a:pt x="10743" y="23586"/>
                  </a:lnTo>
                  <a:lnTo>
                    <a:pt x="11039" y="23413"/>
                  </a:lnTo>
                  <a:lnTo>
                    <a:pt x="11336" y="23190"/>
                  </a:lnTo>
                  <a:lnTo>
                    <a:pt x="11607" y="22919"/>
                  </a:lnTo>
                  <a:lnTo>
                    <a:pt x="11879" y="22622"/>
                  </a:lnTo>
                  <a:lnTo>
                    <a:pt x="12101" y="22277"/>
                  </a:lnTo>
                  <a:lnTo>
                    <a:pt x="12299" y="21906"/>
                  </a:lnTo>
                  <a:lnTo>
                    <a:pt x="12472" y="21486"/>
                  </a:lnTo>
                  <a:lnTo>
                    <a:pt x="12620" y="21017"/>
                  </a:lnTo>
                  <a:lnTo>
                    <a:pt x="12719" y="20523"/>
                  </a:lnTo>
                  <a:lnTo>
                    <a:pt x="12743" y="19980"/>
                  </a:lnTo>
                  <a:lnTo>
                    <a:pt x="12743" y="19412"/>
                  </a:lnTo>
                  <a:lnTo>
                    <a:pt x="12694" y="18770"/>
                  </a:lnTo>
                  <a:lnTo>
                    <a:pt x="12571" y="18128"/>
                  </a:lnTo>
                  <a:lnTo>
                    <a:pt x="12398" y="17436"/>
                  </a:lnTo>
                  <a:lnTo>
                    <a:pt x="12200" y="16695"/>
                  </a:lnTo>
                  <a:lnTo>
                    <a:pt x="12003" y="15979"/>
                  </a:lnTo>
                  <a:lnTo>
                    <a:pt x="11657" y="14473"/>
                  </a:lnTo>
                  <a:lnTo>
                    <a:pt x="11336" y="12991"/>
                  </a:lnTo>
                  <a:lnTo>
                    <a:pt x="11064" y="11509"/>
                  </a:lnTo>
                  <a:lnTo>
                    <a:pt x="10842" y="10077"/>
                  </a:lnTo>
                  <a:lnTo>
                    <a:pt x="10669" y="8718"/>
                  </a:lnTo>
                  <a:lnTo>
                    <a:pt x="10521" y="7459"/>
                  </a:lnTo>
                  <a:lnTo>
                    <a:pt x="10397" y="6323"/>
                  </a:lnTo>
                  <a:lnTo>
                    <a:pt x="10323" y="5755"/>
                  </a:lnTo>
                  <a:lnTo>
                    <a:pt x="10175" y="5162"/>
                  </a:lnTo>
                  <a:lnTo>
                    <a:pt x="9953" y="4569"/>
                  </a:lnTo>
                  <a:lnTo>
                    <a:pt x="9681" y="3952"/>
                  </a:lnTo>
                  <a:lnTo>
                    <a:pt x="9360" y="3334"/>
                  </a:lnTo>
                  <a:lnTo>
                    <a:pt x="9162" y="3038"/>
                  </a:lnTo>
                  <a:lnTo>
                    <a:pt x="8965" y="2742"/>
                  </a:lnTo>
                  <a:lnTo>
                    <a:pt x="8767" y="2445"/>
                  </a:lnTo>
                  <a:lnTo>
                    <a:pt x="8520" y="2174"/>
                  </a:lnTo>
                  <a:lnTo>
                    <a:pt x="8298" y="1902"/>
                  </a:lnTo>
                  <a:lnTo>
                    <a:pt x="8026" y="1655"/>
                  </a:lnTo>
                  <a:lnTo>
                    <a:pt x="7755" y="1408"/>
                  </a:lnTo>
                  <a:lnTo>
                    <a:pt x="7483" y="1161"/>
                  </a:lnTo>
                  <a:lnTo>
                    <a:pt x="7162" y="964"/>
                  </a:lnTo>
                  <a:lnTo>
                    <a:pt x="6866" y="766"/>
                  </a:lnTo>
                  <a:lnTo>
                    <a:pt x="6545" y="593"/>
                  </a:lnTo>
                  <a:lnTo>
                    <a:pt x="6199" y="420"/>
                  </a:lnTo>
                  <a:lnTo>
                    <a:pt x="5853" y="297"/>
                  </a:lnTo>
                  <a:lnTo>
                    <a:pt x="5483" y="173"/>
                  </a:lnTo>
                  <a:lnTo>
                    <a:pt x="5112" y="99"/>
                  </a:lnTo>
                  <a:lnTo>
                    <a:pt x="4717" y="25"/>
                  </a:lnTo>
                  <a:lnTo>
                    <a:pt x="4322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4891715" y="3928613"/>
              <a:ext cx="409760" cy="388788"/>
            </a:xfrm>
            <a:custGeom>
              <a:rect b="b" l="l" r="r" t="t"/>
              <a:pathLst>
                <a:path extrusionOk="0" h="9633" w="10152">
                  <a:moveTo>
                    <a:pt x="2545" y="1"/>
                  </a:moveTo>
                  <a:lnTo>
                    <a:pt x="2446" y="50"/>
                  </a:lnTo>
                  <a:lnTo>
                    <a:pt x="2372" y="99"/>
                  </a:lnTo>
                  <a:lnTo>
                    <a:pt x="2322" y="149"/>
                  </a:lnTo>
                  <a:lnTo>
                    <a:pt x="2273" y="223"/>
                  </a:lnTo>
                  <a:lnTo>
                    <a:pt x="2224" y="297"/>
                  </a:lnTo>
                  <a:lnTo>
                    <a:pt x="2224" y="396"/>
                  </a:lnTo>
                  <a:lnTo>
                    <a:pt x="2224" y="470"/>
                  </a:lnTo>
                  <a:lnTo>
                    <a:pt x="2224" y="544"/>
                  </a:lnTo>
                  <a:lnTo>
                    <a:pt x="2273" y="643"/>
                  </a:lnTo>
                  <a:lnTo>
                    <a:pt x="2347" y="741"/>
                  </a:lnTo>
                  <a:lnTo>
                    <a:pt x="2001" y="1137"/>
                  </a:lnTo>
                  <a:lnTo>
                    <a:pt x="1680" y="1507"/>
                  </a:lnTo>
                  <a:lnTo>
                    <a:pt x="1409" y="1902"/>
                  </a:lnTo>
                  <a:lnTo>
                    <a:pt x="1162" y="2273"/>
                  </a:lnTo>
                  <a:lnTo>
                    <a:pt x="939" y="2668"/>
                  </a:lnTo>
                  <a:lnTo>
                    <a:pt x="742" y="3063"/>
                  </a:lnTo>
                  <a:lnTo>
                    <a:pt x="594" y="3433"/>
                  </a:lnTo>
                  <a:lnTo>
                    <a:pt x="445" y="3829"/>
                  </a:lnTo>
                  <a:lnTo>
                    <a:pt x="322" y="4199"/>
                  </a:lnTo>
                  <a:lnTo>
                    <a:pt x="223" y="4594"/>
                  </a:lnTo>
                  <a:lnTo>
                    <a:pt x="149" y="4965"/>
                  </a:lnTo>
                  <a:lnTo>
                    <a:pt x="100" y="5310"/>
                  </a:lnTo>
                  <a:lnTo>
                    <a:pt x="50" y="5681"/>
                  </a:lnTo>
                  <a:lnTo>
                    <a:pt x="26" y="6027"/>
                  </a:lnTo>
                  <a:lnTo>
                    <a:pt x="1" y="6693"/>
                  </a:lnTo>
                  <a:lnTo>
                    <a:pt x="50" y="7311"/>
                  </a:lnTo>
                  <a:lnTo>
                    <a:pt x="124" y="7879"/>
                  </a:lnTo>
                  <a:lnTo>
                    <a:pt x="198" y="8373"/>
                  </a:lnTo>
                  <a:lnTo>
                    <a:pt x="297" y="8817"/>
                  </a:lnTo>
                  <a:lnTo>
                    <a:pt x="396" y="9163"/>
                  </a:lnTo>
                  <a:lnTo>
                    <a:pt x="495" y="9410"/>
                  </a:lnTo>
                  <a:lnTo>
                    <a:pt x="569" y="9632"/>
                  </a:lnTo>
                  <a:lnTo>
                    <a:pt x="519" y="9410"/>
                  </a:lnTo>
                  <a:lnTo>
                    <a:pt x="495" y="9188"/>
                  </a:lnTo>
                  <a:lnTo>
                    <a:pt x="470" y="8941"/>
                  </a:lnTo>
                  <a:lnTo>
                    <a:pt x="495" y="8669"/>
                  </a:lnTo>
                  <a:lnTo>
                    <a:pt x="519" y="8397"/>
                  </a:lnTo>
                  <a:lnTo>
                    <a:pt x="569" y="8101"/>
                  </a:lnTo>
                  <a:lnTo>
                    <a:pt x="692" y="7533"/>
                  </a:lnTo>
                  <a:lnTo>
                    <a:pt x="890" y="6916"/>
                  </a:lnTo>
                  <a:lnTo>
                    <a:pt x="1112" y="6298"/>
                  </a:lnTo>
                  <a:lnTo>
                    <a:pt x="1384" y="5705"/>
                  </a:lnTo>
                  <a:lnTo>
                    <a:pt x="1656" y="5113"/>
                  </a:lnTo>
                  <a:lnTo>
                    <a:pt x="1927" y="4545"/>
                  </a:lnTo>
                  <a:lnTo>
                    <a:pt x="2224" y="4001"/>
                  </a:lnTo>
                  <a:lnTo>
                    <a:pt x="2742" y="3112"/>
                  </a:lnTo>
                  <a:lnTo>
                    <a:pt x="3113" y="2495"/>
                  </a:lnTo>
                  <a:lnTo>
                    <a:pt x="3261" y="2273"/>
                  </a:lnTo>
                  <a:lnTo>
                    <a:pt x="4298" y="2594"/>
                  </a:lnTo>
                  <a:lnTo>
                    <a:pt x="5237" y="2915"/>
                  </a:lnTo>
                  <a:lnTo>
                    <a:pt x="6076" y="3236"/>
                  </a:lnTo>
                  <a:lnTo>
                    <a:pt x="6817" y="3582"/>
                  </a:lnTo>
                  <a:lnTo>
                    <a:pt x="7459" y="3927"/>
                  </a:lnTo>
                  <a:lnTo>
                    <a:pt x="8027" y="4273"/>
                  </a:lnTo>
                  <a:lnTo>
                    <a:pt x="8521" y="4619"/>
                  </a:lnTo>
                  <a:lnTo>
                    <a:pt x="8916" y="4940"/>
                  </a:lnTo>
                  <a:lnTo>
                    <a:pt x="9262" y="5236"/>
                  </a:lnTo>
                  <a:lnTo>
                    <a:pt x="9534" y="5508"/>
                  </a:lnTo>
                  <a:lnTo>
                    <a:pt x="9756" y="5780"/>
                  </a:lnTo>
                  <a:lnTo>
                    <a:pt x="9904" y="5977"/>
                  </a:lnTo>
                  <a:lnTo>
                    <a:pt x="10102" y="6298"/>
                  </a:lnTo>
                  <a:lnTo>
                    <a:pt x="10151" y="6422"/>
                  </a:lnTo>
                  <a:lnTo>
                    <a:pt x="10077" y="6051"/>
                  </a:lnTo>
                  <a:lnTo>
                    <a:pt x="9978" y="5681"/>
                  </a:lnTo>
                  <a:lnTo>
                    <a:pt x="9855" y="5335"/>
                  </a:lnTo>
                  <a:lnTo>
                    <a:pt x="9707" y="5014"/>
                  </a:lnTo>
                  <a:lnTo>
                    <a:pt x="9534" y="4693"/>
                  </a:lnTo>
                  <a:lnTo>
                    <a:pt x="9361" y="4397"/>
                  </a:lnTo>
                  <a:lnTo>
                    <a:pt x="9163" y="4125"/>
                  </a:lnTo>
                  <a:lnTo>
                    <a:pt x="8941" y="3829"/>
                  </a:lnTo>
                  <a:lnTo>
                    <a:pt x="8719" y="3582"/>
                  </a:lnTo>
                  <a:lnTo>
                    <a:pt x="8496" y="3335"/>
                  </a:lnTo>
                  <a:lnTo>
                    <a:pt x="8249" y="3088"/>
                  </a:lnTo>
                  <a:lnTo>
                    <a:pt x="7978" y="2865"/>
                  </a:lnTo>
                  <a:lnTo>
                    <a:pt x="7459" y="2470"/>
                  </a:lnTo>
                  <a:lnTo>
                    <a:pt x="6891" y="2100"/>
                  </a:lnTo>
                  <a:lnTo>
                    <a:pt x="6348" y="1779"/>
                  </a:lnTo>
                  <a:lnTo>
                    <a:pt x="5780" y="1482"/>
                  </a:lnTo>
                  <a:lnTo>
                    <a:pt x="5237" y="1235"/>
                  </a:lnTo>
                  <a:lnTo>
                    <a:pt x="4718" y="1038"/>
                  </a:lnTo>
                  <a:lnTo>
                    <a:pt x="4224" y="865"/>
                  </a:lnTo>
                  <a:lnTo>
                    <a:pt x="3779" y="717"/>
                  </a:lnTo>
                  <a:lnTo>
                    <a:pt x="3088" y="544"/>
                  </a:lnTo>
                  <a:lnTo>
                    <a:pt x="3088" y="371"/>
                  </a:lnTo>
                  <a:lnTo>
                    <a:pt x="3039" y="223"/>
                  </a:lnTo>
                  <a:lnTo>
                    <a:pt x="2989" y="149"/>
                  </a:lnTo>
                  <a:lnTo>
                    <a:pt x="2940" y="99"/>
                  </a:lnTo>
                  <a:lnTo>
                    <a:pt x="2866" y="50"/>
                  </a:lnTo>
                  <a:lnTo>
                    <a:pt x="2792" y="25"/>
                  </a:lnTo>
                  <a:lnTo>
                    <a:pt x="271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"/>
          <p:cNvSpPr txBox="1"/>
          <p:nvPr>
            <p:ph type="title"/>
          </p:nvPr>
        </p:nvSpPr>
        <p:spPr>
          <a:xfrm>
            <a:off x="706718" y="1427225"/>
            <a:ext cx="4368000" cy="13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3" name="Google Shape;243;p9"/>
          <p:cNvSpPr txBox="1"/>
          <p:nvPr>
            <p:ph idx="1" type="subTitle"/>
          </p:nvPr>
        </p:nvSpPr>
        <p:spPr>
          <a:xfrm>
            <a:off x="869318" y="2984875"/>
            <a:ext cx="40428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244" name="Google Shape;244;p9"/>
          <p:cNvGrpSpPr/>
          <p:nvPr/>
        </p:nvGrpSpPr>
        <p:grpSpPr>
          <a:xfrm flipH="1" rot="-1257324">
            <a:off x="-151049" y="4022531"/>
            <a:ext cx="1200390" cy="1314354"/>
            <a:chOff x="4217475" y="520275"/>
            <a:chExt cx="793400" cy="868725"/>
          </a:xfrm>
        </p:grpSpPr>
        <p:sp>
          <p:nvSpPr>
            <p:cNvPr id="245" name="Google Shape;245;p9"/>
            <p:cNvSpPr/>
            <p:nvPr/>
          </p:nvSpPr>
          <p:spPr>
            <a:xfrm>
              <a:off x="4501475" y="520275"/>
              <a:ext cx="509400" cy="862550"/>
            </a:xfrm>
            <a:custGeom>
              <a:rect b="b" l="l" r="r" t="t"/>
              <a:pathLst>
                <a:path extrusionOk="0" h="34502" w="20376">
                  <a:moveTo>
                    <a:pt x="1" y="0"/>
                  </a:moveTo>
                  <a:lnTo>
                    <a:pt x="5039" y="9459"/>
                  </a:lnTo>
                  <a:lnTo>
                    <a:pt x="9435" y="9089"/>
                  </a:lnTo>
                  <a:lnTo>
                    <a:pt x="9435" y="9089"/>
                  </a:lnTo>
                  <a:lnTo>
                    <a:pt x="6224" y="11682"/>
                  </a:lnTo>
                  <a:lnTo>
                    <a:pt x="9731" y="18325"/>
                  </a:lnTo>
                  <a:lnTo>
                    <a:pt x="11781" y="17535"/>
                  </a:lnTo>
                  <a:lnTo>
                    <a:pt x="10348" y="19461"/>
                  </a:lnTo>
                  <a:lnTo>
                    <a:pt x="14646" y="27562"/>
                  </a:lnTo>
                  <a:lnTo>
                    <a:pt x="17609" y="25388"/>
                  </a:lnTo>
                  <a:lnTo>
                    <a:pt x="17609" y="25388"/>
                  </a:lnTo>
                  <a:lnTo>
                    <a:pt x="15584" y="29315"/>
                  </a:lnTo>
                  <a:lnTo>
                    <a:pt x="18350" y="34501"/>
                  </a:lnTo>
                  <a:lnTo>
                    <a:pt x="18449" y="34205"/>
                  </a:lnTo>
                  <a:lnTo>
                    <a:pt x="18745" y="33390"/>
                  </a:lnTo>
                  <a:lnTo>
                    <a:pt x="18943" y="32797"/>
                  </a:lnTo>
                  <a:lnTo>
                    <a:pt x="19165" y="32081"/>
                  </a:lnTo>
                  <a:lnTo>
                    <a:pt x="19387" y="31266"/>
                  </a:lnTo>
                  <a:lnTo>
                    <a:pt x="19609" y="30377"/>
                  </a:lnTo>
                  <a:lnTo>
                    <a:pt x="19807" y="29389"/>
                  </a:lnTo>
                  <a:lnTo>
                    <a:pt x="20005" y="28303"/>
                  </a:lnTo>
                  <a:lnTo>
                    <a:pt x="20178" y="27166"/>
                  </a:lnTo>
                  <a:lnTo>
                    <a:pt x="20301" y="25956"/>
                  </a:lnTo>
                  <a:lnTo>
                    <a:pt x="20375" y="24697"/>
                  </a:lnTo>
                  <a:lnTo>
                    <a:pt x="20375" y="24030"/>
                  </a:lnTo>
                  <a:lnTo>
                    <a:pt x="20375" y="23363"/>
                  </a:lnTo>
                  <a:lnTo>
                    <a:pt x="20350" y="22696"/>
                  </a:lnTo>
                  <a:lnTo>
                    <a:pt x="20326" y="22005"/>
                  </a:lnTo>
                  <a:lnTo>
                    <a:pt x="20276" y="21313"/>
                  </a:lnTo>
                  <a:lnTo>
                    <a:pt x="20202" y="20622"/>
                  </a:lnTo>
                  <a:lnTo>
                    <a:pt x="20103" y="19906"/>
                  </a:lnTo>
                  <a:lnTo>
                    <a:pt x="19980" y="19214"/>
                  </a:lnTo>
                  <a:lnTo>
                    <a:pt x="19832" y="18498"/>
                  </a:lnTo>
                  <a:lnTo>
                    <a:pt x="19684" y="17757"/>
                  </a:lnTo>
                  <a:lnTo>
                    <a:pt x="19486" y="17041"/>
                  </a:lnTo>
                  <a:lnTo>
                    <a:pt x="19264" y="16325"/>
                  </a:lnTo>
                  <a:lnTo>
                    <a:pt x="19017" y="15584"/>
                  </a:lnTo>
                  <a:lnTo>
                    <a:pt x="18720" y="14868"/>
                  </a:lnTo>
                  <a:lnTo>
                    <a:pt x="18424" y="14151"/>
                  </a:lnTo>
                  <a:lnTo>
                    <a:pt x="18078" y="13411"/>
                  </a:lnTo>
                  <a:lnTo>
                    <a:pt x="17708" y="12694"/>
                  </a:lnTo>
                  <a:lnTo>
                    <a:pt x="17288" y="11978"/>
                  </a:lnTo>
                  <a:lnTo>
                    <a:pt x="16843" y="11287"/>
                  </a:lnTo>
                  <a:lnTo>
                    <a:pt x="16350" y="10570"/>
                  </a:lnTo>
                  <a:lnTo>
                    <a:pt x="15831" y="9879"/>
                  </a:lnTo>
                  <a:lnTo>
                    <a:pt x="15288" y="9187"/>
                  </a:lnTo>
                  <a:lnTo>
                    <a:pt x="14670" y="8496"/>
                  </a:lnTo>
                  <a:lnTo>
                    <a:pt x="14028" y="7829"/>
                  </a:lnTo>
                  <a:lnTo>
                    <a:pt x="13337" y="7162"/>
                  </a:lnTo>
                  <a:lnTo>
                    <a:pt x="12620" y="6520"/>
                  </a:lnTo>
                  <a:lnTo>
                    <a:pt x="11855" y="5878"/>
                  </a:lnTo>
                  <a:lnTo>
                    <a:pt x="11015" y="5261"/>
                  </a:lnTo>
                  <a:lnTo>
                    <a:pt x="10151" y="4668"/>
                  </a:lnTo>
                  <a:lnTo>
                    <a:pt x="9237" y="4075"/>
                  </a:lnTo>
                  <a:lnTo>
                    <a:pt x="8274" y="3483"/>
                  </a:lnTo>
                  <a:lnTo>
                    <a:pt x="7261" y="2939"/>
                  </a:lnTo>
                  <a:lnTo>
                    <a:pt x="6175" y="2396"/>
                  </a:lnTo>
                  <a:lnTo>
                    <a:pt x="5063" y="1877"/>
                  </a:lnTo>
                  <a:lnTo>
                    <a:pt x="3878" y="1359"/>
                  </a:lnTo>
                  <a:lnTo>
                    <a:pt x="2643" y="889"/>
                  </a:lnTo>
                  <a:lnTo>
                    <a:pt x="1359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93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4344650" y="636950"/>
              <a:ext cx="633500" cy="752050"/>
            </a:xfrm>
            <a:custGeom>
              <a:rect b="b" l="l" r="r" t="t"/>
              <a:pathLst>
                <a:path extrusionOk="0" h="30082" w="25340">
                  <a:moveTo>
                    <a:pt x="1" y="1"/>
                  </a:moveTo>
                  <a:lnTo>
                    <a:pt x="6842" y="8250"/>
                  </a:lnTo>
                  <a:lnTo>
                    <a:pt x="11065" y="6990"/>
                  </a:lnTo>
                  <a:lnTo>
                    <a:pt x="8447" y="10176"/>
                  </a:lnTo>
                  <a:lnTo>
                    <a:pt x="13238" y="15980"/>
                  </a:lnTo>
                  <a:lnTo>
                    <a:pt x="15065" y="14794"/>
                  </a:lnTo>
                  <a:lnTo>
                    <a:pt x="14053" y="16967"/>
                  </a:lnTo>
                  <a:lnTo>
                    <a:pt x="19906" y="24031"/>
                  </a:lnTo>
                  <a:lnTo>
                    <a:pt x="22376" y="21314"/>
                  </a:lnTo>
                  <a:lnTo>
                    <a:pt x="21165" y="25562"/>
                  </a:lnTo>
                  <a:lnTo>
                    <a:pt x="24919" y="30081"/>
                  </a:lnTo>
                  <a:lnTo>
                    <a:pt x="24969" y="29785"/>
                  </a:lnTo>
                  <a:lnTo>
                    <a:pt x="25117" y="28921"/>
                  </a:lnTo>
                  <a:lnTo>
                    <a:pt x="25191" y="28303"/>
                  </a:lnTo>
                  <a:lnTo>
                    <a:pt x="25240" y="27562"/>
                  </a:lnTo>
                  <a:lnTo>
                    <a:pt x="25290" y="26723"/>
                  </a:lnTo>
                  <a:lnTo>
                    <a:pt x="25339" y="25784"/>
                  </a:lnTo>
                  <a:lnTo>
                    <a:pt x="25339" y="24772"/>
                  </a:lnTo>
                  <a:lnTo>
                    <a:pt x="25314" y="23685"/>
                  </a:lnTo>
                  <a:lnTo>
                    <a:pt x="25240" y="22549"/>
                  </a:lnTo>
                  <a:lnTo>
                    <a:pt x="25117" y="21339"/>
                  </a:lnTo>
                  <a:lnTo>
                    <a:pt x="24919" y="20079"/>
                  </a:lnTo>
                  <a:lnTo>
                    <a:pt x="24821" y="19437"/>
                  </a:lnTo>
                  <a:lnTo>
                    <a:pt x="24672" y="18770"/>
                  </a:lnTo>
                  <a:lnTo>
                    <a:pt x="24524" y="18128"/>
                  </a:lnTo>
                  <a:lnTo>
                    <a:pt x="24351" y="17461"/>
                  </a:lnTo>
                  <a:lnTo>
                    <a:pt x="24154" y="16795"/>
                  </a:lnTo>
                  <a:lnTo>
                    <a:pt x="23931" y="16128"/>
                  </a:lnTo>
                  <a:lnTo>
                    <a:pt x="23709" y="15461"/>
                  </a:lnTo>
                  <a:lnTo>
                    <a:pt x="23438" y="14769"/>
                  </a:lnTo>
                  <a:lnTo>
                    <a:pt x="23166" y="14103"/>
                  </a:lnTo>
                  <a:lnTo>
                    <a:pt x="22845" y="13436"/>
                  </a:lnTo>
                  <a:lnTo>
                    <a:pt x="22524" y="12769"/>
                  </a:lnTo>
                  <a:lnTo>
                    <a:pt x="22153" y="12102"/>
                  </a:lnTo>
                  <a:lnTo>
                    <a:pt x="21758" y="11435"/>
                  </a:lnTo>
                  <a:lnTo>
                    <a:pt x="21338" y="10793"/>
                  </a:lnTo>
                  <a:lnTo>
                    <a:pt x="20894" y="10127"/>
                  </a:lnTo>
                  <a:lnTo>
                    <a:pt x="20400" y="9509"/>
                  </a:lnTo>
                  <a:lnTo>
                    <a:pt x="19906" y="8867"/>
                  </a:lnTo>
                  <a:lnTo>
                    <a:pt x="19338" y="8250"/>
                  </a:lnTo>
                  <a:lnTo>
                    <a:pt x="18770" y="7657"/>
                  </a:lnTo>
                  <a:lnTo>
                    <a:pt x="18153" y="7064"/>
                  </a:lnTo>
                  <a:lnTo>
                    <a:pt x="17510" y="6471"/>
                  </a:lnTo>
                  <a:lnTo>
                    <a:pt x="16819" y="5903"/>
                  </a:lnTo>
                  <a:lnTo>
                    <a:pt x="16078" y="5360"/>
                  </a:lnTo>
                  <a:lnTo>
                    <a:pt x="15312" y="4841"/>
                  </a:lnTo>
                  <a:lnTo>
                    <a:pt x="14522" y="4323"/>
                  </a:lnTo>
                  <a:lnTo>
                    <a:pt x="13682" y="3854"/>
                  </a:lnTo>
                  <a:lnTo>
                    <a:pt x="12793" y="3384"/>
                  </a:lnTo>
                  <a:lnTo>
                    <a:pt x="11855" y="2940"/>
                  </a:lnTo>
                  <a:lnTo>
                    <a:pt x="10892" y="2520"/>
                  </a:lnTo>
                  <a:lnTo>
                    <a:pt x="9855" y="2125"/>
                  </a:lnTo>
                  <a:lnTo>
                    <a:pt x="8793" y="1754"/>
                  </a:lnTo>
                  <a:lnTo>
                    <a:pt x="7681" y="1409"/>
                  </a:lnTo>
                  <a:lnTo>
                    <a:pt x="6545" y="1088"/>
                  </a:lnTo>
                  <a:lnTo>
                    <a:pt x="5335" y="816"/>
                  </a:lnTo>
                  <a:lnTo>
                    <a:pt x="4076" y="569"/>
                  </a:lnTo>
                  <a:lnTo>
                    <a:pt x="2767" y="347"/>
                  </a:lnTo>
                  <a:lnTo>
                    <a:pt x="1408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4217475" y="742550"/>
              <a:ext cx="753875" cy="626075"/>
            </a:xfrm>
            <a:custGeom>
              <a:rect b="b" l="l" r="r" t="t"/>
              <a:pathLst>
                <a:path extrusionOk="0" h="25043" w="30155">
                  <a:moveTo>
                    <a:pt x="4100" y="0"/>
                  </a:moveTo>
                  <a:lnTo>
                    <a:pt x="2766" y="25"/>
                  </a:lnTo>
                  <a:lnTo>
                    <a:pt x="1408" y="99"/>
                  </a:lnTo>
                  <a:lnTo>
                    <a:pt x="0" y="222"/>
                  </a:lnTo>
                  <a:lnTo>
                    <a:pt x="8273" y="7039"/>
                  </a:lnTo>
                  <a:lnTo>
                    <a:pt x="12176" y="4989"/>
                  </a:lnTo>
                  <a:lnTo>
                    <a:pt x="10200" y="8619"/>
                  </a:lnTo>
                  <a:lnTo>
                    <a:pt x="16003" y="13410"/>
                  </a:lnTo>
                  <a:lnTo>
                    <a:pt x="17584" y="11904"/>
                  </a:lnTo>
                  <a:lnTo>
                    <a:pt x="17016" y="14225"/>
                  </a:lnTo>
                  <a:lnTo>
                    <a:pt x="24079" y="20054"/>
                  </a:lnTo>
                  <a:lnTo>
                    <a:pt x="26006" y="16917"/>
                  </a:lnTo>
                  <a:lnTo>
                    <a:pt x="25635" y="21313"/>
                  </a:lnTo>
                  <a:lnTo>
                    <a:pt x="30155" y="25042"/>
                  </a:lnTo>
                  <a:lnTo>
                    <a:pt x="30155" y="24746"/>
                  </a:lnTo>
                  <a:lnTo>
                    <a:pt x="30130" y="23857"/>
                  </a:lnTo>
                  <a:lnTo>
                    <a:pt x="30080" y="23239"/>
                  </a:lnTo>
                  <a:lnTo>
                    <a:pt x="30006" y="22499"/>
                  </a:lnTo>
                  <a:lnTo>
                    <a:pt x="29883" y="21659"/>
                  </a:lnTo>
                  <a:lnTo>
                    <a:pt x="29759" y="20745"/>
                  </a:lnTo>
                  <a:lnTo>
                    <a:pt x="29562" y="19757"/>
                  </a:lnTo>
                  <a:lnTo>
                    <a:pt x="29340" y="18695"/>
                  </a:lnTo>
                  <a:lnTo>
                    <a:pt x="29043" y="17559"/>
                  </a:lnTo>
                  <a:lnTo>
                    <a:pt x="28673" y="16399"/>
                  </a:lnTo>
                  <a:lnTo>
                    <a:pt x="28278" y="15213"/>
                  </a:lnTo>
                  <a:lnTo>
                    <a:pt x="28031" y="14596"/>
                  </a:lnTo>
                  <a:lnTo>
                    <a:pt x="27784" y="13978"/>
                  </a:lnTo>
                  <a:lnTo>
                    <a:pt x="27512" y="13361"/>
                  </a:lnTo>
                  <a:lnTo>
                    <a:pt x="27216" y="12743"/>
                  </a:lnTo>
                  <a:lnTo>
                    <a:pt x="26895" y="12126"/>
                  </a:lnTo>
                  <a:lnTo>
                    <a:pt x="26549" y="11509"/>
                  </a:lnTo>
                  <a:lnTo>
                    <a:pt x="26203" y="10916"/>
                  </a:lnTo>
                  <a:lnTo>
                    <a:pt x="25808" y="10299"/>
                  </a:lnTo>
                  <a:lnTo>
                    <a:pt x="25413" y="9681"/>
                  </a:lnTo>
                  <a:lnTo>
                    <a:pt x="24968" y="9088"/>
                  </a:lnTo>
                  <a:lnTo>
                    <a:pt x="24524" y="8496"/>
                  </a:lnTo>
                  <a:lnTo>
                    <a:pt x="24030" y="7903"/>
                  </a:lnTo>
                  <a:lnTo>
                    <a:pt x="23511" y="7335"/>
                  </a:lnTo>
                  <a:lnTo>
                    <a:pt x="22993" y="6767"/>
                  </a:lnTo>
                  <a:lnTo>
                    <a:pt x="22425" y="6224"/>
                  </a:lnTo>
                  <a:lnTo>
                    <a:pt x="21832" y="5680"/>
                  </a:lnTo>
                  <a:lnTo>
                    <a:pt x="21214" y="5162"/>
                  </a:lnTo>
                  <a:lnTo>
                    <a:pt x="20548" y="4668"/>
                  </a:lnTo>
                  <a:lnTo>
                    <a:pt x="19856" y="4174"/>
                  </a:lnTo>
                  <a:lnTo>
                    <a:pt x="19140" y="3705"/>
                  </a:lnTo>
                  <a:lnTo>
                    <a:pt x="18399" y="3260"/>
                  </a:lnTo>
                  <a:lnTo>
                    <a:pt x="17609" y="2840"/>
                  </a:lnTo>
                  <a:lnTo>
                    <a:pt x="16794" y="2445"/>
                  </a:lnTo>
                  <a:lnTo>
                    <a:pt x="15954" y="2075"/>
                  </a:lnTo>
                  <a:lnTo>
                    <a:pt x="15065" y="1729"/>
                  </a:lnTo>
                  <a:lnTo>
                    <a:pt x="14151" y="1408"/>
                  </a:lnTo>
                  <a:lnTo>
                    <a:pt x="13188" y="1111"/>
                  </a:lnTo>
                  <a:lnTo>
                    <a:pt x="12176" y="864"/>
                  </a:lnTo>
                  <a:lnTo>
                    <a:pt x="11138" y="642"/>
                  </a:lnTo>
                  <a:lnTo>
                    <a:pt x="10076" y="445"/>
                  </a:lnTo>
                  <a:lnTo>
                    <a:pt x="8965" y="272"/>
                  </a:lnTo>
                  <a:lnTo>
                    <a:pt x="7804" y="148"/>
                  </a:lnTo>
                  <a:lnTo>
                    <a:pt x="6619" y="74"/>
                  </a:lnTo>
                  <a:lnTo>
                    <a:pt x="5384" y="0"/>
                  </a:lnTo>
                  <a:close/>
                </a:path>
              </a:pathLst>
            </a:custGeom>
            <a:solidFill>
              <a:srgbClr val="96DC6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9"/>
          <p:cNvGrpSpPr/>
          <p:nvPr/>
        </p:nvGrpSpPr>
        <p:grpSpPr>
          <a:xfrm>
            <a:off x="1244674" y="-114572"/>
            <a:ext cx="468648" cy="503830"/>
            <a:chOff x="6433350" y="2515750"/>
            <a:chExt cx="197600" cy="212425"/>
          </a:xfrm>
        </p:grpSpPr>
        <p:sp>
          <p:nvSpPr>
            <p:cNvPr id="249" name="Google Shape;249;p9"/>
            <p:cNvSpPr/>
            <p:nvPr/>
          </p:nvSpPr>
          <p:spPr>
            <a:xfrm>
              <a:off x="6433350" y="2515750"/>
              <a:ext cx="195125" cy="208700"/>
            </a:xfrm>
            <a:custGeom>
              <a:rect b="b" l="l" r="r" t="t"/>
              <a:pathLst>
                <a:path extrusionOk="0" h="8348" w="7805">
                  <a:moveTo>
                    <a:pt x="1" y="0"/>
                  </a:moveTo>
                  <a:lnTo>
                    <a:pt x="3261" y="8348"/>
                  </a:lnTo>
                  <a:lnTo>
                    <a:pt x="7805" y="44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34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6512375" y="2623175"/>
              <a:ext cx="118575" cy="105000"/>
            </a:xfrm>
            <a:custGeom>
              <a:rect b="b" l="l" r="r" t="t"/>
              <a:pathLst>
                <a:path extrusionOk="0" h="4200" w="4743">
                  <a:moveTo>
                    <a:pt x="4224" y="1"/>
                  </a:moveTo>
                  <a:lnTo>
                    <a:pt x="4076" y="25"/>
                  </a:lnTo>
                  <a:lnTo>
                    <a:pt x="3903" y="50"/>
                  </a:lnTo>
                  <a:lnTo>
                    <a:pt x="3532" y="198"/>
                  </a:lnTo>
                  <a:lnTo>
                    <a:pt x="3113" y="396"/>
                  </a:lnTo>
                  <a:lnTo>
                    <a:pt x="2668" y="667"/>
                  </a:lnTo>
                  <a:lnTo>
                    <a:pt x="2224" y="989"/>
                  </a:lnTo>
                  <a:lnTo>
                    <a:pt x="1730" y="1359"/>
                  </a:lnTo>
                  <a:lnTo>
                    <a:pt x="1285" y="1779"/>
                  </a:lnTo>
                  <a:lnTo>
                    <a:pt x="915" y="2199"/>
                  </a:lnTo>
                  <a:lnTo>
                    <a:pt x="569" y="2594"/>
                  </a:lnTo>
                  <a:lnTo>
                    <a:pt x="322" y="2964"/>
                  </a:lnTo>
                  <a:lnTo>
                    <a:pt x="124" y="3310"/>
                  </a:lnTo>
                  <a:lnTo>
                    <a:pt x="75" y="3483"/>
                  </a:lnTo>
                  <a:lnTo>
                    <a:pt x="26" y="3631"/>
                  </a:lnTo>
                  <a:lnTo>
                    <a:pt x="1" y="3755"/>
                  </a:lnTo>
                  <a:lnTo>
                    <a:pt x="1" y="3878"/>
                  </a:lnTo>
                  <a:lnTo>
                    <a:pt x="50" y="3977"/>
                  </a:lnTo>
                  <a:lnTo>
                    <a:pt x="100" y="4051"/>
                  </a:lnTo>
                  <a:lnTo>
                    <a:pt x="174" y="4125"/>
                  </a:lnTo>
                  <a:lnTo>
                    <a:pt x="272" y="4174"/>
                  </a:lnTo>
                  <a:lnTo>
                    <a:pt x="371" y="4199"/>
                  </a:lnTo>
                  <a:lnTo>
                    <a:pt x="519" y="4199"/>
                  </a:lnTo>
                  <a:lnTo>
                    <a:pt x="668" y="4174"/>
                  </a:lnTo>
                  <a:lnTo>
                    <a:pt x="841" y="4125"/>
                  </a:lnTo>
                  <a:lnTo>
                    <a:pt x="1211" y="4002"/>
                  </a:lnTo>
                  <a:lnTo>
                    <a:pt x="1606" y="3804"/>
                  </a:lnTo>
                  <a:lnTo>
                    <a:pt x="2051" y="3532"/>
                  </a:lnTo>
                  <a:lnTo>
                    <a:pt x="2520" y="3211"/>
                  </a:lnTo>
                  <a:lnTo>
                    <a:pt x="2989" y="2816"/>
                  </a:lnTo>
                  <a:lnTo>
                    <a:pt x="3434" y="2421"/>
                  </a:lnTo>
                  <a:lnTo>
                    <a:pt x="3829" y="2001"/>
                  </a:lnTo>
                  <a:lnTo>
                    <a:pt x="4175" y="1606"/>
                  </a:lnTo>
                  <a:lnTo>
                    <a:pt x="4422" y="1211"/>
                  </a:lnTo>
                  <a:lnTo>
                    <a:pt x="4619" y="865"/>
                  </a:lnTo>
                  <a:lnTo>
                    <a:pt x="4668" y="717"/>
                  </a:lnTo>
                  <a:lnTo>
                    <a:pt x="4718" y="569"/>
                  </a:lnTo>
                  <a:lnTo>
                    <a:pt x="4743" y="445"/>
                  </a:lnTo>
                  <a:lnTo>
                    <a:pt x="4718" y="322"/>
                  </a:lnTo>
                  <a:lnTo>
                    <a:pt x="4693" y="223"/>
                  </a:lnTo>
                  <a:lnTo>
                    <a:pt x="4644" y="124"/>
                  </a:lnTo>
                  <a:lnTo>
                    <a:pt x="4570" y="75"/>
                  </a:lnTo>
                  <a:lnTo>
                    <a:pt x="4471" y="25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34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" name="Google Shape;251;p9"/>
          <p:cNvGrpSpPr/>
          <p:nvPr/>
        </p:nvGrpSpPr>
        <p:grpSpPr>
          <a:xfrm>
            <a:off x="7803535" y="195119"/>
            <a:ext cx="340085" cy="353135"/>
            <a:chOff x="-489340" y="-2627756"/>
            <a:chExt cx="340085" cy="353135"/>
          </a:xfrm>
        </p:grpSpPr>
        <p:sp>
          <p:nvSpPr>
            <p:cNvPr id="252" name="Google Shape;252;p9"/>
            <p:cNvSpPr/>
            <p:nvPr/>
          </p:nvSpPr>
          <p:spPr>
            <a:xfrm>
              <a:off x="-489340" y="-2601581"/>
              <a:ext cx="326997" cy="326959"/>
            </a:xfrm>
            <a:custGeom>
              <a:rect b="b" l="l" r="r" t="t"/>
              <a:pathLst>
                <a:path extrusionOk="0" h="8644" w="8645">
                  <a:moveTo>
                    <a:pt x="4471" y="2396"/>
                  </a:moveTo>
                  <a:lnTo>
                    <a:pt x="4644" y="2420"/>
                  </a:lnTo>
                  <a:lnTo>
                    <a:pt x="4841" y="2470"/>
                  </a:lnTo>
                  <a:lnTo>
                    <a:pt x="5014" y="2519"/>
                  </a:lnTo>
                  <a:lnTo>
                    <a:pt x="5212" y="2618"/>
                  </a:lnTo>
                  <a:lnTo>
                    <a:pt x="5385" y="2717"/>
                  </a:lnTo>
                  <a:lnTo>
                    <a:pt x="5533" y="2816"/>
                  </a:lnTo>
                  <a:lnTo>
                    <a:pt x="5681" y="2939"/>
                  </a:lnTo>
                  <a:lnTo>
                    <a:pt x="5805" y="3087"/>
                  </a:lnTo>
                  <a:lnTo>
                    <a:pt x="5903" y="3235"/>
                  </a:lnTo>
                  <a:lnTo>
                    <a:pt x="6002" y="3384"/>
                  </a:lnTo>
                  <a:lnTo>
                    <a:pt x="6101" y="3556"/>
                  </a:lnTo>
                  <a:lnTo>
                    <a:pt x="6150" y="3729"/>
                  </a:lnTo>
                  <a:lnTo>
                    <a:pt x="6200" y="3902"/>
                  </a:lnTo>
                  <a:lnTo>
                    <a:pt x="6249" y="4100"/>
                  </a:lnTo>
                  <a:lnTo>
                    <a:pt x="6249" y="4273"/>
                  </a:lnTo>
                  <a:lnTo>
                    <a:pt x="6249" y="4470"/>
                  </a:lnTo>
                  <a:lnTo>
                    <a:pt x="6224" y="4643"/>
                  </a:lnTo>
                  <a:lnTo>
                    <a:pt x="6175" y="4841"/>
                  </a:lnTo>
                  <a:lnTo>
                    <a:pt x="6126" y="5014"/>
                  </a:lnTo>
                  <a:lnTo>
                    <a:pt x="6052" y="5186"/>
                  </a:lnTo>
                  <a:lnTo>
                    <a:pt x="5953" y="5359"/>
                  </a:lnTo>
                  <a:lnTo>
                    <a:pt x="5829" y="5532"/>
                  </a:lnTo>
                  <a:lnTo>
                    <a:pt x="5706" y="5680"/>
                  </a:lnTo>
                  <a:lnTo>
                    <a:pt x="5558" y="5804"/>
                  </a:lnTo>
                  <a:lnTo>
                    <a:pt x="5409" y="5903"/>
                  </a:lnTo>
                  <a:lnTo>
                    <a:pt x="5261" y="6001"/>
                  </a:lnTo>
                  <a:lnTo>
                    <a:pt x="5088" y="6100"/>
                  </a:lnTo>
                  <a:lnTo>
                    <a:pt x="4915" y="6150"/>
                  </a:lnTo>
                  <a:lnTo>
                    <a:pt x="4743" y="6199"/>
                  </a:lnTo>
                  <a:lnTo>
                    <a:pt x="4570" y="6224"/>
                  </a:lnTo>
                  <a:lnTo>
                    <a:pt x="4372" y="6248"/>
                  </a:lnTo>
                  <a:lnTo>
                    <a:pt x="4199" y="6248"/>
                  </a:lnTo>
                  <a:lnTo>
                    <a:pt x="4002" y="6224"/>
                  </a:lnTo>
                  <a:lnTo>
                    <a:pt x="3829" y="6174"/>
                  </a:lnTo>
                  <a:lnTo>
                    <a:pt x="3631" y="6125"/>
                  </a:lnTo>
                  <a:lnTo>
                    <a:pt x="3458" y="6051"/>
                  </a:lnTo>
                  <a:lnTo>
                    <a:pt x="3286" y="5952"/>
                  </a:lnTo>
                  <a:lnTo>
                    <a:pt x="3113" y="5828"/>
                  </a:lnTo>
                  <a:lnTo>
                    <a:pt x="2989" y="5705"/>
                  </a:lnTo>
                  <a:lnTo>
                    <a:pt x="2866" y="5557"/>
                  </a:lnTo>
                  <a:lnTo>
                    <a:pt x="2742" y="5409"/>
                  </a:lnTo>
                  <a:lnTo>
                    <a:pt x="2643" y="5260"/>
                  </a:lnTo>
                  <a:lnTo>
                    <a:pt x="2569" y="5088"/>
                  </a:lnTo>
                  <a:lnTo>
                    <a:pt x="2495" y="4915"/>
                  </a:lnTo>
                  <a:lnTo>
                    <a:pt x="2446" y="4742"/>
                  </a:lnTo>
                  <a:lnTo>
                    <a:pt x="2421" y="4569"/>
                  </a:lnTo>
                  <a:lnTo>
                    <a:pt x="2396" y="4371"/>
                  </a:lnTo>
                  <a:lnTo>
                    <a:pt x="2396" y="4174"/>
                  </a:lnTo>
                  <a:lnTo>
                    <a:pt x="2421" y="4001"/>
                  </a:lnTo>
                  <a:lnTo>
                    <a:pt x="2471" y="3803"/>
                  </a:lnTo>
                  <a:lnTo>
                    <a:pt x="2520" y="3631"/>
                  </a:lnTo>
                  <a:lnTo>
                    <a:pt x="2619" y="3458"/>
                  </a:lnTo>
                  <a:lnTo>
                    <a:pt x="2717" y="3285"/>
                  </a:lnTo>
                  <a:lnTo>
                    <a:pt x="2816" y="3112"/>
                  </a:lnTo>
                  <a:lnTo>
                    <a:pt x="2940" y="2988"/>
                  </a:lnTo>
                  <a:lnTo>
                    <a:pt x="3088" y="2840"/>
                  </a:lnTo>
                  <a:lnTo>
                    <a:pt x="3236" y="2741"/>
                  </a:lnTo>
                  <a:lnTo>
                    <a:pt x="3384" y="2643"/>
                  </a:lnTo>
                  <a:lnTo>
                    <a:pt x="3557" y="2569"/>
                  </a:lnTo>
                  <a:lnTo>
                    <a:pt x="3730" y="2494"/>
                  </a:lnTo>
                  <a:lnTo>
                    <a:pt x="3903" y="2445"/>
                  </a:lnTo>
                  <a:lnTo>
                    <a:pt x="4100" y="2420"/>
                  </a:lnTo>
                  <a:lnTo>
                    <a:pt x="4273" y="2396"/>
                  </a:lnTo>
                  <a:close/>
                  <a:moveTo>
                    <a:pt x="4224" y="0"/>
                  </a:moveTo>
                  <a:lnTo>
                    <a:pt x="3804" y="50"/>
                  </a:lnTo>
                  <a:lnTo>
                    <a:pt x="3384" y="99"/>
                  </a:lnTo>
                  <a:lnTo>
                    <a:pt x="2989" y="222"/>
                  </a:lnTo>
                  <a:lnTo>
                    <a:pt x="2594" y="371"/>
                  </a:lnTo>
                  <a:lnTo>
                    <a:pt x="2224" y="543"/>
                  </a:lnTo>
                  <a:lnTo>
                    <a:pt x="1878" y="766"/>
                  </a:lnTo>
                  <a:lnTo>
                    <a:pt x="1557" y="1013"/>
                  </a:lnTo>
                  <a:lnTo>
                    <a:pt x="1236" y="1309"/>
                  </a:lnTo>
                  <a:lnTo>
                    <a:pt x="964" y="1630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97" y="2766"/>
                  </a:lnTo>
                  <a:lnTo>
                    <a:pt x="174" y="3186"/>
                  </a:lnTo>
                  <a:lnTo>
                    <a:pt x="75" y="3606"/>
                  </a:lnTo>
                  <a:lnTo>
                    <a:pt x="26" y="4026"/>
                  </a:lnTo>
                  <a:lnTo>
                    <a:pt x="1" y="4445"/>
                  </a:lnTo>
                  <a:lnTo>
                    <a:pt x="50" y="4841"/>
                  </a:lnTo>
                  <a:lnTo>
                    <a:pt x="100" y="5260"/>
                  </a:lnTo>
                  <a:lnTo>
                    <a:pt x="223" y="5656"/>
                  </a:lnTo>
                  <a:lnTo>
                    <a:pt x="371" y="6051"/>
                  </a:lnTo>
                  <a:lnTo>
                    <a:pt x="544" y="6421"/>
                  </a:lnTo>
                  <a:lnTo>
                    <a:pt x="766" y="6767"/>
                  </a:lnTo>
                  <a:lnTo>
                    <a:pt x="1013" y="7113"/>
                  </a:lnTo>
                  <a:lnTo>
                    <a:pt x="1310" y="7409"/>
                  </a:lnTo>
                  <a:lnTo>
                    <a:pt x="1631" y="7705"/>
                  </a:lnTo>
                  <a:lnTo>
                    <a:pt x="1977" y="7952"/>
                  </a:lnTo>
                  <a:lnTo>
                    <a:pt x="2372" y="8175"/>
                  </a:lnTo>
                  <a:lnTo>
                    <a:pt x="2767" y="8348"/>
                  </a:lnTo>
                  <a:lnTo>
                    <a:pt x="3187" y="8496"/>
                  </a:lnTo>
                  <a:lnTo>
                    <a:pt x="3607" y="8570"/>
                  </a:lnTo>
                  <a:lnTo>
                    <a:pt x="4026" y="8619"/>
                  </a:lnTo>
                  <a:lnTo>
                    <a:pt x="4446" y="8644"/>
                  </a:lnTo>
                  <a:lnTo>
                    <a:pt x="4841" y="8619"/>
                  </a:lnTo>
                  <a:lnTo>
                    <a:pt x="5261" y="8545"/>
                  </a:lnTo>
                  <a:lnTo>
                    <a:pt x="5656" y="8422"/>
                  </a:lnTo>
                  <a:lnTo>
                    <a:pt x="6052" y="8273"/>
                  </a:lnTo>
                  <a:lnTo>
                    <a:pt x="6422" y="8101"/>
                  </a:lnTo>
                  <a:lnTo>
                    <a:pt x="6768" y="7878"/>
                  </a:lnTo>
                  <a:lnTo>
                    <a:pt x="7113" y="7631"/>
                  </a:lnTo>
                  <a:lnTo>
                    <a:pt x="7410" y="7335"/>
                  </a:lnTo>
                  <a:lnTo>
                    <a:pt x="7706" y="7014"/>
                  </a:lnTo>
                  <a:lnTo>
                    <a:pt x="7953" y="6668"/>
                  </a:lnTo>
                  <a:lnTo>
                    <a:pt x="8175" y="6273"/>
                  </a:lnTo>
                  <a:lnTo>
                    <a:pt x="8348" y="5878"/>
                  </a:lnTo>
                  <a:lnTo>
                    <a:pt x="8496" y="5458"/>
                  </a:lnTo>
                  <a:lnTo>
                    <a:pt x="8571" y="5038"/>
                  </a:lnTo>
                  <a:lnTo>
                    <a:pt x="8645" y="4618"/>
                  </a:lnTo>
                  <a:lnTo>
                    <a:pt x="8645" y="4223"/>
                  </a:lnTo>
                  <a:lnTo>
                    <a:pt x="8620" y="3803"/>
                  </a:lnTo>
                  <a:lnTo>
                    <a:pt x="8546" y="3384"/>
                  </a:lnTo>
                  <a:lnTo>
                    <a:pt x="8422" y="2988"/>
                  </a:lnTo>
                  <a:lnTo>
                    <a:pt x="8274" y="2593"/>
                  </a:lnTo>
                  <a:lnTo>
                    <a:pt x="8101" y="2223"/>
                  </a:lnTo>
                  <a:lnTo>
                    <a:pt x="7879" y="1877"/>
                  </a:lnTo>
                  <a:lnTo>
                    <a:pt x="7632" y="1531"/>
                  </a:lnTo>
                  <a:lnTo>
                    <a:pt x="7336" y="1235"/>
                  </a:lnTo>
                  <a:lnTo>
                    <a:pt x="7015" y="939"/>
                  </a:lnTo>
                  <a:lnTo>
                    <a:pt x="6669" y="692"/>
                  </a:lnTo>
                  <a:lnTo>
                    <a:pt x="6298" y="469"/>
                  </a:lnTo>
                  <a:lnTo>
                    <a:pt x="5879" y="296"/>
                  </a:lnTo>
                  <a:lnTo>
                    <a:pt x="5483" y="148"/>
                  </a:lnTo>
                  <a:lnTo>
                    <a:pt x="5064" y="74"/>
                  </a:lnTo>
                  <a:lnTo>
                    <a:pt x="4644" y="25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-475307" y="-2627756"/>
              <a:ext cx="326052" cy="326997"/>
            </a:xfrm>
            <a:custGeom>
              <a:rect b="b" l="l" r="r" t="t"/>
              <a:pathLst>
                <a:path extrusionOk="0" h="8645" w="8620">
                  <a:moveTo>
                    <a:pt x="4446" y="2396"/>
                  </a:moveTo>
                  <a:lnTo>
                    <a:pt x="4643" y="2421"/>
                  </a:lnTo>
                  <a:lnTo>
                    <a:pt x="4816" y="2470"/>
                  </a:lnTo>
                  <a:lnTo>
                    <a:pt x="5014" y="2520"/>
                  </a:lnTo>
                  <a:lnTo>
                    <a:pt x="5187" y="2618"/>
                  </a:lnTo>
                  <a:lnTo>
                    <a:pt x="5359" y="2717"/>
                  </a:lnTo>
                  <a:lnTo>
                    <a:pt x="5508" y="2816"/>
                  </a:lnTo>
                  <a:lnTo>
                    <a:pt x="5656" y="2940"/>
                  </a:lnTo>
                  <a:lnTo>
                    <a:pt x="5779" y="3088"/>
                  </a:lnTo>
                  <a:lnTo>
                    <a:pt x="5903" y="3236"/>
                  </a:lnTo>
                  <a:lnTo>
                    <a:pt x="6002" y="3384"/>
                  </a:lnTo>
                  <a:lnTo>
                    <a:pt x="6076" y="3557"/>
                  </a:lnTo>
                  <a:lnTo>
                    <a:pt x="6150" y="3730"/>
                  </a:lnTo>
                  <a:lnTo>
                    <a:pt x="6199" y="3903"/>
                  </a:lnTo>
                  <a:lnTo>
                    <a:pt x="6224" y="4100"/>
                  </a:lnTo>
                  <a:lnTo>
                    <a:pt x="6224" y="4273"/>
                  </a:lnTo>
                  <a:lnTo>
                    <a:pt x="6224" y="4471"/>
                  </a:lnTo>
                  <a:lnTo>
                    <a:pt x="6199" y="4644"/>
                  </a:lnTo>
                  <a:lnTo>
                    <a:pt x="6174" y="4841"/>
                  </a:lnTo>
                  <a:lnTo>
                    <a:pt x="6100" y="5014"/>
                  </a:lnTo>
                  <a:lnTo>
                    <a:pt x="6026" y="5187"/>
                  </a:lnTo>
                  <a:lnTo>
                    <a:pt x="5927" y="5360"/>
                  </a:lnTo>
                  <a:lnTo>
                    <a:pt x="5804" y="5533"/>
                  </a:lnTo>
                  <a:lnTo>
                    <a:pt x="5681" y="5681"/>
                  </a:lnTo>
                  <a:lnTo>
                    <a:pt x="5557" y="5804"/>
                  </a:lnTo>
                  <a:lnTo>
                    <a:pt x="5409" y="5903"/>
                  </a:lnTo>
                  <a:lnTo>
                    <a:pt x="5236" y="6002"/>
                  </a:lnTo>
                  <a:lnTo>
                    <a:pt x="5088" y="6101"/>
                  </a:lnTo>
                  <a:lnTo>
                    <a:pt x="4915" y="6150"/>
                  </a:lnTo>
                  <a:lnTo>
                    <a:pt x="4717" y="6199"/>
                  </a:lnTo>
                  <a:lnTo>
                    <a:pt x="4544" y="6249"/>
                  </a:lnTo>
                  <a:lnTo>
                    <a:pt x="4174" y="6249"/>
                  </a:lnTo>
                  <a:lnTo>
                    <a:pt x="3976" y="6224"/>
                  </a:lnTo>
                  <a:lnTo>
                    <a:pt x="3804" y="6175"/>
                  </a:lnTo>
                  <a:lnTo>
                    <a:pt x="3606" y="6125"/>
                  </a:lnTo>
                  <a:lnTo>
                    <a:pt x="3433" y="6051"/>
                  </a:lnTo>
                  <a:lnTo>
                    <a:pt x="3260" y="5952"/>
                  </a:lnTo>
                  <a:lnTo>
                    <a:pt x="3112" y="5829"/>
                  </a:lnTo>
                  <a:lnTo>
                    <a:pt x="2964" y="5706"/>
                  </a:lnTo>
                  <a:lnTo>
                    <a:pt x="2840" y="5557"/>
                  </a:lnTo>
                  <a:lnTo>
                    <a:pt x="2717" y="5409"/>
                  </a:lnTo>
                  <a:lnTo>
                    <a:pt x="2618" y="5261"/>
                  </a:lnTo>
                  <a:lnTo>
                    <a:pt x="2544" y="5088"/>
                  </a:lnTo>
                  <a:lnTo>
                    <a:pt x="2470" y="4915"/>
                  </a:lnTo>
                  <a:lnTo>
                    <a:pt x="2421" y="4742"/>
                  </a:lnTo>
                  <a:lnTo>
                    <a:pt x="2396" y="4569"/>
                  </a:lnTo>
                  <a:lnTo>
                    <a:pt x="2371" y="4372"/>
                  </a:lnTo>
                  <a:lnTo>
                    <a:pt x="2396" y="4199"/>
                  </a:lnTo>
                  <a:lnTo>
                    <a:pt x="2421" y="4001"/>
                  </a:lnTo>
                  <a:lnTo>
                    <a:pt x="2445" y="3804"/>
                  </a:lnTo>
                  <a:lnTo>
                    <a:pt x="2519" y="3631"/>
                  </a:lnTo>
                  <a:lnTo>
                    <a:pt x="2593" y="3458"/>
                  </a:lnTo>
                  <a:lnTo>
                    <a:pt x="2692" y="3285"/>
                  </a:lnTo>
                  <a:lnTo>
                    <a:pt x="2791" y="3112"/>
                  </a:lnTo>
                  <a:lnTo>
                    <a:pt x="2939" y="2989"/>
                  </a:lnTo>
                  <a:lnTo>
                    <a:pt x="3063" y="2841"/>
                  </a:lnTo>
                  <a:lnTo>
                    <a:pt x="3211" y="2742"/>
                  </a:lnTo>
                  <a:lnTo>
                    <a:pt x="3384" y="2643"/>
                  </a:lnTo>
                  <a:lnTo>
                    <a:pt x="3532" y="2569"/>
                  </a:lnTo>
                  <a:lnTo>
                    <a:pt x="3705" y="2495"/>
                  </a:lnTo>
                  <a:lnTo>
                    <a:pt x="3902" y="2446"/>
                  </a:lnTo>
                  <a:lnTo>
                    <a:pt x="4075" y="2421"/>
                  </a:lnTo>
                  <a:lnTo>
                    <a:pt x="4248" y="2396"/>
                  </a:lnTo>
                  <a:close/>
                  <a:moveTo>
                    <a:pt x="4199" y="1"/>
                  </a:moveTo>
                  <a:lnTo>
                    <a:pt x="3779" y="50"/>
                  </a:lnTo>
                  <a:lnTo>
                    <a:pt x="3384" y="99"/>
                  </a:lnTo>
                  <a:lnTo>
                    <a:pt x="2964" y="223"/>
                  </a:lnTo>
                  <a:lnTo>
                    <a:pt x="2593" y="371"/>
                  </a:lnTo>
                  <a:lnTo>
                    <a:pt x="2223" y="544"/>
                  </a:lnTo>
                  <a:lnTo>
                    <a:pt x="1853" y="766"/>
                  </a:lnTo>
                  <a:lnTo>
                    <a:pt x="1532" y="1013"/>
                  </a:lnTo>
                  <a:lnTo>
                    <a:pt x="1210" y="1310"/>
                  </a:lnTo>
                  <a:lnTo>
                    <a:pt x="939" y="1631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72" y="2767"/>
                  </a:lnTo>
                  <a:lnTo>
                    <a:pt x="149" y="3186"/>
                  </a:lnTo>
                  <a:lnTo>
                    <a:pt x="50" y="3606"/>
                  </a:lnTo>
                  <a:lnTo>
                    <a:pt x="0" y="4026"/>
                  </a:lnTo>
                  <a:lnTo>
                    <a:pt x="0" y="4446"/>
                  </a:lnTo>
                  <a:lnTo>
                    <a:pt x="25" y="4841"/>
                  </a:lnTo>
                  <a:lnTo>
                    <a:pt x="99" y="5261"/>
                  </a:lnTo>
                  <a:lnTo>
                    <a:pt x="198" y="5656"/>
                  </a:lnTo>
                  <a:lnTo>
                    <a:pt x="346" y="6051"/>
                  </a:lnTo>
                  <a:lnTo>
                    <a:pt x="544" y="6422"/>
                  </a:lnTo>
                  <a:lnTo>
                    <a:pt x="741" y="6767"/>
                  </a:lnTo>
                  <a:lnTo>
                    <a:pt x="1013" y="7113"/>
                  </a:lnTo>
                  <a:lnTo>
                    <a:pt x="1285" y="7410"/>
                  </a:lnTo>
                  <a:lnTo>
                    <a:pt x="1606" y="7706"/>
                  </a:lnTo>
                  <a:lnTo>
                    <a:pt x="1976" y="7953"/>
                  </a:lnTo>
                  <a:lnTo>
                    <a:pt x="2346" y="8175"/>
                  </a:lnTo>
                  <a:lnTo>
                    <a:pt x="2742" y="8348"/>
                  </a:lnTo>
                  <a:lnTo>
                    <a:pt x="3161" y="8496"/>
                  </a:lnTo>
                  <a:lnTo>
                    <a:pt x="3581" y="8570"/>
                  </a:lnTo>
                  <a:lnTo>
                    <a:pt x="4001" y="8620"/>
                  </a:lnTo>
                  <a:lnTo>
                    <a:pt x="4421" y="8644"/>
                  </a:lnTo>
                  <a:lnTo>
                    <a:pt x="4841" y="8620"/>
                  </a:lnTo>
                  <a:lnTo>
                    <a:pt x="5236" y="8546"/>
                  </a:lnTo>
                  <a:lnTo>
                    <a:pt x="5631" y="8422"/>
                  </a:lnTo>
                  <a:lnTo>
                    <a:pt x="6026" y="8274"/>
                  </a:lnTo>
                  <a:lnTo>
                    <a:pt x="6397" y="8101"/>
                  </a:lnTo>
                  <a:lnTo>
                    <a:pt x="6767" y="7879"/>
                  </a:lnTo>
                  <a:lnTo>
                    <a:pt x="7088" y="7632"/>
                  </a:lnTo>
                  <a:lnTo>
                    <a:pt x="7409" y="7335"/>
                  </a:lnTo>
                  <a:lnTo>
                    <a:pt x="7681" y="7014"/>
                  </a:lnTo>
                  <a:lnTo>
                    <a:pt x="7928" y="6669"/>
                  </a:lnTo>
                  <a:lnTo>
                    <a:pt x="8150" y="6274"/>
                  </a:lnTo>
                  <a:lnTo>
                    <a:pt x="8323" y="5878"/>
                  </a:lnTo>
                  <a:lnTo>
                    <a:pt x="8471" y="5459"/>
                  </a:lnTo>
                  <a:lnTo>
                    <a:pt x="8570" y="5039"/>
                  </a:lnTo>
                  <a:lnTo>
                    <a:pt x="8619" y="4644"/>
                  </a:lnTo>
                  <a:lnTo>
                    <a:pt x="8619" y="4224"/>
                  </a:lnTo>
                  <a:lnTo>
                    <a:pt x="8595" y="3804"/>
                  </a:lnTo>
                  <a:lnTo>
                    <a:pt x="8521" y="3384"/>
                  </a:lnTo>
                  <a:lnTo>
                    <a:pt x="8422" y="2989"/>
                  </a:lnTo>
                  <a:lnTo>
                    <a:pt x="8274" y="2594"/>
                  </a:lnTo>
                  <a:lnTo>
                    <a:pt x="8076" y="2223"/>
                  </a:lnTo>
                  <a:lnTo>
                    <a:pt x="7854" y="1878"/>
                  </a:lnTo>
                  <a:lnTo>
                    <a:pt x="7607" y="1532"/>
                  </a:lnTo>
                  <a:lnTo>
                    <a:pt x="7335" y="1235"/>
                  </a:lnTo>
                  <a:lnTo>
                    <a:pt x="7014" y="939"/>
                  </a:lnTo>
                  <a:lnTo>
                    <a:pt x="6644" y="692"/>
                  </a:lnTo>
                  <a:lnTo>
                    <a:pt x="6273" y="470"/>
                  </a:lnTo>
                  <a:lnTo>
                    <a:pt x="5853" y="297"/>
                  </a:lnTo>
                  <a:lnTo>
                    <a:pt x="5458" y="149"/>
                  </a:lnTo>
                  <a:lnTo>
                    <a:pt x="5038" y="75"/>
                  </a:lnTo>
                  <a:lnTo>
                    <a:pt x="4619" y="25"/>
                  </a:lnTo>
                  <a:lnTo>
                    <a:pt x="419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Google Shape;254;p9"/>
          <p:cNvGrpSpPr/>
          <p:nvPr/>
        </p:nvGrpSpPr>
        <p:grpSpPr>
          <a:xfrm flipH="1" rot="9542676">
            <a:off x="8134951" y="-209294"/>
            <a:ext cx="1200390" cy="1314354"/>
            <a:chOff x="4217475" y="520275"/>
            <a:chExt cx="793400" cy="868725"/>
          </a:xfrm>
        </p:grpSpPr>
        <p:sp>
          <p:nvSpPr>
            <p:cNvPr id="255" name="Google Shape;255;p9"/>
            <p:cNvSpPr/>
            <p:nvPr/>
          </p:nvSpPr>
          <p:spPr>
            <a:xfrm>
              <a:off x="4501475" y="520275"/>
              <a:ext cx="509400" cy="862550"/>
            </a:xfrm>
            <a:custGeom>
              <a:rect b="b" l="l" r="r" t="t"/>
              <a:pathLst>
                <a:path extrusionOk="0" h="34502" w="20376">
                  <a:moveTo>
                    <a:pt x="1" y="0"/>
                  </a:moveTo>
                  <a:lnTo>
                    <a:pt x="5039" y="9459"/>
                  </a:lnTo>
                  <a:lnTo>
                    <a:pt x="9435" y="9089"/>
                  </a:lnTo>
                  <a:lnTo>
                    <a:pt x="9435" y="9089"/>
                  </a:lnTo>
                  <a:lnTo>
                    <a:pt x="6224" y="11682"/>
                  </a:lnTo>
                  <a:lnTo>
                    <a:pt x="9731" y="18325"/>
                  </a:lnTo>
                  <a:lnTo>
                    <a:pt x="11781" y="17535"/>
                  </a:lnTo>
                  <a:lnTo>
                    <a:pt x="10348" y="19461"/>
                  </a:lnTo>
                  <a:lnTo>
                    <a:pt x="14646" y="27562"/>
                  </a:lnTo>
                  <a:lnTo>
                    <a:pt x="17609" y="25388"/>
                  </a:lnTo>
                  <a:lnTo>
                    <a:pt x="17609" y="25388"/>
                  </a:lnTo>
                  <a:lnTo>
                    <a:pt x="15584" y="29315"/>
                  </a:lnTo>
                  <a:lnTo>
                    <a:pt x="18350" y="34501"/>
                  </a:lnTo>
                  <a:lnTo>
                    <a:pt x="18449" y="34205"/>
                  </a:lnTo>
                  <a:lnTo>
                    <a:pt x="18745" y="33390"/>
                  </a:lnTo>
                  <a:lnTo>
                    <a:pt x="18943" y="32797"/>
                  </a:lnTo>
                  <a:lnTo>
                    <a:pt x="19165" y="32081"/>
                  </a:lnTo>
                  <a:lnTo>
                    <a:pt x="19387" y="31266"/>
                  </a:lnTo>
                  <a:lnTo>
                    <a:pt x="19609" y="30377"/>
                  </a:lnTo>
                  <a:lnTo>
                    <a:pt x="19807" y="29389"/>
                  </a:lnTo>
                  <a:lnTo>
                    <a:pt x="20005" y="28303"/>
                  </a:lnTo>
                  <a:lnTo>
                    <a:pt x="20178" y="27166"/>
                  </a:lnTo>
                  <a:lnTo>
                    <a:pt x="20301" y="25956"/>
                  </a:lnTo>
                  <a:lnTo>
                    <a:pt x="20375" y="24697"/>
                  </a:lnTo>
                  <a:lnTo>
                    <a:pt x="20375" y="24030"/>
                  </a:lnTo>
                  <a:lnTo>
                    <a:pt x="20375" y="23363"/>
                  </a:lnTo>
                  <a:lnTo>
                    <a:pt x="20350" y="22696"/>
                  </a:lnTo>
                  <a:lnTo>
                    <a:pt x="20326" y="22005"/>
                  </a:lnTo>
                  <a:lnTo>
                    <a:pt x="20276" y="21313"/>
                  </a:lnTo>
                  <a:lnTo>
                    <a:pt x="20202" y="20622"/>
                  </a:lnTo>
                  <a:lnTo>
                    <a:pt x="20103" y="19906"/>
                  </a:lnTo>
                  <a:lnTo>
                    <a:pt x="19980" y="19214"/>
                  </a:lnTo>
                  <a:lnTo>
                    <a:pt x="19832" y="18498"/>
                  </a:lnTo>
                  <a:lnTo>
                    <a:pt x="19684" y="17757"/>
                  </a:lnTo>
                  <a:lnTo>
                    <a:pt x="19486" y="17041"/>
                  </a:lnTo>
                  <a:lnTo>
                    <a:pt x="19264" y="16325"/>
                  </a:lnTo>
                  <a:lnTo>
                    <a:pt x="19017" y="15584"/>
                  </a:lnTo>
                  <a:lnTo>
                    <a:pt x="18720" y="14868"/>
                  </a:lnTo>
                  <a:lnTo>
                    <a:pt x="18424" y="14151"/>
                  </a:lnTo>
                  <a:lnTo>
                    <a:pt x="18078" y="13411"/>
                  </a:lnTo>
                  <a:lnTo>
                    <a:pt x="17708" y="12694"/>
                  </a:lnTo>
                  <a:lnTo>
                    <a:pt x="17288" y="11978"/>
                  </a:lnTo>
                  <a:lnTo>
                    <a:pt x="16843" y="11287"/>
                  </a:lnTo>
                  <a:lnTo>
                    <a:pt x="16350" y="10570"/>
                  </a:lnTo>
                  <a:lnTo>
                    <a:pt x="15831" y="9879"/>
                  </a:lnTo>
                  <a:lnTo>
                    <a:pt x="15288" y="9187"/>
                  </a:lnTo>
                  <a:lnTo>
                    <a:pt x="14670" y="8496"/>
                  </a:lnTo>
                  <a:lnTo>
                    <a:pt x="14028" y="7829"/>
                  </a:lnTo>
                  <a:lnTo>
                    <a:pt x="13337" y="7162"/>
                  </a:lnTo>
                  <a:lnTo>
                    <a:pt x="12620" y="6520"/>
                  </a:lnTo>
                  <a:lnTo>
                    <a:pt x="11855" y="5878"/>
                  </a:lnTo>
                  <a:lnTo>
                    <a:pt x="11015" y="5261"/>
                  </a:lnTo>
                  <a:lnTo>
                    <a:pt x="10151" y="4668"/>
                  </a:lnTo>
                  <a:lnTo>
                    <a:pt x="9237" y="4075"/>
                  </a:lnTo>
                  <a:lnTo>
                    <a:pt x="8274" y="3483"/>
                  </a:lnTo>
                  <a:lnTo>
                    <a:pt x="7261" y="2939"/>
                  </a:lnTo>
                  <a:lnTo>
                    <a:pt x="6175" y="2396"/>
                  </a:lnTo>
                  <a:lnTo>
                    <a:pt x="5063" y="1877"/>
                  </a:lnTo>
                  <a:lnTo>
                    <a:pt x="3878" y="1359"/>
                  </a:lnTo>
                  <a:lnTo>
                    <a:pt x="2643" y="889"/>
                  </a:lnTo>
                  <a:lnTo>
                    <a:pt x="1359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93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4344650" y="636950"/>
              <a:ext cx="633500" cy="752050"/>
            </a:xfrm>
            <a:custGeom>
              <a:rect b="b" l="l" r="r" t="t"/>
              <a:pathLst>
                <a:path extrusionOk="0" h="30082" w="25340">
                  <a:moveTo>
                    <a:pt x="1" y="1"/>
                  </a:moveTo>
                  <a:lnTo>
                    <a:pt x="6842" y="8250"/>
                  </a:lnTo>
                  <a:lnTo>
                    <a:pt x="11065" y="6990"/>
                  </a:lnTo>
                  <a:lnTo>
                    <a:pt x="8447" y="10176"/>
                  </a:lnTo>
                  <a:lnTo>
                    <a:pt x="13238" y="15980"/>
                  </a:lnTo>
                  <a:lnTo>
                    <a:pt x="15065" y="14794"/>
                  </a:lnTo>
                  <a:lnTo>
                    <a:pt x="14053" y="16967"/>
                  </a:lnTo>
                  <a:lnTo>
                    <a:pt x="19906" y="24031"/>
                  </a:lnTo>
                  <a:lnTo>
                    <a:pt x="22376" y="21314"/>
                  </a:lnTo>
                  <a:lnTo>
                    <a:pt x="21165" y="25562"/>
                  </a:lnTo>
                  <a:lnTo>
                    <a:pt x="24919" y="30081"/>
                  </a:lnTo>
                  <a:lnTo>
                    <a:pt x="24969" y="29785"/>
                  </a:lnTo>
                  <a:lnTo>
                    <a:pt x="25117" y="28921"/>
                  </a:lnTo>
                  <a:lnTo>
                    <a:pt x="25191" y="28303"/>
                  </a:lnTo>
                  <a:lnTo>
                    <a:pt x="25240" y="27562"/>
                  </a:lnTo>
                  <a:lnTo>
                    <a:pt x="25290" y="26723"/>
                  </a:lnTo>
                  <a:lnTo>
                    <a:pt x="25339" y="25784"/>
                  </a:lnTo>
                  <a:lnTo>
                    <a:pt x="25339" y="24772"/>
                  </a:lnTo>
                  <a:lnTo>
                    <a:pt x="25314" y="23685"/>
                  </a:lnTo>
                  <a:lnTo>
                    <a:pt x="25240" y="22549"/>
                  </a:lnTo>
                  <a:lnTo>
                    <a:pt x="25117" y="21339"/>
                  </a:lnTo>
                  <a:lnTo>
                    <a:pt x="24919" y="20079"/>
                  </a:lnTo>
                  <a:lnTo>
                    <a:pt x="24821" y="19437"/>
                  </a:lnTo>
                  <a:lnTo>
                    <a:pt x="24672" y="18770"/>
                  </a:lnTo>
                  <a:lnTo>
                    <a:pt x="24524" y="18128"/>
                  </a:lnTo>
                  <a:lnTo>
                    <a:pt x="24351" y="17461"/>
                  </a:lnTo>
                  <a:lnTo>
                    <a:pt x="24154" y="16795"/>
                  </a:lnTo>
                  <a:lnTo>
                    <a:pt x="23931" y="16128"/>
                  </a:lnTo>
                  <a:lnTo>
                    <a:pt x="23709" y="15461"/>
                  </a:lnTo>
                  <a:lnTo>
                    <a:pt x="23438" y="14769"/>
                  </a:lnTo>
                  <a:lnTo>
                    <a:pt x="23166" y="14103"/>
                  </a:lnTo>
                  <a:lnTo>
                    <a:pt x="22845" y="13436"/>
                  </a:lnTo>
                  <a:lnTo>
                    <a:pt x="22524" y="12769"/>
                  </a:lnTo>
                  <a:lnTo>
                    <a:pt x="22153" y="12102"/>
                  </a:lnTo>
                  <a:lnTo>
                    <a:pt x="21758" y="11435"/>
                  </a:lnTo>
                  <a:lnTo>
                    <a:pt x="21338" y="10793"/>
                  </a:lnTo>
                  <a:lnTo>
                    <a:pt x="20894" y="10127"/>
                  </a:lnTo>
                  <a:lnTo>
                    <a:pt x="20400" y="9509"/>
                  </a:lnTo>
                  <a:lnTo>
                    <a:pt x="19906" y="8867"/>
                  </a:lnTo>
                  <a:lnTo>
                    <a:pt x="19338" y="8250"/>
                  </a:lnTo>
                  <a:lnTo>
                    <a:pt x="18770" y="7657"/>
                  </a:lnTo>
                  <a:lnTo>
                    <a:pt x="18153" y="7064"/>
                  </a:lnTo>
                  <a:lnTo>
                    <a:pt x="17510" y="6471"/>
                  </a:lnTo>
                  <a:lnTo>
                    <a:pt x="16819" y="5903"/>
                  </a:lnTo>
                  <a:lnTo>
                    <a:pt x="16078" y="5360"/>
                  </a:lnTo>
                  <a:lnTo>
                    <a:pt x="15312" y="4841"/>
                  </a:lnTo>
                  <a:lnTo>
                    <a:pt x="14522" y="4323"/>
                  </a:lnTo>
                  <a:lnTo>
                    <a:pt x="13682" y="3854"/>
                  </a:lnTo>
                  <a:lnTo>
                    <a:pt x="12793" y="3384"/>
                  </a:lnTo>
                  <a:lnTo>
                    <a:pt x="11855" y="2940"/>
                  </a:lnTo>
                  <a:lnTo>
                    <a:pt x="10892" y="2520"/>
                  </a:lnTo>
                  <a:lnTo>
                    <a:pt x="9855" y="2125"/>
                  </a:lnTo>
                  <a:lnTo>
                    <a:pt x="8793" y="1754"/>
                  </a:lnTo>
                  <a:lnTo>
                    <a:pt x="7681" y="1409"/>
                  </a:lnTo>
                  <a:lnTo>
                    <a:pt x="6545" y="1088"/>
                  </a:lnTo>
                  <a:lnTo>
                    <a:pt x="5335" y="816"/>
                  </a:lnTo>
                  <a:lnTo>
                    <a:pt x="4076" y="569"/>
                  </a:lnTo>
                  <a:lnTo>
                    <a:pt x="2767" y="347"/>
                  </a:lnTo>
                  <a:lnTo>
                    <a:pt x="1408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4217475" y="742550"/>
              <a:ext cx="753875" cy="626075"/>
            </a:xfrm>
            <a:custGeom>
              <a:rect b="b" l="l" r="r" t="t"/>
              <a:pathLst>
                <a:path extrusionOk="0" h="25043" w="30155">
                  <a:moveTo>
                    <a:pt x="4100" y="0"/>
                  </a:moveTo>
                  <a:lnTo>
                    <a:pt x="2766" y="25"/>
                  </a:lnTo>
                  <a:lnTo>
                    <a:pt x="1408" y="99"/>
                  </a:lnTo>
                  <a:lnTo>
                    <a:pt x="0" y="222"/>
                  </a:lnTo>
                  <a:lnTo>
                    <a:pt x="8273" y="7039"/>
                  </a:lnTo>
                  <a:lnTo>
                    <a:pt x="12176" y="4989"/>
                  </a:lnTo>
                  <a:lnTo>
                    <a:pt x="10200" y="8619"/>
                  </a:lnTo>
                  <a:lnTo>
                    <a:pt x="16003" y="13410"/>
                  </a:lnTo>
                  <a:lnTo>
                    <a:pt x="17584" y="11904"/>
                  </a:lnTo>
                  <a:lnTo>
                    <a:pt x="17016" y="14225"/>
                  </a:lnTo>
                  <a:lnTo>
                    <a:pt x="24079" y="20054"/>
                  </a:lnTo>
                  <a:lnTo>
                    <a:pt x="26006" y="16917"/>
                  </a:lnTo>
                  <a:lnTo>
                    <a:pt x="25635" y="21313"/>
                  </a:lnTo>
                  <a:lnTo>
                    <a:pt x="30155" y="25042"/>
                  </a:lnTo>
                  <a:lnTo>
                    <a:pt x="30155" y="24746"/>
                  </a:lnTo>
                  <a:lnTo>
                    <a:pt x="30130" y="23857"/>
                  </a:lnTo>
                  <a:lnTo>
                    <a:pt x="30080" y="23239"/>
                  </a:lnTo>
                  <a:lnTo>
                    <a:pt x="30006" y="22499"/>
                  </a:lnTo>
                  <a:lnTo>
                    <a:pt x="29883" y="21659"/>
                  </a:lnTo>
                  <a:lnTo>
                    <a:pt x="29759" y="20745"/>
                  </a:lnTo>
                  <a:lnTo>
                    <a:pt x="29562" y="19757"/>
                  </a:lnTo>
                  <a:lnTo>
                    <a:pt x="29340" y="18695"/>
                  </a:lnTo>
                  <a:lnTo>
                    <a:pt x="29043" y="17559"/>
                  </a:lnTo>
                  <a:lnTo>
                    <a:pt x="28673" y="16399"/>
                  </a:lnTo>
                  <a:lnTo>
                    <a:pt x="28278" y="15213"/>
                  </a:lnTo>
                  <a:lnTo>
                    <a:pt x="28031" y="14596"/>
                  </a:lnTo>
                  <a:lnTo>
                    <a:pt x="27784" y="13978"/>
                  </a:lnTo>
                  <a:lnTo>
                    <a:pt x="27512" y="13361"/>
                  </a:lnTo>
                  <a:lnTo>
                    <a:pt x="27216" y="12743"/>
                  </a:lnTo>
                  <a:lnTo>
                    <a:pt x="26895" y="12126"/>
                  </a:lnTo>
                  <a:lnTo>
                    <a:pt x="26549" y="11509"/>
                  </a:lnTo>
                  <a:lnTo>
                    <a:pt x="26203" y="10916"/>
                  </a:lnTo>
                  <a:lnTo>
                    <a:pt x="25808" y="10299"/>
                  </a:lnTo>
                  <a:lnTo>
                    <a:pt x="25413" y="9681"/>
                  </a:lnTo>
                  <a:lnTo>
                    <a:pt x="24968" y="9088"/>
                  </a:lnTo>
                  <a:lnTo>
                    <a:pt x="24524" y="8496"/>
                  </a:lnTo>
                  <a:lnTo>
                    <a:pt x="24030" y="7903"/>
                  </a:lnTo>
                  <a:lnTo>
                    <a:pt x="23511" y="7335"/>
                  </a:lnTo>
                  <a:lnTo>
                    <a:pt x="22993" y="6767"/>
                  </a:lnTo>
                  <a:lnTo>
                    <a:pt x="22425" y="6224"/>
                  </a:lnTo>
                  <a:lnTo>
                    <a:pt x="21832" y="5680"/>
                  </a:lnTo>
                  <a:lnTo>
                    <a:pt x="21214" y="5162"/>
                  </a:lnTo>
                  <a:lnTo>
                    <a:pt x="20548" y="4668"/>
                  </a:lnTo>
                  <a:lnTo>
                    <a:pt x="19856" y="4174"/>
                  </a:lnTo>
                  <a:lnTo>
                    <a:pt x="19140" y="3705"/>
                  </a:lnTo>
                  <a:lnTo>
                    <a:pt x="18399" y="3260"/>
                  </a:lnTo>
                  <a:lnTo>
                    <a:pt x="17609" y="2840"/>
                  </a:lnTo>
                  <a:lnTo>
                    <a:pt x="16794" y="2445"/>
                  </a:lnTo>
                  <a:lnTo>
                    <a:pt x="15954" y="2075"/>
                  </a:lnTo>
                  <a:lnTo>
                    <a:pt x="15065" y="1729"/>
                  </a:lnTo>
                  <a:lnTo>
                    <a:pt x="14151" y="1408"/>
                  </a:lnTo>
                  <a:lnTo>
                    <a:pt x="13188" y="1111"/>
                  </a:lnTo>
                  <a:lnTo>
                    <a:pt x="12176" y="864"/>
                  </a:lnTo>
                  <a:lnTo>
                    <a:pt x="11138" y="642"/>
                  </a:lnTo>
                  <a:lnTo>
                    <a:pt x="10076" y="445"/>
                  </a:lnTo>
                  <a:lnTo>
                    <a:pt x="8965" y="272"/>
                  </a:lnTo>
                  <a:lnTo>
                    <a:pt x="7804" y="148"/>
                  </a:lnTo>
                  <a:lnTo>
                    <a:pt x="6619" y="74"/>
                  </a:lnTo>
                  <a:lnTo>
                    <a:pt x="5384" y="0"/>
                  </a:lnTo>
                  <a:close/>
                </a:path>
              </a:pathLst>
            </a:custGeom>
            <a:solidFill>
              <a:srgbClr val="96DC6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" name="Google Shape;258;p9"/>
          <p:cNvGrpSpPr/>
          <p:nvPr/>
        </p:nvGrpSpPr>
        <p:grpSpPr>
          <a:xfrm>
            <a:off x="8001890" y="4185499"/>
            <a:ext cx="1065909" cy="1348007"/>
            <a:chOff x="4025100" y="-1112800"/>
            <a:chExt cx="704500" cy="890950"/>
          </a:xfrm>
        </p:grpSpPr>
        <p:sp>
          <p:nvSpPr>
            <p:cNvPr id="259" name="Google Shape;259;p9"/>
            <p:cNvSpPr/>
            <p:nvPr/>
          </p:nvSpPr>
          <p:spPr>
            <a:xfrm>
              <a:off x="4047325" y="-1109100"/>
              <a:ext cx="682275" cy="887250"/>
            </a:xfrm>
            <a:custGeom>
              <a:rect b="b" l="l" r="r" t="t"/>
              <a:pathLst>
                <a:path extrusionOk="0" h="35490" w="27291">
                  <a:moveTo>
                    <a:pt x="17041" y="1"/>
                  </a:moveTo>
                  <a:lnTo>
                    <a:pt x="15065" y="3878"/>
                  </a:lnTo>
                  <a:lnTo>
                    <a:pt x="15707" y="4249"/>
                  </a:lnTo>
                  <a:lnTo>
                    <a:pt x="16350" y="4619"/>
                  </a:lnTo>
                  <a:lnTo>
                    <a:pt x="16942" y="5039"/>
                  </a:lnTo>
                  <a:lnTo>
                    <a:pt x="17510" y="5459"/>
                  </a:lnTo>
                  <a:lnTo>
                    <a:pt x="18078" y="5928"/>
                  </a:lnTo>
                  <a:lnTo>
                    <a:pt x="18597" y="6422"/>
                  </a:lnTo>
                  <a:lnTo>
                    <a:pt x="19091" y="6916"/>
                  </a:lnTo>
                  <a:lnTo>
                    <a:pt x="19560" y="7434"/>
                  </a:lnTo>
                  <a:lnTo>
                    <a:pt x="19980" y="7978"/>
                  </a:lnTo>
                  <a:lnTo>
                    <a:pt x="20400" y="8546"/>
                  </a:lnTo>
                  <a:lnTo>
                    <a:pt x="20770" y="9138"/>
                  </a:lnTo>
                  <a:lnTo>
                    <a:pt x="21141" y="9731"/>
                  </a:lnTo>
                  <a:lnTo>
                    <a:pt x="21462" y="10349"/>
                  </a:lnTo>
                  <a:lnTo>
                    <a:pt x="21733" y="10991"/>
                  </a:lnTo>
                  <a:lnTo>
                    <a:pt x="22005" y="11633"/>
                  </a:lnTo>
                  <a:lnTo>
                    <a:pt x="22227" y="12275"/>
                  </a:lnTo>
                  <a:lnTo>
                    <a:pt x="22425" y="12942"/>
                  </a:lnTo>
                  <a:lnTo>
                    <a:pt x="22598" y="13609"/>
                  </a:lnTo>
                  <a:lnTo>
                    <a:pt x="22721" y="14300"/>
                  </a:lnTo>
                  <a:lnTo>
                    <a:pt x="22845" y="14967"/>
                  </a:lnTo>
                  <a:lnTo>
                    <a:pt x="22894" y="15658"/>
                  </a:lnTo>
                  <a:lnTo>
                    <a:pt x="22944" y="16350"/>
                  </a:lnTo>
                  <a:lnTo>
                    <a:pt x="22944" y="17066"/>
                  </a:lnTo>
                  <a:lnTo>
                    <a:pt x="22919" y="17758"/>
                  </a:lnTo>
                  <a:lnTo>
                    <a:pt x="22845" y="18449"/>
                  </a:lnTo>
                  <a:lnTo>
                    <a:pt x="22746" y="19165"/>
                  </a:lnTo>
                  <a:lnTo>
                    <a:pt x="22598" y="19857"/>
                  </a:lnTo>
                  <a:lnTo>
                    <a:pt x="22425" y="20548"/>
                  </a:lnTo>
                  <a:lnTo>
                    <a:pt x="22227" y="21240"/>
                  </a:lnTo>
                  <a:lnTo>
                    <a:pt x="21980" y="21931"/>
                  </a:lnTo>
                  <a:lnTo>
                    <a:pt x="21684" y="22598"/>
                  </a:lnTo>
                  <a:lnTo>
                    <a:pt x="21363" y="23265"/>
                  </a:lnTo>
                  <a:lnTo>
                    <a:pt x="21017" y="23932"/>
                  </a:lnTo>
                  <a:lnTo>
                    <a:pt x="20647" y="24549"/>
                  </a:lnTo>
                  <a:lnTo>
                    <a:pt x="20227" y="25166"/>
                  </a:lnTo>
                  <a:lnTo>
                    <a:pt x="19782" y="25735"/>
                  </a:lnTo>
                  <a:lnTo>
                    <a:pt x="19338" y="26278"/>
                  </a:lnTo>
                  <a:lnTo>
                    <a:pt x="18844" y="26796"/>
                  </a:lnTo>
                  <a:lnTo>
                    <a:pt x="18350" y="27290"/>
                  </a:lnTo>
                  <a:lnTo>
                    <a:pt x="17807" y="27760"/>
                  </a:lnTo>
                  <a:lnTo>
                    <a:pt x="17263" y="28204"/>
                  </a:lnTo>
                  <a:lnTo>
                    <a:pt x="16695" y="28599"/>
                  </a:lnTo>
                  <a:lnTo>
                    <a:pt x="16127" y="28994"/>
                  </a:lnTo>
                  <a:lnTo>
                    <a:pt x="15510" y="29340"/>
                  </a:lnTo>
                  <a:lnTo>
                    <a:pt x="14892" y="29661"/>
                  </a:lnTo>
                  <a:lnTo>
                    <a:pt x="14275" y="29958"/>
                  </a:lnTo>
                  <a:lnTo>
                    <a:pt x="13633" y="30205"/>
                  </a:lnTo>
                  <a:lnTo>
                    <a:pt x="12991" y="30452"/>
                  </a:lnTo>
                  <a:lnTo>
                    <a:pt x="12324" y="30649"/>
                  </a:lnTo>
                  <a:lnTo>
                    <a:pt x="11657" y="30797"/>
                  </a:lnTo>
                  <a:lnTo>
                    <a:pt x="10966" y="30945"/>
                  </a:lnTo>
                  <a:lnTo>
                    <a:pt x="10274" y="31044"/>
                  </a:lnTo>
                  <a:lnTo>
                    <a:pt x="9583" y="31118"/>
                  </a:lnTo>
                  <a:lnTo>
                    <a:pt x="8891" y="31143"/>
                  </a:lnTo>
                  <a:lnTo>
                    <a:pt x="8200" y="31143"/>
                  </a:lnTo>
                  <a:lnTo>
                    <a:pt x="7508" y="31118"/>
                  </a:lnTo>
                  <a:lnTo>
                    <a:pt x="6792" y="31044"/>
                  </a:lnTo>
                  <a:lnTo>
                    <a:pt x="6101" y="30945"/>
                  </a:lnTo>
                  <a:lnTo>
                    <a:pt x="5409" y="30797"/>
                  </a:lnTo>
                  <a:lnTo>
                    <a:pt x="4718" y="30624"/>
                  </a:lnTo>
                  <a:lnTo>
                    <a:pt x="4026" y="30427"/>
                  </a:lnTo>
                  <a:lnTo>
                    <a:pt x="3335" y="30180"/>
                  </a:lnTo>
                  <a:lnTo>
                    <a:pt x="2643" y="29908"/>
                  </a:lnTo>
                  <a:lnTo>
                    <a:pt x="1976" y="29587"/>
                  </a:lnTo>
                  <a:lnTo>
                    <a:pt x="1" y="33465"/>
                  </a:lnTo>
                  <a:lnTo>
                    <a:pt x="890" y="33860"/>
                  </a:lnTo>
                  <a:lnTo>
                    <a:pt x="1754" y="34230"/>
                  </a:lnTo>
                  <a:lnTo>
                    <a:pt x="2643" y="34551"/>
                  </a:lnTo>
                  <a:lnTo>
                    <a:pt x="3557" y="34823"/>
                  </a:lnTo>
                  <a:lnTo>
                    <a:pt x="4446" y="35045"/>
                  </a:lnTo>
                  <a:lnTo>
                    <a:pt x="5360" y="35243"/>
                  </a:lnTo>
                  <a:lnTo>
                    <a:pt x="6273" y="35366"/>
                  </a:lnTo>
                  <a:lnTo>
                    <a:pt x="7187" y="35465"/>
                  </a:lnTo>
                  <a:lnTo>
                    <a:pt x="8101" y="35490"/>
                  </a:lnTo>
                  <a:lnTo>
                    <a:pt x="9015" y="35490"/>
                  </a:lnTo>
                  <a:lnTo>
                    <a:pt x="9904" y="35440"/>
                  </a:lnTo>
                  <a:lnTo>
                    <a:pt x="10818" y="35366"/>
                  </a:lnTo>
                  <a:lnTo>
                    <a:pt x="11707" y="35218"/>
                  </a:lnTo>
                  <a:lnTo>
                    <a:pt x="12596" y="35045"/>
                  </a:lnTo>
                  <a:lnTo>
                    <a:pt x="13460" y="34848"/>
                  </a:lnTo>
                  <a:lnTo>
                    <a:pt x="14324" y="34576"/>
                  </a:lnTo>
                  <a:lnTo>
                    <a:pt x="15189" y="34280"/>
                  </a:lnTo>
                  <a:lnTo>
                    <a:pt x="16004" y="33934"/>
                  </a:lnTo>
                  <a:lnTo>
                    <a:pt x="16819" y="33563"/>
                  </a:lnTo>
                  <a:lnTo>
                    <a:pt x="17634" y="33143"/>
                  </a:lnTo>
                  <a:lnTo>
                    <a:pt x="18399" y="32674"/>
                  </a:lnTo>
                  <a:lnTo>
                    <a:pt x="19165" y="32180"/>
                  </a:lnTo>
                  <a:lnTo>
                    <a:pt x="19906" y="31662"/>
                  </a:lnTo>
                  <a:lnTo>
                    <a:pt x="20622" y="31094"/>
                  </a:lnTo>
                  <a:lnTo>
                    <a:pt x="21314" y="30476"/>
                  </a:lnTo>
                  <a:lnTo>
                    <a:pt x="21956" y="29834"/>
                  </a:lnTo>
                  <a:lnTo>
                    <a:pt x="22598" y="29167"/>
                  </a:lnTo>
                  <a:lnTo>
                    <a:pt x="23190" y="28451"/>
                  </a:lnTo>
                  <a:lnTo>
                    <a:pt x="23759" y="27686"/>
                  </a:lnTo>
                  <a:lnTo>
                    <a:pt x="24302" y="26920"/>
                  </a:lnTo>
                  <a:lnTo>
                    <a:pt x="24796" y="26105"/>
                  </a:lnTo>
                  <a:lnTo>
                    <a:pt x="25240" y="25241"/>
                  </a:lnTo>
                  <a:lnTo>
                    <a:pt x="25660" y="24376"/>
                  </a:lnTo>
                  <a:lnTo>
                    <a:pt x="26031" y="23487"/>
                  </a:lnTo>
                  <a:lnTo>
                    <a:pt x="26352" y="22598"/>
                  </a:lnTo>
                  <a:lnTo>
                    <a:pt x="26623" y="21709"/>
                  </a:lnTo>
                  <a:lnTo>
                    <a:pt x="26846" y="20795"/>
                  </a:lnTo>
                  <a:lnTo>
                    <a:pt x="27018" y="19881"/>
                  </a:lnTo>
                  <a:lnTo>
                    <a:pt x="27167" y="18992"/>
                  </a:lnTo>
                  <a:lnTo>
                    <a:pt x="27241" y="18079"/>
                  </a:lnTo>
                  <a:lnTo>
                    <a:pt x="27290" y="17165"/>
                  </a:lnTo>
                  <a:lnTo>
                    <a:pt x="27290" y="16251"/>
                  </a:lnTo>
                  <a:lnTo>
                    <a:pt x="27241" y="15337"/>
                  </a:lnTo>
                  <a:lnTo>
                    <a:pt x="27142" y="14448"/>
                  </a:lnTo>
                  <a:lnTo>
                    <a:pt x="27018" y="13559"/>
                  </a:lnTo>
                  <a:lnTo>
                    <a:pt x="26846" y="12670"/>
                  </a:lnTo>
                  <a:lnTo>
                    <a:pt x="26623" y="11781"/>
                  </a:lnTo>
                  <a:lnTo>
                    <a:pt x="26376" y="10941"/>
                  </a:lnTo>
                  <a:lnTo>
                    <a:pt x="26080" y="10077"/>
                  </a:lnTo>
                  <a:lnTo>
                    <a:pt x="25734" y="9237"/>
                  </a:lnTo>
                  <a:lnTo>
                    <a:pt x="25364" y="8422"/>
                  </a:lnTo>
                  <a:lnTo>
                    <a:pt x="24944" y="7632"/>
                  </a:lnTo>
                  <a:lnTo>
                    <a:pt x="24475" y="6842"/>
                  </a:lnTo>
                  <a:lnTo>
                    <a:pt x="23981" y="6101"/>
                  </a:lnTo>
                  <a:lnTo>
                    <a:pt x="23462" y="5360"/>
                  </a:lnTo>
                  <a:lnTo>
                    <a:pt x="22869" y="4644"/>
                  </a:lnTo>
                  <a:lnTo>
                    <a:pt x="22277" y="3952"/>
                  </a:lnTo>
                  <a:lnTo>
                    <a:pt x="21635" y="3285"/>
                  </a:lnTo>
                  <a:lnTo>
                    <a:pt x="20943" y="2668"/>
                  </a:lnTo>
                  <a:lnTo>
                    <a:pt x="20227" y="2075"/>
                  </a:lnTo>
                  <a:lnTo>
                    <a:pt x="19486" y="1507"/>
                  </a:lnTo>
                  <a:lnTo>
                    <a:pt x="18696" y="964"/>
                  </a:lnTo>
                  <a:lnTo>
                    <a:pt x="17881" y="470"/>
                  </a:lnTo>
                  <a:lnTo>
                    <a:pt x="17041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4025100" y="-373750"/>
              <a:ext cx="93875" cy="104975"/>
            </a:xfrm>
            <a:custGeom>
              <a:rect b="b" l="l" r="r" t="t"/>
              <a:pathLst>
                <a:path extrusionOk="0" h="4199" w="3755">
                  <a:moveTo>
                    <a:pt x="2001" y="0"/>
                  </a:moveTo>
                  <a:lnTo>
                    <a:pt x="1803" y="50"/>
                  </a:lnTo>
                  <a:lnTo>
                    <a:pt x="1630" y="99"/>
                  </a:lnTo>
                  <a:lnTo>
                    <a:pt x="1458" y="148"/>
                  </a:lnTo>
                  <a:lnTo>
                    <a:pt x="1285" y="247"/>
                  </a:lnTo>
                  <a:lnTo>
                    <a:pt x="1112" y="346"/>
                  </a:lnTo>
                  <a:lnTo>
                    <a:pt x="964" y="470"/>
                  </a:lnTo>
                  <a:lnTo>
                    <a:pt x="791" y="593"/>
                  </a:lnTo>
                  <a:lnTo>
                    <a:pt x="643" y="741"/>
                  </a:lnTo>
                  <a:lnTo>
                    <a:pt x="519" y="914"/>
                  </a:lnTo>
                  <a:lnTo>
                    <a:pt x="396" y="1087"/>
                  </a:lnTo>
                  <a:lnTo>
                    <a:pt x="297" y="1285"/>
                  </a:lnTo>
                  <a:lnTo>
                    <a:pt x="198" y="1482"/>
                  </a:lnTo>
                  <a:lnTo>
                    <a:pt x="124" y="1704"/>
                  </a:lnTo>
                  <a:lnTo>
                    <a:pt x="75" y="1902"/>
                  </a:lnTo>
                  <a:lnTo>
                    <a:pt x="25" y="2100"/>
                  </a:lnTo>
                  <a:lnTo>
                    <a:pt x="0" y="2322"/>
                  </a:lnTo>
                  <a:lnTo>
                    <a:pt x="0" y="2519"/>
                  </a:lnTo>
                  <a:lnTo>
                    <a:pt x="25" y="2717"/>
                  </a:lnTo>
                  <a:lnTo>
                    <a:pt x="50" y="2890"/>
                  </a:lnTo>
                  <a:lnTo>
                    <a:pt x="99" y="3087"/>
                  </a:lnTo>
                  <a:lnTo>
                    <a:pt x="173" y="3260"/>
                  </a:lnTo>
                  <a:lnTo>
                    <a:pt x="247" y="3408"/>
                  </a:lnTo>
                  <a:lnTo>
                    <a:pt x="346" y="3581"/>
                  </a:lnTo>
                  <a:lnTo>
                    <a:pt x="470" y="3705"/>
                  </a:lnTo>
                  <a:lnTo>
                    <a:pt x="593" y="3828"/>
                  </a:lnTo>
                  <a:lnTo>
                    <a:pt x="741" y="3952"/>
                  </a:lnTo>
                  <a:lnTo>
                    <a:pt x="890" y="4051"/>
                  </a:lnTo>
                  <a:lnTo>
                    <a:pt x="1062" y="4125"/>
                  </a:lnTo>
                  <a:lnTo>
                    <a:pt x="1235" y="4174"/>
                  </a:lnTo>
                  <a:lnTo>
                    <a:pt x="1408" y="4199"/>
                  </a:lnTo>
                  <a:lnTo>
                    <a:pt x="1779" y="4199"/>
                  </a:lnTo>
                  <a:lnTo>
                    <a:pt x="1951" y="4174"/>
                  </a:lnTo>
                  <a:lnTo>
                    <a:pt x="2149" y="4125"/>
                  </a:lnTo>
                  <a:lnTo>
                    <a:pt x="2322" y="4051"/>
                  </a:lnTo>
                  <a:lnTo>
                    <a:pt x="2495" y="3952"/>
                  </a:lnTo>
                  <a:lnTo>
                    <a:pt x="2668" y="3853"/>
                  </a:lnTo>
                  <a:lnTo>
                    <a:pt x="2816" y="3729"/>
                  </a:lnTo>
                  <a:lnTo>
                    <a:pt x="2964" y="3606"/>
                  </a:lnTo>
                  <a:lnTo>
                    <a:pt x="3112" y="3458"/>
                  </a:lnTo>
                  <a:lnTo>
                    <a:pt x="3260" y="3285"/>
                  </a:lnTo>
                  <a:lnTo>
                    <a:pt x="3384" y="3112"/>
                  </a:lnTo>
                  <a:lnTo>
                    <a:pt x="3483" y="2914"/>
                  </a:lnTo>
                  <a:lnTo>
                    <a:pt x="3581" y="2717"/>
                  </a:lnTo>
                  <a:lnTo>
                    <a:pt x="3656" y="2519"/>
                  </a:lnTo>
                  <a:lnTo>
                    <a:pt x="3705" y="2297"/>
                  </a:lnTo>
                  <a:lnTo>
                    <a:pt x="3730" y="2100"/>
                  </a:lnTo>
                  <a:lnTo>
                    <a:pt x="3754" y="1902"/>
                  </a:lnTo>
                  <a:lnTo>
                    <a:pt x="3754" y="1680"/>
                  </a:lnTo>
                  <a:lnTo>
                    <a:pt x="3754" y="1507"/>
                  </a:lnTo>
                  <a:lnTo>
                    <a:pt x="3705" y="1309"/>
                  </a:lnTo>
                  <a:lnTo>
                    <a:pt x="3656" y="1112"/>
                  </a:lnTo>
                  <a:lnTo>
                    <a:pt x="3606" y="939"/>
                  </a:lnTo>
                  <a:lnTo>
                    <a:pt x="3507" y="791"/>
                  </a:lnTo>
                  <a:lnTo>
                    <a:pt x="3409" y="642"/>
                  </a:lnTo>
                  <a:lnTo>
                    <a:pt x="3310" y="494"/>
                  </a:lnTo>
                  <a:lnTo>
                    <a:pt x="3186" y="371"/>
                  </a:lnTo>
                  <a:lnTo>
                    <a:pt x="3038" y="247"/>
                  </a:lnTo>
                  <a:lnTo>
                    <a:pt x="2865" y="173"/>
                  </a:lnTo>
                  <a:lnTo>
                    <a:pt x="2692" y="99"/>
                  </a:lnTo>
                  <a:lnTo>
                    <a:pt x="2519" y="50"/>
                  </a:lnTo>
                  <a:lnTo>
                    <a:pt x="234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4401725" y="-1112800"/>
              <a:ext cx="93875" cy="104975"/>
            </a:xfrm>
            <a:custGeom>
              <a:rect b="b" l="l" r="r" t="t"/>
              <a:pathLst>
                <a:path extrusionOk="0" h="4199" w="3755">
                  <a:moveTo>
                    <a:pt x="1976" y="1"/>
                  </a:moveTo>
                  <a:lnTo>
                    <a:pt x="1803" y="25"/>
                  </a:lnTo>
                  <a:lnTo>
                    <a:pt x="1630" y="75"/>
                  </a:lnTo>
                  <a:lnTo>
                    <a:pt x="1457" y="149"/>
                  </a:lnTo>
                  <a:lnTo>
                    <a:pt x="1284" y="248"/>
                  </a:lnTo>
                  <a:lnTo>
                    <a:pt x="1112" y="346"/>
                  </a:lnTo>
                  <a:lnTo>
                    <a:pt x="939" y="470"/>
                  </a:lnTo>
                  <a:lnTo>
                    <a:pt x="791" y="593"/>
                  </a:lnTo>
                  <a:lnTo>
                    <a:pt x="642" y="741"/>
                  </a:lnTo>
                  <a:lnTo>
                    <a:pt x="519" y="914"/>
                  </a:lnTo>
                  <a:lnTo>
                    <a:pt x="395" y="1087"/>
                  </a:lnTo>
                  <a:lnTo>
                    <a:pt x="272" y="1285"/>
                  </a:lnTo>
                  <a:lnTo>
                    <a:pt x="198" y="1482"/>
                  </a:lnTo>
                  <a:lnTo>
                    <a:pt x="124" y="1705"/>
                  </a:lnTo>
                  <a:lnTo>
                    <a:pt x="50" y="1902"/>
                  </a:lnTo>
                  <a:lnTo>
                    <a:pt x="25" y="2100"/>
                  </a:lnTo>
                  <a:lnTo>
                    <a:pt x="0" y="2297"/>
                  </a:lnTo>
                  <a:lnTo>
                    <a:pt x="0" y="2520"/>
                  </a:lnTo>
                  <a:lnTo>
                    <a:pt x="25" y="2692"/>
                  </a:lnTo>
                  <a:lnTo>
                    <a:pt x="50" y="2890"/>
                  </a:lnTo>
                  <a:lnTo>
                    <a:pt x="99" y="3088"/>
                  </a:lnTo>
                  <a:lnTo>
                    <a:pt x="173" y="3261"/>
                  </a:lnTo>
                  <a:lnTo>
                    <a:pt x="247" y="3409"/>
                  </a:lnTo>
                  <a:lnTo>
                    <a:pt x="346" y="3557"/>
                  </a:lnTo>
                  <a:lnTo>
                    <a:pt x="470" y="3705"/>
                  </a:lnTo>
                  <a:lnTo>
                    <a:pt x="593" y="3829"/>
                  </a:lnTo>
                  <a:lnTo>
                    <a:pt x="741" y="3952"/>
                  </a:lnTo>
                  <a:lnTo>
                    <a:pt x="889" y="4026"/>
                  </a:lnTo>
                  <a:lnTo>
                    <a:pt x="1062" y="4100"/>
                  </a:lnTo>
                  <a:lnTo>
                    <a:pt x="1235" y="4150"/>
                  </a:lnTo>
                  <a:lnTo>
                    <a:pt x="1408" y="4199"/>
                  </a:lnTo>
                  <a:lnTo>
                    <a:pt x="1778" y="4199"/>
                  </a:lnTo>
                  <a:lnTo>
                    <a:pt x="1951" y="4150"/>
                  </a:lnTo>
                  <a:lnTo>
                    <a:pt x="2124" y="4100"/>
                  </a:lnTo>
                  <a:lnTo>
                    <a:pt x="2297" y="4051"/>
                  </a:lnTo>
                  <a:lnTo>
                    <a:pt x="2470" y="3952"/>
                  </a:lnTo>
                  <a:lnTo>
                    <a:pt x="2643" y="3853"/>
                  </a:lnTo>
                  <a:lnTo>
                    <a:pt x="2816" y="3730"/>
                  </a:lnTo>
                  <a:lnTo>
                    <a:pt x="2964" y="3606"/>
                  </a:lnTo>
                  <a:lnTo>
                    <a:pt x="3112" y="3458"/>
                  </a:lnTo>
                  <a:lnTo>
                    <a:pt x="3236" y="3285"/>
                  </a:lnTo>
                  <a:lnTo>
                    <a:pt x="3359" y="3112"/>
                  </a:lnTo>
                  <a:lnTo>
                    <a:pt x="3482" y="2915"/>
                  </a:lnTo>
                  <a:lnTo>
                    <a:pt x="3557" y="2717"/>
                  </a:lnTo>
                  <a:lnTo>
                    <a:pt x="3631" y="2495"/>
                  </a:lnTo>
                  <a:lnTo>
                    <a:pt x="3705" y="2297"/>
                  </a:lnTo>
                  <a:lnTo>
                    <a:pt x="3729" y="2100"/>
                  </a:lnTo>
                  <a:lnTo>
                    <a:pt x="3754" y="1877"/>
                  </a:lnTo>
                  <a:lnTo>
                    <a:pt x="3754" y="1680"/>
                  </a:lnTo>
                  <a:lnTo>
                    <a:pt x="3729" y="1482"/>
                  </a:lnTo>
                  <a:lnTo>
                    <a:pt x="3705" y="1309"/>
                  </a:lnTo>
                  <a:lnTo>
                    <a:pt x="3655" y="1112"/>
                  </a:lnTo>
                  <a:lnTo>
                    <a:pt x="3581" y="939"/>
                  </a:lnTo>
                  <a:lnTo>
                    <a:pt x="3507" y="791"/>
                  </a:lnTo>
                  <a:lnTo>
                    <a:pt x="3408" y="618"/>
                  </a:lnTo>
                  <a:lnTo>
                    <a:pt x="3285" y="494"/>
                  </a:lnTo>
                  <a:lnTo>
                    <a:pt x="3161" y="371"/>
                  </a:lnTo>
                  <a:lnTo>
                    <a:pt x="3013" y="248"/>
                  </a:lnTo>
                  <a:lnTo>
                    <a:pt x="2865" y="149"/>
                  </a:lnTo>
                  <a:lnTo>
                    <a:pt x="2692" y="75"/>
                  </a:lnTo>
                  <a:lnTo>
                    <a:pt x="2519" y="25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9"/>
          <p:cNvGrpSpPr/>
          <p:nvPr/>
        </p:nvGrpSpPr>
        <p:grpSpPr>
          <a:xfrm flipH="1">
            <a:off x="1909574" y="3"/>
            <a:ext cx="468648" cy="503830"/>
            <a:chOff x="6433350" y="2515750"/>
            <a:chExt cx="197600" cy="212425"/>
          </a:xfrm>
        </p:grpSpPr>
        <p:sp>
          <p:nvSpPr>
            <p:cNvPr id="263" name="Google Shape;263;p9"/>
            <p:cNvSpPr/>
            <p:nvPr/>
          </p:nvSpPr>
          <p:spPr>
            <a:xfrm>
              <a:off x="6433350" y="2515750"/>
              <a:ext cx="195125" cy="208700"/>
            </a:xfrm>
            <a:custGeom>
              <a:rect b="b" l="l" r="r" t="t"/>
              <a:pathLst>
                <a:path extrusionOk="0" h="8348" w="7805">
                  <a:moveTo>
                    <a:pt x="1" y="0"/>
                  </a:moveTo>
                  <a:lnTo>
                    <a:pt x="3261" y="8348"/>
                  </a:lnTo>
                  <a:lnTo>
                    <a:pt x="7805" y="44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34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6512375" y="2623175"/>
              <a:ext cx="118575" cy="105000"/>
            </a:xfrm>
            <a:custGeom>
              <a:rect b="b" l="l" r="r" t="t"/>
              <a:pathLst>
                <a:path extrusionOk="0" h="4200" w="4743">
                  <a:moveTo>
                    <a:pt x="4224" y="1"/>
                  </a:moveTo>
                  <a:lnTo>
                    <a:pt x="4076" y="25"/>
                  </a:lnTo>
                  <a:lnTo>
                    <a:pt x="3903" y="50"/>
                  </a:lnTo>
                  <a:lnTo>
                    <a:pt x="3532" y="198"/>
                  </a:lnTo>
                  <a:lnTo>
                    <a:pt x="3113" y="396"/>
                  </a:lnTo>
                  <a:lnTo>
                    <a:pt x="2668" y="667"/>
                  </a:lnTo>
                  <a:lnTo>
                    <a:pt x="2224" y="989"/>
                  </a:lnTo>
                  <a:lnTo>
                    <a:pt x="1730" y="1359"/>
                  </a:lnTo>
                  <a:lnTo>
                    <a:pt x="1285" y="1779"/>
                  </a:lnTo>
                  <a:lnTo>
                    <a:pt x="915" y="2199"/>
                  </a:lnTo>
                  <a:lnTo>
                    <a:pt x="569" y="2594"/>
                  </a:lnTo>
                  <a:lnTo>
                    <a:pt x="322" y="2964"/>
                  </a:lnTo>
                  <a:lnTo>
                    <a:pt x="124" y="3310"/>
                  </a:lnTo>
                  <a:lnTo>
                    <a:pt x="75" y="3483"/>
                  </a:lnTo>
                  <a:lnTo>
                    <a:pt x="26" y="3631"/>
                  </a:lnTo>
                  <a:lnTo>
                    <a:pt x="1" y="3755"/>
                  </a:lnTo>
                  <a:lnTo>
                    <a:pt x="1" y="3878"/>
                  </a:lnTo>
                  <a:lnTo>
                    <a:pt x="50" y="3977"/>
                  </a:lnTo>
                  <a:lnTo>
                    <a:pt x="100" y="4051"/>
                  </a:lnTo>
                  <a:lnTo>
                    <a:pt x="174" y="4125"/>
                  </a:lnTo>
                  <a:lnTo>
                    <a:pt x="272" y="4174"/>
                  </a:lnTo>
                  <a:lnTo>
                    <a:pt x="371" y="4199"/>
                  </a:lnTo>
                  <a:lnTo>
                    <a:pt x="519" y="4199"/>
                  </a:lnTo>
                  <a:lnTo>
                    <a:pt x="668" y="4174"/>
                  </a:lnTo>
                  <a:lnTo>
                    <a:pt x="841" y="4125"/>
                  </a:lnTo>
                  <a:lnTo>
                    <a:pt x="1211" y="4002"/>
                  </a:lnTo>
                  <a:lnTo>
                    <a:pt x="1606" y="3804"/>
                  </a:lnTo>
                  <a:lnTo>
                    <a:pt x="2051" y="3532"/>
                  </a:lnTo>
                  <a:lnTo>
                    <a:pt x="2520" y="3211"/>
                  </a:lnTo>
                  <a:lnTo>
                    <a:pt x="2989" y="2816"/>
                  </a:lnTo>
                  <a:lnTo>
                    <a:pt x="3434" y="2421"/>
                  </a:lnTo>
                  <a:lnTo>
                    <a:pt x="3829" y="2001"/>
                  </a:lnTo>
                  <a:lnTo>
                    <a:pt x="4175" y="1606"/>
                  </a:lnTo>
                  <a:lnTo>
                    <a:pt x="4422" y="1211"/>
                  </a:lnTo>
                  <a:lnTo>
                    <a:pt x="4619" y="865"/>
                  </a:lnTo>
                  <a:lnTo>
                    <a:pt x="4668" y="717"/>
                  </a:lnTo>
                  <a:lnTo>
                    <a:pt x="4718" y="569"/>
                  </a:lnTo>
                  <a:lnTo>
                    <a:pt x="4743" y="445"/>
                  </a:lnTo>
                  <a:lnTo>
                    <a:pt x="4718" y="322"/>
                  </a:lnTo>
                  <a:lnTo>
                    <a:pt x="4693" y="223"/>
                  </a:lnTo>
                  <a:lnTo>
                    <a:pt x="4644" y="124"/>
                  </a:lnTo>
                  <a:lnTo>
                    <a:pt x="4570" y="75"/>
                  </a:lnTo>
                  <a:lnTo>
                    <a:pt x="4471" y="25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34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" name="Google Shape;265;p9"/>
          <p:cNvGrpSpPr/>
          <p:nvPr/>
        </p:nvGrpSpPr>
        <p:grpSpPr>
          <a:xfrm>
            <a:off x="8565110" y="1543919"/>
            <a:ext cx="340085" cy="353135"/>
            <a:chOff x="-489340" y="-2627756"/>
            <a:chExt cx="340085" cy="353135"/>
          </a:xfrm>
        </p:grpSpPr>
        <p:sp>
          <p:nvSpPr>
            <p:cNvPr id="266" name="Google Shape;266;p9"/>
            <p:cNvSpPr/>
            <p:nvPr/>
          </p:nvSpPr>
          <p:spPr>
            <a:xfrm>
              <a:off x="-489340" y="-2601581"/>
              <a:ext cx="326997" cy="326959"/>
            </a:xfrm>
            <a:custGeom>
              <a:rect b="b" l="l" r="r" t="t"/>
              <a:pathLst>
                <a:path extrusionOk="0" h="8644" w="8645">
                  <a:moveTo>
                    <a:pt x="4471" y="2396"/>
                  </a:moveTo>
                  <a:lnTo>
                    <a:pt x="4644" y="2420"/>
                  </a:lnTo>
                  <a:lnTo>
                    <a:pt x="4841" y="2470"/>
                  </a:lnTo>
                  <a:lnTo>
                    <a:pt x="5014" y="2519"/>
                  </a:lnTo>
                  <a:lnTo>
                    <a:pt x="5212" y="2618"/>
                  </a:lnTo>
                  <a:lnTo>
                    <a:pt x="5385" y="2717"/>
                  </a:lnTo>
                  <a:lnTo>
                    <a:pt x="5533" y="2816"/>
                  </a:lnTo>
                  <a:lnTo>
                    <a:pt x="5681" y="2939"/>
                  </a:lnTo>
                  <a:lnTo>
                    <a:pt x="5805" y="3087"/>
                  </a:lnTo>
                  <a:lnTo>
                    <a:pt x="5903" y="3235"/>
                  </a:lnTo>
                  <a:lnTo>
                    <a:pt x="6002" y="3384"/>
                  </a:lnTo>
                  <a:lnTo>
                    <a:pt x="6101" y="3556"/>
                  </a:lnTo>
                  <a:lnTo>
                    <a:pt x="6150" y="3729"/>
                  </a:lnTo>
                  <a:lnTo>
                    <a:pt x="6200" y="3902"/>
                  </a:lnTo>
                  <a:lnTo>
                    <a:pt x="6249" y="4100"/>
                  </a:lnTo>
                  <a:lnTo>
                    <a:pt x="6249" y="4273"/>
                  </a:lnTo>
                  <a:lnTo>
                    <a:pt x="6249" y="4470"/>
                  </a:lnTo>
                  <a:lnTo>
                    <a:pt x="6224" y="4643"/>
                  </a:lnTo>
                  <a:lnTo>
                    <a:pt x="6175" y="4841"/>
                  </a:lnTo>
                  <a:lnTo>
                    <a:pt x="6126" y="5014"/>
                  </a:lnTo>
                  <a:lnTo>
                    <a:pt x="6052" y="5186"/>
                  </a:lnTo>
                  <a:lnTo>
                    <a:pt x="5953" y="5359"/>
                  </a:lnTo>
                  <a:lnTo>
                    <a:pt x="5829" y="5532"/>
                  </a:lnTo>
                  <a:lnTo>
                    <a:pt x="5706" y="5680"/>
                  </a:lnTo>
                  <a:lnTo>
                    <a:pt x="5558" y="5804"/>
                  </a:lnTo>
                  <a:lnTo>
                    <a:pt x="5409" y="5903"/>
                  </a:lnTo>
                  <a:lnTo>
                    <a:pt x="5261" y="6001"/>
                  </a:lnTo>
                  <a:lnTo>
                    <a:pt x="5088" y="6100"/>
                  </a:lnTo>
                  <a:lnTo>
                    <a:pt x="4915" y="6150"/>
                  </a:lnTo>
                  <a:lnTo>
                    <a:pt x="4743" y="6199"/>
                  </a:lnTo>
                  <a:lnTo>
                    <a:pt x="4570" y="6224"/>
                  </a:lnTo>
                  <a:lnTo>
                    <a:pt x="4372" y="6248"/>
                  </a:lnTo>
                  <a:lnTo>
                    <a:pt x="4199" y="6248"/>
                  </a:lnTo>
                  <a:lnTo>
                    <a:pt x="4002" y="6224"/>
                  </a:lnTo>
                  <a:lnTo>
                    <a:pt x="3829" y="6174"/>
                  </a:lnTo>
                  <a:lnTo>
                    <a:pt x="3631" y="6125"/>
                  </a:lnTo>
                  <a:lnTo>
                    <a:pt x="3458" y="6051"/>
                  </a:lnTo>
                  <a:lnTo>
                    <a:pt x="3286" y="5952"/>
                  </a:lnTo>
                  <a:lnTo>
                    <a:pt x="3113" y="5828"/>
                  </a:lnTo>
                  <a:lnTo>
                    <a:pt x="2989" y="5705"/>
                  </a:lnTo>
                  <a:lnTo>
                    <a:pt x="2866" y="5557"/>
                  </a:lnTo>
                  <a:lnTo>
                    <a:pt x="2742" y="5409"/>
                  </a:lnTo>
                  <a:lnTo>
                    <a:pt x="2643" y="5260"/>
                  </a:lnTo>
                  <a:lnTo>
                    <a:pt x="2569" y="5088"/>
                  </a:lnTo>
                  <a:lnTo>
                    <a:pt x="2495" y="4915"/>
                  </a:lnTo>
                  <a:lnTo>
                    <a:pt x="2446" y="4742"/>
                  </a:lnTo>
                  <a:lnTo>
                    <a:pt x="2421" y="4569"/>
                  </a:lnTo>
                  <a:lnTo>
                    <a:pt x="2396" y="4371"/>
                  </a:lnTo>
                  <a:lnTo>
                    <a:pt x="2396" y="4174"/>
                  </a:lnTo>
                  <a:lnTo>
                    <a:pt x="2421" y="4001"/>
                  </a:lnTo>
                  <a:lnTo>
                    <a:pt x="2471" y="3803"/>
                  </a:lnTo>
                  <a:lnTo>
                    <a:pt x="2520" y="3631"/>
                  </a:lnTo>
                  <a:lnTo>
                    <a:pt x="2619" y="3458"/>
                  </a:lnTo>
                  <a:lnTo>
                    <a:pt x="2717" y="3285"/>
                  </a:lnTo>
                  <a:lnTo>
                    <a:pt x="2816" y="3112"/>
                  </a:lnTo>
                  <a:lnTo>
                    <a:pt x="2940" y="2988"/>
                  </a:lnTo>
                  <a:lnTo>
                    <a:pt x="3088" y="2840"/>
                  </a:lnTo>
                  <a:lnTo>
                    <a:pt x="3236" y="2741"/>
                  </a:lnTo>
                  <a:lnTo>
                    <a:pt x="3384" y="2643"/>
                  </a:lnTo>
                  <a:lnTo>
                    <a:pt x="3557" y="2569"/>
                  </a:lnTo>
                  <a:lnTo>
                    <a:pt x="3730" y="2494"/>
                  </a:lnTo>
                  <a:lnTo>
                    <a:pt x="3903" y="2445"/>
                  </a:lnTo>
                  <a:lnTo>
                    <a:pt x="4100" y="2420"/>
                  </a:lnTo>
                  <a:lnTo>
                    <a:pt x="4273" y="2396"/>
                  </a:lnTo>
                  <a:close/>
                  <a:moveTo>
                    <a:pt x="4224" y="0"/>
                  </a:moveTo>
                  <a:lnTo>
                    <a:pt x="3804" y="50"/>
                  </a:lnTo>
                  <a:lnTo>
                    <a:pt x="3384" y="99"/>
                  </a:lnTo>
                  <a:lnTo>
                    <a:pt x="2989" y="222"/>
                  </a:lnTo>
                  <a:lnTo>
                    <a:pt x="2594" y="371"/>
                  </a:lnTo>
                  <a:lnTo>
                    <a:pt x="2224" y="543"/>
                  </a:lnTo>
                  <a:lnTo>
                    <a:pt x="1878" y="766"/>
                  </a:lnTo>
                  <a:lnTo>
                    <a:pt x="1557" y="1013"/>
                  </a:lnTo>
                  <a:lnTo>
                    <a:pt x="1236" y="1309"/>
                  </a:lnTo>
                  <a:lnTo>
                    <a:pt x="964" y="1630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97" y="2766"/>
                  </a:lnTo>
                  <a:lnTo>
                    <a:pt x="174" y="3186"/>
                  </a:lnTo>
                  <a:lnTo>
                    <a:pt x="75" y="3606"/>
                  </a:lnTo>
                  <a:lnTo>
                    <a:pt x="26" y="4026"/>
                  </a:lnTo>
                  <a:lnTo>
                    <a:pt x="1" y="4445"/>
                  </a:lnTo>
                  <a:lnTo>
                    <a:pt x="50" y="4841"/>
                  </a:lnTo>
                  <a:lnTo>
                    <a:pt x="100" y="5260"/>
                  </a:lnTo>
                  <a:lnTo>
                    <a:pt x="223" y="5656"/>
                  </a:lnTo>
                  <a:lnTo>
                    <a:pt x="371" y="6051"/>
                  </a:lnTo>
                  <a:lnTo>
                    <a:pt x="544" y="6421"/>
                  </a:lnTo>
                  <a:lnTo>
                    <a:pt x="766" y="6767"/>
                  </a:lnTo>
                  <a:lnTo>
                    <a:pt x="1013" y="7113"/>
                  </a:lnTo>
                  <a:lnTo>
                    <a:pt x="1310" y="7409"/>
                  </a:lnTo>
                  <a:lnTo>
                    <a:pt x="1631" y="7705"/>
                  </a:lnTo>
                  <a:lnTo>
                    <a:pt x="1977" y="7952"/>
                  </a:lnTo>
                  <a:lnTo>
                    <a:pt x="2372" y="8175"/>
                  </a:lnTo>
                  <a:lnTo>
                    <a:pt x="2767" y="8348"/>
                  </a:lnTo>
                  <a:lnTo>
                    <a:pt x="3187" y="8496"/>
                  </a:lnTo>
                  <a:lnTo>
                    <a:pt x="3607" y="8570"/>
                  </a:lnTo>
                  <a:lnTo>
                    <a:pt x="4026" y="8619"/>
                  </a:lnTo>
                  <a:lnTo>
                    <a:pt x="4446" y="8644"/>
                  </a:lnTo>
                  <a:lnTo>
                    <a:pt x="4841" y="8619"/>
                  </a:lnTo>
                  <a:lnTo>
                    <a:pt x="5261" y="8545"/>
                  </a:lnTo>
                  <a:lnTo>
                    <a:pt x="5656" y="8422"/>
                  </a:lnTo>
                  <a:lnTo>
                    <a:pt x="6052" y="8273"/>
                  </a:lnTo>
                  <a:lnTo>
                    <a:pt x="6422" y="8101"/>
                  </a:lnTo>
                  <a:lnTo>
                    <a:pt x="6768" y="7878"/>
                  </a:lnTo>
                  <a:lnTo>
                    <a:pt x="7113" y="7631"/>
                  </a:lnTo>
                  <a:lnTo>
                    <a:pt x="7410" y="7335"/>
                  </a:lnTo>
                  <a:lnTo>
                    <a:pt x="7706" y="7014"/>
                  </a:lnTo>
                  <a:lnTo>
                    <a:pt x="7953" y="6668"/>
                  </a:lnTo>
                  <a:lnTo>
                    <a:pt x="8175" y="6273"/>
                  </a:lnTo>
                  <a:lnTo>
                    <a:pt x="8348" y="5878"/>
                  </a:lnTo>
                  <a:lnTo>
                    <a:pt x="8496" y="5458"/>
                  </a:lnTo>
                  <a:lnTo>
                    <a:pt x="8571" y="5038"/>
                  </a:lnTo>
                  <a:lnTo>
                    <a:pt x="8645" y="4618"/>
                  </a:lnTo>
                  <a:lnTo>
                    <a:pt x="8645" y="4223"/>
                  </a:lnTo>
                  <a:lnTo>
                    <a:pt x="8620" y="3803"/>
                  </a:lnTo>
                  <a:lnTo>
                    <a:pt x="8546" y="3384"/>
                  </a:lnTo>
                  <a:lnTo>
                    <a:pt x="8422" y="2988"/>
                  </a:lnTo>
                  <a:lnTo>
                    <a:pt x="8274" y="2593"/>
                  </a:lnTo>
                  <a:lnTo>
                    <a:pt x="8101" y="2223"/>
                  </a:lnTo>
                  <a:lnTo>
                    <a:pt x="7879" y="1877"/>
                  </a:lnTo>
                  <a:lnTo>
                    <a:pt x="7632" y="1531"/>
                  </a:lnTo>
                  <a:lnTo>
                    <a:pt x="7336" y="1235"/>
                  </a:lnTo>
                  <a:lnTo>
                    <a:pt x="7015" y="939"/>
                  </a:lnTo>
                  <a:lnTo>
                    <a:pt x="6669" y="692"/>
                  </a:lnTo>
                  <a:lnTo>
                    <a:pt x="6298" y="469"/>
                  </a:lnTo>
                  <a:lnTo>
                    <a:pt x="5879" y="296"/>
                  </a:lnTo>
                  <a:lnTo>
                    <a:pt x="5483" y="148"/>
                  </a:lnTo>
                  <a:lnTo>
                    <a:pt x="5064" y="74"/>
                  </a:lnTo>
                  <a:lnTo>
                    <a:pt x="4644" y="25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-475307" y="-2627756"/>
              <a:ext cx="326052" cy="326997"/>
            </a:xfrm>
            <a:custGeom>
              <a:rect b="b" l="l" r="r" t="t"/>
              <a:pathLst>
                <a:path extrusionOk="0" h="8645" w="8620">
                  <a:moveTo>
                    <a:pt x="4446" y="2396"/>
                  </a:moveTo>
                  <a:lnTo>
                    <a:pt x="4643" y="2421"/>
                  </a:lnTo>
                  <a:lnTo>
                    <a:pt x="4816" y="2470"/>
                  </a:lnTo>
                  <a:lnTo>
                    <a:pt x="5014" y="2520"/>
                  </a:lnTo>
                  <a:lnTo>
                    <a:pt x="5187" y="2618"/>
                  </a:lnTo>
                  <a:lnTo>
                    <a:pt x="5359" y="2717"/>
                  </a:lnTo>
                  <a:lnTo>
                    <a:pt x="5508" y="2816"/>
                  </a:lnTo>
                  <a:lnTo>
                    <a:pt x="5656" y="2940"/>
                  </a:lnTo>
                  <a:lnTo>
                    <a:pt x="5779" y="3088"/>
                  </a:lnTo>
                  <a:lnTo>
                    <a:pt x="5903" y="3236"/>
                  </a:lnTo>
                  <a:lnTo>
                    <a:pt x="6002" y="3384"/>
                  </a:lnTo>
                  <a:lnTo>
                    <a:pt x="6076" y="3557"/>
                  </a:lnTo>
                  <a:lnTo>
                    <a:pt x="6150" y="3730"/>
                  </a:lnTo>
                  <a:lnTo>
                    <a:pt x="6199" y="3903"/>
                  </a:lnTo>
                  <a:lnTo>
                    <a:pt x="6224" y="4100"/>
                  </a:lnTo>
                  <a:lnTo>
                    <a:pt x="6224" y="4273"/>
                  </a:lnTo>
                  <a:lnTo>
                    <a:pt x="6224" y="4471"/>
                  </a:lnTo>
                  <a:lnTo>
                    <a:pt x="6199" y="4644"/>
                  </a:lnTo>
                  <a:lnTo>
                    <a:pt x="6174" y="4841"/>
                  </a:lnTo>
                  <a:lnTo>
                    <a:pt x="6100" y="5014"/>
                  </a:lnTo>
                  <a:lnTo>
                    <a:pt x="6026" y="5187"/>
                  </a:lnTo>
                  <a:lnTo>
                    <a:pt x="5927" y="5360"/>
                  </a:lnTo>
                  <a:lnTo>
                    <a:pt x="5804" y="5533"/>
                  </a:lnTo>
                  <a:lnTo>
                    <a:pt x="5681" y="5681"/>
                  </a:lnTo>
                  <a:lnTo>
                    <a:pt x="5557" y="5804"/>
                  </a:lnTo>
                  <a:lnTo>
                    <a:pt x="5409" y="5903"/>
                  </a:lnTo>
                  <a:lnTo>
                    <a:pt x="5236" y="6002"/>
                  </a:lnTo>
                  <a:lnTo>
                    <a:pt x="5088" y="6101"/>
                  </a:lnTo>
                  <a:lnTo>
                    <a:pt x="4915" y="6150"/>
                  </a:lnTo>
                  <a:lnTo>
                    <a:pt x="4717" y="6199"/>
                  </a:lnTo>
                  <a:lnTo>
                    <a:pt x="4544" y="6249"/>
                  </a:lnTo>
                  <a:lnTo>
                    <a:pt x="4174" y="6249"/>
                  </a:lnTo>
                  <a:lnTo>
                    <a:pt x="3976" y="6224"/>
                  </a:lnTo>
                  <a:lnTo>
                    <a:pt x="3804" y="6175"/>
                  </a:lnTo>
                  <a:lnTo>
                    <a:pt x="3606" y="6125"/>
                  </a:lnTo>
                  <a:lnTo>
                    <a:pt x="3433" y="6051"/>
                  </a:lnTo>
                  <a:lnTo>
                    <a:pt x="3260" y="5952"/>
                  </a:lnTo>
                  <a:lnTo>
                    <a:pt x="3112" y="5829"/>
                  </a:lnTo>
                  <a:lnTo>
                    <a:pt x="2964" y="5706"/>
                  </a:lnTo>
                  <a:lnTo>
                    <a:pt x="2840" y="5557"/>
                  </a:lnTo>
                  <a:lnTo>
                    <a:pt x="2717" y="5409"/>
                  </a:lnTo>
                  <a:lnTo>
                    <a:pt x="2618" y="5261"/>
                  </a:lnTo>
                  <a:lnTo>
                    <a:pt x="2544" y="5088"/>
                  </a:lnTo>
                  <a:lnTo>
                    <a:pt x="2470" y="4915"/>
                  </a:lnTo>
                  <a:lnTo>
                    <a:pt x="2421" y="4742"/>
                  </a:lnTo>
                  <a:lnTo>
                    <a:pt x="2396" y="4569"/>
                  </a:lnTo>
                  <a:lnTo>
                    <a:pt x="2371" y="4372"/>
                  </a:lnTo>
                  <a:lnTo>
                    <a:pt x="2396" y="4199"/>
                  </a:lnTo>
                  <a:lnTo>
                    <a:pt x="2421" y="4001"/>
                  </a:lnTo>
                  <a:lnTo>
                    <a:pt x="2445" y="3804"/>
                  </a:lnTo>
                  <a:lnTo>
                    <a:pt x="2519" y="3631"/>
                  </a:lnTo>
                  <a:lnTo>
                    <a:pt x="2593" y="3458"/>
                  </a:lnTo>
                  <a:lnTo>
                    <a:pt x="2692" y="3285"/>
                  </a:lnTo>
                  <a:lnTo>
                    <a:pt x="2791" y="3112"/>
                  </a:lnTo>
                  <a:lnTo>
                    <a:pt x="2939" y="2989"/>
                  </a:lnTo>
                  <a:lnTo>
                    <a:pt x="3063" y="2841"/>
                  </a:lnTo>
                  <a:lnTo>
                    <a:pt x="3211" y="2742"/>
                  </a:lnTo>
                  <a:lnTo>
                    <a:pt x="3384" y="2643"/>
                  </a:lnTo>
                  <a:lnTo>
                    <a:pt x="3532" y="2569"/>
                  </a:lnTo>
                  <a:lnTo>
                    <a:pt x="3705" y="2495"/>
                  </a:lnTo>
                  <a:lnTo>
                    <a:pt x="3902" y="2446"/>
                  </a:lnTo>
                  <a:lnTo>
                    <a:pt x="4075" y="2421"/>
                  </a:lnTo>
                  <a:lnTo>
                    <a:pt x="4248" y="2396"/>
                  </a:lnTo>
                  <a:close/>
                  <a:moveTo>
                    <a:pt x="4199" y="1"/>
                  </a:moveTo>
                  <a:lnTo>
                    <a:pt x="3779" y="50"/>
                  </a:lnTo>
                  <a:lnTo>
                    <a:pt x="3384" y="99"/>
                  </a:lnTo>
                  <a:lnTo>
                    <a:pt x="2964" y="223"/>
                  </a:lnTo>
                  <a:lnTo>
                    <a:pt x="2593" y="371"/>
                  </a:lnTo>
                  <a:lnTo>
                    <a:pt x="2223" y="544"/>
                  </a:lnTo>
                  <a:lnTo>
                    <a:pt x="1853" y="766"/>
                  </a:lnTo>
                  <a:lnTo>
                    <a:pt x="1532" y="1013"/>
                  </a:lnTo>
                  <a:lnTo>
                    <a:pt x="1210" y="1310"/>
                  </a:lnTo>
                  <a:lnTo>
                    <a:pt x="939" y="1631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72" y="2767"/>
                  </a:lnTo>
                  <a:lnTo>
                    <a:pt x="149" y="3186"/>
                  </a:lnTo>
                  <a:lnTo>
                    <a:pt x="50" y="3606"/>
                  </a:lnTo>
                  <a:lnTo>
                    <a:pt x="0" y="4026"/>
                  </a:lnTo>
                  <a:lnTo>
                    <a:pt x="0" y="4446"/>
                  </a:lnTo>
                  <a:lnTo>
                    <a:pt x="25" y="4841"/>
                  </a:lnTo>
                  <a:lnTo>
                    <a:pt x="99" y="5261"/>
                  </a:lnTo>
                  <a:lnTo>
                    <a:pt x="198" y="5656"/>
                  </a:lnTo>
                  <a:lnTo>
                    <a:pt x="346" y="6051"/>
                  </a:lnTo>
                  <a:lnTo>
                    <a:pt x="544" y="6422"/>
                  </a:lnTo>
                  <a:lnTo>
                    <a:pt x="741" y="6767"/>
                  </a:lnTo>
                  <a:lnTo>
                    <a:pt x="1013" y="7113"/>
                  </a:lnTo>
                  <a:lnTo>
                    <a:pt x="1285" y="7410"/>
                  </a:lnTo>
                  <a:lnTo>
                    <a:pt x="1606" y="7706"/>
                  </a:lnTo>
                  <a:lnTo>
                    <a:pt x="1976" y="7953"/>
                  </a:lnTo>
                  <a:lnTo>
                    <a:pt x="2346" y="8175"/>
                  </a:lnTo>
                  <a:lnTo>
                    <a:pt x="2742" y="8348"/>
                  </a:lnTo>
                  <a:lnTo>
                    <a:pt x="3161" y="8496"/>
                  </a:lnTo>
                  <a:lnTo>
                    <a:pt x="3581" y="8570"/>
                  </a:lnTo>
                  <a:lnTo>
                    <a:pt x="4001" y="8620"/>
                  </a:lnTo>
                  <a:lnTo>
                    <a:pt x="4421" y="8644"/>
                  </a:lnTo>
                  <a:lnTo>
                    <a:pt x="4841" y="8620"/>
                  </a:lnTo>
                  <a:lnTo>
                    <a:pt x="5236" y="8546"/>
                  </a:lnTo>
                  <a:lnTo>
                    <a:pt x="5631" y="8422"/>
                  </a:lnTo>
                  <a:lnTo>
                    <a:pt x="6026" y="8274"/>
                  </a:lnTo>
                  <a:lnTo>
                    <a:pt x="6397" y="8101"/>
                  </a:lnTo>
                  <a:lnTo>
                    <a:pt x="6767" y="7879"/>
                  </a:lnTo>
                  <a:lnTo>
                    <a:pt x="7088" y="7632"/>
                  </a:lnTo>
                  <a:lnTo>
                    <a:pt x="7409" y="7335"/>
                  </a:lnTo>
                  <a:lnTo>
                    <a:pt x="7681" y="7014"/>
                  </a:lnTo>
                  <a:lnTo>
                    <a:pt x="7928" y="6669"/>
                  </a:lnTo>
                  <a:lnTo>
                    <a:pt x="8150" y="6274"/>
                  </a:lnTo>
                  <a:lnTo>
                    <a:pt x="8323" y="5878"/>
                  </a:lnTo>
                  <a:lnTo>
                    <a:pt x="8471" y="5459"/>
                  </a:lnTo>
                  <a:lnTo>
                    <a:pt x="8570" y="5039"/>
                  </a:lnTo>
                  <a:lnTo>
                    <a:pt x="8619" y="4644"/>
                  </a:lnTo>
                  <a:lnTo>
                    <a:pt x="8619" y="4224"/>
                  </a:lnTo>
                  <a:lnTo>
                    <a:pt x="8595" y="3804"/>
                  </a:lnTo>
                  <a:lnTo>
                    <a:pt x="8521" y="3384"/>
                  </a:lnTo>
                  <a:lnTo>
                    <a:pt x="8422" y="2989"/>
                  </a:lnTo>
                  <a:lnTo>
                    <a:pt x="8274" y="2594"/>
                  </a:lnTo>
                  <a:lnTo>
                    <a:pt x="8076" y="2223"/>
                  </a:lnTo>
                  <a:lnTo>
                    <a:pt x="7854" y="1878"/>
                  </a:lnTo>
                  <a:lnTo>
                    <a:pt x="7607" y="1532"/>
                  </a:lnTo>
                  <a:lnTo>
                    <a:pt x="7335" y="1235"/>
                  </a:lnTo>
                  <a:lnTo>
                    <a:pt x="7014" y="939"/>
                  </a:lnTo>
                  <a:lnTo>
                    <a:pt x="6644" y="692"/>
                  </a:lnTo>
                  <a:lnTo>
                    <a:pt x="6273" y="470"/>
                  </a:lnTo>
                  <a:lnTo>
                    <a:pt x="5853" y="297"/>
                  </a:lnTo>
                  <a:lnTo>
                    <a:pt x="5458" y="149"/>
                  </a:lnTo>
                  <a:lnTo>
                    <a:pt x="5038" y="75"/>
                  </a:lnTo>
                  <a:lnTo>
                    <a:pt x="4619" y="25"/>
                  </a:lnTo>
                  <a:lnTo>
                    <a:pt x="419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" name="Google Shape;268;p9"/>
          <p:cNvGrpSpPr/>
          <p:nvPr/>
        </p:nvGrpSpPr>
        <p:grpSpPr>
          <a:xfrm>
            <a:off x="8727710" y="2104344"/>
            <a:ext cx="340085" cy="353135"/>
            <a:chOff x="-489340" y="-2627756"/>
            <a:chExt cx="340085" cy="353135"/>
          </a:xfrm>
        </p:grpSpPr>
        <p:sp>
          <p:nvSpPr>
            <p:cNvPr id="269" name="Google Shape;269;p9"/>
            <p:cNvSpPr/>
            <p:nvPr/>
          </p:nvSpPr>
          <p:spPr>
            <a:xfrm>
              <a:off x="-489340" y="-2601581"/>
              <a:ext cx="326997" cy="326959"/>
            </a:xfrm>
            <a:custGeom>
              <a:rect b="b" l="l" r="r" t="t"/>
              <a:pathLst>
                <a:path extrusionOk="0" h="8644" w="8645">
                  <a:moveTo>
                    <a:pt x="4471" y="2396"/>
                  </a:moveTo>
                  <a:lnTo>
                    <a:pt x="4644" y="2420"/>
                  </a:lnTo>
                  <a:lnTo>
                    <a:pt x="4841" y="2470"/>
                  </a:lnTo>
                  <a:lnTo>
                    <a:pt x="5014" y="2519"/>
                  </a:lnTo>
                  <a:lnTo>
                    <a:pt x="5212" y="2618"/>
                  </a:lnTo>
                  <a:lnTo>
                    <a:pt x="5385" y="2717"/>
                  </a:lnTo>
                  <a:lnTo>
                    <a:pt x="5533" y="2816"/>
                  </a:lnTo>
                  <a:lnTo>
                    <a:pt x="5681" y="2939"/>
                  </a:lnTo>
                  <a:lnTo>
                    <a:pt x="5805" y="3087"/>
                  </a:lnTo>
                  <a:lnTo>
                    <a:pt x="5903" y="3235"/>
                  </a:lnTo>
                  <a:lnTo>
                    <a:pt x="6002" y="3384"/>
                  </a:lnTo>
                  <a:lnTo>
                    <a:pt x="6101" y="3556"/>
                  </a:lnTo>
                  <a:lnTo>
                    <a:pt x="6150" y="3729"/>
                  </a:lnTo>
                  <a:lnTo>
                    <a:pt x="6200" y="3902"/>
                  </a:lnTo>
                  <a:lnTo>
                    <a:pt x="6249" y="4100"/>
                  </a:lnTo>
                  <a:lnTo>
                    <a:pt x="6249" y="4273"/>
                  </a:lnTo>
                  <a:lnTo>
                    <a:pt x="6249" y="4470"/>
                  </a:lnTo>
                  <a:lnTo>
                    <a:pt x="6224" y="4643"/>
                  </a:lnTo>
                  <a:lnTo>
                    <a:pt x="6175" y="4841"/>
                  </a:lnTo>
                  <a:lnTo>
                    <a:pt x="6126" y="5014"/>
                  </a:lnTo>
                  <a:lnTo>
                    <a:pt x="6052" y="5186"/>
                  </a:lnTo>
                  <a:lnTo>
                    <a:pt x="5953" y="5359"/>
                  </a:lnTo>
                  <a:lnTo>
                    <a:pt x="5829" y="5532"/>
                  </a:lnTo>
                  <a:lnTo>
                    <a:pt x="5706" y="5680"/>
                  </a:lnTo>
                  <a:lnTo>
                    <a:pt x="5558" y="5804"/>
                  </a:lnTo>
                  <a:lnTo>
                    <a:pt x="5409" y="5903"/>
                  </a:lnTo>
                  <a:lnTo>
                    <a:pt x="5261" y="6001"/>
                  </a:lnTo>
                  <a:lnTo>
                    <a:pt x="5088" y="6100"/>
                  </a:lnTo>
                  <a:lnTo>
                    <a:pt x="4915" y="6150"/>
                  </a:lnTo>
                  <a:lnTo>
                    <a:pt x="4743" y="6199"/>
                  </a:lnTo>
                  <a:lnTo>
                    <a:pt x="4570" y="6224"/>
                  </a:lnTo>
                  <a:lnTo>
                    <a:pt x="4372" y="6248"/>
                  </a:lnTo>
                  <a:lnTo>
                    <a:pt x="4199" y="6248"/>
                  </a:lnTo>
                  <a:lnTo>
                    <a:pt x="4002" y="6224"/>
                  </a:lnTo>
                  <a:lnTo>
                    <a:pt x="3829" y="6174"/>
                  </a:lnTo>
                  <a:lnTo>
                    <a:pt x="3631" y="6125"/>
                  </a:lnTo>
                  <a:lnTo>
                    <a:pt x="3458" y="6051"/>
                  </a:lnTo>
                  <a:lnTo>
                    <a:pt x="3286" y="5952"/>
                  </a:lnTo>
                  <a:lnTo>
                    <a:pt x="3113" y="5828"/>
                  </a:lnTo>
                  <a:lnTo>
                    <a:pt x="2989" y="5705"/>
                  </a:lnTo>
                  <a:lnTo>
                    <a:pt x="2866" y="5557"/>
                  </a:lnTo>
                  <a:lnTo>
                    <a:pt x="2742" y="5409"/>
                  </a:lnTo>
                  <a:lnTo>
                    <a:pt x="2643" y="5260"/>
                  </a:lnTo>
                  <a:lnTo>
                    <a:pt x="2569" y="5088"/>
                  </a:lnTo>
                  <a:lnTo>
                    <a:pt x="2495" y="4915"/>
                  </a:lnTo>
                  <a:lnTo>
                    <a:pt x="2446" y="4742"/>
                  </a:lnTo>
                  <a:lnTo>
                    <a:pt x="2421" y="4569"/>
                  </a:lnTo>
                  <a:lnTo>
                    <a:pt x="2396" y="4371"/>
                  </a:lnTo>
                  <a:lnTo>
                    <a:pt x="2396" y="4174"/>
                  </a:lnTo>
                  <a:lnTo>
                    <a:pt x="2421" y="4001"/>
                  </a:lnTo>
                  <a:lnTo>
                    <a:pt x="2471" y="3803"/>
                  </a:lnTo>
                  <a:lnTo>
                    <a:pt x="2520" y="3631"/>
                  </a:lnTo>
                  <a:lnTo>
                    <a:pt x="2619" y="3458"/>
                  </a:lnTo>
                  <a:lnTo>
                    <a:pt x="2717" y="3285"/>
                  </a:lnTo>
                  <a:lnTo>
                    <a:pt x="2816" y="3112"/>
                  </a:lnTo>
                  <a:lnTo>
                    <a:pt x="2940" y="2988"/>
                  </a:lnTo>
                  <a:lnTo>
                    <a:pt x="3088" y="2840"/>
                  </a:lnTo>
                  <a:lnTo>
                    <a:pt x="3236" y="2741"/>
                  </a:lnTo>
                  <a:lnTo>
                    <a:pt x="3384" y="2643"/>
                  </a:lnTo>
                  <a:lnTo>
                    <a:pt x="3557" y="2569"/>
                  </a:lnTo>
                  <a:lnTo>
                    <a:pt x="3730" y="2494"/>
                  </a:lnTo>
                  <a:lnTo>
                    <a:pt x="3903" y="2445"/>
                  </a:lnTo>
                  <a:lnTo>
                    <a:pt x="4100" y="2420"/>
                  </a:lnTo>
                  <a:lnTo>
                    <a:pt x="4273" y="2396"/>
                  </a:lnTo>
                  <a:close/>
                  <a:moveTo>
                    <a:pt x="4224" y="0"/>
                  </a:moveTo>
                  <a:lnTo>
                    <a:pt x="3804" y="50"/>
                  </a:lnTo>
                  <a:lnTo>
                    <a:pt x="3384" y="99"/>
                  </a:lnTo>
                  <a:lnTo>
                    <a:pt x="2989" y="222"/>
                  </a:lnTo>
                  <a:lnTo>
                    <a:pt x="2594" y="371"/>
                  </a:lnTo>
                  <a:lnTo>
                    <a:pt x="2224" y="543"/>
                  </a:lnTo>
                  <a:lnTo>
                    <a:pt x="1878" y="766"/>
                  </a:lnTo>
                  <a:lnTo>
                    <a:pt x="1557" y="1013"/>
                  </a:lnTo>
                  <a:lnTo>
                    <a:pt x="1236" y="1309"/>
                  </a:lnTo>
                  <a:lnTo>
                    <a:pt x="964" y="1630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97" y="2766"/>
                  </a:lnTo>
                  <a:lnTo>
                    <a:pt x="174" y="3186"/>
                  </a:lnTo>
                  <a:lnTo>
                    <a:pt x="75" y="3606"/>
                  </a:lnTo>
                  <a:lnTo>
                    <a:pt x="26" y="4026"/>
                  </a:lnTo>
                  <a:lnTo>
                    <a:pt x="1" y="4445"/>
                  </a:lnTo>
                  <a:lnTo>
                    <a:pt x="50" y="4841"/>
                  </a:lnTo>
                  <a:lnTo>
                    <a:pt x="100" y="5260"/>
                  </a:lnTo>
                  <a:lnTo>
                    <a:pt x="223" y="5656"/>
                  </a:lnTo>
                  <a:lnTo>
                    <a:pt x="371" y="6051"/>
                  </a:lnTo>
                  <a:lnTo>
                    <a:pt x="544" y="6421"/>
                  </a:lnTo>
                  <a:lnTo>
                    <a:pt x="766" y="6767"/>
                  </a:lnTo>
                  <a:lnTo>
                    <a:pt x="1013" y="7113"/>
                  </a:lnTo>
                  <a:lnTo>
                    <a:pt x="1310" y="7409"/>
                  </a:lnTo>
                  <a:lnTo>
                    <a:pt x="1631" y="7705"/>
                  </a:lnTo>
                  <a:lnTo>
                    <a:pt x="1977" y="7952"/>
                  </a:lnTo>
                  <a:lnTo>
                    <a:pt x="2372" y="8175"/>
                  </a:lnTo>
                  <a:lnTo>
                    <a:pt x="2767" y="8348"/>
                  </a:lnTo>
                  <a:lnTo>
                    <a:pt x="3187" y="8496"/>
                  </a:lnTo>
                  <a:lnTo>
                    <a:pt x="3607" y="8570"/>
                  </a:lnTo>
                  <a:lnTo>
                    <a:pt x="4026" y="8619"/>
                  </a:lnTo>
                  <a:lnTo>
                    <a:pt x="4446" y="8644"/>
                  </a:lnTo>
                  <a:lnTo>
                    <a:pt x="4841" y="8619"/>
                  </a:lnTo>
                  <a:lnTo>
                    <a:pt x="5261" y="8545"/>
                  </a:lnTo>
                  <a:lnTo>
                    <a:pt x="5656" y="8422"/>
                  </a:lnTo>
                  <a:lnTo>
                    <a:pt x="6052" y="8273"/>
                  </a:lnTo>
                  <a:lnTo>
                    <a:pt x="6422" y="8101"/>
                  </a:lnTo>
                  <a:lnTo>
                    <a:pt x="6768" y="7878"/>
                  </a:lnTo>
                  <a:lnTo>
                    <a:pt x="7113" y="7631"/>
                  </a:lnTo>
                  <a:lnTo>
                    <a:pt x="7410" y="7335"/>
                  </a:lnTo>
                  <a:lnTo>
                    <a:pt x="7706" y="7014"/>
                  </a:lnTo>
                  <a:lnTo>
                    <a:pt x="7953" y="6668"/>
                  </a:lnTo>
                  <a:lnTo>
                    <a:pt x="8175" y="6273"/>
                  </a:lnTo>
                  <a:lnTo>
                    <a:pt x="8348" y="5878"/>
                  </a:lnTo>
                  <a:lnTo>
                    <a:pt x="8496" y="5458"/>
                  </a:lnTo>
                  <a:lnTo>
                    <a:pt x="8571" y="5038"/>
                  </a:lnTo>
                  <a:lnTo>
                    <a:pt x="8645" y="4618"/>
                  </a:lnTo>
                  <a:lnTo>
                    <a:pt x="8645" y="4223"/>
                  </a:lnTo>
                  <a:lnTo>
                    <a:pt x="8620" y="3803"/>
                  </a:lnTo>
                  <a:lnTo>
                    <a:pt x="8546" y="3384"/>
                  </a:lnTo>
                  <a:lnTo>
                    <a:pt x="8422" y="2988"/>
                  </a:lnTo>
                  <a:lnTo>
                    <a:pt x="8274" y="2593"/>
                  </a:lnTo>
                  <a:lnTo>
                    <a:pt x="8101" y="2223"/>
                  </a:lnTo>
                  <a:lnTo>
                    <a:pt x="7879" y="1877"/>
                  </a:lnTo>
                  <a:lnTo>
                    <a:pt x="7632" y="1531"/>
                  </a:lnTo>
                  <a:lnTo>
                    <a:pt x="7336" y="1235"/>
                  </a:lnTo>
                  <a:lnTo>
                    <a:pt x="7015" y="939"/>
                  </a:lnTo>
                  <a:lnTo>
                    <a:pt x="6669" y="692"/>
                  </a:lnTo>
                  <a:lnTo>
                    <a:pt x="6298" y="469"/>
                  </a:lnTo>
                  <a:lnTo>
                    <a:pt x="5879" y="296"/>
                  </a:lnTo>
                  <a:lnTo>
                    <a:pt x="5483" y="148"/>
                  </a:lnTo>
                  <a:lnTo>
                    <a:pt x="5064" y="74"/>
                  </a:lnTo>
                  <a:lnTo>
                    <a:pt x="4644" y="25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-475307" y="-2627756"/>
              <a:ext cx="326052" cy="326997"/>
            </a:xfrm>
            <a:custGeom>
              <a:rect b="b" l="l" r="r" t="t"/>
              <a:pathLst>
                <a:path extrusionOk="0" h="8645" w="8620">
                  <a:moveTo>
                    <a:pt x="4446" y="2396"/>
                  </a:moveTo>
                  <a:lnTo>
                    <a:pt x="4643" y="2421"/>
                  </a:lnTo>
                  <a:lnTo>
                    <a:pt x="4816" y="2470"/>
                  </a:lnTo>
                  <a:lnTo>
                    <a:pt x="5014" y="2520"/>
                  </a:lnTo>
                  <a:lnTo>
                    <a:pt x="5187" y="2618"/>
                  </a:lnTo>
                  <a:lnTo>
                    <a:pt x="5359" y="2717"/>
                  </a:lnTo>
                  <a:lnTo>
                    <a:pt x="5508" y="2816"/>
                  </a:lnTo>
                  <a:lnTo>
                    <a:pt x="5656" y="2940"/>
                  </a:lnTo>
                  <a:lnTo>
                    <a:pt x="5779" y="3088"/>
                  </a:lnTo>
                  <a:lnTo>
                    <a:pt x="5903" y="3236"/>
                  </a:lnTo>
                  <a:lnTo>
                    <a:pt x="6002" y="3384"/>
                  </a:lnTo>
                  <a:lnTo>
                    <a:pt x="6076" y="3557"/>
                  </a:lnTo>
                  <a:lnTo>
                    <a:pt x="6150" y="3730"/>
                  </a:lnTo>
                  <a:lnTo>
                    <a:pt x="6199" y="3903"/>
                  </a:lnTo>
                  <a:lnTo>
                    <a:pt x="6224" y="4100"/>
                  </a:lnTo>
                  <a:lnTo>
                    <a:pt x="6224" y="4273"/>
                  </a:lnTo>
                  <a:lnTo>
                    <a:pt x="6224" y="4471"/>
                  </a:lnTo>
                  <a:lnTo>
                    <a:pt x="6199" y="4644"/>
                  </a:lnTo>
                  <a:lnTo>
                    <a:pt x="6174" y="4841"/>
                  </a:lnTo>
                  <a:lnTo>
                    <a:pt x="6100" y="5014"/>
                  </a:lnTo>
                  <a:lnTo>
                    <a:pt x="6026" y="5187"/>
                  </a:lnTo>
                  <a:lnTo>
                    <a:pt x="5927" y="5360"/>
                  </a:lnTo>
                  <a:lnTo>
                    <a:pt x="5804" y="5533"/>
                  </a:lnTo>
                  <a:lnTo>
                    <a:pt x="5681" y="5681"/>
                  </a:lnTo>
                  <a:lnTo>
                    <a:pt x="5557" y="5804"/>
                  </a:lnTo>
                  <a:lnTo>
                    <a:pt x="5409" y="5903"/>
                  </a:lnTo>
                  <a:lnTo>
                    <a:pt x="5236" y="6002"/>
                  </a:lnTo>
                  <a:lnTo>
                    <a:pt x="5088" y="6101"/>
                  </a:lnTo>
                  <a:lnTo>
                    <a:pt x="4915" y="6150"/>
                  </a:lnTo>
                  <a:lnTo>
                    <a:pt x="4717" y="6199"/>
                  </a:lnTo>
                  <a:lnTo>
                    <a:pt x="4544" y="6249"/>
                  </a:lnTo>
                  <a:lnTo>
                    <a:pt x="4174" y="6249"/>
                  </a:lnTo>
                  <a:lnTo>
                    <a:pt x="3976" y="6224"/>
                  </a:lnTo>
                  <a:lnTo>
                    <a:pt x="3804" y="6175"/>
                  </a:lnTo>
                  <a:lnTo>
                    <a:pt x="3606" y="6125"/>
                  </a:lnTo>
                  <a:lnTo>
                    <a:pt x="3433" y="6051"/>
                  </a:lnTo>
                  <a:lnTo>
                    <a:pt x="3260" y="5952"/>
                  </a:lnTo>
                  <a:lnTo>
                    <a:pt x="3112" y="5829"/>
                  </a:lnTo>
                  <a:lnTo>
                    <a:pt x="2964" y="5706"/>
                  </a:lnTo>
                  <a:lnTo>
                    <a:pt x="2840" y="5557"/>
                  </a:lnTo>
                  <a:lnTo>
                    <a:pt x="2717" y="5409"/>
                  </a:lnTo>
                  <a:lnTo>
                    <a:pt x="2618" y="5261"/>
                  </a:lnTo>
                  <a:lnTo>
                    <a:pt x="2544" y="5088"/>
                  </a:lnTo>
                  <a:lnTo>
                    <a:pt x="2470" y="4915"/>
                  </a:lnTo>
                  <a:lnTo>
                    <a:pt x="2421" y="4742"/>
                  </a:lnTo>
                  <a:lnTo>
                    <a:pt x="2396" y="4569"/>
                  </a:lnTo>
                  <a:lnTo>
                    <a:pt x="2371" y="4372"/>
                  </a:lnTo>
                  <a:lnTo>
                    <a:pt x="2396" y="4199"/>
                  </a:lnTo>
                  <a:lnTo>
                    <a:pt x="2421" y="4001"/>
                  </a:lnTo>
                  <a:lnTo>
                    <a:pt x="2445" y="3804"/>
                  </a:lnTo>
                  <a:lnTo>
                    <a:pt x="2519" y="3631"/>
                  </a:lnTo>
                  <a:lnTo>
                    <a:pt x="2593" y="3458"/>
                  </a:lnTo>
                  <a:lnTo>
                    <a:pt x="2692" y="3285"/>
                  </a:lnTo>
                  <a:lnTo>
                    <a:pt x="2791" y="3112"/>
                  </a:lnTo>
                  <a:lnTo>
                    <a:pt x="2939" y="2989"/>
                  </a:lnTo>
                  <a:lnTo>
                    <a:pt x="3063" y="2841"/>
                  </a:lnTo>
                  <a:lnTo>
                    <a:pt x="3211" y="2742"/>
                  </a:lnTo>
                  <a:lnTo>
                    <a:pt x="3384" y="2643"/>
                  </a:lnTo>
                  <a:lnTo>
                    <a:pt x="3532" y="2569"/>
                  </a:lnTo>
                  <a:lnTo>
                    <a:pt x="3705" y="2495"/>
                  </a:lnTo>
                  <a:lnTo>
                    <a:pt x="3902" y="2446"/>
                  </a:lnTo>
                  <a:lnTo>
                    <a:pt x="4075" y="2421"/>
                  </a:lnTo>
                  <a:lnTo>
                    <a:pt x="4248" y="2396"/>
                  </a:lnTo>
                  <a:close/>
                  <a:moveTo>
                    <a:pt x="4199" y="1"/>
                  </a:moveTo>
                  <a:lnTo>
                    <a:pt x="3779" y="50"/>
                  </a:lnTo>
                  <a:lnTo>
                    <a:pt x="3384" y="99"/>
                  </a:lnTo>
                  <a:lnTo>
                    <a:pt x="2964" y="223"/>
                  </a:lnTo>
                  <a:lnTo>
                    <a:pt x="2593" y="371"/>
                  </a:lnTo>
                  <a:lnTo>
                    <a:pt x="2223" y="544"/>
                  </a:lnTo>
                  <a:lnTo>
                    <a:pt x="1853" y="766"/>
                  </a:lnTo>
                  <a:lnTo>
                    <a:pt x="1532" y="1013"/>
                  </a:lnTo>
                  <a:lnTo>
                    <a:pt x="1210" y="1310"/>
                  </a:lnTo>
                  <a:lnTo>
                    <a:pt x="939" y="1631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72" y="2767"/>
                  </a:lnTo>
                  <a:lnTo>
                    <a:pt x="149" y="3186"/>
                  </a:lnTo>
                  <a:lnTo>
                    <a:pt x="50" y="3606"/>
                  </a:lnTo>
                  <a:lnTo>
                    <a:pt x="0" y="4026"/>
                  </a:lnTo>
                  <a:lnTo>
                    <a:pt x="0" y="4446"/>
                  </a:lnTo>
                  <a:lnTo>
                    <a:pt x="25" y="4841"/>
                  </a:lnTo>
                  <a:lnTo>
                    <a:pt x="99" y="5261"/>
                  </a:lnTo>
                  <a:lnTo>
                    <a:pt x="198" y="5656"/>
                  </a:lnTo>
                  <a:lnTo>
                    <a:pt x="346" y="6051"/>
                  </a:lnTo>
                  <a:lnTo>
                    <a:pt x="544" y="6422"/>
                  </a:lnTo>
                  <a:lnTo>
                    <a:pt x="741" y="6767"/>
                  </a:lnTo>
                  <a:lnTo>
                    <a:pt x="1013" y="7113"/>
                  </a:lnTo>
                  <a:lnTo>
                    <a:pt x="1285" y="7410"/>
                  </a:lnTo>
                  <a:lnTo>
                    <a:pt x="1606" y="7706"/>
                  </a:lnTo>
                  <a:lnTo>
                    <a:pt x="1976" y="7953"/>
                  </a:lnTo>
                  <a:lnTo>
                    <a:pt x="2346" y="8175"/>
                  </a:lnTo>
                  <a:lnTo>
                    <a:pt x="2742" y="8348"/>
                  </a:lnTo>
                  <a:lnTo>
                    <a:pt x="3161" y="8496"/>
                  </a:lnTo>
                  <a:lnTo>
                    <a:pt x="3581" y="8570"/>
                  </a:lnTo>
                  <a:lnTo>
                    <a:pt x="4001" y="8620"/>
                  </a:lnTo>
                  <a:lnTo>
                    <a:pt x="4421" y="8644"/>
                  </a:lnTo>
                  <a:lnTo>
                    <a:pt x="4841" y="8620"/>
                  </a:lnTo>
                  <a:lnTo>
                    <a:pt x="5236" y="8546"/>
                  </a:lnTo>
                  <a:lnTo>
                    <a:pt x="5631" y="8422"/>
                  </a:lnTo>
                  <a:lnTo>
                    <a:pt x="6026" y="8274"/>
                  </a:lnTo>
                  <a:lnTo>
                    <a:pt x="6397" y="8101"/>
                  </a:lnTo>
                  <a:lnTo>
                    <a:pt x="6767" y="7879"/>
                  </a:lnTo>
                  <a:lnTo>
                    <a:pt x="7088" y="7632"/>
                  </a:lnTo>
                  <a:lnTo>
                    <a:pt x="7409" y="7335"/>
                  </a:lnTo>
                  <a:lnTo>
                    <a:pt x="7681" y="7014"/>
                  </a:lnTo>
                  <a:lnTo>
                    <a:pt x="7928" y="6669"/>
                  </a:lnTo>
                  <a:lnTo>
                    <a:pt x="8150" y="6274"/>
                  </a:lnTo>
                  <a:lnTo>
                    <a:pt x="8323" y="5878"/>
                  </a:lnTo>
                  <a:lnTo>
                    <a:pt x="8471" y="5459"/>
                  </a:lnTo>
                  <a:lnTo>
                    <a:pt x="8570" y="5039"/>
                  </a:lnTo>
                  <a:lnTo>
                    <a:pt x="8619" y="4644"/>
                  </a:lnTo>
                  <a:lnTo>
                    <a:pt x="8619" y="4224"/>
                  </a:lnTo>
                  <a:lnTo>
                    <a:pt x="8595" y="3804"/>
                  </a:lnTo>
                  <a:lnTo>
                    <a:pt x="8521" y="3384"/>
                  </a:lnTo>
                  <a:lnTo>
                    <a:pt x="8422" y="2989"/>
                  </a:lnTo>
                  <a:lnTo>
                    <a:pt x="8274" y="2594"/>
                  </a:lnTo>
                  <a:lnTo>
                    <a:pt x="8076" y="2223"/>
                  </a:lnTo>
                  <a:lnTo>
                    <a:pt x="7854" y="1878"/>
                  </a:lnTo>
                  <a:lnTo>
                    <a:pt x="7607" y="1532"/>
                  </a:lnTo>
                  <a:lnTo>
                    <a:pt x="7335" y="1235"/>
                  </a:lnTo>
                  <a:lnTo>
                    <a:pt x="7014" y="939"/>
                  </a:lnTo>
                  <a:lnTo>
                    <a:pt x="6644" y="692"/>
                  </a:lnTo>
                  <a:lnTo>
                    <a:pt x="6273" y="470"/>
                  </a:lnTo>
                  <a:lnTo>
                    <a:pt x="5853" y="297"/>
                  </a:lnTo>
                  <a:lnTo>
                    <a:pt x="5458" y="149"/>
                  </a:lnTo>
                  <a:lnTo>
                    <a:pt x="5038" y="75"/>
                  </a:lnTo>
                  <a:lnTo>
                    <a:pt x="4619" y="25"/>
                  </a:lnTo>
                  <a:lnTo>
                    <a:pt x="419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0"/>
          <p:cNvGrpSpPr/>
          <p:nvPr/>
        </p:nvGrpSpPr>
        <p:grpSpPr>
          <a:xfrm flipH="1">
            <a:off x="8005297" y="3556106"/>
            <a:ext cx="340085" cy="353135"/>
            <a:chOff x="-489340" y="-2627756"/>
            <a:chExt cx="340085" cy="353135"/>
          </a:xfrm>
        </p:grpSpPr>
        <p:sp>
          <p:nvSpPr>
            <p:cNvPr id="273" name="Google Shape;273;p10"/>
            <p:cNvSpPr/>
            <p:nvPr/>
          </p:nvSpPr>
          <p:spPr>
            <a:xfrm>
              <a:off x="-489340" y="-2601581"/>
              <a:ext cx="326997" cy="326959"/>
            </a:xfrm>
            <a:custGeom>
              <a:rect b="b" l="l" r="r" t="t"/>
              <a:pathLst>
                <a:path extrusionOk="0" h="8644" w="8645">
                  <a:moveTo>
                    <a:pt x="4471" y="2396"/>
                  </a:moveTo>
                  <a:lnTo>
                    <a:pt x="4644" y="2420"/>
                  </a:lnTo>
                  <a:lnTo>
                    <a:pt x="4841" y="2470"/>
                  </a:lnTo>
                  <a:lnTo>
                    <a:pt x="5014" y="2519"/>
                  </a:lnTo>
                  <a:lnTo>
                    <a:pt x="5212" y="2618"/>
                  </a:lnTo>
                  <a:lnTo>
                    <a:pt x="5385" y="2717"/>
                  </a:lnTo>
                  <a:lnTo>
                    <a:pt x="5533" y="2816"/>
                  </a:lnTo>
                  <a:lnTo>
                    <a:pt x="5681" y="2939"/>
                  </a:lnTo>
                  <a:lnTo>
                    <a:pt x="5805" y="3087"/>
                  </a:lnTo>
                  <a:lnTo>
                    <a:pt x="5903" y="3235"/>
                  </a:lnTo>
                  <a:lnTo>
                    <a:pt x="6002" y="3384"/>
                  </a:lnTo>
                  <a:lnTo>
                    <a:pt x="6101" y="3556"/>
                  </a:lnTo>
                  <a:lnTo>
                    <a:pt x="6150" y="3729"/>
                  </a:lnTo>
                  <a:lnTo>
                    <a:pt x="6200" y="3902"/>
                  </a:lnTo>
                  <a:lnTo>
                    <a:pt x="6249" y="4100"/>
                  </a:lnTo>
                  <a:lnTo>
                    <a:pt x="6249" y="4273"/>
                  </a:lnTo>
                  <a:lnTo>
                    <a:pt x="6249" y="4470"/>
                  </a:lnTo>
                  <a:lnTo>
                    <a:pt x="6224" y="4643"/>
                  </a:lnTo>
                  <a:lnTo>
                    <a:pt x="6175" y="4841"/>
                  </a:lnTo>
                  <a:lnTo>
                    <a:pt x="6126" y="5014"/>
                  </a:lnTo>
                  <a:lnTo>
                    <a:pt x="6052" y="5186"/>
                  </a:lnTo>
                  <a:lnTo>
                    <a:pt x="5953" y="5359"/>
                  </a:lnTo>
                  <a:lnTo>
                    <a:pt x="5829" y="5532"/>
                  </a:lnTo>
                  <a:lnTo>
                    <a:pt x="5706" y="5680"/>
                  </a:lnTo>
                  <a:lnTo>
                    <a:pt x="5558" y="5804"/>
                  </a:lnTo>
                  <a:lnTo>
                    <a:pt x="5409" y="5903"/>
                  </a:lnTo>
                  <a:lnTo>
                    <a:pt x="5261" y="6001"/>
                  </a:lnTo>
                  <a:lnTo>
                    <a:pt x="5088" y="6100"/>
                  </a:lnTo>
                  <a:lnTo>
                    <a:pt x="4915" y="6150"/>
                  </a:lnTo>
                  <a:lnTo>
                    <a:pt x="4743" y="6199"/>
                  </a:lnTo>
                  <a:lnTo>
                    <a:pt x="4570" y="6224"/>
                  </a:lnTo>
                  <a:lnTo>
                    <a:pt x="4372" y="6248"/>
                  </a:lnTo>
                  <a:lnTo>
                    <a:pt x="4199" y="6248"/>
                  </a:lnTo>
                  <a:lnTo>
                    <a:pt x="4002" y="6224"/>
                  </a:lnTo>
                  <a:lnTo>
                    <a:pt x="3829" y="6174"/>
                  </a:lnTo>
                  <a:lnTo>
                    <a:pt x="3631" y="6125"/>
                  </a:lnTo>
                  <a:lnTo>
                    <a:pt x="3458" y="6051"/>
                  </a:lnTo>
                  <a:lnTo>
                    <a:pt x="3286" y="5952"/>
                  </a:lnTo>
                  <a:lnTo>
                    <a:pt x="3113" y="5828"/>
                  </a:lnTo>
                  <a:lnTo>
                    <a:pt x="2989" y="5705"/>
                  </a:lnTo>
                  <a:lnTo>
                    <a:pt x="2866" y="5557"/>
                  </a:lnTo>
                  <a:lnTo>
                    <a:pt x="2742" y="5409"/>
                  </a:lnTo>
                  <a:lnTo>
                    <a:pt x="2643" y="5260"/>
                  </a:lnTo>
                  <a:lnTo>
                    <a:pt x="2569" y="5088"/>
                  </a:lnTo>
                  <a:lnTo>
                    <a:pt x="2495" y="4915"/>
                  </a:lnTo>
                  <a:lnTo>
                    <a:pt x="2446" y="4742"/>
                  </a:lnTo>
                  <a:lnTo>
                    <a:pt x="2421" y="4569"/>
                  </a:lnTo>
                  <a:lnTo>
                    <a:pt x="2396" y="4371"/>
                  </a:lnTo>
                  <a:lnTo>
                    <a:pt x="2396" y="4174"/>
                  </a:lnTo>
                  <a:lnTo>
                    <a:pt x="2421" y="4001"/>
                  </a:lnTo>
                  <a:lnTo>
                    <a:pt x="2471" y="3803"/>
                  </a:lnTo>
                  <a:lnTo>
                    <a:pt x="2520" y="3631"/>
                  </a:lnTo>
                  <a:lnTo>
                    <a:pt x="2619" y="3458"/>
                  </a:lnTo>
                  <a:lnTo>
                    <a:pt x="2717" y="3285"/>
                  </a:lnTo>
                  <a:lnTo>
                    <a:pt x="2816" y="3112"/>
                  </a:lnTo>
                  <a:lnTo>
                    <a:pt x="2940" y="2988"/>
                  </a:lnTo>
                  <a:lnTo>
                    <a:pt x="3088" y="2840"/>
                  </a:lnTo>
                  <a:lnTo>
                    <a:pt x="3236" y="2741"/>
                  </a:lnTo>
                  <a:lnTo>
                    <a:pt x="3384" y="2643"/>
                  </a:lnTo>
                  <a:lnTo>
                    <a:pt x="3557" y="2569"/>
                  </a:lnTo>
                  <a:lnTo>
                    <a:pt x="3730" y="2494"/>
                  </a:lnTo>
                  <a:lnTo>
                    <a:pt x="3903" y="2445"/>
                  </a:lnTo>
                  <a:lnTo>
                    <a:pt x="4100" y="2420"/>
                  </a:lnTo>
                  <a:lnTo>
                    <a:pt x="4273" y="2396"/>
                  </a:lnTo>
                  <a:close/>
                  <a:moveTo>
                    <a:pt x="4224" y="0"/>
                  </a:moveTo>
                  <a:lnTo>
                    <a:pt x="3804" y="50"/>
                  </a:lnTo>
                  <a:lnTo>
                    <a:pt x="3384" y="99"/>
                  </a:lnTo>
                  <a:lnTo>
                    <a:pt x="2989" y="222"/>
                  </a:lnTo>
                  <a:lnTo>
                    <a:pt x="2594" y="371"/>
                  </a:lnTo>
                  <a:lnTo>
                    <a:pt x="2224" y="543"/>
                  </a:lnTo>
                  <a:lnTo>
                    <a:pt x="1878" y="766"/>
                  </a:lnTo>
                  <a:lnTo>
                    <a:pt x="1557" y="1013"/>
                  </a:lnTo>
                  <a:lnTo>
                    <a:pt x="1236" y="1309"/>
                  </a:lnTo>
                  <a:lnTo>
                    <a:pt x="964" y="1630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97" y="2766"/>
                  </a:lnTo>
                  <a:lnTo>
                    <a:pt x="174" y="3186"/>
                  </a:lnTo>
                  <a:lnTo>
                    <a:pt x="75" y="3606"/>
                  </a:lnTo>
                  <a:lnTo>
                    <a:pt x="26" y="4026"/>
                  </a:lnTo>
                  <a:lnTo>
                    <a:pt x="1" y="4445"/>
                  </a:lnTo>
                  <a:lnTo>
                    <a:pt x="50" y="4841"/>
                  </a:lnTo>
                  <a:lnTo>
                    <a:pt x="100" y="5260"/>
                  </a:lnTo>
                  <a:lnTo>
                    <a:pt x="223" y="5656"/>
                  </a:lnTo>
                  <a:lnTo>
                    <a:pt x="371" y="6051"/>
                  </a:lnTo>
                  <a:lnTo>
                    <a:pt x="544" y="6421"/>
                  </a:lnTo>
                  <a:lnTo>
                    <a:pt x="766" y="6767"/>
                  </a:lnTo>
                  <a:lnTo>
                    <a:pt x="1013" y="7113"/>
                  </a:lnTo>
                  <a:lnTo>
                    <a:pt x="1310" y="7409"/>
                  </a:lnTo>
                  <a:lnTo>
                    <a:pt x="1631" y="7705"/>
                  </a:lnTo>
                  <a:lnTo>
                    <a:pt x="1977" y="7952"/>
                  </a:lnTo>
                  <a:lnTo>
                    <a:pt x="2372" y="8175"/>
                  </a:lnTo>
                  <a:lnTo>
                    <a:pt x="2767" y="8348"/>
                  </a:lnTo>
                  <a:lnTo>
                    <a:pt x="3187" y="8496"/>
                  </a:lnTo>
                  <a:lnTo>
                    <a:pt x="3607" y="8570"/>
                  </a:lnTo>
                  <a:lnTo>
                    <a:pt x="4026" y="8619"/>
                  </a:lnTo>
                  <a:lnTo>
                    <a:pt x="4446" y="8644"/>
                  </a:lnTo>
                  <a:lnTo>
                    <a:pt x="4841" y="8619"/>
                  </a:lnTo>
                  <a:lnTo>
                    <a:pt x="5261" y="8545"/>
                  </a:lnTo>
                  <a:lnTo>
                    <a:pt x="5656" y="8422"/>
                  </a:lnTo>
                  <a:lnTo>
                    <a:pt x="6052" y="8273"/>
                  </a:lnTo>
                  <a:lnTo>
                    <a:pt x="6422" y="8101"/>
                  </a:lnTo>
                  <a:lnTo>
                    <a:pt x="6768" y="7878"/>
                  </a:lnTo>
                  <a:lnTo>
                    <a:pt x="7113" y="7631"/>
                  </a:lnTo>
                  <a:lnTo>
                    <a:pt x="7410" y="7335"/>
                  </a:lnTo>
                  <a:lnTo>
                    <a:pt x="7706" y="7014"/>
                  </a:lnTo>
                  <a:lnTo>
                    <a:pt x="7953" y="6668"/>
                  </a:lnTo>
                  <a:lnTo>
                    <a:pt x="8175" y="6273"/>
                  </a:lnTo>
                  <a:lnTo>
                    <a:pt x="8348" y="5878"/>
                  </a:lnTo>
                  <a:lnTo>
                    <a:pt x="8496" y="5458"/>
                  </a:lnTo>
                  <a:lnTo>
                    <a:pt x="8571" y="5038"/>
                  </a:lnTo>
                  <a:lnTo>
                    <a:pt x="8645" y="4618"/>
                  </a:lnTo>
                  <a:lnTo>
                    <a:pt x="8645" y="4223"/>
                  </a:lnTo>
                  <a:lnTo>
                    <a:pt x="8620" y="3803"/>
                  </a:lnTo>
                  <a:lnTo>
                    <a:pt x="8546" y="3384"/>
                  </a:lnTo>
                  <a:lnTo>
                    <a:pt x="8422" y="2988"/>
                  </a:lnTo>
                  <a:lnTo>
                    <a:pt x="8274" y="2593"/>
                  </a:lnTo>
                  <a:lnTo>
                    <a:pt x="8101" y="2223"/>
                  </a:lnTo>
                  <a:lnTo>
                    <a:pt x="7879" y="1877"/>
                  </a:lnTo>
                  <a:lnTo>
                    <a:pt x="7632" y="1531"/>
                  </a:lnTo>
                  <a:lnTo>
                    <a:pt x="7336" y="1235"/>
                  </a:lnTo>
                  <a:lnTo>
                    <a:pt x="7015" y="939"/>
                  </a:lnTo>
                  <a:lnTo>
                    <a:pt x="6669" y="692"/>
                  </a:lnTo>
                  <a:lnTo>
                    <a:pt x="6298" y="469"/>
                  </a:lnTo>
                  <a:lnTo>
                    <a:pt x="5879" y="296"/>
                  </a:lnTo>
                  <a:lnTo>
                    <a:pt x="5483" y="148"/>
                  </a:lnTo>
                  <a:lnTo>
                    <a:pt x="5064" y="74"/>
                  </a:lnTo>
                  <a:lnTo>
                    <a:pt x="4644" y="25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rgbClr val="00000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0"/>
            <p:cNvSpPr/>
            <p:nvPr/>
          </p:nvSpPr>
          <p:spPr>
            <a:xfrm>
              <a:off x="-475307" y="-2627756"/>
              <a:ext cx="326052" cy="326997"/>
            </a:xfrm>
            <a:custGeom>
              <a:rect b="b" l="l" r="r" t="t"/>
              <a:pathLst>
                <a:path extrusionOk="0" h="8645" w="8620">
                  <a:moveTo>
                    <a:pt x="4446" y="2396"/>
                  </a:moveTo>
                  <a:lnTo>
                    <a:pt x="4643" y="2421"/>
                  </a:lnTo>
                  <a:lnTo>
                    <a:pt x="4816" y="2470"/>
                  </a:lnTo>
                  <a:lnTo>
                    <a:pt x="5014" y="2520"/>
                  </a:lnTo>
                  <a:lnTo>
                    <a:pt x="5187" y="2618"/>
                  </a:lnTo>
                  <a:lnTo>
                    <a:pt x="5359" y="2717"/>
                  </a:lnTo>
                  <a:lnTo>
                    <a:pt x="5508" y="2816"/>
                  </a:lnTo>
                  <a:lnTo>
                    <a:pt x="5656" y="2940"/>
                  </a:lnTo>
                  <a:lnTo>
                    <a:pt x="5779" y="3088"/>
                  </a:lnTo>
                  <a:lnTo>
                    <a:pt x="5903" y="3236"/>
                  </a:lnTo>
                  <a:lnTo>
                    <a:pt x="6002" y="3384"/>
                  </a:lnTo>
                  <a:lnTo>
                    <a:pt x="6076" y="3557"/>
                  </a:lnTo>
                  <a:lnTo>
                    <a:pt x="6150" y="3730"/>
                  </a:lnTo>
                  <a:lnTo>
                    <a:pt x="6199" y="3903"/>
                  </a:lnTo>
                  <a:lnTo>
                    <a:pt x="6224" y="4100"/>
                  </a:lnTo>
                  <a:lnTo>
                    <a:pt x="6224" y="4273"/>
                  </a:lnTo>
                  <a:lnTo>
                    <a:pt x="6224" y="4471"/>
                  </a:lnTo>
                  <a:lnTo>
                    <a:pt x="6199" y="4644"/>
                  </a:lnTo>
                  <a:lnTo>
                    <a:pt x="6174" y="4841"/>
                  </a:lnTo>
                  <a:lnTo>
                    <a:pt x="6100" y="5014"/>
                  </a:lnTo>
                  <a:lnTo>
                    <a:pt x="6026" y="5187"/>
                  </a:lnTo>
                  <a:lnTo>
                    <a:pt x="5927" y="5360"/>
                  </a:lnTo>
                  <a:lnTo>
                    <a:pt x="5804" y="5533"/>
                  </a:lnTo>
                  <a:lnTo>
                    <a:pt x="5681" y="5681"/>
                  </a:lnTo>
                  <a:lnTo>
                    <a:pt x="5557" y="5804"/>
                  </a:lnTo>
                  <a:lnTo>
                    <a:pt x="5409" y="5903"/>
                  </a:lnTo>
                  <a:lnTo>
                    <a:pt x="5236" y="6002"/>
                  </a:lnTo>
                  <a:lnTo>
                    <a:pt x="5088" y="6101"/>
                  </a:lnTo>
                  <a:lnTo>
                    <a:pt x="4915" y="6150"/>
                  </a:lnTo>
                  <a:lnTo>
                    <a:pt x="4717" y="6199"/>
                  </a:lnTo>
                  <a:lnTo>
                    <a:pt x="4544" y="6249"/>
                  </a:lnTo>
                  <a:lnTo>
                    <a:pt x="4174" y="6249"/>
                  </a:lnTo>
                  <a:lnTo>
                    <a:pt x="3976" y="6224"/>
                  </a:lnTo>
                  <a:lnTo>
                    <a:pt x="3804" y="6175"/>
                  </a:lnTo>
                  <a:lnTo>
                    <a:pt x="3606" y="6125"/>
                  </a:lnTo>
                  <a:lnTo>
                    <a:pt x="3433" y="6051"/>
                  </a:lnTo>
                  <a:lnTo>
                    <a:pt x="3260" y="5952"/>
                  </a:lnTo>
                  <a:lnTo>
                    <a:pt x="3112" y="5829"/>
                  </a:lnTo>
                  <a:lnTo>
                    <a:pt x="2964" y="5706"/>
                  </a:lnTo>
                  <a:lnTo>
                    <a:pt x="2840" y="5557"/>
                  </a:lnTo>
                  <a:lnTo>
                    <a:pt x="2717" y="5409"/>
                  </a:lnTo>
                  <a:lnTo>
                    <a:pt x="2618" y="5261"/>
                  </a:lnTo>
                  <a:lnTo>
                    <a:pt x="2544" y="5088"/>
                  </a:lnTo>
                  <a:lnTo>
                    <a:pt x="2470" y="4915"/>
                  </a:lnTo>
                  <a:lnTo>
                    <a:pt x="2421" y="4742"/>
                  </a:lnTo>
                  <a:lnTo>
                    <a:pt x="2396" y="4569"/>
                  </a:lnTo>
                  <a:lnTo>
                    <a:pt x="2371" y="4372"/>
                  </a:lnTo>
                  <a:lnTo>
                    <a:pt x="2396" y="4199"/>
                  </a:lnTo>
                  <a:lnTo>
                    <a:pt x="2421" y="4001"/>
                  </a:lnTo>
                  <a:lnTo>
                    <a:pt x="2445" y="3804"/>
                  </a:lnTo>
                  <a:lnTo>
                    <a:pt x="2519" y="3631"/>
                  </a:lnTo>
                  <a:lnTo>
                    <a:pt x="2593" y="3458"/>
                  </a:lnTo>
                  <a:lnTo>
                    <a:pt x="2692" y="3285"/>
                  </a:lnTo>
                  <a:lnTo>
                    <a:pt x="2791" y="3112"/>
                  </a:lnTo>
                  <a:lnTo>
                    <a:pt x="2939" y="2989"/>
                  </a:lnTo>
                  <a:lnTo>
                    <a:pt x="3063" y="2841"/>
                  </a:lnTo>
                  <a:lnTo>
                    <a:pt x="3211" y="2742"/>
                  </a:lnTo>
                  <a:lnTo>
                    <a:pt x="3384" y="2643"/>
                  </a:lnTo>
                  <a:lnTo>
                    <a:pt x="3532" y="2569"/>
                  </a:lnTo>
                  <a:lnTo>
                    <a:pt x="3705" y="2495"/>
                  </a:lnTo>
                  <a:lnTo>
                    <a:pt x="3902" y="2446"/>
                  </a:lnTo>
                  <a:lnTo>
                    <a:pt x="4075" y="2421"/>
                  </a:lnTo>
                  <a:lnTo>
                    <a:pt x="4248" y="2396"/>
                  </a:lnTo>
                  <a:close/>
                  <a:moveTo>
                    <a:pt x="4199" y="1"/>
                  </a:moveTo>
                  <a:lnTo>
                    <a:pt x="3779" y="50"/>
                  </a:lnTo>
                  <a:lnTo>
                    <a:pt x="3384" y="99"/>
                  </a:lnTo>
                  <a:lnTo>
                    <a:pt x="2964" y="223"/>
                  </a:lnTo>
                  <a:lnTo>
                    <a:pt x="2593" y="371"/>
                  </a:lnTo>
                  <a:lnTo>
                    <a:pt x="2223" y="544"/>
                  </a:lnTo>
                  <a:lnTo>
                    <a:pt x="1853" y="766"/>
                  </a:lnTo>
                  <a:lnTo>
                    <a:pt x="1532" y="1013"/>
                  </a:lnTo>
                  <a:lnTo>
                    <a:pt x="1210" y="1310"/>
                  </a:lnTo>
                  <a:lnTo>
                    <a:pt x="939" y="1631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72" y="2767"/>
                  </a:lnTo>
                  <a:lnTo>
                    <a:pt x="149" y="3186"/>
                  </a:lnTo>
                  <a:lnTo>
                    <a:pt x="50" y="3606"/>
                  </a:lnTo>
                  <a:lnTo>
                    <a:pt x="0" y="4026"/>
                  </a:lnTo>
                  <a:lnTo>
                    <a:pt x="0" y="4446"/>
                  </a:lnTo>
                  <a:lnTo>
                    <a:pt x="25" y="4841"/>
                  </a:lnTo>
                  <a:lnTo>
                    <a:pt x="99" y="5261"/>
                  </a:lnTo>
                  <a:lnTo>
                    <a:pt x="198" y="5656"/>
                  </a:lnTo>
                  <a:lnTo>
                    <a:pt x="346" y="6051"/>
                  </a:lnTo>
                  <a:lnTo>
                    <a:pt x="544" y="6422"/>
                  </a:lnTo>
                  <a:lnTo>
                    <a:pt x="741" y="6767"/>
                  </a:lnTo>
                  <a:lnTo>
                    <a:pt x="1013" y="7113"/>
                  </a:lnTo>
                  <a:lnTo>
                    <a:pt x="1285" y="7410"/>
                  </a:lnTo>
                  <a:lnTo>
                    <a:pt x="1606" y="7706"/>
                  </a:lnTo>
                  <a:lnTo>
                    <a:pt x="1976" y="7953"/>
                  </a:lnTo>
                  <a:lnTo>
                    <a:pt x="2346" y="8175"/>
                  </a:lnTo>
                  <a:lnTo>
                    <a:pt x="2742" y="8348"/>
                  </a:lnTo>
                  <a:lnTo>
                    <a:pt x="3161" y="8496"/>
                  </a:lnTo>
                  <a:lnTo>
                    <a:pt x="3581" y="8570"/>
                  </a:lnTo>
                  <a:lnTo>
                    <a:pt x="4001" y="8620"/>
                  </a:lnTo>
                  <a:lnTo>
                    <a:pt x="4421" y="8644"/>
                  </a:lnTo>
                  <a:lnTo>
                    <a:pt x="4841" y="8620"/>
                  </a:lnTo>
                  <a:lnTo>
                    <a:pt x="5236" y="8546"/>
                  </a:lnTo>
                  <a:lnTo>
                    <a:pt x="5631" y="8422"/>
                  </a:lnTo>
                  <a:lnTo>
                    <a:pt x="6026" y="8274"/>
                  </a:lnTo>
                  <a:lnTo>
                    <a:pt x="6397" y="8101"/>
                  </a:lnTo>
                  <a:lnTo>
                    <a:pt x="6767" y="7879"/>
                  </a:lnTo>
                  <a:lnTo>
                    <a:pt x="7088" y="7632"/>
                  </a:lnTo>
                  <a:lnTo>
                    <a:pt x="7409" y="7335"/>
                  </a:lnTo>
                  <a:lnTo>
                    <a:pt x="7681" y="7014"/>
                  </a:lnTo>
                  <a:lnTo>
                    <a:pt x="7928" y="6669"/>
                  </a:lnTo>
                  <a:lnTo>
                    <a:pt x="8150" y="6274"/>
                  </a:lnTo>
                  <a:lnTo>
                    <a:pt x="8323" y="5878"/>
                  </a:lnTo>
                  <a:lnTo>
                    <a:pt x="8471" y="5459"/>
                  </a:lnTo>
                  <a:lnTo>
                    <a:pt x="8570" y="5039"/>
                  </a:lnTo>
                  <a:lnTo>
                    <a:pt x="8619" y="4644"/>
                  </a:lnTo>
                  <a:lnTo>
                    <a:pt x="8619" y="4224"/>
                  </a:lnTo>
                  <a:lnTo>
                    <a:pt x="8595" y="3804"/>
                  </a:lnTo>
                  <a:lnTo>
                    <a:pt x="8521" y="3384"/>
                  </a:lnTo>
                  <a:lnTo>
                    <a:pt x="8422" y="2989"/>
                  </a:lnTo>
                  <a:lnTo>
                    <a:pt x="8274" y="2594"/>
                  </a:lnTo>
                  <a:lnTo>
                    <a:pt x="8076" y="2223"/>
                  </a:lnTo>
                  <a:lnTo>
                    <a:pt x="7854" y="1878"/>
                  </a:lnTo>
                  <a:lnTo>
                    <a:pt x="7607" y="1532"/>
                  </a:lnTo>
                  <a:lnTo>
                    <a:pt x="7335" y="1235"/>
                  </a:lnTo>
                  <a:lnTo>
                    <a:pt x="7014" y="939"/>
                  </a:lnTo>
                  <a:lnTo>
                    <a:pt x="6644" y="692"/>
                  </a:lnTo>
                  <a:lnTo>
                    <a:pt x="6273" y="470"/>
                  </a:lnTo>
                  <a:lnTo>
                    <a:pt x="5853" y="297"/>
                  </a:lnTo>
                  <a:lnTo>
                    <a:pt x="5458" y="149"/>
                  </a:lnTo>
                  <a:lnTo>
                    <a:pt x="5038" y="75"/>
                  </a:lnTo>
                  <a:lnTo>
                    <a:pt x="4619" y="25"/>
                  </a:lnTo>
                  <a:lnTo>
                    <a:pt x="419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rgbClr val="00000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" name="Google Shape;275;p10"/>
          <p:cNvGrpSpPr/>
          <p:nvPr/>
        </p:nvGrpSpPr>
        <p:grpSpPr>
          <a:xfrm>
            <a:off x="5287986" y="3169898"/>
            <a:ext cx="1355497" cy="1270466"/>
            <a:chOff x="8195600" y="-957775"/>
            <a:chExt cx="895900" cy="839700"/>
          </a:xfrm>
        </p:grpSpPr>
        <p:sp>
          <p:nvSpPr>
            <p:cNvPr id="276" name="Google Shape;276;p10"/>
            <p:cNvSpPr/>
            <p:nvPr/>
          </p:nvSpPr>
          <p:spPr>
            <a:xfrm>
              <a:off x="8195600" y="-957775"/>
              <a:ext cx="895900" cy="839700"/>
            </a:xfrm>
            <a:custGeom>
              <a:rect b="b" l="l" r="r" t="t"/>
              <a:pathLst>
                <a:path extrusionOk="0" h="33588" w="35836">
                  <a:moveTo>
                    <a:pt x="21882" y="1334"/>
                  </a:moveTo>
                  <a:lnTo>
                    <a:pt x="22524" y="1358"/>
                  </a:lnTo>
                  <a:lnTo>
                    <a:pt x="23141" y="1433"/>
                  </a:lnTo>
                  <a:lnTo>
                    <a:pt x="23758" y="1531"/>
                  </a:lnTo>
                  <a:lnTo>
                    <a:pt x="24351" y="1704"/>
                  </a:lnTo>
                  <a:lnTo>
                    <a:pt x="24944" y="1902"/>
                  </a:lnTo>
                  <a:lnTo>
                    <a:pt x="25512" y="2173"/>
                  </a:lnTo>
                  <a:lnTo>
                    <a:pt x="26055" y="2470"/>
                  </a:lnTo>
                  <a:lnTo>
                    <a:pt x="26574" y="2816"/>
                  </a:lnTo>
                  <a:lnTo>
                    <a:pt x="27092" y="3211"/>
                  </a:lnTo>
                  <a:lnTo>
                    <a:pt x="27562" y="3655"/>
                  </a:lnTo>
                  <a:lnTo>
                    <a:pt x="27982" y="4124"/>
                  </a:lnTo>
                  <a:lnTo>
                    <a:pt x="28377" y="4668"/>
                  </a:lnTo>
                  <a:lnTo>
                    <a:pt x="28747" y="5211"/>
                  </a:lnTo>
                  <a:lnTo>
                    <a:pt x="28920" y="5557"/>
                  </a:lnTo>
                  <a:lnTo>
                    <a:pt x="29093" y="5903"/>
                  </a:lnTo>
                  <a:lnTo>
                    <a:pt x="29241" y="6273"/>
                  </a:lnTo>
                  <a:lnTo>
                    <a:pt x="29365" y="6619"/>
                  </a:lnTo>
                  <a:lnTo>
                    <a:pt x="29439" y="6792"/>
                  </a:lnTo>
                  <a:lnTo>
                    <a:pt x="29537" y="7162"/>
                  </a:lnTo>
                  <a:lnTo>
                    <a:pt x="29612" y="7508"/>
                  </a:lnTo>
                  <a:lnTo>
                    <a:pt x="29686" y="7878"/>
                  </a:lnTo>
                  <a:lnTo>
                    <a:pt x="29735" y="8249"/>
                  </a:lnTo>
                  <a:lnTo>
                    <a:pt x="29241" y="8076"/>
                  </a:lnTo>
                  <a:lnTo>
                    <a:pt x="28722" y="7952"/>
                  </a:lnTo>
                  <a:lnTo>
                    <a:pt x="28229" y="7854"/>
                  </a:lnTo>
                  <a:lnTo>
                    <a:pt x="27710" y="7780"/>
                  </a:lnTo>
                  <a:lnTo>
                    <a:pt x="27043" y="7730"/>
                  </a:lnTo>
                  <a:lnTo>
                    <a:pt x="26376" y="7730"/>
                  </a:lnTo>
                  <a:lnTo>
                    <a:pt x="25734" y="7780"/>
                  </a:lnTo>
                  <a:lnTo>
                    <a:pt x="25067" y="7878"/>
                  </a:lnTo>
                  <a:lnTo>
                    <a:pt x="24425" y="8027"/>
                  </a:lnTo>
                  <a:lnTo>
                    <a:pt x="23783" y="8224"/>
                  </a:lnTo>
                  <a:lnTo>
                    <a:pt x="23166" y="8446"/>
                  </a:lnTo>
                  <a:lnTo>
                    <a:pt x="22573" y="8743"/>
                  </a:lnTo>
                  <a:lnTo>
                    <a:pt x="22499" y="8051"/>
                  </a:lnTo>
                  <a:lnTo>
                    <a:pt x="22400" y="7360"/>
                  </a:lnTo>
                  <a:lnTo>
                    <a:pt x="22252" y="6718"/>
                  </a:lnTo>
                  <a:lnTo>
                    <a:pt x="22054" y="6075"/>
                  </a:lnTo>
                  <a:lnTo>
                    <a:pt x="21807" y="5433"/>
                  </a:lnTo>
                  <a:lnTo>
                    <a:pt x="21511" y="4841"/>
                  </a:lnTo>
                  <a:lnTo>
                    <a:pt x="21190" y="4273"/>
                  </a:lnTo>
                  <a:lnTo>
                    <a:pt x="20820" y="3729"/>
                  </a:lnTo>
                  <a:lnTo>
                    <a:pt x="20424" y="3235"/>
                  </a:lnTo>
                  <a:lnTo>
                    <a:pt x="20005" y="2766"/>
                  </a:lnTo>
                  <a:lnTo>
                    <a:pt x="19535" y="2346"/>
                  </a:lnTo>
                  <a:lnTo>
                    <a:pt x="19041" y="1926"/>
                  </a:lnTo>
                  <a:lnTo>
                    <a:pt x="19535" y="1754"/>
                  </a:lnTo>
                  <a:lnTo>
                    <a:pt x="20005" y="1605"/>
                  </a:lnTo>
                  <a:lnTo>
                    <a:pt x="20622" y="1457"/>
                  </a:lnTo>
                  <a:lnTo>
                    <a:pt x="21264" y="1383"/>
                  </a:lnTo>
                  <a:lnTo>
                    <a:pt x="21882" y="1334"/>
                  </a:lnTo>
                  <a:close/>
                  <a:moveTo>
                    <a:pt x="13460" y="1358"/>
                  </a:moveTo>
                  <a:lnTo>
                    <a:pt x="14003" y="1383"/>
                  </a:lnTo>
                  <a:lnTo>
                    <a:pt x="14547" y="1433"/>
                  </a:lnTo>
                  <a:lnTo>
                    <a:pt x="15065" y="1531"/>
                  </a:lnTo>
                  <a:lnTo>
                    <a:pt x="15584" y="1655"/>
                  </a:lnTo>
                  <a:lnTo>
                    <a:pt x="15979" y="1778"/>
                  </a:lnTo>
                  <a:lnTo>
                    <a:pt x="16399" y="1926"/>
                  </a:lnTo>
                  <a:lnTo>
                    <a:pt x="16053" y="2223"/>
                  </a:lnTo>
                  <a:lnTo>
                    <a:pt x="15732" y="2519"/>
                  </a:lnTo>
                  <a:lnTo>
                    <a:pt x="15411" y="2816"/>
                  </a:lnTo>
                  <a:lnTo>
                    <a:pt x="15115" y="3137"/>
                  </a:lnTo>
                  <a:lnTo>
                    <a:pt x="14868" y="3458"/>
                  </a:lnTo>
                  <a:lnTo>
                    <a:pt x="14645" y="3754"/>
                  </a:lnTo>
                  <a:lnTo>
                    <a:pt x="14423" y="4075"/>
                  </a:lnTo>
                  <a:lnTo>
                    <a:pt x="14201" y="4396"/>
                  </a:lnTo>
                  <a:lnTo>
                    <a:pt x="14003" y="4742"/>
                  </a:lnTo>
                  <a:lnTo>
                    <a:pt x="13830" y="5088"/>
                  </a:lnTo>
                  <a:lnTo>
                    <a:pt x="13682" y="5433"/>
                  </a:lnTo>
                  <a:lnTo>
                    <a:pt x="13534" y="5779"/>
                  </a:lnTo>
                  <a:lnTo>
                    <a:pt x="13386" y="6150"/>
                  </a:lnTo>
                  <a:lnTo>
                    <a:pt x="13287" y="6520"/>
                  </a:lnTo>
                  <a:lnTo>
                    <a:pt x="13188" y="6890"/>
                  </a:lnTo>
                  <a:lnTo>
                    <a:pt x="13090" y="7261"/>
                  </a:lnTo>
                  <a:lnTo>
                    <a:pt x="13016" y="7631"/>
                  </a:lnTo>
                  <a:lnTo>
                    <a:pt x="12966" y="8027"/>
                  </a:lnTo>
                  <a:lnTo>
                    <a:pt x="12941" y="8397"/>
                  </a:lnTo>
                  <a:lnTo>
                    <a:pt x="12917" y="8792"/>
                  </a:lnTo>
                  <a:lnTo>
                    <a:pt x="12373" y="8570"/>
                  </a:lnTo>
                  <a:lnTo>
                    <a:pt x="11830" y="8372"/>
                  </a:lnTo>
                  <a:lnTo>
                    <a:pt x="11287" y="8224"/>
                  </a:lnTo>
                  <a:lnTo>
                    <a:pt x="10743" y="8101"/>
                  </a:lnTo>
                  <a:lnTo>
                    <a:pt x="10200" y="8027"/>
                  </a:lnTo>
                  <a:lnTo>
                    <a:pt x="9657" y="7977"/>
                  </a:lnTo>
                  <a:lnTo>
                    <a:pt x="9089" y="7952"/>
                  </a:lnTo>
                  <a:lnTo>
                    <a:pt x="8545" y="7977"/>
                  </a:lnTo>
                  <a:lnTo>
                    <a:pt x="7829" y="8051"/>
                  </a:lnTo>
                  <a:lnTo>
                    <a:pt x="7113" y="8199"/>
                  </a:lnTo>
                  <a:lnTo>
                    <a:pt x="6397" y="8372"/>
                  </a:lnTo>
                  <a:lnTo>
                    <a:pt x="5705" y="8619"/>
                  </a:lnTo>
                  <a:lnTo>
                    <a:pt x="5779" y="8027"/>
                  </a:lnTo>
                  <a:lnTo>
                    <a:pt x="5878" y="7434"/>
                  </a:lnTo>
                  <a:lnTo>
                    <a:pt x="6051" y="6792"/>
                  </a:lnTo>
                  <a:lnTo>
                    <a:pt x="6273" y="6174"/>
                  </a:lnTo>
                  <a:lnTo>
                    <a:pt x="6545" y="5582"/>
                  </a:lnTo>
                  <a:lnTo>
                    <a:pt x="6866" y="5038"/>
                  </a:lnTo>
                  <a:lnTo>
                    <a:pt x="7237" y="4495"/>
                  </a:lnTo>
                  <a:lnTo>
                    <a:pt x="7632" y="4001"/>
                  </a:lnTo>
                  <a:lnTo>
                    <a:pt x="8076" y="3532"/>
                  </a:lnTo>
                  <a:lnTo>
                    <a:pt x="8570" y="3087"/>
                  </a:lnTo>
                  <a:lnTo>
                    <a:pt x="9089" y="2717"/>
                  </a:lnTo>
                  <a:lnTo>
                    <a:pt x="9632" y="2371"/>
                  </a:lnTo>
                  <a:lnTo>
                    <a:pt x="10225" y="2075"/>
                  </a:lnTo>
                  <a:lnTo>
                    <a:pt x="10818" y="1828"/>
                  </a:lnTo>
                  <a:lnTo>
                    <a:pt x="11460" y="1630"/>
                  </a:lnTo>
                  <a:lnTo>
                    <a:pt x="12102" y="1482"/>
                  </a:lnTo>
                  <a:lnTo>
                    <a:pt x="12423" y="1433"/>
                  </a:lnTo>
                  <a:lnTo>
                    <a:pt x="12769" y="1383"/>
                  </a:lnTo>
                  <a:lnTo>
                    <a:pt x="13114" y="1358"/>
                  </a:lnTo>
                  <a:close/>
                  <a:moveTo>
                    <a:pt x="31044" y="10397"/>
                  </a:moveTo>
                  <a:lnTo>
                    <a:pt x="31365" y="10620"/>
                  </a:lnTo>
                  <a:lnTo>
                    <a:pt x="31661" y="10842"/>
                  </a:lnTo>
                  <a:lnTo>
                    <a:pt x="31958" y="11089"/>
                  </a:lnTo>
                  <a:lnTo>
                    <a:pt x="32229" y="11361"/>
                  </a:lnTo>
                  <a:lnTo>
                    <a:pt x="32649" y="11830"/>
                  </a:lnTo>
                  <a:lnTo>
                    <a:pt x="33044" y="12324"/>
                  </a:lnTo>
                  <a:lnTo>
                    <a:pt x="33390" y="12867"/>
                  </a:lnTo>
                  <a:lnTo>
                    <a:pt x="33686" y="13410"/>
                  </a:lnTo>
                  <a:lnTo>
                    <a:pt x="33958" y="13978"/>
                  </a:lnTo>
                  <a:lnTo>
                    <a:pt x="34156" y="14571"/>
                  </a:lnTo>
                  <a:lnTo>
                    <a:pt x="34304" y="15164"/>
                  </a:lnTo>
                  <a:lnTo>
                    <a:pt x="34427" y="15781"/>
                  </a:lnTo>
                  <a:lnTo>
                    <a:pt x="34477" y="16399"/>
                  </a:lnTo>
                  <a:lnTo>
                    <a:pt x="34501" y="17041"/>
                  </a:lnTo>
                  <a:lnTo>
                    <a:pt x="34452" y="17658"/>
                  </a:lnTo>
                  <a:lnTo>
                    <a:pt x="34353" y="18300"/>
                  </a:lnTo>
                  <a:lnTo>
                    <a:pt x="34205" y="18918"/>
                  </a:lnTo>
                  <a:lnTo>
                    <a:pt x="34007" y="19535"/>
                  </a:lnTo>
                  <a:lnTo>
                    <a:pt x="33761" y="20128"/>
                  </a:lnTo>
                  <a:lnTo>
                    <a:pt x="33464" y="20721"/>
                  </a:lnTo>
                  <a:lnTo>
                    <a:pt x="33143" y="21214"/>
                  </a:lnTo>
                  <a:lnTo>
                    <a:pt x="32797" y="21684"/>
                  </a:lnTo>
                  <a:lnTo>
                    <a:pt x="32427" y="22128"/>
                  </a:lnTo>
                  <a:lnTo>
                    <a:pt x="32032" y="22523"/>
                  </a:lnTo>
                  <a:lnTo>
                    <a:pt x="31760" y="22746"/>
                  </a:lnTo>
                  <a:lnTo>
                    <a:pt x="31488" y="22968"/>
                  </a:lnTo>
                  <a:lnTo>
                    <a:pt x="31414" y="22449"/>
                  </a:lnTo>
                  <a:lnTo>
                    <a:pt x="31291" y="21931"/>
                  </a:lnTo>
                  <a:lnTo>
                    <a:pt x="31118" y="21412"/>
                  </a:lnTo>
                  <a:lnTo>
                    <a:pt x="30945" y="20918"/>
                  </a:lnTo>
                  <a:lnTo>
                    <a:pt x="30649" y="20251"/>
                  </a:lnTo>
                  <a:lnTo>
                    <a:pt x="30303" y="19609"/>
                  </a:lnTo>
                  <a:lnTo>
                    <a:pt x="29908" y="18992"/>
                  </a:lnTo>
                  <a:lnTo>
                    <a:pt x="29463" y="18424"/>
                  </a:lnTo>
                  <a:lnTo>
                    <a:pt x="28994" y="17880"/>
                  </a:lnTo>
                  <a:lnTo>
                    <a:pt x="28451" y="17387"/>
                  </a:lnTo>
                  <a:lnTo>
                    <a:pt x="27907" y="16942"/>
                  </a:lnTo>
                  <a:lnTo>
                    <a:pt x="27290" y="16547"/>
                  </a:lnTo>
                  <a:lnTo>
                    <a:pt x="27784" y="16152"/>
                  </a:lnTo>
                  <a:lnTo>
                    <a:pt x="28253" y="15757"/>
                  </a:lnTo>
                  <a:lnTo>
                    <a:pt x="28698" y="15312"/>
                  </a:lnTo>
                  <a:lnTo>
                    <a:pt x="29093" y="14867"/>
                  </a:lnTo>
                  <a:lnTo>
                    <a:pt x="29439" y="14398"/>
                  </a:lnTo>
                  <a:lnTo>
                    <a:pt x="29784" y="13880"/>
                  </a:lnTo>
                  <a:lnTo>
                    <a:pt x="30081" y="13386"/>
                  </a:lnTo>
                  <a:lnTo>
                    <a:pt x="30328" y="12842"/>
                  </a:lnTo>
                  <a:lnTo>
                    <a:pt x="30575" y="12250"/>
                  </a:lnTo>
                  <a:lnTo>
                    <a:pt x="30772" y="11632"/>
                  </a:lnTo>
                  <a:lnTo>
                    <a:pt x="30920" y="11015"/>
                  </a:lnTo>
                  <a:lnTo>
                    <a:pt x="31044" y="10397"/>
                  </a:lnTo>
                  <a:close/>
                  <a:moveTo>
                    <a:pt x="4495" y="10842"/>
                  </a:moveTo>
                  <a:lnTo>
                    <a:pt x="4594" y="11262"/>
                  </a:lnTo>
                  <a:lnTo>
                    <a:pt x="4718" y="11682"/>
                  </a:lnTo>
                  <a:lnTo>
                    <a:pt x="4841" y="12077"/>
                  </a:lnTo>
                  <a:lnTo>
                    <a:pt x="4989" y="12497"/>
                  </a:lnTo>
                  <a:lnTo>
                    <a:pt x="5286" y="13139"/>
                  </a:lnTo>
                  <a:lnTo>
                    <a:pt x="5607" y="13756"/>
                  </a:lnTo>
                  <a:lnTo>
                    <a:pt x="6002" y="14349"/>
                  </a:lnTo>
                  <a:lnTo>
                    <a:pt x="6422" y="14917"/>
                  </a:lnTo>
                  <a:lnTo>
                    <a:pt x="6891" y="15435"/>
                  </a:lnTo>
                  <a:lnTo>
                    <a:pt x="7385" y="15929"/>
                  </a:lnTo>
                  <a:lnTo>
                    <a:pt x="7953" y="16374"/>
                  </a:lnTo>
                  <a:lnTo>
                    <a:pt x="8521" y="16794"/>
                  </a:lnTo>
                  <a:lnTo>
                    <a:pt x="7928" y="17189"/>
                  </a:lnTo>
                  <a:lnTo>
                    <a:pt x="7409" y="17633"/>
                  </a:lnTo>
                  <a:lnTo>
                    <a:pt x="6891" y="18103"/>
                  </a:lnTo>
                  <a:lnTo>
                    <a:pt x="6446" y="18597"/>
                  </a:lnTo>
                  <a:lnTo>
                    <a:pt x="6026" y="19140"/>
                  </a:lnTo>
                  <a:lnTo>
                    <a:pt x="5656" y="19683"/>
                  </a:lnTo>
                  <a:lnTo>
                    <a:pt x="5335" y="20276"/>
                  </a:lnTo>
                  <a:lnTo>
                    <a:pt x="5039" y="20869"/>
                  </a:lnTo>
                  <a:lnTo>
                    <a:pt x="4816" y="21437"/>
                  </a:lnTo>
                  <a:lnTo>
                    <a:pt x="4643" y="22029"/>
                  </a:lnTo>
                  <a:lnTo>
                    <a:pt x="4495" y="22622"/>
                  </a:lnTo>
                  <a:lnTo>
                    <a:pt x="4372" y="23240"/>
                  </a:lnTo>
                  <a:lnTo>
                    <a:pt x="4100" y="23017"/>
                  </a:lnTo>
                  <a:lnTo>
                    <a:pt x="3853" y="22795"/>
                  </a:lnTo>
                  <a:lnTo>
                    <a:pt x="3606" y="22548"/>
                  </a:lnTo>
                  <a:lnTo>
                    <a:pt x="3359" y="22301"/>
                  </a:lnTo>
                  <a:lnTo>
                    <a:pt x="3137" y="22054"/>
                  </a:lnTo>
                  <a:lnTo>
                    <a:pt x="2742" y="21511"/>
                  </a:lnTo>
                  <a:lnTo>
                    <a:pt x="2371" y="20943"/>
                  </a:lnTo>
                  <a:lnTo>
                    <a:pt x="2075" y="20350"/>
                  </a:lnTo>
                  <a:lnTo>
                    <a:pt x="1828" y="19733"/>
                  </a:lnTo>
                  <a:lnTo>
                    <a:pt x="1630" y="19115"/>
                  </a:lnTo>
                  <a:lnTo>
                    <a:pt x="1482" y="18448"/>
                  </a:lnTo>
                  <a:lnTo>
                    <a:pt x="1383" y="17806"/>
                  </a:lnTo>
                  <a:lnTo>
                    <a:pt x="1359" y="17140"/>
                  </a:lnTo>
                  <a:lnTo>
                    <a:pt x="1383" y="16473"/>
                  </a:lnTo>
                  <a:lnTo>
                    <a:pt x="1458" y="15781"/>
                  </a:lnTo>
                  <a:lnTo>
                    <a:pt x="1507" y="15460"/>
                  </a:lnTo>
                  <a:lnTo>
                    <a:pt x="1606" y="15139"/>
                  </a:lnTo>
                  <a:lnTo>
                    <a:pt x="1680" y="14793"/>
                  </a:lnTo>
                  <a:lnTo>
                    <a:pt x="1803" y="14472"/>
                  </a:lnTo>
                  <a:lnTo>
                    <a:pt x="1927" y="14151"/>
                  </a:lnTo>
                  <a:lnTo>
                    <a:pt x="2050" y="13830"/>
                  </a:lnTo>
                  <a:lnTo>
                    <a:pt x="2223" y="13509"/>
                  </a:lnTo>
                  <a:lnTo>
                    <a:pt x="2396" y="13188"/>
                  </a:lnTo>
                  <a:lnTo>
                    <a:pt x="2668" y="12744"/>
                  </a:lnTo>
                  <a:lnTo>
                    <a:pt x="2964" y="12348"/>
                  </a:lnTo>
                  <a:lnTo>
                    <a:pt x="3285" y="11953"/>
                  </a:lnTo>
                  <a:lnTo>
                    <a:pt x="3631" y="11583"/>
                  </a:lnTo>
                  <a:lnTo>
                    <a:pt x="4051" y="11188"/>
                  </a:lnTo>
                  <a:lnTo>
                    <a:pt x="4495" y="10842"/>
                  </a:lnTo>
                  <a:close/>
                  <a:moveTo>
                    <a:pt x="17733" y="2643"/>
                  </a:moveTo>
                  <a:lnTo>
                    <a:pt x="18251" y="3013"/>
                  </a:lnTo>
                  <a:lnTo>
                    <a:pt x="18720" y="3433"/>
                  </a:lnTo>
                  <a:lnTo>
                    <a:pt x="19165" y="3878"/>
                  </a:lnTo>
                  <a:lnTo>
                    <a:pt x="19585" y="4371"/>
                  </a:lnTo>
                  <a:lnTo>
                    <a:pt x="19955" y="4890"/>
                  </a:lnTo>
                  <a:lnTo>
                    <a:pt x="20301" y="5433"/>
                  </a:lnTo>
                  <a:lnTo>
                    <a:pt x="20573" y="6001"/>
                  </a:lnTo>
                  <a:lnTo>
                    <a:pt x="20820" y="6619"/>
                  </a:lnTo>
                  <a:lnTo>
                    <a:pt x="20992" y="7212"/>
                  </a:lnTo>
                  <a:lnTo>
                    <a:pt x="21116" y="7829"/>
                  </a:lnTo>
                  <a:lnTo>
                    <a:pt x="21190" y="8471"/>
                  </a:lnTo>
                  <a:lnTo>
                    <a:pt x="21215" y="9138"/>
                  </a:lnTo>
                  <a:lnTo>
                    <a:pt x="21215" y="9459"/>
                  </a:lnTo>
                  <a:lnTo>
                    <a:pt x="21585" y="9632"/>
                  </a:lnTo>
                  <a:lnTo>
                    <a:pt x="21931" y="9829"/>
                  </a:lnTo>
                  <a:lnTo>
                    <a:pt x="22277" y="10027"/>
                  </a:lnTo>
                  <a:lnTo>
                    <a:pt x="22622" y="10249"/>
                  </a:lnTo>
                  <a:lnTo>
                    <a:pt x="22919" y="10076"/>
                  </a:lnTo>
                  <a:lnTo>
                    <a:pt x="23240" y="9903"/>
                  </a:lnTo>
                  <a:lnTo>
                    <a:pt x="23536" y="9755"/>
                  </a:lnTo>
                  <a:lnTo>
                    <a:pt x="23857" y="9632"/>
                  </a:lnTo>
                  <a:lnTo>
                    <a:pt x="24203" y="9508"/>
                  </a:lnTo>
                  <a:lnTo>
                    <a:pt x="24524" y="9410"/>
                  </a:lnTo>
                  <a:lnTo>
                    <a:pt x="24870" y="9311"/>
                  </a:lnTo>
                  <a:lnTo>
                    <a:pt x="25216" y="9237"/>
                  </a:lnTo>
                  <a:lnTo>
                    <a:pt x="25759" y="9138"/>
                  </a:lnTo>
                  <a:lnTo>
                    <a:pt x="26352" y="9088"/>
                  </a:lnTo>
                  <a:lnTo>
                    <a:pt x="26920" y="9088"/>
                  </a:lnTo>
                  <a:lnTo>
                    <a:pt x="27488" y="9113"/>
                  </a:lnTo>
                  <a:lnTo>
                    <a:pt x="28056" y="9187"/>
                  </a:lnTo>
                  <a:lnTo>
                    <a:pt x="28648" y="9311"/>
                  </a:lnTo>
                  <a:lnTo>
                    <a:pt x="29192" y="9484"/>
                  </a:lnTo>
                  <a:lnTo>
                    <a:pt x="29760" y="9706"/>
                  </a:lnTo>
                  <a:lnTo>
                    <a:pt x="29686" y="10323"/>
                  </a:lnTo>
                  <a:lnTo>
                    <a:pt x="29562" y="10965"/>
                  </a:lnTo>
                  <a:lnTo>
                    <a:pt x="29389" y="11558"/>
                  </a:lnTo>
                  <a:lnTo>
                    <a:pt x="29167" y="12151"/>
                  </a:lnTo>
                  <a:lnTo>
                    <a:pt x="28895" y="12744"/>
                  </a:lnTo>
                  <a:lnTo>
                    <a:pt x="28550" y="13287"/>
                  </a:lnTo>
                  <a:lnTo>
                    <a:pt x="28204" y="13806"/>
                  </a:lnTo>
                  <a:lnTo>
                    <a:pt x="27784" y="14324"/>
                  </a:lnTo>
                  <a:lnTo>
                    <a:pt x="27364" y="14744"/>
                  </a:lnTo>
                  <a:lnTo>
                    <a:pt x="26920" y="15139"/>
                  </a:lnTo>
                  <a:lnTo>
                    <a:pt x="26426" y="15485"/>
                  </a:lnTo>
                  <a:lnTo>
                    <a:pt x="25907" y="15831"/>
                  </a:lnTo>
                  <a:lnTo>
                    <a:pt x="25858" y="15806"/>
                  </a:lnTo>
                  <a:lnTo>
                    <a:pt x="25907" y="16250"/>
                  </a:lnTo>
                  <a:lnTo>
                    <a:pt x="25907" y="16695"/>
                  </a:lnTo>
                  <a:lnTo>
                    <a:pt x="25882" y="17362"/>
                  </a:lnTo>
                  <a:lnTo>
                    <a:pt x="25956" y="17337"/>
                  </a:lnTo>
                  <a:lnTo>
                    <a:pt x="26352" y="17535"/>
                  </a:lnTo>
                  <a:lnTo>
                    <a:pt x="26722" y="17782"/>
                  </a:lnTo>
                  <a:lnTo>
                    <a:pt x="27092" y="18029"/>
                  </a:lnTo>
                  <a:lnTo>
                    <a:pt x="27438" y="18300"/>
                  </a:lnTo>
                  <a:lnTo>
                    <a:pt x="27784" y="18597"/>
                  </a:lnTo>
                  <a:lnTo>
                    <a:pt x="28105" y="18918"/>
                  </a:lnTo>
                  <a:lnTo>
                    <a:pt x="28401" y="19239"/>
                  </a:lnTo>
                  <a:lnTo>
                    <a:pt x="28673" y="19584"/>
                  </a:lnTo>
                  <a:lnTo>
                    <a:pt x="28994" y="20054"/>
                  </a:lnTo>
                  <a:lnTo>
                    <a:pt x="29266" y="20523"/>
                  </a:lnTo>
                  <a:lnTo>
                    <a:pt x="29513" y="21017"/>
                  </a:lnTo>
                  <a:lnTo>
                    <a:pt x="29735" y="21536"/>
                  </a:lnTo>
                  <a:lnTo>
                    <a:pt x="29908" y="22079"/>
                  </a:lnTo>
                  <a:lnTo>
                    <a:pt x="30056" y="22622"/>
                  </a:lnTo>
                  <a:lnTo>
                    <a:pt x="30155" y="23190"/>
                  </a:lnTo>
                  <a:lnTo>
                    <a:pt x="30229" y="23783"/>
                  </a:lnTo>
                  <a:lnTo>
                    <a:pt x="29710" y="24005"/>
                  </a:lnTo>
                  <a:lnTo>
                    <a:pt x="29192" y="24203"/>
                  </a:lnTo>
                  <a:lnTo>
                    <a:pt x="28673" y="24376"/>
                  </a:lnTo>
                  <a:lnTo>
                    <a:pt x="28130" y="24474"/>
                  </a:lnTo>
                  <a:lnTo>
                    <a:pt x="27586" y="24573"/>
                  </a:lnTo>
                  <a:lnTo>
                    <a:pt x="27018" y="24598"/>
                  </a:lnTo>
                  <a:lnTo>
                    <a:pt x="26475" y="24598"/>
                  </a:lnTo>
                  <a:lnTo>
                    <a:pt x="25907" y="24573"/>
                  </a:lnTo>
                  <a:lnTo>
                    <a:pt x="25512" y="24524"/>
                  </a:lnTo>
                  <a:lnTo>
                    <a:pt x="25117" y="24450"/>
                  </a:lnTo>
                  <a:lnTo>
                    <a:pt x="24746" y="24351"/>
                  </a:lnTo>
                  <a:lnTo>
                    <a:pt x="24351" y="24227"/>
                  </a:lnTo>
                  <a:lnTo>
                    <a:pt x="23956" y="24104"/>
                  </a:lnTo>
                  <a:lnTo>
                    <a:pt x="23586" y="23956"/>
                  </a:lnTo>
                  <a:lnTo>
                    <a:pt x="23215" y="23783"/>
                  </a:lnTo>
                  <a:lnTo>
                    <a:pt x="22845" y="23561"/>
                  </a:lnTo>
                  <a:lnTo>
                    <a:pt x="22450" y="23338"/>
                  </a:lnTo>
                  <a:lnTo>
                    <a:pt x="22450" y="23264"/>
                  </a:lnTo>
                  <a:lnTo>
                    <a:pt x="22129" y="23462"/>
                  </a:lnTo>
                  <a:lnTo>
                    <a:pt x="21783" y="23659"/>
                  </a:lnTo>
                  <a:lnTo>
                    <a:pt x="21437" y="23832"/>
                  </a:lnTo>
                  <a:lnTo>
                    <a:pt x="21091" y="24005"/>
                  </a:lnTo>
                  <a:lnTo>
                    <a:pt x="21165" y="24055"/>
                  </a:lnTo>
                  <a:lnTo>
                    <a:pt x="21165" y="24425"/>
                  </a:lnTo>
                  <a:lnTo>
                    <a:pt x="21165" y="24771"/>
                  </a:lnTo>
                  <a:lnTo>
                    <a:pt x="21141" y="25117"/>
                  </a:lnTo>
                  <a:lnTo>
                    <a:pt x="21116" y="25462"/>
                  </a:lnTo>
                  <a:lnTo>
                    <a:pt x="21067" y="25808"/>
                  </a:lnTo>
                  <a:lnTo>
                    <a:pt x="20992" y="26154"/>
                  </a:lnTo>
                  <a:lnTo>
                    <a:pt x="20918" y="26500"/>
                  </a:lnTo>
                  <a:lnTo>
                    <a:pt x="20820" y="26821"/>
                  </a:lnTo>
                  <a:lnTo>
                    <a:pt x="20622" y="27389"/>
                  </a:lnTo>
                  <a:lnTo>
                    <a:pt x="20375" y="27932"/>
                  </a:lnTo>
                  <a:lnTo>
                    <a:pt x="20079" y="28451"/>
                  </a:lnTo>
                  <a:lnTo>
                    <a:pt x="19758" y="28944"/>
                  </a:lnTo>
                  <a:lnTo>
                    <a:pt x="19412" y="29414"/>
                  </a:lnTo>
                  <a:lnTo>
                    <a:pt x="18992" y="29858"/>
                  </a:lnTo>
                  <a:lnTo>
                    <a:pt x="18572" y="30278"/>
                  </a:lnTo>
                  <a:lnTo>
                    <a:pt x="18078" y="30673"/>
                  </a:lnTo>
                  <a:lnTo>
                    <a:pt x="17584" y="30303"/>
                  </a:lnTo>
                  <a:lnTo>
                    <a:pt x="17115" y="29908"/>
                  </a:lnTo>
                  <a:lnTo>
                    <a:pt x="16695" y="29463"/>
                  </a:lnTo>
                  <a:lnTo>
                    <a:pt x="16300" y="28969"/>
                  </a:lnTo>
                  <a:lnTo>
                    <a:pt x="15930" y="28475"/>
                  </a:lnTo>
                  <a:lnTo>
                    <a:pt x="15609" y="27932"/>
                  </a:lnTo>
                  <a:lnTo>
                    <a:pt x="15337" y="27364"/>
                  </a:lnTo>
                  <a:lnTo>
                    <a:pt x="15115" y="26771"/>
                  </a:lnTo>
                  <a:lnTo>
                    <a:pt x="14942" y="26178"/>
                  </a:lnTo>
                  <a:lnTo>
                    <a:pt x="14818" y="25561"/>
                  </a:lnTo>
                  <a:lnTo>
                    <a:pt x="14744" y="24919"/>
                  </a:lnTo>
                  <a:lnTo>
                    <a:pt x="14695" y="24277"/>
                  </a:lnTo>
                  <a:lnTo>
                    <a:pt x="14967" y="24055"/>
                  </a:lnTo>
                  <a:lnTo>
                    <a:pt x="14571" y="23882"/>
                  </a:lnTo>
                  <a:lnTo>
                    <a:pt x="14176" y="23684"/>
                  </a:lnTo>
                  <a:lnTo>
                    <a:pt x="13781" y="23462"/>
                  </a:lnTo>
                  <a:lnTo>
                    <a:pt x="13411" y="23215"/>
                  </a:lnTo>
                  <a:lnTo>
                    <a:pt x="13386" y="23561"/>
                  </a:lnTo>
                  <a:lnTo>
                    <a:pt x="12941" y="23832"/>
                  </a:lnTo>
                  <a:lnTo>
                    <a:pt x="12497" y="24079"/>
                  </a:lnTo>
                  <a:lnTo>
                    <a:pt x="12028" y="24277"/>
                  </a:lnTo>
                  <a:lnTo>
                    <a:pt x="11558" y="24450"/>
                  </a:lnTo>
                  <a:lnTo>
                    <a:pt x="11064" y="24598"/>
                  </a:lnTo>
                  <a:lnTo>
                    <a:pt x="10571" y="24697"/>
                  </a:lnTo>
                  <a:lnTo>
                    <a:pt x="10077" y="24771"/>
                  </a:lnTo>
                  <a:lnTo>
                    <a:pt x="9583" y="24820"/>
                  </a:lnTo>
                  <a:lnTo>
                    <a:pt x="9089" y="24845"/>
                  </a:lnTo>
                  <a:lnTo>
                    <a:pt x="8570" y="24820"/>
                  </a:lnTo>
                  <a:lnTo>
                    <a:pt x="8076" y="24771"/>
                  </a:lnTo>
                  <a:lnTo>
                    <a:pt x="7582" y="24697"/>
                  </a:lnTo>
                  <a:lnTo>
                    <a:pt x="7088" y="24573"/>
                  </a:lnTo>
                  <a:lnTo>
                    <a:pt x="6619" y="24425"/>
                  </a:lnTo>
                  <a:lnTo>
                    <a:pt x="6125" y="24252"/>
                  </a:lnTo>
                  <a:lnTo>
                    <a:pt x="5656" y="24030"/>
                  </a:lnTo>
                  <a:lnTo>
                    <a:pt x="5730" y="23412"/>
                  </a:lnTo>
                  <a:lnTo>
                    <a:pt x="5829" y="22795"/>
                  </a:lnTo>
                  <a:lnTo>
                    <a:pt x="5977" y="22202"/>
                  </a:lnTo>
                  <a:lnTo>
                    <a:pt x="6199" y="21610"/>
                  </a:lnTo>
                  <a:lnTo>
                    <a:pt x="6446" y="21042"/>
                  </a:lnTo>
                  <a:lnTo>
                    <a:pt x="6743" y="20498"/>
                  </a:lnTo>
                  <a:lnTo>
                    <a:pt x="7088" y="19980"/>
                  </a:lnTo>
                  <a:lnTo>
                    <a:pt x="7484" y="19461"/>
                  </a:lnTo>
                  <a:lnTo>
                    <a:pt x="7928" y="18992"/>
                  </a:lnTo>
                  <a:lnTo>
                    <a:pt x="8422" y="18547"/>
                  </a:lnTo>
                  <a:lnTo>
                    <a:pt x="8669" y="18325"/>
                  </a:lnTo>
                  <a:lnTo>
                    <a:pt x="8941" y="18127"/>
                  </a:lnTo>
                  <a:lnTo>
                    <a:pt x="9237" y="17930"/>
                  </a:lnTo>
                  <a:lnTo>
                    <a:pt x="9533" y="17757"/>
                  </a:lnTo>
                  <a:lnTo>
                    <a:pt x="9928" y="17535"/>
                  </a:lnTo>
                  <a:lnTo>
                    <a:pt x="10077" y="17584"/>
                  </a:lnTo>
                  <a:lnTo>
                    <a:pt x="10027" y="17140"/>
                  </a:lnTo>
                  <a:lnTo>
                    <a:pt x="10027" y="16695"/>
                  </a:lnTo>
                  <a:lnTo>
                    <a:pt x="10027" y="16349"/>
                  </a:lnTo>
                  <a:lnTo>
                    <a:pt x="10052" y="16004"/>
                  </a:lnTo>
                  <a:lnTo>
                    <a:pt x="9953" y="16053"/>
                  </a:lnTo>
                  <a:lnTo>
                    <a:pt x="9558" y="15831"/>
                  </a:lnTo>
                  <a:lnTo>
                    <a:pt x="9188" y="15608"/>
                  </a:lnTo>
                  <a:lnTo>
                    <a:pt x="8817" y="15361"/>
                  </a:lnTo>
                  <a:lnTo>
                    <a:pt x="8471" y="15065"/>
                  </a:lnTo>
                  <a:lnTo>
                    <a:pt x="8150" y="14793"/>
                  </a:lnTo>
                  <a:lnTo>
                    <a:pt x="7829" y="14472"/>
                  </a:lnTo>
                  <a:lnTo>
                    <a:pt x="7533" y="14151"/>
                  </a:lnTo>
                  <a:lnTo>
                    <a:pt x="7261" y="13806"/>
                  </a:lnTo>
                  <a:lnTo>
                    <a:pt x="6965" y="13386"/>
                  </a:lnTo>
                  <a:lnTo>
                    <a:pt x="6718" y="12966"/>
                  </a:lnTo>
                  <a:lnTo>
                    <a:pt x="6471" y="12521"/>
                  </a:lnTo>
                  <a:lnTo>
                    <a:pt x="6273" y="12052"/>
                  </a:lnTo>
                  <a:lnTo>
                    <a:pt x="6101" y="11583"/>
                  </a:lnTo>
                  <a:lnTo>
                    <a:pt x="5952" y="11089"/>
                  </a:lnTo>
                  <a:lnTo>
                    <a:pt x="5829" y="10595"/>
                  </a:lnTo>
                  <a:lnTo>
                    <a:pt x="5755" y="10076"/>
                  </a:lnTo>
                  <a:lnTo>
                    <a:pt x="6101" y="9928"/>
                  </a:lnTo>
                  <a:lnTo>
                    <a:pt x="6422" y="9780"/>
                  </a:lnTo>
                  <a:lnTo>
                    <a:pt x="6792" y="9681"/>
                  </a:lnTo>
                  <a:lnTo>
                    <a:pt x="7138" y="9558"/>
                  </a:lnTo>
                  <a:lnTo>
                    <a:pt x="7484" y="9484"/>
                  </a:lnTo>
                  <a:lnTo>
                    <a:pt x="7854" y="9410"/>
                  </a:lnTo>
                  <a:lnTo>
                    <a:pt x="8224" y="9360"/>
                  </a:lnTo>
                  <a:lnTo>
                    <a:pt x="8570" y="9335"/>
                  </a:lnTo>
                  <a:lnTo>
                    <a:pt x="8941" y="9311"/>
                  </a:lnTo>
                  <a:lnTo>
                    <a:pt x="9311" y="9311"/>
                  </a:lnTo>
                  <a:lnTo>
                    <a:pt x="9681" y="9335"/>
                  </a:lnTo>
                  <a:lnTo>
                    <a:pt x="10052" y="9360"/>
                  </a:lnTo>
                  <a:lnTo>
                    <a:pt x="10422" y="9434"/>
                  </a:lnTo>
                  <a:lnTo>
                    <a:pt x="10793" y="9508"/>
                  </a:lnTo>
                  <a:lnTo>
                    <a:pt x="11163" y="9582"/>
                  </a:lnTo>
                  <a:lnTo>
                    <a:pt x="11534" y="9706"/>
                  </a:lnTo>
                  <a:lnTo>
                    <a:pt x="11904" y="9829"/>
                  </a:lnTo>
                  <a:lnTo>
                    <a:pt x="12275" y="9978"/>
                  </a:lnTo>
                  <a:lnTo>
                    <a:pt x="12620" y="10150"/>
                  </a:lnTo>
                  <a:lnTo>
                    <a:pt x="12991" y="10348"/>
                  </a:lnTo>
                  <a:lnTo>
                    <a:pt x="13016" y="10496"/>
                  </a:lnTo>
                  <a:lnTo>
                    <a:pt x="13337" y="10249"/>
                  </a:lnTo>
                  <a:lnTo>
                    <a:pt x="13658" y="10027"/>
                  </a:lnTo>
                  <a:lnTo>
                    <a:pt x="14003" y="9805"/>
                  </a:lnTo>
                  <a:lnTo>
                    <a:pt x="14349" y="9632"/>
                  </a:lnTo>
                  <a:lnTo>
                    <a:pt x="14275" y="9558"/>
                  </a:lnTo>
                  <a:lnTo>
                    <a:pt x="14250" y="9039"/>
                  </a:lnTo>
                  <a:lnTo>
                    <a:pt x="14275" y="8520"/>
                  </a:lnTo>
                  <a:lnTo>
                    <a:pt x="14324" y="8002"/>
                  </a:lnTo>
                  <a:lnTo>
                    <a:pt x="14423" y="7483"/>
                  </a:lnTo>
                  <a:lnTo>
                    <a:pt x="14547" y="6989"/>
                  </a:lnTo>
                  <a:lnTo>
                    <a:pt x="14695" y="6495"/>
                  </a:lnTo>
                  <a:lnTo>
                    <a:pt x="14892" y="6026"/>
                  </a:lnTo>
                  <a:lnTo>
                    <a:pt x="15115" y="5557"/>
                  </a:lnTo>
                  <a:lnTo>
                    <a:pt x="15362" y="5112"/>
                  </a:lnTo>
                  <a:lnTo>
                    <a:pt x="15609" y="4717"/>
                  </a:lnTo>
                  <a:lnTo>
                    <a:pt x="15905" y="4322"/>
                  </a:lnTo>
                  <a:lnTo>
                    <a:pt x="16226" y="3952"/>
                  </a:lnTo>
                  <a:lnTo>
                    <a:pt x="16547" y="3581"/>
                  </a:lnTo>
                  <a:lnTo>
                    <a:pt x="16918" y="3260"/>
                  </a:lnTo>
                  <a:lnTo>
                    <a:pt x="17313" y="2939"/>
                  </a:lnTo>
                  <a:lnTo>
                    <a:pt x="17733" y="2643"/>
                  </a:lnTo>
                  <a:close/>
                  <a:moveTo>
                    <a:pt x="22524" y="24919"/>
                  </a:moveTo>
                  <a:lnTo>
                    <a:pt x="22845" y="25092"/>
                  </a:lnTo>
                  <a:lnTo>
                    <a:pt x="23190" y="25240"/>
                  </a:lnTo>
                  <a:lnTo>
                    <a:pt x="23536" y="25388"/>
                  </a:lnTo>
                  <a:lnTo>
                    <a:pt x="23882" y="25512"/>
                  </a:lnTo>
                  <a:lnTo>
                    <a:pt x="24573" y="25709"/>
                  </a:lnTo>
                  <a:lnTo>
                    <a:pt x="25290" y="25857"/>
                  </a:lnTo>
                  <a:lnTo>
                    <a:pt x="26006" y="25932"/>
                  </a:lnTo>
                  <a:lnTo>
                    <a:pt x="26722" y="25956"/>
                  </a:lnTo>
                  <a:lnTo>
                    <a:pt x="27414" y="25932"/>
                  </a:lnTo>
                  <a:lnTo>
                    <a:pt x="28130" y="25857"/>
                  </a:lnTo>
                  <a:lnTo>
                    <a:pt x="28648" y="25759"/>
                  </a:lnTo>
                  <a:lnTo>
                    <a:pt x="29167" y="25635"/>
                  </a:lnTo>
                  <a:lnTo>
                    <a:pt x="29661" y="25462"/>
                  </a:lnTo>
                  <a:lnTo>
                    <a:pt x="30155" y="25289"/>
                  </a:lnTo>
                  <a:lnTo>
                    <a:pt x="30105" y="25635"/>
                  </a:lnTo>
                  <a:lnTo>
                    <a:pt x="30056" y="25956"/>
                  </a:lnTo>
                  <a:lnTo>
                    <a:pt x="29883" y="26598"/>
                  </a:lnTo>
                  <a:lnTo>
                    <a:pt x="29661" y="27216"/>
                  </a:lnTo>
                  <a:lnTo>
                    <a:pt x="29389" y="27808"/>
                  </a:lnTo>
                  <a:lnTo>
                    <a:pt x="29068" y="28376"/>
                  </a:lnTo>
                  <a:lnTo>
                    <a:pt x="28698" y="28895"/>
                  </a:lnTo>
                  <a:lnTo>
                    <a:pt x="28278" y="29414"/>
                  </a:lnTo>
                  <a:lnTo>
                    <a:pt x="27833" y="29883"/>
                  </a:lnTo>
                  <a:lnTo>
                    <a:pt x="27364" y="30303"/>
                  </a:lnTo>
                  <a:lnTo>
                    <a:pt x="26846" y="30673"/>
                  </a:lnTo>
                  <a:lnTo>
                    <a:pt x="26302" y="31019"/>
                  </a:lnTo>
                  <a:lnTo>
                    <a:pt x="25709" y="31315"/>
                  </a:lnTo>
                  <a:lnTo>
                    <a:pt x="25117" y="31562"/>
                  </a:lnTo>
                  <a:lnTo>
                    <a:pt x="24475" y="31760"/>
                  </a:lnTo>
                  <a:lnTo>
                    <a:pt x="23833" y="31908"/>
                  </a:lnTo>
                  <a:lnTo>
                    <a:pt x="23487" y="31957"/>
                  </a:lnTo>
                  <a:lnTo>
                    <a:pt x="23166" y="32007"/>
                  </a:lnTo>
                  <a:lnTo>
                    <a:pt x="22820" y="32032"/>
                  </a:lnTo>
                  <a:lnTo>
                    <a:pt x="22474" y="32032"/>
                  </a:lnTo>
                  <a:lnTo>
                    <a:pt x="21931" y="32007"/>
                  </a:lnTo>
                  <a:lnTo>
                    <a:pt x="21388" y="31957"/>
                  </a:lnTo>
                  <a:lnTo>
                    <a:pt x="20844" y="31859"/>
                  </a:lnTo>
                  <a:lnTo>
                    <a:pt x="20350" y="31735"/>
                  </a:lnTo>
                  <a:lnTo>
                    <a:pt x="19856" y="31587"/>
                  </a:lnTo>
                  <a:lnTo>
                    <a:pt x="19362" y="31389"/>
                  </a:lnTo>
                  <a:lnTo>
                    <a:pt x="19758" y="31019"/>
                  </a:lnTo>
                  <a:lnTo>
                    <a:pt x="20128" y="30624"/>
                  </a:lnTo>
                  <a:lnTo>
                    <a:pt x="20499" y="30229"/>
                  </a:lnTo>
                  <a:lnTo>
                    <a:pt x="20820" y="29809"/>
                  </a:lnTo>
                  <a:lnTo>
                    <a:pt x="21165" y="29266"/>
                  </a:lnTo>
                  <a:lnTo>
                    <a:pt x="21486" y="28698"/>
                  </a:lnTo>
                  <a:lnTo>
                    <a:pt x="21783" y="28105"/>
                  </a:lnTo>
                  <a:lnTo>
                    <a:pt x="22005" y="27487"/>
                  </a:lnTo>
                  <a:lnTo>
                    <a:pt x="22203" y="26870"/>
                  </a:lnTo>
                  <a:lnTo>
                    <a:pt x="22351" y="26228"/>
                  </a:lnTo>
                  <a:lnTo>
                    <a:pt x="22450" y="25586"/>
                  </a:lnTo>
                  <a:lnTo>
                    <a:pt x="22524" y="24919"/>
                  </a:lnTo>
                  <a:close/>
                  <a:moveTo>
                    <a:pt x="13386" y="25117"/>
                  </a:moveTo>
                  <a:lnTo>
                    <a:pt x="13485" y="25759"/>
                  </a:lnTo>
                  <a:lnTo>
                    <a:pt x="13608" y="26351"/>
                  </a:lnTo>
                  <a:lnTo>
                    <a:pt x="13756" y="26969"/>
                  </a:lnTo>
                  <a:lnTo>
                    <a:pt x="13954" y="27537"/>
                  </a:lnTo>
                  <a:lnTo>
                    <a:pt x="14201" y="28105"/>
                  </a:lnTo>
                  <a:lnTo>
                    <a:pt x="14473" y="28623"/>
                  </a:lnTo>
                  <a:lnTo>
                    <a:pt x="14769" y="29142"/>
                  </a:lnTo>
                  <a:lnTo>
                    <a:pt x="15115" y="29661"/>
                  </a:lnTo>
                  <a:lnTo>
                    <a:pt x="15510" y="30130"/>
                  </a:lnTo>
                  <a:lnTo>
                    <a:pt x="15930" y="30599"/>
                  </a:lnTo>
                  <a:lnTo>
                    <a:pt x="16374" y="31044"/>
                  </a:lnTo>
                  <a:lnTo>
                    <a:pt x="16843" y="31439"/>
                  </a:lnTo>
                  <a:lnTo>
                    <a:pt x="16424" y="31636"/>
                  </a:lnTo>
                  <a:lnTo>
                    <a:pt x="16004" y="31785"/>
                  </a:lnTo>
                  <a:lnTo>
                    <a:pt x="15683" y="31908"/>
                  </a:lnTo>
                  <a:lnTo>
                    <a:pt x="15362" y="32007"/>
                  </a:lnTo>
                  <a:lnTo>
                    <a:pt x="15016" y="32081"/>
                  </a:lnTo>
                  <a:lnTo>
                    <a:pt x="14695" y="32130"/>
                  </a:lnTo>
                  <a:lnTo>
                    <a:pt x="14028" y="32229"/>
                  </a:lnTo>
                  <a:lnTo>
                    <a:pt x="13361" y="32254"/>
                  </a:lnTo>
                  <a:lnTo>
                    <a:pt x="12694" y="32204"/>
                  </a:lnTo>
                  <a:lnTo>
                    <a:pt x="12028" y="32130"/>
                  </a:lnTo>
                  <a:lnTo>
                    <a:pt x="11386" y="31982"/>
                  </a:lnTo>
                  <a:lnTo>
                    <a:pt x="10768" y="31785"/>
                  </a:lnTo>
                  <a:lnTo>
                    <a:pt x="10151" y="31538"/>
                  </a:lnTo>
                  <a:lnTo>
                    <a:pt x="9558" y="31217"/>
                  </a:lnTo>
                  <a:lnTo>
                    <a:pt x="8990" y="30871"/>
                  </a:lnTo>
                  <a:lnTo>
                    <a:pt x="8471" y="30451"/>
                  </a:lnTo>
                  <a:lnTo>
                    <a:pt x="8200" y="30253"/>
                  </a:lnTo>
                  <a:lnTo>
                    <a:pt x="7953" y="30006"/>
                  </a:lnTo>
                  <a:lnTo>
                    <a:pt x="7730" y="29759"/>
                  </a:lnTo>
                  <a:lnTo>
                    <a:pt x="7484" y="29512"/>
                  </a:lnTo>
                  <a:lnTo>
                    <a:pt x="7286" y="29241"/>
                  </a:lnTo>
                  <a:lnTo>
                    <a:pt x="7064" y="28944"/>
                  </a:lnTo>
                  <a:lnTo>
                    <a:pt x="6866" y="28673"/>
                  </a:lnTo>
                  <a:lnTo>
                    <a:pt x="6693" y="28352"/>
                  </a:lnTo>
                  <a:lnTo>
                    <a:pt x="6520" y="28055"/>
                  </a:lnTo>
                  <a:lnTo>
                    <a:pt x="6372" y="27734"/>
                  </a:lnTo>
                  <a:lnTo>
                    <a:pt x="6224" y="27413"/>
                  </a:lnTo>
                  <a:lnTo>
                    <a:pt x="6101" y="27092"/>
                  </a:lnTo>
                  <a:lnTo>
                    <a:pt x="6002" y="26771"/>
                  </a:lnTo>
                  <a:lnTo>
                    <a:pt x="5903" y="26450"/>
                  </a:lnTo>
                  <a:lnTo>
                    <a:pt x="5755" y="25783"/>
                  </a:lnTo>
                  <a:lnTo>
                    <a:pt x="5730" y="25536"/>
                  </a:lnTo>
                  <a:lnTo>
                    <a:pt x="6150" y="25709"/>
                  </a:lnTo>
                  <a:lnTo>
                    <a:pt x="6594" y="25833"/>
                  </a:lnTo>
                  <a:lnTo>
                    <a:pt x="7014" y="25956"/>
                  </a:lnTo>
                  <a:lnTo>
                    <a:pt x="7459" y="26055"/>
                  </a:lnTo>
                  <a:lnTo>
                    <a:pt x="7854" y="26104"/>
                  </a:lnTo>
                  <a:lnTo>
                    <a:pt x="8224" y="26154"/>
                  </a:lnTo>
                  <a:lnTo>
                    <a:pt x="8620" y="26178"/>
                  </a:lnTo>
                  <a:lnTo>
                    <a:pt x="8990" y="26203"/>
                  </a:lnTo>
                  <a:lnTo>
                    <a:pt x="9385" y="26178"/>
                  </a:lnTo>
                  <a:lnTo>
                    <a:pt x="9756" y="26178"/>
                  </a:lnTo>
                  <a:lnTo>
                    <a:pt x="10151" y="26129"/>
                  </a:lnTo>
                  <a:lnTo>
                    <a:pt x="10521" y="26080"/>
                  </a:lnTo>
                  <a:lnTo>
                    <a:pt x="10892" y="26006"/>
                  </a:lnTo>
                  <a:lnTo>
                    <a:pt x="11262" y="25932"/>
                  </a:lnTo>
                  <a:lnTo>
                    <a:pt x="11633" y="25833"/>
                  </a:lnTo>
                  <a:lnTo>
                    <a:pt x="12003" y="25734"/>
                  </a:lnTo>
                  <a:lnTo>
                    <a:pt x="12349" y="25586"/>
                  </a:lnTo>
                  <a:lnTo>
                    <a:pt x="12694" y="25462"/>
                  </a:lnTo>
                  <a:lnTo>
                    <a:pt x="13065" y="25289"/>
                  </a:lnTo>
                  <a:lnTo>
                    <a:pt x="13386" y="25117"/>
                  </a:lnTo>
                  <a:close/>
                  <a:moveTo>
                    <a:pt x="21536" y="0"/>
                  </a:moveTo>
                  <a:lnTo>
                    <a:pt x="21091" y="25"/>
                  </a:lnTo>
                  <a:lnTo>
                    <a:pt x="20671" y="99"/>
                  </a:lnTo>
                  <a:lnTo>
                    <a:pt x="20227" y="173"/>
                  </a:lnTo>
                  <a:lnTo>
                    <a:pt x="19807" y="272"/>
                  </a:lnTo>
                  <a:lnTo>
                    <a:pt x="19387" y="371"/>
                  </a:lnTo>
                  <a:lnTo>
                    <a:pt x="18967" y="519"/>
                  </a:lnTo>
                  <a:lnTo>
                    <a:pt x="18548" y="667"/>
                  </a:lnTo>
                  <a:lnTo>
                    <a:pt x="18128" y="865"/>
                  </a:lnTo>
                  <a:lnTo>
                    <a:pt x="17708" y="1062"/>
                  </a:lnTo>
                  <a:lnTo>
                    <a:pt x="17239" y="840"/>
                  </a:lnTo>
                  <a:lnTo>
                    <a:pt x="16745" y="618"/>
                  </a:lnTo>
                  <a:lnTo>
                    <a:pt x="16226" y="445"/>
                  </a:lnTo>
                  <a:lnTo>
                    <a:pt x="15683" y="297"/>
                  </a:lnTo>
                  <a:lnTo>
                    <a:pt x="15139" y="173"/>
                  </a:lnTo>
                  <a:lnTo>
                    <a:pt x="14596" y="74"/>
                  </a:lnTo>
                  <a:lnTo>
                    <a:pt x="14028" y="25"/>
                  </a:lnTo>
                  <a:lnTo>
                    <a:pt x="12991" y="25"/>
                  </a:lnTo>
                  <a:lnTo>
                    <a:pt x="12522" y="50"/>
                  </a:lnTo>
                  <a:lnTo>
                    <a:pt x="12077" y="124"/>
                  </a:lnTo>
                  <a:lnTo>
                    <a:pt x="11633" y="198"/>
                  </a:lnTo>
                  <a:lnTo>
                    <a:pt x="11188" y="297"/>
                  </a:lnTo>
                  <a:lnTo>
                    <a:pt x="10743" y="420"/>
                  </a:lnTo>
                  <a:lnTo>
                    <a:pt x="10324" y="568"/>
                  </a:lnTo>
                  <a:lnTo>
                    <a:pt x="9904" y="741"/>
                  </a:lnTo>
                  <a:lnTo>
                    <a:pt x="9509" y="914"/>
                  </a:lnTo>
                  <a:lnTo>
                    <a:pt x="9113" y="1111"/>
                  </a:lnTo>
                  <a:lnTo>
                    <a:pt x="8743" y="1334"/>
                  </a:lnTo>
                  <a:lnTo>
                    <a:pt x="8373" y="1581"/>
                  </a:lnTo>
                  <a:lnTo>
                    <a:pt x="8002" y="1828"/>
                  </a:lnTo>
                  <a:lnTo>
                    <a:pt x="7656" y="2099"/>
                  </a:lnTo>
                  <a:lnTo>
                    <a:pt x="7335" y="2371"/>
                  </a:lnTo>
                  <a:lnTo>
                    <a:pt x="7014" y="2692"/>
                  </a:lnTo>
                  <a:lnTo>
                    <a:pt x="6718" y="2988"/>
                  </a:lnTo>
                  <a:lnTo>
                    <a:pt x="6422" y="3334"/>
                  </a:lnTo>
                  <a:lnTo>
                    <a:pt x="6150" y="3680"/>
                  </a:lnTo>
                  <a:lnTo>
                    <a:pt x="5903" y="4026"/>
                  </a:lnTo>
                  <a:lnTo>
                    <a:pt x="5656" y="4396"/>
                  </a:lnTo>
                  <a:lnTo>
                    <a:pt x="5434" y="4791"/>
                  </a:lnTo>
                  <a:lnTo>
                    <a:pt x="5236" y="5186"/>
                  </a:lnTo>
                  <a:lnTo>
                    <a:pt x="5063" y="5582"/>
                  </a:lnTo>
                  <a:lnTo>
                    <a:pt x="4890" y="6001"/>
                  </a:lnTo>
                  <a:lnTo>
                    <a:pt x="4742" y="6421"/>
                  </a:lnTo>
                  <a:lnTo>
                    <a:pt x="4619" y="6841"/>
                  </a:lnTo>
                  <a:lnTo>
                    <a:pt x="4520" y="7286"/>
                  </a:lnTo>
                  <a:lnTo>
                    <a:pt x="4446" y="7730"/>
                  </a:lnTo>
                  <a:lnTo>
                    <a:pt x="4396" y="8199"/>
                  </a:lnTo>
                  <a:lnTo>
                    <a:pt x="4347" y="8669"/>
                  </a:lnTo>
                  <a:lnTo>
                    <a:pt x="4347" y="9138"/>
                  </a:lnTo>
                  <a:lnTo>
                    <a:pt x="4347" y="9311"/>
                  </a:lnTo>
                  <a:lnTo>
                    <a:pt x="3878" y="9607"/>
                  </a:lnTo>
                  <a:lnTo>
                    <a:pt x="3433" y="9953"/>
                  </a:lnTo>
                  <a:lnTo>
                    <a:pt x="3013" y="10299"/>
                  </a:lnTo>
                  <a:lnTo>
                    <a:pt x="2618" y="10694"/>
                  </a:lnTo>
                  <a:lnTo>
                    <a:pt x="2223" y="11114"/>
                  </a:lnTo>
                  <a:lnTo>
                    <a:pt x="1853" y="11558"/>
                  </a:lnTo>
                  <a:lnTo>
                    <a:pt x="1532" y="12027"/>
                  </a:lnTo>
                  <a:lnTo>
                    <a:pt x="1211" y="12521"/>
                  </a:lnTo>
                  <a:lnTo>
                    <a:pt x="988" y="12916"/>
                  </a:lnTo>
                  <a:lnTo>
                    <a:pt x="791" y="13336"/>
                  </a:lnTo>
                  <a:lnTo>
                    <a:pt x="618" y="13756"/>
                  </a:lnTo>
                  <a:lnTo>
                    <a:pt x="470" y="14176"/>
                  </a:lnTo>
                  <a:lnTo>
                    <a:pt x="346" y="14596"/>
                  </a:lnTo>
                  <a:lnTo>
                    <a:pt x="223" y="15016"/>
                  </a:lnTo>
                  <a:lnTo>
                    <a:pt x="149" y="15460"/>
                  </a:lnTo>
                  <a:lnTo>
                    <a:pt x="75" y="15880"/>
                  </a:lnTo>
                  <a:lnTo>
                    <a:pt x="25" y="16325"/>
                  </a:lnTo>
                  <a:lnTo>
                    <a:pt x="0" y="16744"/>
                  </a:lnTo>
                  <a:lnTo>
                    <a:pt x="0" y="17189"/>
                  </a:lnTo>
                  <a:lnTo>
                    <a:pt x="0" y="17609"/>
                  </a:lnTo>
                  <a:lnTo>
                    <a:pt x="50" y="18029"/>
                  </a:lnTo>
                  <a:lnTo>
                    <a:pt x="99" y="18473"/>
                  </a:lnTo>
                  <a:lnTo>
                    <a:pt x="173" y="18893"/>
                  </a:lnTo>
                  <a:lnTo>
                    <a:pt x="272" y="19313"/>
                  </a:lnTo>
                  <a:lnTo>
                    <a:pt x="396" y="19708"/>
                  </a:lnTo>
                  <a:lnTo>
                    <a:pt x="519" y="20128"/>
                  </a:lnTo>
                  <a:lnTo>
                    <a:pt x="667" y="20523"/>
                  </a:lnTo>
                  <a:lnTo>
                    <a:pt x="840" y="20918"/>
                  </a:lnTo>
                  <a:lnTo>
                    <a:pt x="1038" y="21313"/>
                  </a:lnTo>
                  <a:lnTo>
                    <a:pt x="1235" y="21684"/>
                  </a:lnTo>
                  <a:lnTo>
                    <a:pt x="1482" y="22054"/>
                  </a:lnTo>
                  <a:lnTo>
                    <a:pt x="1729" y="22400"/>
                  </a:lnTo>
                  <a:lnTo>
                    <a:pt x="1976" y="22746"/>
                  </a:lnTo>
                  <a:lnTo>
                    <a:pt x="2273" y="23091"/>
                  </a:lnTo>
                  <a:lnTo>
                    <a:pt x="2569" y="23412"/>
                  </a:lnTo>
                  <a:lnTo>
                    <a:pt x="2865" y="23734"/>
                  </a:lnTo>
                  <a:lnTo>
                    <a:pt x="3211" y="24030"/>
                  </a:lnTo>
                  <a:lnTo>
                    <a:pt x="3557" y="24302"/>
                  </a:lnTo>
                  <a:lnTo>
                    <a:pt x="3927" y="24573"/>
                  </a:lnTo>
                  <a:lnTo>
                    <a:pt x="4298" y="24820"/>
                  </a:lnTo>
                  <a:lnTo>
                    <a:pt x="4347" y="25363"/>
                  </a:lnTo>
                  <a:lnTo>
                    <a:pt x="4396" y="25907"/>
                  </a:lnTo>
                  <a:lnTo>
                    <a:pt x="4495" y="26425"/>
                  </a:lnTo>
                  <a:lnTo>
                    <a:pt x="4643" y="26969"/>
                  </a:lnTo>
                  <a:lnTo>
                    <a:pt x="4816" y="27487"/>
                  </a:lnTo>
                  <a:lnTo>
                    <a:pt x="5014" y="28006"/>
                  </a:lnTo>
                  <a:lnTo>
                    <a:pt x="5236" y="28525"/>
                  </a:lnTo>
                  <a:lnTo>
                    <a:pt x="5508" y="29043"/>
                  </a:lnTo>
                  <a:lnTo>
                    <a:pt x="5755" y="29438"/>
                  </a:lnTo>
                  <a:lnTo>
                    <a:pt x="6026" y="29809"/>
                  </a:lnTo>
                  <a:lnTo>
                    <a:pt x="6298" y="30179"/>
                  </a:lnTo>
                  <a:lnTo>
                    <a:pt x="6594" y="30525"/>
                  </a:lnTo>
                  <a:lnTo>
                    <a:pt x="6915" y="30871"/>
                  </a:lnTo>
                  <a:lnTo>
                    <a:pt x="7237" y="31192"/>
                  </a:lnTo>
                  <a:lnTo>
                    <a:pt x="7558" y="31464"/>
                  </a:lnTo>
                  <a:lnTo>
                    <a:pt x="7903" y="31760"/>
                  </a:lnTo>
                  <a:lnTo>
                    <a:pt x="8274" y="32007"/>
                  </a:lnTo>
                  <a:lnTo>
                    <a:pt x="8644" y="32254"/>
                  </a:lnTo>
                  <a:lnTo>
                    <a:pt x="9015" y="32476"/>
                  </a:lnTo>
                  <a:lnTo>
                    <a:pt x="9410" y="32674"/>
                  </a:lnTo>
                  <a:lnTo>
                    <a:pt x="9805" y="32847"/>
                  </a:lnTo>
                  <a:lnTo>
                    <a:pt x="10225" y="33019"/>
                  </a:lnTo>
                  <a:lnTo>
                    <a:pt x="10645" y="33168"/>
                  </a:lnTo>
                  <a:lnTo>
                    <a:pt x="11064" y="33291"/>
                  </a:lnTo>
                  <a:lnTo>
                    <a:pt x="11484" y="33390"/>
                  </a:lnTo>
                  <a:lnTo>
                    <a:pt x="11904" y="33464"/>
                  </a:lnTo>
                  <a:lnTo>
                    <a:pt x="12349" y="33538"/>
                  </a:lnTo>
                  <a:lnTo>
                    <a:pt x="12769" y="33563"/>
                  </a:lnTo>
                  <a:lnTo>
                    <a:pt x="13213" y="33587"/>
                  </a:lnTo>
                  <a:lnTo>
                    <a:pt x="13658" y="33587"/>
                  </a:lnTo>
                  <a:lnTo>
                    <a:pt x="14102" y="33563"/>
                  </a:lnTo>
                  <a:lnTo>
                    <a:pt x="14547" y="33538"/>
                  </a:lnTo>
                  <a:lnTo>
                    <a:pt x="14991" y="33464"/>
                  </a:lnTo>
                  <a:lnTo>
                    <a:pt x="15411" y="33365"/>
                  </a:lnTo>
                  <a:lnTo>
                    <a:pt x="15856" y="33266"/>
                  </a:lnTo>
                  <a:lnTo>
                    <a:pt x="16275" y="33143"/>
                  </a:lnTo>
                  <a:lnTo>
                    <a:pt x="16720" y="32970"/>
                  </a:lnTo>
                  <a:lnTo>
                    <a:pt x="17140" y="32797"/>
                  </a:lnTo>
                  <a:lnTo>
                    <a:pt x="17560" y="32600"/>
                  </a:lnTo>
                  <a:lnTo>
                    <a:pt x="17979" y="32377"/>
                  </a:lnTo>
                  <a:lnTo>
                    <a:pt x="18128" y="32279"/>
                  </a:lnTo>
                  <a:lnTo>
                    <a:pt x="18622" y="32525"/>
                  </a:lnTo>
                  <a:lnTo>
                    <a:pt x="19116" y="32748"/>
                  </a:lnTo>
                  <a:lnTo>
                    <a:pt x="19659" y="32945"/>
                  </a:lnTo>
                  <a:lnTo>
                    <a:pt x="20202" y="33093"/>
                  </a:lnTo>
                  <a:lnTo>
                    <a:pt x="20745" y="33217"/>
                  </a:lnTo>
                  <a:lnTo>
                    <a:pt x="21314" y="33316"/>
                  </a:lnTo>
                  <a:lnTo>
                    <a:pt x="21882" y="33365"/>
                  </a:lnTo>
                  <a:lnTo>
                    <a:pt x="22474" y="33390"/>
                  </a:lnTo>
                  <a:lnTo>
                    <a:pt x="22919" y="33365"/>
                  </a:lnTo>
                  <a:lnTo>
                    <a:pt x="23388" y="33340"/>
                  </a:lnTo>
                  <a:lnTo>
                    <a:pt x="23833" y="33291"/>
                  </a:lnTo>
                  <a:lnTo>
                    <a:pt x="24277" y="33192"/>
                  </a:lnTo>
                  <a:lnTo>
                    <a:pt x="24697" y="33118"/>
                  </a:lnTo>
                  <a:lnTo>
                    <a:pt x="25141" y="32995"/>
                  </a:lnTo>
                  <a:lnTo>
                    <a:pt x="25537" y="32847"/>
                  </a:lnTo>
                  <a:lnTo>
                    <a:pt x="25956" y="32698"/>
                  </a:lnTo>
                  <a:lnTo>
                    <a:pt x="26352" y="32525"/>
                  </a:lnTo>
                  <a:lnTo>
                    <a:pt x="26747" y="32328"/>
                  </a:lnTo>
                  <a:lnTo>
                    <a:pt x="27117" y="32106"/>
                  </a:lnTo>
                  <a:lnTo>
                    <a:pt x="27488" y="31883"/>
                  </a:lnTo>
                  <a:lnTo>
                    <a:pt x="27833" y="31636"/>
                  </a:lnTo>
                  <a:lnTo>
                    <a:pt x="28179" y="31365"/>
                  </a:lnTo>
                  <a:lnTo>
                    <a:pt x="28500" y="31093"/>
                  </a:lnTo>
                  <a:lnTo>
                    <a:pt x="28821" y="30797"/>
                  </a:lnTo>
                  <a:lnTo>
                    <a:pt x="29118" y="30500"/>
                  </a:lnTo>
                  <a:lnTo>
                    <a:pt x="29414" y="30179"/>
                  </a:lnTo>
                  <a:lnTo>
                    <a:pt x="29686" y="29858"/>
                  </a:lnTo>
                  <a:lnTo>
                    <a:pt x="29933" y="29512"/>
                  </a:lnTo>
                  <a:lnTo>
                    <a:pt x="30180" y="29142"/>
                  </a:lnTo>
                  <a:lnTo>
                    <a:pt x="30402" y="28772"/>
                  </a:lnTo>
                  <a:lnTo>
                    <a:pt x="30599" y="28401"/>
                  </a:lnTo>
                  <a:lnTo>
                    <a:pt x="30797" y="28006"/>
                  </a:lnTo>
                  <a:lnTo>
                    <a:pt x="30945" y="27611"/>
                  </a:lnTo>
                  <a:lnTo>
                    <a:pt x="31093" y="27191"/>
                  </a:lnTo>
                  <a:lnTo>
                    <a:pt x="31241" y="26771"/>
                  </a:lnTo>
                  <a:lnTo>
                    <a:pt x="31340" y="26351"/>
                  </a:lnTo>
                  <a:lnTo>
                    <a:pt x="31439" y="25907"/>
                  </a:lnTo>
                  <a:lnTo>
                    <a:pt x="31513" y="25462"/>
                  </a:lnTo>
                  <a:lnTo>
                    <a:pt x="31563" y="25018"/>
                  </a:lnTo>
                  <a:lnTo>
                    <a:pt x="31587" y="24573"/>
                  </a:lnTo>
                  <a:lnTo>
                    <a:pt x="32032" y="24252"/>
                  </a:lnTo>
                  <a:lnTo>
                    <a:pt x="32452" y="23931"/>
                  </a:lnTo>
                  <a:lnTo>
                    <a:pt x="32871" y="23585"/>
                  </a:lnTo>
                  <a:lnTo>
                    <a:pt x="33267" y="23190"/>
                  </a:lnTo>
                  <a:lnTo>
                    <a:pt x="33637" y="22795"/>
                  </a:lnTo>
                  <a:lnTo>
                    <a:pt x="34007" y="22351"/>
                  </a:lnTo>
                  <a:lnTo>
                    <a:pt x="34329" y="21881"/>
                  </a:lnTo>
                  <a:lnTo>
                    <a:pt x="34625" y="21412"/>
                  </a:lnTo>
                  <a:lnTo>
                    <a:pt x="34847" y="20992"/>
                  </a:lnTo>
                  <a:lnTo>
                    <a:pt x="35045" y="20572"/>
                  </a:lnTo>
                  <a:lnTo>
                    <a:pt x="35218" y="20153"/>
                  </a:lnTo>
                  <a:lnTo>
                    <a:pt x="35390" y="19708"/>
                  </a:lnTo>
                  <a:lnTo>
                    <a:pt x="35514" y="19288"/>
                  </a:lnTo>
                  <a:lnTo>
                    <a:pt x="35637" y="18844"/>
                  </a:lnTo>
                  <a:lnTo>
                    <a:pt x="35712" y="18399"/>
                  </a:lnTo>
                  <a:lnTo>
                    <a:pt x="35786" y="17979"/>
                  </a:lnTo>
                  <a:lnTo>
                    <a:pt x="35810" y="17535"/>
                  </a:lnTo>
                  <a:lnTo>
                    <a:pt x="35835" y="17090"/>
                  </a:lnTo>
                  <a:lnTo>
                    <a:pt x="35835" y="16646"/>
                  </a:lnTo>
                  <a:lnTo>
                    <a:pt x="35835" y="16201"/>
                  </a:lnTo>
                  <a:lnTo>
                    <a:pt x="35786" y="15781"/>
                  </a:lnTo>
                  <a:lnTo>
                    <a:pt x="35712" y="15337"/>
                  </a:lnTo>
                  <a:lnTo>
                    <a:pt x="35637" y="14917"/>
                  </a:lnTo>
                  <a:lnTo>
                    <a:pt x="35539" y="14472"/>
                  </a:lnTo>
                  <a:lnTo>
                    <a:pt x="35415" y="14052"/>
                  </a:lnTo>
                  <a:lnTo>
                    <a:pt x="35267" y="13657"/>
                  </a:lnTo>
                  <a:lnTo>
                    <a:pt x="35094" y="13237"/>
                  </a:lnTo>
                  <a:lnTo>
                    <a:pt x="34921" y="12842"/>
                  </a:lnTo>
                  <a:lnTo>
                    <a:pt x="34724" y="12447"/>
                  </a:lnTo>
                  <a:lnTo>
                    <a:pt x="34501" y="12077"/>
                  </a:lnTo>
                  <a:lnTo>
                    <a:pt x="34254" y="11706"/>
                  </a:lnTo>
                  <a:lnTo>
                    <a:pt x="34007" y="11336"/>
                  </a:lnTo>
                  <a:lnTo>
                    <a:pt x="33736" y="10990"/>
                  </a:lnTo>
                  <a:lnTo>
                    <a:pt x="33439" y="10669"/>
                  </a:lnTo>
                  <a:lnTo>
                    <a:pt x="33118" y="10323"/>
                  </a:lnTo>
                  <a:lnTo>
                    <a:pt x="32797" y="10027"/>
                  </a:lnTo>
                  <a:lnTo>
                    <a:pt x="32427" y="9731"/>
                  </a:lnTo>
                  <a:lnTo>
                    <a:pt x="32081" y="9459"/>
                  </a:lnTo>
                  <a:lnTo>
                    <a:pt x="31686" y="9187"/>
                  </a:lnTo>
                  <a:lnTo>
                    <a:pt x="31291" y="8940"/>
                  </a:lnTo>
                  <a:lnTo>
                    <a:pt x="31143" y="8866"/>
                  </a:lnTo>
                  <a:lnTo>
                    <a:pt x="31093" y="8323"/>
                  </a:lnTo>
                  <a:lnTo>
                    <a:pt x="31044" y="7755"/>
                  </a:lnTo>
                  <a:lnTo>
                    <a:pt x="30945" y="7212"/>
                  </a:lnTo>
                  <a:lnTo>
                    <a:pt x="30797" y="6668"/>
                  </a:lnTo>
                  <a:lnTo>
                    <a:pt x="30624" y="6125"/>
                  </a:lnTo>
                  <a:lnTo>
                    <a:pt x="30427" y="5582"/>
                  </a:lnTo>
                  <a:lnTo>
                    <a:pt x="30180" y="5063"/>
                  </a:lnTo>
                  <a:lnTo>
                    <a:pt x="29908" y="4544"/>
                  </a:lnTo>
                  <a:lnTo>
                    <a:pt x="29661" y="4149"/>
                  </a:lnTo>
                  <a:lnTo>
                    <a:pt x="29414" y="3779"/>
                  </a:lnTo>
                  <a:lnTo>
                    <a:pt x="29142" y="3408"/>
                  </a:lnTo>
                  <a:lnTo>
                    <a:pt x="28846" y="3087"/>
                  </a:lnTo>
                  <a:lnTo>
                    <a:pt x="28550" y="2741"/>
                  </a:lnTo>
                  <a:lnTo>
                    <a:pt x="28229" y="2445"/>
                  </a:lnTo>
                  <a:lnTo>
                    <a:pt x="27907" y="2149"/>
                  </a:lnTo>
                  <a:lnTo>
                    <a:pt x="27562" y="1877"/>
                  </a:lnTo>
                  <a:lnTo>
                    <a:pt x="27216" y="1630"/>
                  </a:lnTo>
                  <a:lnTo>
                    <a:pt x="26870" y="1383"/>
                  </a:lnTo>
                  <a:lnTo>
                    <a:pt x="26500" y="1161"/>
                  </a:lnTo>
                  <a:lnTo>
                    <a:pt x="26105" y="963"/>
                  </a:lnTo>
                  <a:lnTo>
                    <a:pt x="25709" y="766"/>
                  </a:lnTo>
                  <a:lnTo>
                    <a:pt x="25314" y="618"/>
                  </a:lnTo>
                  <a:lnTo>
                    <a:pt x="24919" y="469"/>
                  </a:lnTo>
                  <a:lnTo>
                    <a:pt x="24499" y="346"/>
                  </a:lnTo>
                  <a:lnTo>
                    <a:pt x="24104" y="222"/>
                  </a:lnTo>
                  <a:lnTo>
                    <a:pt x="23684" y="148"/>
                  </a:lnTo>
                  <a:lnTo>
                    <a:pt x="23240" y="74"/>
                  </a:lnTo>
                  <a:lnTo>
                    <a:pt x="22820" y="25"/>
                  </a:lnTo>
                  <a:lnTo>
                    <a:pt x="2240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300000" dist="285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0"/>
            <p:cNvSpPr/>
            <p:nvPr/>
          </p:nvSpPr>
          <p:spPr>
            <a:xfrm>
              <a:off x="8609875" y="-955325"/>
              <a:ext cx="69800" cy="69175"/>
            </a:xfrm>
            <a:custGeom>
              <a:rect b="b" l="l" r="r" t="t"/>
              <a:pathLst>
                <a:path extrusionOk="0" h="2767" w="2792">
                  <a:moveTo>
                    <a:pt x="1384" y="1"/>
                  </a:moveTo>
                  <a:lnTo>
                    <a:pt x="1112" y="26"/>
                  </a:lnTo>
                  <a:lnTo>
                    <a:pt x="865" y="100"/>
                  </a:lnTo>
                  <a:lnTo>
                    <a:pt x="618" y="223"/>
                  </a:lnTo>
                  <a:lnTo>
                    <a:pt x="421" y="396"/>
                  </a:lnTo>
                  <a:lnTo>
                    <a:pt x="248" y="594"/>
                  </a:lnTo>
                  <a:lnTo>
                    <a:pt x="124" y="841"/>
                  </a:lnTo>
                  <a:lnTo>
                    <a:pt x="25" y="1088"/>
                  </a:lnTo>
                  <a:lnTo>
                    <a:pt x="1" y="1384"/>
                  </a:lnTo>
                  <a:lnTo>
                    <a:pt x="25" y="1656"/>
                  </a:lnTo>
                  <a:lnTo>
                    <a:pt x="124" y="1927"/>
                  </a:lnTo>
                  <a:lnTo>
                    <a:pt x="248" y="2150"/>
                  </a:lnTo>
                  <a:lnTo>
                    <a:pt x="421" y="2347"/>
                  </a:lnTo>
                  <a:lnTo>
                    <a:pt x="618" y="2520"/>
                  </a:lnTo>
                  <a:lnTo>
                    <a:pt x="865" y="2668"/>
                  </a:lnTo>
                  <a:lnTo>
                    <a:pt x="1112" y="2742"/>
                  </a:lnTo>
                  <a:lnTo>
                    <a:pt x="1384" y="2767"/>
                  </a:lnTo>
                  <a:lnTo>
                    <a:pt x="1680" y="2742"/>
                  </a:lnTo>
                  <a:lnTo>
                    <a:pt x="1927" y="2668"/>
                  </a:lnTo>
                  <a:lnTo>
                    <a:pt x="2174" y="2520"/>
                  </a:lnTo>
                  <a:lnTo>
                    <a:pt x="2372" y="2347"/>
                  </a:lnTo>
                  <a:lnTo>
                    <a:pt x="2545" y="2150"/>
                  </a:lnTo>
                  <a:lnTo>
                    <a:pt x="2668" y="1927"/>
                  </a:lnTo>
                  <a:lnTo>
                    <a:pt x="2767" y="1656"/>
                  </a:lnTo>
                  <a:lnTo>
                    <a:pt x="2791" y="1384"/>
                  </a:lnTo>
                  <a:lnTo>
                    <a:pt x="2767" y="1088"/>
                  </a:lnTo>
                  <a:lnTo>
                    <a:pt x="2668" y="841"/>
                  </a:lnTo>
                  <a:lnTo>
                    <a:pt x="2545" y="594"/>
                  </a:lnTo>
                  <a:lnTo>
                    <a:pt x="2372" y="396"/>
                  </a:lnTo>
                  <a:lnTo>
                    <a:pt x="2174" y="223"/>
                  </a:lnTo>
                  <a:lnTo>
                    <a:pt x="1927" y="100"/>
                  </a:lnTo>
                  <a:lnTo>
                    <a:pt x="1680" y="26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0"/>
            <p:cNvSpPr/>
            <p:nvPr/>
          </p:nvSpPr>
          <p:spPr>
            <a:xfrm>
              <a:off x="8609875" y="-194650"/>
              <a:ext cx="69800" cy="69775"/>
            </a:xfrm>
            <a:custGeom>
              <a:rect b="b" l="l" r="r" t="t"/>
              <a:pathLst>
                <a:path extrusionOk="0" h="2791" w="2792">
                  <a:moveTo>
                    <a:pt x="1384" y="0"/>
                  </a:moveTo>
                  <a:lnTo>
                    <a:pt x="1112" y="25"/>
                  </a:lnTo>
                  <a:lnTo>
                    <a:pt x="865" y="124"/>
                  </a:lnTo>
                  <a:lnTo>
                    <a:pt x="618" y="247"/>
                  </a:lnTo>
                  <a:lnTo>
                    <a:pt x="421" y="420"/>
                  </a:lnTo>
                  <a:lnTo>
                    <a:pt x="248" y="617"/>
                  </a:lnTo>
                  <a:lnTo>
                    <a:pt x="124" y="864"/>
                  </a:lnTo>
                  <a:lnTo>
                    <a:pt x="25" y="1111"/>
                  </a:lnTo>
                  <a:lnTo>
                    <a:pt x="1" y="1383"/>
                  </a:lnTo>
                  <a:lnTo>
                    <a:pt x="25" y="1679"/>
                  </a:lnTo>
                  <a:lnTo>
                    <a:pt x="124" y="1926"/>
                  </a:lnTo>
                  <a:lnTo>
                    <a:pt x="248" y="2173"/>
                  </a:lnTo>
                  <a:lnTo>
                    <a:pt x="421" y="2371"/>
                  </a:lnTo>
                  <a:lnTo>
                    <a:pt x="618" y="2544"/>
                  </a:lnTo>
                  <a:lnTo>
                    <a:pt x="865" y="2667"/>
                  </a:lnTo>
                  <a:lnTo>
                    <a:pt x="1112" y="2766"/>
                  </a:lnTo>
                  <a:lnTo>
                    <a:pt x="1384" y="2791"/>
                  </a:lnTo>
                  <a:lnTo>
                    <a:pt x="1680" y="2766"/>
                  </a:lnTo>
                  <a:lnTo>
                    <a:pt x="1927" y="2667"/>
                  </a:lnTo>
                  <a:lnTo>
                    <a:pt x="2174" y="2544"/>
                  </a:lnTo>
                  <a:lnTo>
                    <a:pt x="2372" y="2371"/>
                  </a:lnTo>
                  <a:lnTo>
                    <a:pt x="2545" y="2173"/>
                  </a:lnTo>
                  <a:lnTo>
                    <a:pt x="2668" y="1926"/>
                  </a:lnTo>
                  <a:lnTo>
                    <a:pt x="2767" y="1679"/>
                  </a:lnTo>
                  <a:lnTo>
                    <a:pt x="2791" y="1383"/>
                  </a:lnTo>
                  <a:lnTo>
                    <a:pt x="2767" y="1111"/>
                  </a:lnTo>
                  <a:lnTo>
                    <a:pt x="2668" y="864"/>
                  </a:lnTo>
                  <a:lnTo>
                    <a:pt x="2545" y="617"/>
                  </a:lnTo>
                  <a:lnTo>
                    <a:pt x="2372" y="420"/>
                  </a:lnTo>
                  <a:lnTo>
                    <a:pt x="2174" y="247"/>
                  </a:lnTo>
                  <a:lnTo>
                    <a:pt x="1927" y="124"/>
                  </a:lnTo>
                  <a:lnTo>
                    <a:pt x="1680" y="25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0"/>
            <p:cNvSpPr/>
            <p:nvPr/>
          </p:nvSpPr>
          <p:spPr>
            <a:xfrm>
              <a:off x="8278950" y="-383600"/>
              <a:ext cx="69800" cy="69175"/>
            </a:xfrm>
            <a:custGeom>
              <a:rect b="b" l="l" r="r" t="t"/>
              <a:pathLst>
                <a:path extrusionOk="0" h="2767" w="2792">
                  <a:moveTo>
                    <a:pt x="1235" y="1"/>
                  </a:moveTo>
                  <a:lnTo>
                    <a:pt x="964" y="75"/>
                  </a:lnTo>
                  <a:lnTo>
                    <a:pt x="692" y="174"/>
                  </a:lnTo>
                  <a:lnTo>
                    <a:pt x="470" y="347"/>
                  </a:lnTo>
                  <a:lnTo>
                    <a:pt x="297" y="544"/>
                  </a:lnTo>
                  <a:lnTo>
                    <a:pt x="149" y="767"/>
                  </a:lnTo>
                  <a:lnTo>
                    <a:pt x="50" y="1013"/>
                  </a:lnTo>
                  <a:lnTo>
                    <a:pt x="1" y="1285"/>
                  </a:lnTo>
                  <a:lnTo>
                    <a:pt x="25" y="1557"/>
                  </a:lnTo>
                  <a:lnTo>
                    <a:pt x="75" y="1828"/>
                  </a:lnTo>
                  <a:lnTo>
                    <a:pt x="198" y="2075"/>
                  </a:lnTo>
                  <a:lnTo>
                    <a:pt x="346" y="2298"/>
                  </a:lnTo>
                  <a:lnTo>
                    <a:pt x="569" y="2495"/>
                  </a:lnTo>
                  <a:lnTo>
                    <a:pt x="791" y="2643"/>
                  </a:lnTo>
                  <a:lnTo>
                    <a:pt x="1038" y="2718"/>
                  </a:lnTo>
                  <a:lnTo>
                    <a:pt x="1309" y="2767"/>
                  </a:lnTo>
                  <a:lnTo>
                    <a:pt x="1556" y="2767"/>
                  </a:lnTo>
                  <a:lnTo>
                    <a:pt x="1828" y="2693"/>
                  </a:lnTo>
                  <a:lnTo>
                    <a:pt x="2100" y="2594"/>
                  </a:lnTo>
                  <a:lnTo>
                    <a:pt x="2322" y="2421"/>
                  </a:lnTo>
                  <a:lnTo>
                    <a:pt x="2495" y="2224"/>
                  </a:lnTo>
                  <a:lnTo>
                    <a:pt x="2643" y="2001"/>
                  </a:lnTo>
                  <a:lnTo>
                    <a:pt x="2742" y="1754"/>
                  </a:lnTo>
                  <a:lnTo>
                    <a:pt x="2791" y="1483"/>
                  </a:lnTo>
                  <a:lnTo>
                    <a:pt x="2767" y="1211"/>
                  </a:lnTo>
                  <a:lnTo>
                    <a:pt x="2717" y="939"/>
                  </a:lnTo>
                  <a:lnTo>
                    <a:pt x="2594" y="692"/>
                  </a:lnTo>
                  <a:lnTo>
                    <a:pt x="2445" y="470"/>
                  </a:lnTo>
                  <a:lnTo>
                    <a:pt x="2223" y="273"/>
                  </a:lnTo>
                  <a:lnTo>
                    <a:pt x="2001" y="124"/>
                  </a:lnTo>
                  <a:lnTo>
                    <a:pt x="1754" y="50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0"/>
            <p:cNvSpPr/>
            <p:nvPr/>
          </p:nvSpPr>
          <p:spPr>
            <a:xfrm>
              <a:off x="8938350" y="-763925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210" y="1"/>
                  </a:moveTo>
                  <a:lnTo>
                    <a:pt x="939" y="50"/>
                  </a:lnTo>
                  <a:lnTo>
                    <a:pt x="692" y="174"/>
                  </a:lnTo>
                  <a:lnTo>
                    <a:pt x="470" y="347"/>
                  </a:lnTo>
                  <a:lnTo>
                    <a:pt x="272" y="544"/>
                  </a:lnTo>
                  <a:lnTo>
                    <a:pt x="148" y="766"/>
                  </a:lnTo>
                  <a:lnTo>
                    <a:pt x="50" y="1013"/>
                  </a:lnTo>
                  <a:lnTo>
                    <a:pt x="0" y="1285"/>
                  </a:lnTo>
                  <a:lnTo>
                    <a:pt x="0" y="1557"/>
                  </a:lnTo>
                  <a:lnTo>
                    <a:pt x="74" y="1804"/>
                  </a:lnTo>
                  <a:lnTo>
                    <a:pt x="173" y="2075"/>
                  </a:lnTo>
                  <a:lnTo>
                    <a:pt x="346" y="2298"/>
                  </a:lnTo>
                  <a:lnTo>
                    <a:pt x="544" y="2471"/>
                  </a:lnTo>
                  <a:lnTo>
                    <a:pt x="766" y="2619"/>
                  </a:lnTo>
                  <a:lnTo>
                    <a:pt x="1038" y="2717"/>
                  </a:lnTo>
                  <a:lnTo>
                    <a:pt x="1285" y="2767"/>
                  </a:lnTo>
                  <a:lnTo>
                    <a:pt x="1556" y="2742"/>
                  </a:lnTo>
                  <a:lnTo>
                    <a:pt x="1828" y="2693"/>
                  </a:lnTo>
                  <a:lnTo>
                    <a:pt x="2075" y="2569"/>
                  </a:lnTo>
                  <a:lnTo>
                    <a:pt x="2297" y="2421"/>
                  </a:lnTo>
                  <a:lnTo>
                    <a:pt x="2495" y="2224"/>
                  </a:lnTo>
                  <a:lnTo>
                    <a:pt x="2643" y="1977"/>
                  </a:lnTo>
                  <a:lnTo>
                    <a:pt x="2717" y="1730"/>
                  </a:lnTo>
                  <a:lnTo>
                    <a:pt x="2766" y="1483"/>
                  </a:lnTo>
                  <a:lnTo>
                    <a:pt x="2766" y="1211"/>
                  </a:lnTo>
                  <a:lnTo>
                    <a:pt x="2692" y="939"/>
                  </a:lnTo>
                  <a:lnTo>
                    <a:pt x="2593" y="668"/>
                  </a:lnTo>
                  <a:lnTo>
                    <a:pt x="2421" y="445"/>
                  </a:lnTo>
                  <a:lnTo>
                    <a:pt x="2223" y="273"/>
                  </a:lnTo>
                  <a:lnTo>
                    <a:pt x="2001" y="124"/>
                  </a:lnTo>
                  <a:lnTo>
                    <a:pt x="1754" y="26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0"/>
            <p:cNvSpPr/>
            <p:nvPr/>
          </p:nvSpPr>
          <p:spPr>
            <a:xfrm>
              <a:off x="8940200" y="-382975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285" y="1"/>
                  </a:moveTo>
                  <a:lnTo>
                    <a:pt x="1013" y="50"/>
                  </a:lnTo>
                  <a:lnTo>
                    <a:pt x="766" y="124"/>
                  </a:lnTo>
                  <a:lnTo>
                    <a:pt x="544" y="272"/>
                  </a:lnTo>
                  <a:lnTo>
                    <a:pt x="346" y="470"/>
                  </a:lnTo>
                  <a:lnTo>
                    <a:pt x="173" y="692"/>
                  </a:lnTo>
                  <a:lnTo>
                    <a:pt x="50" y="939"/>
                  </a:lnTo>
                  <a:lnTo>
                    <a:pt x="0" y="1211"/>
                  </a:lnTo>
                  <a:lnTo>
                    <a:pt x="0" y="1482"/>
                  </a:lnTo>
                  <a:lnTo>
                    <a:pt x="25" y="1754"/>
                  </a:lnTo>
                  <a:lnTo>
                    <a:pt x="124" y="2001"/>
                  </a:lnTo>
                  <a:lnTo>
                    <a:pt x="272" y="2223"/>
                  </a:lnTo>
                  <a:lnTo>
                    <a:pt x="445" y="2421"/>
                  </a:lnTo>
                  <a:lnTo>
                    <a:pt x="692" y="2594"/>
                  </a:lnTo>
                  <a:lnTo>
                    <a:pt x="939" y="2693"/>
                  </a:lnTo>
                  <a:lnTo>
                    <a:pt x="1211" y="2767"/>
                  </a:lnTo>
                  <a:lnTo>
                    <a:pt x="1482" y="2767"/>
                  </a:lnTo>
                  <a:lnTo>
                    <a:pt x="1729" y="2717"/>
                  </a:lnTo>
                  <a:lnTo>
                    <a:pt x="1976" y="2643"/>
                  </a:lnTo>
                  <a:lnTo>
                    <a:pt x="2223" y="2495"/>
                  </a:lnTo>
                  <a:lnTo>
                    <a:pt x="2421" y="2297"/>
                  </a:lnTo>
                  <a:lnTo>
                    <a:pt x="2569" y="2075"/>
                  </a:lnTo>
                  <a:lnTo>
                    <a:pt x="2692" y="1828"/>
                  </a:lnTo>
                  <a:lnTo>
                    <a:pt x="2742" y="1556"/>
                  </a:lnTo>
                  <a:lnTo>
                    <a:pt x="2766" y="1285"/>
                  </a:lnTo>
                  <a:lnTo>
                    <a:pt x="2717" y="1013"/>
                  </a:lnTo>
                  <a:lnTo>
                    <a:pt x="2618" y="766"/>
                  </a:lnTo>
                  <a:lnTo>
                    <a:pt x="2470" y="544"/>
                  </a:lnTo>
                  <a:lnTo>
                    <a:pt x="2297" y="346"/>
                  </a:lnTo>
                  <a:lnTo>
                    <a:pt x="2075" y="173"/>
                  </a:lnTo>
                  <a:lnTo>
                    <a:pt x="1803" y="75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0"/>
            <p:cNvSpPr/>
            <p:nvPr/>
          </p:nvSpPr>
          <p:spPr>
            <a:xfrm>
              <a:off x="8280800" y="-763300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285" y="1"/>
                  </a:moveTo>
                  <a:lnTo>
                    <a:pt x="1013" y="25"/>
                  </a:lnTo>
                  <a:lnTo>
                    <a:pt x="766" y="124"/>
                  </a:lnTo>
                  <a:lnTo>
                    <a:pt x="544" y="272"/>
                  </a:lnTo>
                  <a:lnTo>
                    <a:pt x="346" y="445"/>
                  </a:lnTo>
                  <a:lnTo>
                    <a:pt x="173" y="692"/>
                  </a:lnTo>
                  <a:lnTo>
                    <a:pt x="75" y="939"/>
                  </a:lnTo>
                  <a:lnTo>
                    <a:pt x="1" y="1211"/>
                  </a:lnTo>
                  <a:lnTo>
                    <a:pt x="1" y="1482"/>
                  </a:lnTo>
                  <a:lnTo>
                    <a:pt x="50" y="1729"/>
                  </a:lnTo>
                  <a:lnTo>
                    <a:pt x="124" y="1976"/>
                  </a:lnTo>
                  <a:lnTo>
                    <a:pt x="272" y="2223"/>
                  </a:lnTo>
                  <a:lnTo>
                    <a:pt x="470" y="2421"/>
                  </a:lnTo>
                  <a:lnTo>
                    <a:pt x="692" y="2569"/>
                  </a:lnTo>
                  <a:lnTo>
                    <a:pt x="939" y="2692"/>
                  </a:lnTo>
                  <a:lnTo>
                    <a:pt x="1211" y="2742"/>
                  </a:lnTo>
                  <a:lnTo>
                    <a:pt x="1482" y="2767"/>
                  </a:lnTo>
                  <a:lnTo>
                    <a:pt x="1754" y="2717"/>
                  </a:lnTo>
                  <a:lnTo>
                    <a:pt x="2001" y="2618"/>
                  </a:lnTo>
                  <a:lnTo>
                    <a:pt x="2223" y="2470"/>
                  </a:lnTo>
                  <a:lnTo>
                    <a:pt x="2421" y="2297"/>
                  </a:lnTo>
                  <a:lnTo>
                    <a:pt x="2594" y="2075"/>
                  </a:lnTo>
                  <a:lnTo>
                    <a:pt x="2693" y="1803"/>
                  </a:lnTo>
                  <a:lnTo>
                    <a:pt x="2767" y="1556"/>
                  </a:lnTo>
                  <a:lnTo>
                    <a:pt x="2767" y="1285"/>
                  </a:lnTo>
                  <a:lnTo>
                    <a:pt x="2717" y="1013"/>
                  </a:lnTo>
                  <a:lnTo>
                    <a:pt x="2643" y="766"/>
                  </a:lnTo>
                  <a:lnTo>
                    <a:pt x="2495" y="544"/>
                  </a:lnTo>
                  <a:lnTo>
                    <a:pt x="2297" y="346"/>
                  </a:lnTo>
                  <a:lnTo>
                    <a:pt x="2075" y="173"/>
                  </a:lnTo>
                  <a:lnTo>
                    <a:pt x="1828" y="50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0"/>
            <p:cNvSpPr/>
            <p:nvPr/>
          </p:nvSpPr>
          <p:spPr>
            <a:xfrm>
              <a:off x="8264125" y="-920750"/>
              <a:ext cx="761300" cy="760700"/>
            </a:xfrm>
            <a:custGeom>
              <a:rect b="b" l="l" r="r" t="t"/>
              <a:pathLst>
                <a:path extrusionOk="0" h="30428" w="30452">
                  <a:moveTo>
                    <a:pt x="15214" y="7262"/>
                  </a:moveTo>
                  <a:lnTo>
                    <a:pt x="15609" y="7286"/>
                  </a:lnTo>
                  <a:lnTo>
                    <a:pt x="15979" y="7311"/>
                  </a:lnTo>
                  <a:lnTo>
                    <a:pt x="16325" y="7336"/>
                  </a:lnTo>
                  <a:lnTo>
                    <a:pt x="16696" y="7410"/>
                  </a:lnTo>
                  <a:lnTo>
                    <a:pt x="17041" y="7484"/>
                  </a:lnTo>
                  <a:lnTo>
                    <a:pt x="17387" y="7558"/>
                  </a:lnTo>
                  <a:lnTo>
                    <a:pt x="17733" y="7682"/>
                  </a:lnTo>
                  <a:lnTo>
                    <a:pt x="18079" y="7805"/>
                  </a:lnTo>
                  <a:lnTo>
                    <a:pt x="18474" y="7978"/>
                  </a:lnTo>
                  <a:lnTo>
                    <a:pt x="18844" y="8151"/>
                  </a:lnTo>
                  <a:lnTo>
                    <a:pt x="19190" y="8348"/>
                  </a:lnTo>
                  <a:lnTo>
                    <a:pt x="19536" y="8546"/>
                  </a:lnTo>
                  <a:lnTo>
                    <a:pt x="19881" y="8768"/>
                  </a:lnTo>
                  <a:lnTo>
                    <a:pt x="20227" y="9040"/>
                  </a:lnTo>
                  <a:lnTo>
                    <a:pt x="20499" y="9287"/>
                  </a:lnTo>
                  <a:lnTo>
                    <a:pt x="20771" y="9509"/>
                  </a:lnTo>
                  <a:lnTo>
                    <a:pt x="21017" y="9781"/>
                  </a:lnTo>
                  <a:lnTo>
                    <a:pt x="21264" y="10052"/>
                  </a:lnTo>
                  <a:lnTo>
                    <a:pt x="21487" y="10324"/>
                  </a:lnTo>
                  <a:lnTo>
                    <a:pt x="21709" y="10620"/>
                  </a:lnTo>
                  <a:lnTo>
                    <a:pt x="21907" y="10917"/>
                  </a:lnTo>
                  <a:lnTo>
                    <a:pt x="22104" y="11213"/>
                  </a:lnTo>
                  <a:lnTo>
                    <a:pt x="22277" y="11534"/>
                  </a:lnTo>
                  <a:lnTo>
                    <a:pt x="22425" y="11855"/>
                  </a:lnTo>
                  <a:lnTo>
                    <a:pt x="22573" y="12201"/>
                  </a:lnTo>
                  <a:lnTo>
                    <a:pt x="22697" y="12522"/>
                  </a:lnTo>
                  <a:lnTo>
                    <a:pt x="22820" y="12893"/>
                  </a:lnTo>
                  <a:lnTo>
                    <a:pt x="22919" y="13238"/>
                  </a:lnTo>
                  <a:lnTo>
                    <a:pt x="22993" y="13609"/>
                  </a:lnTo>
                  <a:lnTo>
                    <a:pt x="23067" y="13979"/>
                  </a:lnTo>
                  <a:lnTo>
                    <a:pt x="23117" y="14325"/>
                  </a:lnTo>
                  <a:lnTo>
                    <a:pt x="23166" y="14769"/>
                  </a:lnTo>
                  <a:lnTo>
                    <a:pt x="23166" y="15214"/>
                  </a:lnTo>
                  <a:lnTo>
                    <a:pt x="23141" y="15881"/>
                  </a:lnTo>
                  <a:lnTo>
                    <a:pt x="23067" y="16474"/>
                  </a:lnTo>
                  <a:lnTo>
                    <a:pt x="22993" y="16844"/>
                  </a:lnTo>
                  <a:lnTo>
                    <a:pt x="22919" y="17190"/>
                  </a:lnTo>
                  <a:lnTo>
                    <a:pt x="22820" y="17560"/>
                  </a:lnTo>
                  <a:lnTo>
                    <a:pt x="22697" y="17906"/>
                  </a:lnTo>
                  <a:lnTo>
                    <a:pt x="22573" y="18252"/>
                  </a:lnTo>
                  <a:lnTo>
                    <a:pt x="22425" y="18573"/>
                  </a:lnTo>
                  <a:lnTo>
                    <a:pt x="22277" y="18894"/>
                  </a:lnTo>
                  <a:lnTo>
                    <a:pt x="22104" y="19215"/>
                  </a:lnTo>
                  <a:lnTo>
                    <a:pt x="21907" y="19536"/>
                  </a:lnTo>
                  <a:lnTo>
                    <a:pt x="21709" y="19832"/>
                  </a:lnTo>
                  <a:lnTo>
                    <a:pt x="21487" y="20104"/>
                  </a:lnTo>
                  <a:lnTo>
                    <a:pt x="21264" y="20400"/>
                  </a:lnTo>
                  <a:lnTo>
                    <a:pt x="21017" y="20647"/>
                  </a:lnTo>
                  <a:lnTo>
                    <a:pt x="20771" y="20919"/>
                  </a:lnTo>
                  <a:lnTo>
                    <a:pt x="20499" y="21166"/>
                  </a:lnTo>
                  <a:lnTo>
                    <a:pt x="20227" y="21388"/>
                  </a:lnTo>
                  <a:lnTo>
                    <a:pt x="19980" y="21586"/>
                  </a:lnTo>
                  <a:lnTo>
                    <a:pt x="19709" y="21783"/>
                  </a:lnTo>
                  <a:lnTo>
                    <a:pt x="19388" y="21981"/>
                  </a:lnTo>
                  <a:lnTo>
                    <a:pt x="19042" y="22178"/>
                  </a:lnTo>
                  <a:lnTo>
                    <a:pt x="18696" y="22351"/>
                  </a:lnTo>
                  <a:lnTo>
                    <a:pt x="18350" y="22524"/>
                  </a:lnTo>
                  <a:lnTo>
                    <a:pt x="18079" y="22648"/>
                  </a:lnTo>
                  <a:lnTo>
                    <a:pt x="17733" y="22746"/>
                  </a:lnTo>
                  <a:lnTo>
                    <a:pt x="17387" y="22870"/>
                  </a:lnTo>
                  <a:lnTo>
                    <a:pt x="17041" y="22944"/>
                  </a:lnTo>
                  <a:lnTo>
                    <a:pt x="16696" y="23018"/>
                  </a:lnTo>
                  <a:lnTo>
                    <a:pt x="16325" y="23092"/>
                  </a:lnTo>
                  <a:lnTo>
                    <a:pt x="15979" y="23117"/>
                  </a:lnTo>
                  <a:lnTo>
                    <a:pt x="15609" y="23166"/>
                  </a:lnTo>
                  <a:lnTo>
                    <a:pt x="14843" y="23166"/>
                  </a:lnTo>
                  <a:lnTo>
                    <a:pt x="14473" y="23117"/>
                  </a:lnTo>
                  <a:lnTo>
                    <a:pt x="14127" y="23092"/>
                  </a:lnTo>
                  <a:lnTo>
                    <a:pt x="13757" y="23018"/>
                  </a:lnTo>
                  <a:lnTo>
                    <a:pt x="13411" y="22944"/>
                  </a:lnTo>
                  <a:lnTo>
                    <a:pt x="13065" y="22870"/>
                  </a:lnTo>
                  <a:lnTo>
                    <a:pt x="12719" y="22746"/>
                  </a:lnTo>
                  <a:lnTo>
                    <a:pt x="12374" y="22648"/>
                  </a:lnTo>
                  <a:lnTo>
                    <a:pt x="12226" y="22574"/>
                  </a:lnTo>
                  <a:lnTo>
                    <a:pt x="11830" y="22401"/>
                  </a:lnTo>
                  <a:lnTo>
                    <a:pt x="11435" y="22203"/>
                  </a:lnTo>
                  <a:lnTo>
                    <a:pt x="11040" y="21981"/>
                  </a:lnTo>
                  <a:lnTo>
                    <a:pt x="10670" y="21734"/>
                  </a:lnTo>
                  <a:lnTo>
                    <a:pt x="10225" y="21388"/>
                  </a:lnTo>
                  <a:lnTo>
                    <a:pt x="9953" y="21166"/>
                  </a:lnTo>
                  <a:lnTo>
                    <a:pt x="9682" y="20919"/>
                  </a:lnTo>
                  <a:lnTo>
                    <a:pt x="9435" y="20647"/>
                  </a:lnTo>
                  <a:lnTo>
                    <a:pt x="9188" y="20400"/>
                  </a:lnTo>
                  <a:lnTo>
                    <a:pt x="8966" y="20104"/>
                  </a:lnTo>
                  <a:lnTo>
                    <a:pt x="8743" y="19832"/>
                  </a:lnTo>
                  <a:lnTo>
                    <a:pt x="8546" y="19536"/>
                  </a:lnTo>
                  <a:lnTo>
                    <a:pt x="8348" y="19215"/>
                  </a:lnTo>
                  <a:lnTo>
                    <a:pt x="8175" y="18894"/>
                  </a:lnTo>
                  <a:lnTo>
                    <a:pt x="8027" y="18573"/>
                  </a:lnTo>
                  <a:lnTo>
                    <a:pt x="7879" y="18252"/>
                  </a:lnTo>
                  <a:lnTo>
                    <a:pt x="7731" y="17906"/>
                  </a:lnTo>
                  <a:lnTo>
                    <a:pt x="7632" y="17560"/>
                  </a:lnTo>
                  <a:lnTo>
                    <a:pt x="7533" y="17190"/>
                  </a:lnTo>
                  <a:lnTo>
                    <a:pt x="7434" y="16844"/>
                  </a:lnTo>
                  <a:lnTo>
                    <a:pt x="7385" y="16474"/>
                  </a:lnTo>
                  <a:lnTo>
                    <a:pt x="7336" y="16103"/>
                  </a:lnTo>
                  <a:lnTo>
                    <a:pt x="7286" y="15659"/>
                  </a:lnTo>
                  <a:lnTo>
                    <a:pt x="7286" y="15214"/>
                  </a:lnTo>
                  <a:lnTo>
                    <a:pt x="7286" y="14868"/>
                  </a:lnTo>
                  <a:lnTo>
                    <a:pt x="7311" y="14523"/>
                  </a:lnTo>
                  <a:lnTo>
                    <a:pt x="7385" y="13979"/>
                  </a:lnTo>
                  <a:lnTo>
                    <a:pt x="7434" y="13609"/>
                  </a:lnTo>
                  <a:lnTo>
                    <a:pt x="7533" y="13238"/>
                  </a:lnTo>
                  <a:lnTo>
                    <a:pt x="7632" y="12893"/>
                  </a:lnTo>
                  <a:lnTo>
                    <a:pt x="7731" y="12522"/>
                  </a:lnTo>
                  <a:lnTo>
                    <a:pt x="7879" y="12201"/>
                  </a:lnTo>
                  <a:lnTo>
                    <a:pt x="8027" y="11855"/>
                  </a:lnTo>
                  <a:lnTo>
                    <a:pt x="8175" y="11534"/>
                  </a:lnTo>
                  <a:lnTo>
                    <a:pt x="8348" y="11213"/>
                  </a:lnTo>
                  <a:lnTo>
                    <a:pt x="8546" y="10917"/>
                  </a:lnTo>
                  <a:lnTo>
                    <a:pt x="8743" y="10620"/>
                  </a:lnTo>
                  <a:lnTo>
                    <a:pt x="8966" y="10324"/>
                  </a:lnTo>
                  <a:lnTo>
                    <a:pt x="9188" y="10052"/>
                  </a:lnTo>
                  <a:lnTo>
                    <a:pt x="9435" y="9781"/>
                  </a:lnTo>
                  <a:lnTo>
                    <a:pt x="9682" y="9509"/>
                  </a:lnTo>
                  <a:lnTo>
                    <a:pt x="9953" y="9287"/>
                  </a:lnTo>
                  <a:lnTo>
                    <a:pt x="10225" y="9040"/>
                  </a:lnTo>
                  <a:lnTo>
                    <a:pt x="10275" y="9015"/>
                  </a:lnTo>
                  <a:lnTo>
                    <a:pt x="10596" y="8768"/>
                  </a:lnTo>
                  <a:lnTo>
                    <a:pt x="10917" y="8546"/>
                  </a:lnTo>
                  <a:lnTo>
                    <a:pt x="11262" y="8324"/>
                  </a:lnTo>
                  <a:lnTo>
                    <a:pt x="11608" y="8151"/>
                  </a:lnTo>
                  <a:lnTo>
                    <a:pt x="11979" y="7953"/>
                  </a:lnTo>
                  <a:lnTo>
                    <a:pt x="12374" y="7805"/>
                  </a:lnTo>
                  <a:lnTo>
                    <a:pt x="12719" y="7682"/>
                  </a:lnTo>
                  <a:lnTo>
                    <a:pt x="13065" y="7558"/>
                  </a:lnTo>
                  <a:lnTo>
                    <a:pt x="13411" y="7484"/>
                  </a:lnTo>
                  <a:lnTo>
                    <a:pt x="13757" y="7410"/>
                  </a:lnTo>
                  <a:lnTo>
                    <a:pt x="14127" y="7336"/>
                  </a:lnTo>
                  <a:lnTo>
                    <a:pt x="14473" y="7311"/>
                  </a:lnTo>
                  <a:lnTo>
                    <a:pt x="14843" y="7286"/>
                  </a:lnTo>
                  <a:lnTo>
                    <a:pt x="15214" y="7262"/>
                  </a:lnTo>
                  <a:close/>
                  <a:moveTo>
                    <a:pt x="14621" y="1"/>
                  </a:moveTo>
                  <a:lnTo>
                    <a:pt x="14028" y="50"/>
                  </a:lnTo>
                  <a:lnTo>
                    <a:pt x="13436" y="100"/>
                  </a:lnTo>
                  <a:lnTo>
                    <a:pt x="12843" y="174"/>
                  </a:lnTo>
                  <a:lnTo>
                    <a:pt x="12374" y="248"/>
                  </a:lnTo>
                  <a:lnTo>
                    <a:pt x="11732" y="396"/>
                  </a:lnTo>
                  <a:lnTo>
                    <a:pt x="11114" y="569"/>
                  </a:lnTo>
                  <a:lnTo>
                    <a:pt x="10497" y="742"/>
                  </a:lnTo>
                  <a:lnTo>
                    <a:pt x="9879" y="964"/>
                  </a:lnTo>
                  <a:lnTo>
                    <a:pt x="9287" y="1186"/>
                  </a:lnTo>
                  <a:lnTo>
                    <a:pt x="8694" y="1458"/>
                  </a:lnTo>
                  <a:lnTo>
                    <a:pt x="8126" y="1754"/>
                  </a:lnTo>
                  <a:lnTo>
                    <a:pt x="7558" y="2051"/>
                  </a:lnTo>
                  <a:lnTo>
                    <a:pt x="7039" y="2397"/>
                  </a:lnTo>
                  <a:lnTo>
                    <a:pt x="6496" y="2742"/>
                  </a:lnTo>
                  <a:lnTo>
                    <a:pt x="6002" y="3113"/>
                  </a:lnTo>
                  <a:lnTo>
                    <a:pt x="5483" y="3508"/>
                  </a:lnTo>
                  <a:lnTo>
                    <a:pt x="5014" y="3928"/>
                  </a:lnTo>
                  <a:lnTo>
                    <a:pt x="4570" y="4348"/>
                  </a:lnTo>
                  <a:lnTo>
                    <a:pt x="4125" y="4817"/>
                  </a:lnTo>
                  <a:lnTo>
                    <a:pt x="3705" y="5286"/>
                  </a:lnTo>
                  <a:lnTo>
                    <a:pt x="3409" y="5607"/>
                  </a:lnTo>
                  <a:lnTo>
                    <a:pt x="3137" y="5953"/>
                  </a:lnTo>
                  <a:lnTo>
                    <a:pt x="2791" y="6447"/>
                  </a:lnTo>
                  <a:lnTo>
                    <a:pt x="2470" y="6916"/>
                  </a:lnTo>
                  <a:lnTo>
                    <a:pt x="2149" y="7435"/>
                  </a:lnTo>
                  <a:lnTo>
                    <a:pt x="1853" y="7929"/>
                  </a:lnTo>
                  <a:lnTo>
                    <a:pt x="1581" y="8472"/>
                  </a:lnTo>
                  <a:lnTo>
                    <a:pt x="1334" y="8990"/>
                  </a:lnTo>
                  <a:lnTo>
                    <a:pt x="1087" y="9558"/>
                  </a:lnTo>
                  <a:lnTo>
                    <a:pt x="890" y="10102"/>
                  </a:lnTo>
                  <a:lnTo>
                    <a:pt x="840" y="10201"/>
                  </a:lnTo>
                  <a:lnTo>
                    <a:pt x="643" y="10793"/>
                  </a:lnTo>
                  <a:lnTo>
                    <a:pt x="495" y="11411"/>
                  </a:lnTo>
                  <a:lnTo>
                    <a:pt x="347" y="12003"/>
                  </a:lnTo>
                  <a:lnTo>
                    <a:pt x="223" y="12646"/>
                  </a:lnTo>
                  <a:lnTo>
                    <a:pt x="124" y="13263"/>
                  </a:lnTo>
                  <a:lnTo>
                    <a:pt x="50" y="13905"/>
                  </a:lnTo>
                  <a:lnTo>
                    <a:pt x="25" y="14572"/>
                  </a:lnTo>
                  <a:lnTo>
                    <a:pt x="1" y="15214"/>
                  </a:lnTo>
                  <a:lnTo>
                    <a:pt x="25" y="15881"/>
                  </a:lnTo>
                  <a:lnTo>
                    <a:pt x="50" y="16523"/>
                  </a:lnTo>
                  <a:lnTo>
                    <a:pt x="124" y="17165"/>
                  </a:lnTo>
                  <a:lnTo>
                    <a:pt x="223" y="17807"/>
                  </a:lnTo>
                  <a:lnTo>
                    <a:pt x="347" y="18425"/>
                  </a:lnTo>
                  <a:lnTo>
                    <a:pt x="495" y="19042"/>
                  </a:lnTo>
                  <a:lnTo>
                    <a:pt x="643" y="19635"/>
                  </a:lnTo>
                  <a:lnTo>
                    <a:pt x="840" y="20227"/>
                  </a:lnTo>
                  <a:lnTo>
                    <a:pt x="1087" y="20894"/>
                  </a:lnTo>
                  <a:lnTo>
                    <a:pt x="1359" y="21536"/>
                  </a:lnTo>
                  <a:lnTo>
                    <a:pt x="1730" y="22253"/>
                  </a:lnTo>
                  <a:lnTo>
                    <a:pt x="2125" y="22969"/>
                  </a:lnTo>
                  <a:lnTo>
                    <a:pt x="2545" y="23660"/>
                  </a:lnTo>
                  <a:lnTo>
                    <a:pt x="3014" y="24302"/>
                  </a:lnTo>
                  <a:lnTo>
                    <a:pt x="3360" y="24747"/>
                  </a:lnTo>
                  <a:lnTo>
                    <a:pt x="3705" y="25167"/>
                  </a:lnTo>
                  <a:lnTo>
                    <a:pt x="4125" y="25636"/>
                  </a:lnTo>
                  <a:lnTo>
                    <a:pt x="4570" y="26080"/>
                  </a:lnTo>
                  <a:lnTo>
                    <a:pt x="5014" y="26500"/>
                  </a:lnTo>
                  <a:lnTo>
                    <a:pt x="5483" y="26920"/>
                  </a:lnTo>
                  <a:lnTo>
                    <a:pt x="6002" y="27315"/>
                  </a:lnTo>
                  <a:lnTo>
                    <a:pt x="6496" y="27686"/>
                  </a:lnTo>
                  <a:lnTo>
                    <a:pt x="7039" y="28056"/>
                  </a:lnTo>
                  <a:lnTo>
                    <a:pt x="7558" y="28377"/>
                  </a:lnTo>
                  <a:lnTo>
                    <a:pt x="8126" y="28698"/>
                  </a:lnTo>
                  <a:lnTo>
                    <a:pt x="8694" y="28970"/>
                  </a:lnTo>
                  <a:lnTo>
                    <a:pt x="9287" y="29242"/>
                  </a:lnTo>
                  <a:lnTo>
                    <a:pt x="9879" y="29464"/>
                  </a:lnTo>
                  <a:lnTo>
                    <a:pt x="10497" y="29686"/>
                  </a:lnTo>
                  <a:lnTo>
                    <a:pt x="11114" y="29884"/>
                  </a:lnTo>
                  <a:lnTo>
                    <a:pt x="11732" y="30032"/>
                  </a:lnTo>
                  <a:lnTo>
                    <a:pt x="12374" y="30180"/>
                  </a:lnTo>
                  <a:lnTo>
                    <a:pt x="13263" y="30304"/>
                  </a:lnTo>
                  <a:lnTo>
                    <a:pt x="13757" y="30378"/>
                  </a:lnTo>
                  <a:lnTo>
                    <a:pt x="14226" y="30402"/>
                  </a:lnTo>
                  <a:lnTo>
                    <a:pt x="14720" y="30427"/>
                  </a:lnTo>
                  <a:lnTo>
                    <a:pt x="15831" y="30427"/>
                  </a:lnTo>
                  <a:lnTo>
                    <a:pt x="16424" y="30402"/>
                  </a:lnTo>
                  <a:lnTo>
                    <a:pt x="17017" y="30328"/>
                  </a:lnTo>
                  <a:lnTo>
                    <a:pt x="17609" y="30254"/>
                  </a:lnTo>
                  <a:lnTo>
                    <a:pt x="18079" y="30180"/>
                  </a:lnTo>
                  <a:lnTo>
                    <a:pt x="18721" y="30032"/>
                  </a:lnTo>
                  <a:lnTo>
                    <a:pt x="19338" y="29884"/>
                  </a:lnTo>
                  <a:lnTo>
                    <a:pt x="19956" y="29686"/>
                  </a:lnTo>
                  <a:lnTo>
                    <a:pt x="20573" y="29464"/>
                  </a:lnTo>
                  <a:lnTo>
                    <a:pt x="21166" y="29242"/>
                  </a:lnTo>
                  <a:lnTo>
                    <a:pt x="21758" y="28970"/>
                  </a:lnTo>
                  <a:lnTo>
                    <a:pt x="22326" y="28698"/>
                  </a:lnTo>
                  <a:lnTo>
                    <a:pt x="22870" y="28377"/>
                  </a:lnTo>
                  <a:lnTo>
                    <a:pt x="23413" y="28056"/>
                  </a:lnTo>
                  <a:lnTo>
                    <a:pt x="23956" y="27686"/>
                  </a:lnTo>
                  <a:lnTo>
                    <a:pt x="24450" y="27315"/>
                  </a:lnTo>
                  <a:lnTo>
                    <a:pt x="24944" y="26920"/>
                  </a:lnTo>
                  <a:lnTo>
                    <a:pt x="25438" y="26525"/>
                  </a:lnTo>
                  <a:lnTo>
                    <a:pt x="25883" y="26080"/>
                  </a:lnTo>
                  <a:lnTo>
                    <a:pt x="26327" y="25636"/>
                  </a:lnTo>
                  <a:lnTo>
                    <a:pt x="26747" y="25167"/>
                  </a:lnTo>
                  <a:lnTo>
                    <a:pt x="27315" y="24475"/>
                  </a:lnTo>
                  <a:lnTo>
                    <a:pt x="27611" y="24080"/>
                  </a:lnTo>
                  <a:lnTo>
                    <a:pt x="27883" y="23660"/>
                  </a:lnTo>
                  <a:lnTo>
                    <a:pt x="28155" y="23265"/>
                  </a:lnTo>
                  <a:lnTo>
                    <a:pt x="28402" y="22821"/>
                  </a:lnTo>
                  <a:lnTo>
                    <a:pt x="28649" y="22401"/>
                  </a:lnTo>
                  <a:lnTo>
                    <a:pt x="28871" y="21956"/>
                  </a:lnTo>
                  <a:lnTo>
                    <a:pt x="29093" y="21487"/>
                  </a:lnTo>
                  <a:lnTo>
                    <a:pt x="29291" y="21042"/>
                  </a:lnTo>
                  <a:lnTo>
                    <a:pt x="29439" y="20647"/>
                  </a:lnTo>
                  <a:lnTo>
                    <a:pt x="29587" y="20227"/>
                  </a:lnTo>
                  <a:lnTo>
                    <a:pt x="29785" y="19635"/>
                  </a:lnTo>
                  <a:lnTo>
                    <a:pt x="29958" y="19042"/>
                  </a:lnTo>
                  <a:lnTo>
                    <a:pt x="30106" y="18425"/>
                  </a:lnTo>
                  <a:lnTo>
                    <a:pt x="30229" y="17807"/>
                  </a:lnTo>
                  <a:lnTo>
                    <a:pt x="30328" y="17165"/>
                  </a:lnTo>
                  <a:lnTo>
                    <a:pt x="30402" y="16523"/>
                  </a:lnTo>
                  <a:lnTo>
                    <a:pt x="30427" y="15881"/>
                  </a:lnTo>
                  <a:lnTo>
                    <a:pt x="30452" y="15214"/>
                  </a:lnTo>
                  <a:lnTo>
                    <a:pt x="30427" y="14572"/>
                  </a:lnTo>
                  <a:lnTo>
                    <a:pt x="30402" y="13905"/>
                  </a:lnTo>
                  <a:lnTo>
                    <a:pt x="30328" y="13263"/>
                  </a:lnTo>
                  <a:lnTo>
                    <a:pt x="30229" y="12646"/>
                  </a:lnTo>
                  <a:lnTo>
                    <a:pt x="30106" y="12003"/>
                  </a:lnTo>
                  <a:lnTo>
                    <a:pt x="29958" y="11411"/>
                  </a:lnTo>
                  <a:lnTo>
                    <a:pt x="29785" y="10793"/>
                  </a:lnTo>
                  <a:lnTo>
                    <a:pt x="29587" y="10201"/>
                  </a:lnTo>
                  <a:lnTo>
                    <a:pt x="29488" y="9880"/>
                  </a:lnTo>
                  <a:lnTo>
                    <a:pt x="29241" y="9237"/>
                  </a:lnTo>
                  <a:lnTo>
                    <a:pt x="28945" y="8620"/>
                  </a:lnTo>
                  <a:lnTo>
                    <a:pt x="28649" y="8027"/>
                  </a:lnTo>
                  <a:lnTo>
                    <a:pt x="28328" y="7435"/>
                  </a:lnTo>
                  <a:lnTo>
                    <a:pt x="27957" y="6867"/>
                  </a:lnTo>
                  <a:lnTo>
                    <a:pt x="27587" y="6323"/>
                  </a:lnTo>
                  <a:lnTo>
                    <a:pt x="27167" y="5780"/>
                  </a:lnTo>
                  <a:lnTo>
                    <a:pt x="26747" y="5286"/>
                  </a:lnTo>
                  <a:lnTo>
                    <a:pt x="26624" y="5138"/>
                  </a:lnTo>
                  <a:lnTo>
                    <a:pt x="26204" y="4693"/>
                  </a:lnTo>
                  <a:lnTo>
                    <a:pt x="25784" y="4249"/>
                  </a:lnTo>
                  <a:lnTo>
                    <a:pt x="25315" y="3829"/>
                  </a:lnTo>
                  <a:lnTo>
                    <a:pt x="24845" y="3409"/>
                  </a:lnTo>
                  <a:lnTo>
                    <a:pt x="24351" y="3039"/>
                  </a:lnTo>
                  <a:lnTo>
                    <a:pt x="23858" y="2668"/>
                  </a:lnTo>
                  <a:lnTo>
                    <a:pt x="23339" y="2322"/>
                  </a:lnTo>
                  <a:lnTo>
                    <a:pt x="22796" y="2001"/>
                  </a:lnTo>
                  <a:lnTo>
                    <a:pt x="22252" y="1705"/>
                  </a:lnTo>
                  <a:lnTo>
                    <a:pt x="21684" y="1433"/>
                  </a:lnTo>
                  <a:lnTo>
                    <a:pt x="21116" y="1186"/>
                  </a:lnTo>
                  <a:lnTo>
                    <a:pt x="20524" y="939"/>
                  </a:lnTo>
                  <a:lnTo>
                    <a:pt x="19931" y="742"/>
                  </a:lnTo>
                  <a:lnTo>
                    <a:pt x="19313" y="544"/>
                  </a:lnTo>
                  <a:lnTo>
                    <a:pt x="18696" y="396"/>
                  </a:lnTo>
                  <a:lnTo>
                    <a:pt x="18079" y="248"/>
                  </a:lnTo>
                  <a:lnTo>
                    <a:pt x="17264" y="124"/>
                  </a:lnTo>
                  <a:lnTo>
                    <a:pt x="16770" y="75"/>
                  </a:lnTo>
                  <a:lnTo>
                    <a:pt x="16251" y="26"/>
                  </a:lnTo>
                  <a:lnTo>
                    <a:pt x="15732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30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0"/>
            <p:cNvSpPr/>
            <p:nvPr/>
          </p:nvSpPr>
          <p:spPr>
            <a:xfrm>
              <a:off x="8285125" y="-788600"/>
              <a:ext cx="234650" cy="217350"/>
            </a:xfrm>
            <a:custGeom>
              <a:rect b="b" l="l" r="r" t="t"/>
              <a:pathLst>
                <a:path extrusionOk="0" h="8694" w="9386">
                  <a:moveTo>
                    <a:pt x="2865" y="0"/>
                  </a:moveTo>
                  <a:lnTo>
                    <a:pt x="2569" y="321"/>
                  </a:lnTo>
                  <a:lnTo>
                    <a:pt x="2297" y="667"/>
                  </a:lnTo>
                  <a:lnTo>
                    <a:pt x="1951" y="1161"/>
                  </a:lnTo>
                  <a:lnTo>
                    <a:pt x="1630" y="1630"/>
                  </a:lnTo>
                  <a:lnTo>
                    <a:pt x="1309" y="2149"/>
                  </a:lnTo>
                  <a:lnTo>
                    <a:pt x="1013" y="2643"/>
                  </a:lnTo>
                  <a:lnTo>
                    <a:pt x="741" y="3186"/>
                  </a:lnTo>
                  <a:lnTo>
                    <a:pt x="494" y="3704"/>
                  </a:lnTo>
                  <a:lnTo>
                    <a:pt x="247" y="4272"/>
                  </a:lnTo>
                  <a:lnTo>
                    <a:pt x="50" y="4816"/>
                  </a:lnTo>
                  <a:lnTo>
                    <a:pt x="0" y="4915"/>
                  </a:lnTo>
                  <a:lnTo>
                    <a:pt x="1408" y="5730"/>
                  </a:lnTo>
                  <a:lnTo>
                    <a:pt x="3680" y="7039"/>
                  </a:lnTo>
                  <a:lnTo>
                    <a:pt x="6545" y="8693"/>
                  </a:lnTo>
                  <a:lnTo>
                    <a:pt x="6594" y="8323"/>
                  </a:lnTo>
                  <a:lnTo>
                    <a:pt x="6693" y="7952"/>
                  </a:lnTo>
                  <a:lnTo>
                    <a:pt x="6792" y="7607"/>
                  </a:lnTo>
                  <a:lnTo>
                    <a:pt x="6891" y="7236"/>
                  </a:lnTo>
                  <a:lnTo>
                    <a:pt x="7039" y="6915"/>
                  </a:lnTo>
                  <a:lnTo>
                    <a:pt x="7187" y="6569"/>
                  </a:lnTo>
                  <a:lnTo>
                    <a:pt x="7335" y="6248"/>
                  </a:lnTo>
                  <a:lnTo>
                    <a:pt x="7508" y="5927"/>
                  </a:lnTo>
                  <a:lnTo>
                    <a:pt x="7706" y="5631"/>
                  </a:lnTo>
                  <a:lnTo>
                    <a:pt x="7903" y="5334"/>
                  </a:lnTo>
                  <a:lnTo>
                    <a:pt x="8126" y="5038"/>
                  </a:lnTo>
                  <a:lnTo>
                    <a:pt x="8348" y="4766"/>
                  </a:lnTo>
                  <a:lnTo>
                    <a:pt x="8595" y="4495"/>
                  </a:lnTo>
                  <a:lnTo>
                    <a:pt x="8842" y="4223"/>
                  </a:lnTo>
                  <a:lnTo>
                    <a:pt x="9113" y="4001"/>
                  </a:lnTo>
                  <a:lnTo>
                    <a:pt x="9385" y="3754"/>
                  </a:lnTo>
                  <a:lnTo>
                    <a:pt x="7953" y="2939"/>
                  </a:lnTo>
                  <a:lnTo>
                    <a:pt x="4964" y="1210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0"/>
            <p:cNvSpPr/>
            <p:nvPr/>
          </p:nvSpPr>
          <p:spPr>
            <a:xfrm>
              <a:off x="8285125" y="-508925"/>
              <a:ext cx="234650" cy="217350"/>
            </a:xfrm>
            <a:custGeom>
              <a:rect b="b" l="l" r="r" t="t"/>
              <a:pathLst>
                <a:path extrusionOk="0" h="8694" w="9386">
                  <a:moveTo>
                    <a:pt x="6545" y="1"/>
                  </a:moveTo>
                  <a:lnTo>
                    <a:pt x="0" y="3754"/>
                  </a:lnTo>
                  <a:lnTo>
                    <a:pt x="272" y="4446"/>
                  </a:lnTo>
                  <a:lnTo>
                    <a:pt x="544" y="5088"/>
                  </a:lnTo>
                  <a:lnTo>
                    <a:pt x="865" y="5730"/>
                  </a:lnTo>
                  <a:lnTo>
                    <a:pt x="1211" y="6372"/>
                  </a:lnTo>
                  <a:lnTo>
                    <a:pt x="1581" y="6965"/>
                  </a:lnTo>
                  <a:lnTo>
                    <a:pt x="1976" y="7558"/>
                  </a:lnTo>
                  <a:lnTo>
                    <a:pt x="2396" y="8126"/>
                  </a:lnTo>
                  <a:lnTo>
                    <a:pt x="2865" y="8694"/>
                  </a:lnTo>
                  <a:lnTo>
                    <a:pt x="9385" y="4915"/>
                  </a:lnTo>
                  <a:lnTo>
                    <a:pt x="9113" y="4693"/>
                  </a:lnTo>
                  <a:lnTo>
                    <a:pt x="8842" y="4446"/>
                  </a:lnTo>
                  <a:lnTo>
                    <a:pt x="8595" y="4174"/>
                  </a:lnTo>
                  <a:lnTo>
                    <a:pt x="8348" y="3927"/>
                  </a:lnTo>
                  <a:lnTo>
                    <a:pt x="8126" y="3631"/>
                  </a:lnTo>
                  <a:lnTo>
                    <a:pt x="7903" y="3359"/>
                  </a:lnTo>
                  <a:lnTo>
                    <a:pt x="7706" y="3063"/>
                  </a:lnTo>
                  <a:lnTo>
                    <a:pt x="7508" y="2742"/>
                  </a:lnTo>
                  <a:lnTo>
                    <a:pt x="7335" y="2421"/>
                  </a:lnTo>
                  <a:lnTo>
                    <a:pt x="7187" y="2100"/>
                  </a:lnTo>
                  <a:lnTo>
                    <a:pt x="7039" y="1779"/>
                  </a:lnTo>
                  <a:lnTo>
                    <a:pt x="6891" y="1433"/>
                  </a:lnTo>
                  <a:lnTo>
                    <a:pt x="6792" y="1087"/>
                  </a:lnTo>
                  <a:lnTo>
                    <a:pt x="6693" y="717"/>
                  </a:lnTo>
                  <a:lnTo>
                    <a:pt x="6594" y="371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8573450" y="-920750"/>
              <a:ext cx="142650" cy="195150"/>
            </a:xfrm>
            <a:custGeom>
              <a:rect b="b" l="l" r="r" t="t"/>
              <a:pathLst>
                <a:path extrusionOk="0" h="7806" w="5706">
                  <a:moveTo>
                    <a:pt x="2248" y="1"/>
                  </a:moveTo>
                  <a:lnTo>
                    <a:pt x="1655" y="50"/>
                  </a:lnTo>
                  <a:lnTo>
                    <a:pt x="1063" y="100"/>
                  </a:lnTo>
                  <a:lnTo>
                    <a:pt x="470" y="174"/>
                  </a:lnTo>
                  <a:lnTo>
                    <a:pt x="1" y="248"/>
                  </a:lnTo>
                  <a:lnTo>
                    <a:pt x="1" y="7805"/>
                  </a:lnTo>
                  <a:lnTo>
                    <a:pt x="346" y="7682"/>
                  </a:lnTo>
                  <a:lnTo>
                    <a:pt x="692" y="7558"/>
                  </a:lnTo>
                  <a:lnTo>
                    <a:pt x="1038" y="7484"/>
                  </a:lnTo>
                  <a:lnTo>
                    <a:pt x="1384" y="7410"/>
                  </a:lnTo>
                  <a:lnTo>
                    <a:pt x="1754" y="7336"/>
                  </a:lnTo>
                  <a:lnTo>
                    <a:pt x="2100" y="7311"/>
                  </a:lnTo>
                  <a:lnTo>
                    <a:pt x="2470" y="7286"/>
                  </a:lnTo>
                  <a:lnTo>
                    <a:pt x="2841" y="7262"/>
                  </a:lnTo>
                  <a:lnTo>
                    <a:pt x="3236" y="7286"/>
                  </a:lnTo>
                  <a:lnTo>
                    <a:pt x="3606" y="7311"/>
                  </a:lnTo>
                  <a:lnTo>
                    <a:pt x="3952" y="7336"/>
                  </a:lnTo>
                  <a:lnTo>
                    <a:pt x="4323" y="7410"/>
                  </a:lnTo>
                  <a:lnTo>
                    <a:pt x="4668" y="7484"/>
                  </a:lnTo>
                  <a:lnTo>
                    <a:pt x="5014" y="7558"/>
                  </a:lnTo>
                  <a:lnTo>
                    <a:pt x="5360" y="7682"/>
                  </a:lnTo>
                  <a:lnTo>
                    <a:pt x="5706" y="7805"/>
                  </a:lnTo>
                  <a:lnTo>
                    <a:pt x="5706" y="248"/>
                  </a:lnTo>
                  <a:lnTo>
                    <a:pt x="4891" y="124"/>
                  </a:lnTo>
                  <a:lnTo>
                    <a:pt x="4397" y="75"/>
                  </a:lnTo>
                  <a:lnTo>
                    <a:pt x="3878" y="26"/>
                  </a:lnTo>
                  <a:lnTo>
                    <a:pt x="335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0"/>
            <p:cNvSpPr/>
            <p:nvPr/>
          </p:nvSpPr>
          <p:spPr>
            <a:xfrm>
              <a:off x="8573450" y="-354575"/>
              <a:ext cx="142650" cy="194525"/>
            </a:xfrm>
            <a:custGeom>
              <a:rect b="b" l="l" r="r" t="t"/>
              <a:pathLst>
                <a:path extrusionOk="0" h="7781" w="5706">
                  <a:moveTo>
                    <a:pt x="1" y="1"/>
                  </a:moveTo>
                  <a:lnTo>
                    <a:pt x="1" y="7533"/>
                  </a:lnTo>
                  <a:lnTo>
                    <a:pt x="692" y="7632"/>
                  </a:lnTo>
                  <a:lnTo>
                    <a:pt x="1408" y="7731"/>
                  </a:lnTo>
                  <a:lnTo>
                    <a:pt x="2125" y="7780"/>
                  </a:lnTo>
                  <a:lnTo>
                    <a:pt x="3582" y="7780"/>
                  </a:lnTo>
                  <a:lnTo>
                    <a:pt x="4298" y="7731"/>
                  </a:lnTo>
                  <a:lnTo>
                    <a:pt x="4989" y="7632"/>
                  </a:lnTo>
                  <a:lnTo>
                    <a:pt x="5706" y="7533"/>
                  </a:lnTo>
                  <a:lnTo>
                    <a:pt x="5706" y="1"/>
                  </a:lnTo>
                  <a:lnTo>
                    <a:pt x="5360" y="99"/>
                  </a:lnTo>
                  <a:lnTo>
                    <a:pt x="5014" y="223"/>
                  </a:lnTo>
                  <a:lnTo>
                    <a:pt x="4668" y="297"/>
                  </a:lnTo>
                  <a:lnTo>
                    <a:pt x="4323" y="371"/>
                  </a:lnTo>
                  <a:lnTo>
                    <a:pt x="3952" y="445"/>
                  </a:lnTo>
                  <a:lnTo>
                    <a:pt x="3606" y="470"/>
                  </a:lnTo>
                  <a:lnTo>
                    <a:pt x="3236" y="519"/>
                  </a:lnTo>
                  <a:lnTo>
                    <a:pt x="2470" y="519"/>
                  </a:lnTo>
                  <a:lnTo>
                    <a:pt x="2100" y="470"/>
                  </a:lnTo>
                  <a:lnTo>
                    <a:pt x="1754" y="445"/>
                  </a:lnTo>
                  <a:lnTo>
                    <a:pt x="1384" y="371"/>
                  </a:lnTo>
                  <a:lnTo>
                    <a:pt x="1038" y="297"/>
                  </a:lnTo>
                  <a:lnTo>
                    <a:pt x="692" y="223"/>
                  </a:lnTo>
                  <a:lnTo>
                    <a:pt x="346" y="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0"/>
            <p:cNvSpPr/>
            <p:nvPr/>
          </p:nvSpPr>
          <p:spPr>
            <a:xfrm>
              <a:off x="8769800" y="-508925"/>
              <a:ext cx="234025" cy="217350"/>
            </a:xfrm>
            <a:custGeom>
              <a:rect b="b" l="l" r="r" t="t"/>
              <a:pathLst>
                <a:path extrusionOk="0" h="8694" w="9361">
                  <a:moveTo>
                    <a:pt x="2840" y="1"/>
                  </a:moveTo>
                  <a:lnTo>
                    <a:pt x="2766" y="371"/>
                  </a:lnTo>
                  <a:lnTo>
                    <a:pt x="2692" y="717"/>
                  </a:lnTo>
                  <a:lnTo>
                    <a:pt x="2593" y="1087"/>
                  </a:lnTo>
                  <a:lnTo>
                    <a:pt x="2470" y="1433"/>
                  </a:lnTo>
                  <a:lnTo>
                    <a:pt x="2346" y="1779"/>
                  </a:lnTo>
                  <a:lnTo>
                    <a:pt x="2198" y="2100"/>
                  </a:lnTo>
                  <a:lnTo>
                    <a:pt x="2050" y="2421"/>
                  </a:lnTo>
                  <a:lnTo>
                    <a:pt x="1877" y="2742"/>
                  </a:lnTo>
                  <a:lnTo>
                    <a:pt x="1680" y="3063"/>
                  </a:lnTo>
                  <a:lnTo>
                    <a:pt x="1482" y="3359"/>
                  </a:lnTo>
                  <a:lnTo>
                    <a:pt x="1260" y="3631"/>
                  </a:lnTo>
                  <a:lnTo>
                    <a:pt x="1037" y="3927"/>
                  </a:lnTo>
                  <a:lnTo>
                    <a:pt x="790" y="4174"/>
                  </a:lnTo>
                  <a:lnTo>
                    <a:pt x="544" y="4446"/>
                  </a:lnTo>
                  <a:lnTo>
                    <a:pt x="272" y="4693"/>
                  </a:lnTo>
                  <a:lnTo>
                    <a:pt x="0" y="4915"/>
                  </a:lnTo>
                  <a:lnTo>
                    <a:pt x="6520" y="8694"/>
                  </a:lnTo>
                  <a:lnTo>
                    <a:pt x="6965" y="8126"/>
                  </a:lnTo>
                  <a:lnTo>
                    <a:pt x="7409" y="7558"/>
                  </a:lnTo>
                  <a:lnTo>
                    <a:pt x="7804" y="6990"/>
                  </a:lnTo>
                  <a:lnTo>
                    <a:pt x="8175" y="6372"/>
                  </a:lnTo>
                  <a:lnTo>
                    <a:pt x="8520" y="5755"/>
                  </a:lnTo>
                  <a:lnTo>
                    <a:pt x="8842" y="5088"/>
                  </a:lnTo>
                  <a:lnTo>
                    <a:pt x="9113" y="4446"/>
                  </a:lnTo>
                  <a:lnTo>
                    <a:pt x="9360" y="3754"/>
                  </a:lnTo>
                  <a:lnTo>
                    <a:pt x="284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0"/>
            <p:cNvSpPr/>
            <p:nvPr/>
          </p:nvSpPr>
          <p:spPr>
            <a:xfrm>
              <a:off x="8769800" y="-788600"/>
              <a:ext cx="234025" cy="217350"/>
            </a:xfrm>
            <a:custGeom>
              <a:rect b="b" l="l" r="r" t="t"/>
              <a:pathLst>
                <a:path extrusionOk="0" h="8694" w="9361">
                  <a:moveTo>
                    <a:pt x="6520" y="0"/>
                  </a:moveTo>
                  <a:lnTo>
                    <a:pt x="6471" y="25"/>
                  </a:lnTo>
                  <a:lnTo>
                    <a:pt x="4742" y="1013"/>
                  </a:lnTo>
                  <a:lnTo>
                    <a:pt x="2248" y="2470"/>
                  </a:lnTo>
                  <a:lnTo>
                    <a:pt x="0" y="3754"/>
                  </a:lnTo>
                  <a:lnTo>
                    <a:pt x="272" y="4001"/>
                  </a:lnTo>
                  <a:lnTo>
                    <a:pt x="544" y="4223"/>
                  </a:lnTo>
                  <a:lnTo>
                    <a:pt x="790" y="4495"/>
                  </a:lnTo>
                  <a:lnTo>
                    <a:pt x="1037" y="4766"/>
                  </a:lnTo>
                  <a:lnTo>
                    <a:pt x="1260" y="5038"/>
                  </a:lnTo>
                  <a:lnTo>
                    <a:pt x="1482" y="5334"/>
                  </a:lnTo>
                  <a:lnTo>
                    <a:pt x="1680" y="5631"/>
                  </a:lnTo>
                  <a:lnTo>
                    <a:pt x="1877" y="5927"/>
                  </a:lnTo>
                  <a:lnTo>
                    <a:pt x="2050" y="6248"/>
                  </a:lnTo>
                  <a:lnTo>
                    <a:pt x="2198" y="6569"/>
                  </a:lnTo>
                  <a:lnTo>
                    <a:pt x="2346" y="6915"/>
                  </a:lnTo>
                  <a:lnTo>
                    <a:pt x="2470" y="7236"/>
                  </a:lnTo>
                  <a:lnTo>
                    <a:pt x="2593" y="7607"/>
                  </a:lnTo>
                  <a:lnTo>
                    <a:pt x="2692" y="7952"/>
                  </a:lnTo>
                  <a:lnTo>
                    <a:pt x="2766" y="8323"/>
                  </a:lnTo>
                  <a:lnTo>
                    <a:pt x="2840" y="8693"/>
                  </a:lnTo>
                  <a:lnTo>
                    <a:pt x="4816" y="7557"/>
                  </a:lnTo>
                  <a:lnTo>
                    <a:pt x="7360" y="6075"/>
                  </a:lnTo>
                  <a:lnTo>
                    <a:pt x="9360" y="4915"/>
                  </a:lnTo>
                  <a:lnTo>
                    <a:pt x="9261" y="4594"/>
                  </a:lnTo>
                  <a:lnTo>
                    <a:pt x="9014" y="3951"/>
                  </a:lnTo>
                  <a:lnTo>
                    <a:pt x="8718" y="3334"/>
                  </a:lnTo>
                  <a:lnTo>
                    <a:pt x="8422" y="2741"/>
                  </a:lnTo>
                  <a:lnTo>
                    <a:pt x="8101" y="2149"/>
                  </a:lnTo>
                  <a:lnTo>
                    <a:pt x="7730" y="1581"/>
                  </a:lnTo>
                  <a:lnTo>
                    <a:pt x="7360" y="1037"/>
                  </a:lnTo>
                  <a:lnTo>
                    <a:pt x="6940" y="494"/>
                  </a:lnTo>
                  <a:lnTo>
                    <a:pt x="65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0"/>
          <p:cNvSpPr txBox="1"/>
          <p:nvPr>
            <p:ph idx="1" type="body"/>
          </p:nvPr>
        </p:nvSpPr>
        <p:spPr>
          <a:xfrm>
            <a:off x="3834775" y="3767525"/>
            <a:ext cx="4596000" cy="831900"/>
          </a:xfrm>
          <a:prstGeom prst="rect">
            <a:avLst/>
          </a:prstGeom>
          <a:solidFill>
            <a:schemeClr val="accent2"/>
          </a:solidFill>
          <a:effectLst>
            <a:outerShdw rotWithShape="0" algn="bl" dir="2940000" dist="952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000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</a:lstStyle>
          <a:p/>
        </p:txBody>
      </p:sp>
      <p:grpSp>
        <p:nvGrpSpPr>
          <p:cNvPr id="291" name="Google Shape;291;p10"/>
          <p:cNvGrpSpPr/>
          <p:nvPr/>
        </p:nvGrpSpPr>
        <p:grpSpPr>
          <a:xfrm flipH="1">
            <a:off x="-316369" y="-158203"/>
            <a:ext cx="1200414" cy="1314381"/>
            <a:chOff x="4217475" y="520275"/>
            <a:chExt cx="793400" cy="868725"/>
          </a:xfrm>
        </p:grpSpPr>
        <p:sp>
          <p:nvSpPr>
            <p:cNvPr id="292" name="Google Shape;292;p10"/>
            <p:cNvSpPr/>
            <p:nvPr/>
          </p:nvSpPr>
          <p:spPr>
            <a:xfrm>
              <a:off x="4501475" y="520275"/>
              <a:ext cx="509400" cy="862550"/>
            </a:xfrm>
            <a:custGeom>
              <a:rect b="b" l="l" r="r" t="t"/>
              <a:pathLst>
                <a:path extrusionOk="0" h="34502" w="20376">
                  <a:moveTo>
                    <a:pt x="1" y="0"/>
                  </a:moveTo>
                  <a:lnTo>
                    <a:pt x="5039" y="9459"/>
                  </a:lnTo>
                  <a:lnTo>
                    <a:pt x="9435" y="9089"/>
                  </a:lnTo>
                  <a:lnTo>
                    <a:pt x="9435" y="9089"/>
                  </a:lnTo>
                  <a:lnTo>
                    <a:pt x="6224" y="11682"/>
                  </a:lnTo>
                  <a:lnTo>
                    <a:pt x="9731" y="18325"/>
                  </a:lnTo>
                  <a:lnTo>
                    <a:pt x="11781" y="17535"/>
                  </a:lnTo>
                  <a:lnTo>
                    <a:pt x="10348" y="19461"/>
                  </a:lnTo>
                  <a:lnTo>
                    <a:pt x="14646" y="27562"/>
                  </a:lnTo>
                  <a:lnTo>
                    <a:pt x="17609" y="25388"/>
                  </a:lnTo>
                  <a:lnTo>
                    <a:pt x="17609" y="25388"/>
                  </a:lnTo>
                  <a:lnTo>
                    <a:pt x="15584" y="29315"/>
                  </a:lnTo>
                  <a:lnTo>
                    <a:pt x="18350" y="34501"/>
                  </a:lnTo>
                  <a:lnTo>
                    <a:pt x="18449" y="34205"/>
                  </a:lnTo>
                  <a:lnTo>
                    <a:pt x="18745" y="33390"/>
                  </a:lnTo>
                  <a:lnTo>
                    <a:pt x="18943" y="32797"/>
                  </a:lnTo>
                  <a:lnTo>
                    <a:pt x="19165" y="32081"/>
                  </a:lnTo>
                  <a:lnTo>
                    <a:pt x="19387" y="31266"/>
                  </a:lnTo>
                  <a:lnTo>
                    <a:pt x="19609" y="30377"/>
                  </a:lnTo>
                  <a:lnTo>
                    <a:pt x="19807" y="29389"/>
                  </a:lnTo>
                  <a:lnTo>
                    <a:pt x="20005" y="28303"/>
                  </a:lnTo>
                  <a:lnTo>
                    <a:pt x="20178" y="27166"/>
                  </a:lnTo>
                  <a:lnTo>
                    <a:pt x="20301" y="25956"/>
                  </a:lnTo>
                  <a:lnTo>
                    <a:pt x="20375" y="24697"/>
                  </a:lnTo>
                  <a:lnTo>
                    <a:pt x="20375" y="24030"/>
                  </a:lnTo>
                  <a:lnTo>
                    <a:pt x="20375" y="23363"/>
                  </a:lnTo>
                  <a:lnTo>
                    <a:pt x="20350" y="22696"/>
                  </a:lnTo>
                  <a:lnTo>
                    <a:pt x="20326" y="22005"/>
                  </a:lnTo>
                  <a:lnTo>
                    <a:pt x="20276" y="21313"/>
                  </a:lnTo>
                  <a:lnTo>
                    <a:pt x="20202" y="20622"/>
                  </a:lnTo>
                  <a:lnTo>
                    <a:pt x="20103" y="19906"/>
                  </a:lnTo>
                  <a:lnTo>
                    <a:pt x="19980" y="19214"/>
                  </a:lnTo>
                  <a:lnTo>
                    <a:pt x="19832" y="18498"/>
                  </a:lnTo>
                  <a:lnTo>
                    <a:pt x="19684" y="17757"/>
                  </a:lnTo>
                  <a:lnTo>
                    <a:pt x="19486" y="17041"/>
                  </a:lnTo>
                  <a:lnTo>
                    <a:pt x="19264" y="16325"/>
                  </a:lnTo>
                  <a:lnTo>
                    <a:pt x="19017" y="15584"/>
                  </a:lnTo>
                  <a:lnTo>
                    <a:pt x="18720" y="14868"/>
                  </a:lnTo>
                  <a:lnTo>
                    <a:pt x="18424" y="14151"/>
                  </a:lnTo>
                  <a:lnTo>
                    <a:pt x="18078" y="13411"/>
                  </a:lnTo>
                  <a:lnTo>
                    <a:pt x="17708" y="12694"/>
                  </a:lnTo>
                  <a:lnTo>
                    <a:pt x="17288" y="11978"/>
                  </a:lnTo>
                  <a:lnTo>
                    <a:pt x="16843" y="11287"/>
                  </a:lnTo>
                  <a:lnTo>
                    <a:pt x="16350" y="10570"/>
                  </a:lnTo>
                  <a:lnTo>
                    <a:pt x="15831" y="9879"/>
                  </a:lnTo>
                  <a:lnTo>
                    <a:pt x="15288" y="9187"/>
                  </a:lnTo>
                  <a:lnTo>
                    <a:pt x="14670" y="8496"/>
                  </a:lnTo>
                  <a:lnTo>
                    <a:pt x="14028" y="7829"/>
                  </a:lnTo>
                  <a:lnTo>
                    <a:pt x="13337" y="7162"/>
                  </a:lnTo>
                  <a:lnTo>
                    <a:pt x="12620" y="6520"/>
                  </a:lnTo>
                  <a:lnTo>
                    <a:pt x="11855" y="5878"/>
                  </a:lnTo>
                  <a:lnTo>
                    <a:pt x="11015" y="5261"/>
                  </a:lnTo>
                  <a:lnTo>
                    <a:pt x="10151" y="4668"/>
                  </a:lnTo>
                  <a:lnTo>
                    <a:pt x="9237" y="4075"/>
                  </a:lnTo>
                  <a:lnTo>
                    <a:pt x="8274" y="3483"/>
                  </a:lnTo>
                  <a:lnTo>
                    <a:pt x="7261" y="2939"/>
                  </a:lnTo>
                  <a:lnTo>
                    <a:pt x="6175" y="2396"/>
                  </a:lnTo>
                  <a:lnTo>
                    <a:pt x="5063" y="1877"/>
                  </a:lnTo>
                  <a:lnTo>
                    <a:pt x="3878" y="1359"/>
                  </a:lnTo>
                  <a:lnTo>
                    <a:pt x="2643" y="889"/>
                  </a:lnTo>
                  <a:lnTo>
                    <a:pt x="1359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935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rgbClr val="00000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0"/>
            <p:cNvSpPr/>
            <p:nvPr/>
          </p:nvSpPr>
          <p:spPr>
            <a:xfrm>
              <a:off x="4344650" y="636950"/>
              <a:ext cx="633500" cy="752050"/>
            </a:xfrm>
            <a:custGeom>
              <a:rect b="b" l="l" r="r" t="t"/>
              <a:pathLst>
                <a:path extrusionOk="0" h="30082" w="25340">
                  <a:moveTo>
                    <a:pt x="1" y="1"/>
                  </a:moveTo>
                  <a:lnTo>
                    <a:pt x="6842" y="8250"/>
                  </a:lnTo>
                  <a:lnTo>
                    <a:pt x="11065" y="6990"/>
                  </a:lnTo>
                  <a:lnTo>
                    <a:pt x="8447" y="10176"/>
                  </a:lnTo>
                  <a:lnTo>
                    <a:pt x="13238" y="15980"/>
                  </a:lnTo>
                  <a:lnTo>
                    <a:pt x="15065" y="14794"/>
                  </a:lnTo>
                  <a:lnTo>
                    <a:pt x="14053" y="16967"/>
                  </a:lnTo>
                  <a:lnTo>
                    <a:pt x="19906" y="24031"/>
                  </a:lnTo>
                  <a:lnTo>
                    <a:pt x="22376" y="21314"/>
                  </a:lnTo>
                  <a:lnTo>
                    <a:pt x="21165" y="25562"/>
                  </a:lnTo>
                  <a:lnTo>
                    <a:pt x="24919" y="30081"/>
                  </a:lnTo>
                  <a:lnTo>
                    <a:pt x="24969" y="29785"/>
                  </a:lnTo>
                  <a:lnTo>
                    <a:pt x="25117" y="28921"/>
                  </a:lnTo>
                  <a:lnTo>
                    <a:pt x="25191" y="28303"/>
                  </a:lnTo>
                  <a:lnTo>
                    <a:pt x="25240" y="27562"/>
                  </a:lnTo>
                  <a:lnTo>
                    <a:pt x="25290" y="26723"/>
                  </a:lnTo>
                  <a:lnTo>
                    <a:pt x="25339" y="25784"/>
                  </a:lnTo>
                  <a:lnTo>
                    <a:pt x="25339" y="24772"/>
                  </a:lnTo>
                  <a:lnTo>
                    <a:pt x="25314" y="23685"/>
                  </a:lnTo>
                  <a:lnTo>
                    <a:pt x="25240" y="22549"/>
                  </a:lnTo>
                  <a:lnTo>
                    <a:pt x="25117" y="21339"/>
                  </a:lnTo>
                  <a:lnTo>
                    <a:pt x="24919" y="20079"/>
                  </a:lnTo>
                  <a:lnTo>
                    <a:pt x="24821" y="19437"/>
                  </a:lnTo>
                  <a:lnTo>
                    <a:pt x="24672" y="18770"/>
                  </a:lnTo>
                  <a:lnTo>
                    <a:pt x="24524" y="18128"/>
                  </a:lnTo>
                  <a:lnTo>
                    <a:pt x="24351" y="17461"/>
                  </a:lnTo>
                  <a:lnTo>
                    <a:pt x="24154" y="16795"/>
                  </a:lnTo>
                  <a:lnTo>
                    <a:pt x="23931" y="16128"/>
                  </a:lnTo>
                  <a:lnTo>
                    <a:pt x="23709" y="15461"/>
                  </a:lnTo>
                  <a:lnTo>
                    <a:pt x="23438" y="14769"/>
                  </a:lnTo>
                  <a:lnTo>
                    <a:pt x="23166" y="14103"/>
                  </a:lnTo>
                  <a:lnTo>
                    <a:pt x="22845" y="13436"/>
                  </a:lnTo>
                  <a:lnTo>
                    <a:pt x="22524" y="12769"/>
                  </a:lnTo>
                  <a:lnTo>
                    <a:pt x="22153" y="12102"/>
                  </a:lnTo>
                  <a:lnTo>
                    <a:pt x="21758" y="11435"/>
                  </a:lnTo>
                  <a:lnTo>
                    <a:pt x="21338" y="10793"/>
                  </a:lnTo>
                  <a:lnTo>
                    <a:pt x="20894" y="10127"/>
                  </a:lnTo>
                  <a:lnTo>
                    <a:pt x="20400" y="9509"/>
                  </a:lnTo>
                  <a:lnTo>
                    <a:pt x="19906" y="8867"/>
                  </a:lnTo>
                  <a:lnTo>
                    <a:pt x="19338" y="8250"/>
                  </a:lnTo>
                  <a:lnTo>
                    <a:pt x="18770" y="7657"/>
                  </a:lnTo>
                  <a:lnTo>
                    <a:pt x="18153" y="7064"/>
                  </a:lnTo>
                  <a:lnTo>
                    <a:pt x="17510" y="6471"/>
                  </a:lnTo>
                  <a:lnTo>
                    <a:pt x="16819" y="5903"/>
                  </a:lnTo>
                  <a:lnTo>
                    <a:pt x="16078" y="5360"/>
                  </a:lnTo>
                  <a:lnTo>
                    <a:pt x="15312" y="4841"/>
                  </a:lnTo>
                  <a:lnTo>
                    <a:pt x="14522" y="4323"/>
                  </a:lnTo>
                  <a:lnTo>
                    <a:pt x="13682" y="3854"/>
                  </a:lnTo>
                  <a:lnTo>
                    <a:pt x="12793" y="3384"/>
                  </a:lnTo>
                  <a:lnTo>
                    <a:pt x="11855" y="2940"/>
                  </a:lnTo>
                  <a:lnTo>
                    <a:pt x="10892" y="2520"/>
                  </a:lnTo>
                  <a:lnTo>
                    <a:pt x="9855" y="2125"/>
                  </a:lnTo>
                  <a:lnTo>
                    <a:pt x="8793" y="1754"/>
                  </a:lnTo>
                  <a:lnTo>
                    <a:pt x="7681" y="1409"/>
                  </a:lnTo>
                  <a:lnTo>
                    <a:pt x="6545" y="1088"/>
                  </a:lnTo>
                  <a:lnTo>
                    <a:pt x="5335" y="816"/>
                  </a:lnTo>
                  <a:lnTo>
                    <a:pt x="4076" y="569"/>
                  </a:lnTo>
                  <a:lnTo>
                    <a:pt x="2767" y="347"/>
                  </a:lnTo>
                  <a:lnTo>
                    <a:pt x="1408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rgbClr val="00000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0"/>
            <p:cNvSpPr/>
            <p:nvPr/>
          </p:nvSpPr>
          <p:spPr>
            <a:xfrm>
              <a:off x="4217475" y="742550"/>
              <a:ext cx="753875" cy="626075"/>
            </a:xfrm>
            <a:custGeom>
              <a:rect b="b" l="l" r="r" t="t"/>
              <a:pathLst>
                <a:path extrusionOk="0" h="25043" w="30155">
                  <a:moveTo>
                    <a:pt x="4100" y="0"/>
                  </a:moveTo>
                  <a:lnTo>
                    <a:pt x="2766" y="25"/>
                  </a:lnTo>
                  <a:lnTo>
                    <a:pt x="1408" y="99"/>
                  </a:lnTo>
                  <a:lnTo>
                    <a:pt x="0" y="222"/>
                  </a:lnTo>
                  <a:lnTo>
                    <a:pt x="8273" y="7039"/>
                  </a:lnTo>
                  <a:lnTo>
                    <a:pt x="12176" y="4989"/>
                  </a:lnTo>
                  <a:lnTo>
                    <a:pt x="10200" y="8619"/>
                  </a:lnTo>
                  <a:lnTo>
                    <a:pt x="16003" y="13410"/>
                  </a:lnTo>
                  <a:lnTo>
                    <a:pt x="17584" y="11904"/>
                  </a:lnTo>
                  <a:lnTo>
                    <a:pt x="17016" y="14225"/>
                  </a:lnTo>
                  <a:lnTo>
                    <a:pt x="24079" y="20054"/>
                  </a:lnTo>
                  <a:lnTo>
                    <a:pt x="26006" y="16917"/>
                  </a:lnTo>
                  <a:lnTo>
                    <a:pt x="25635" y="21313"/>
                  </a:lnTo>
                  <a:lnTo>
                    <a:pt x="30155" y="25042"/>
                  </a:lnTo>
                  <a:lnTo>
                    <a:pt x="30155" y="24746"/>
                  </a:lnTo>
                  <a:lnTo>
                    <a:pt x="30130" y="23857"/>
                  </a:lnTo>
                  <a:lnTo>
                    <a:pt x="30080" y="23239"/>
                  </a:lnTo>
                  <a:lnTo>
                    <a:pt x="30006" y="22499"/>
                  </a:lnTo>
                  <a:lnTo>
                    <a:pt x="29883" y="21659"/>
                  </a:lnTo>
                  <a:lnTo>
                    <a:pt x="29759" y="20745"/>
                  </a:lnTo>
                  <a:lnTo>
                    <a:pt x="29562" y="19757"/>
                  </a:lnTo>
                  <a:lnTo>
                    <a:pt x="29340" y="18695"/>
                  </a:lnTo>
                  <a:lnTo>
                    <a:pt x="29043" y="17559"/>
                  </a:lnTo>
                  <a:lnTo>
                    <a:pt x="28673" y="16399"/>
                  </a:lnTo>
                  <a:lnTo>
                    <a:pt x="28278" y="15213"/>
                  </a:lnTo>
                  <a:lnTo>
                    <a:pt x="28031" y="14596"/>
                  </a:lnTo>
                  <a:lnTo>
                    <a:pt x="27784" y="13978"/>
                  </a:lnTo>
                  <a:lnTo>
                    <a:pt x="27512" y="13361"/>
                  </a:lnTo>
                  <a:lnTo>
                    <a:pt x="27216" y="12743"/>
                  </a:lnTo>
                  <a:lnTo>
                    <a:pt x="26895" y="12126"/>
                  </a:lnTo>
                  <a:lnTo>
                    <a:pt x="26549" y="11509"/>
                  </a:lnTo>
                  <a:lnTo>
                    <a:pt x="26203" y="10916"/>
                  </a:lnTo>
                  <a:lnTo>
                    <a:pt x="25808" y="10299"/>
                  </a:lnTo>
                  <a:lnTo>
                    <a:pt x="25413" y="9681"/>
                  </a:lnTo>
                  <a:lnTo>
                    <a:pt x="24968" y="9088"/>
                  </a:lnTo>
                  <a:lnTo>
                    <a:pt x="24524" y="8496"/>
                  </a:lnTo>
                  <a:lnTo>
                    <a:pt x="24030" y="7903"/>
                  </a:lnTo>
                  <a:lnTo>
                    <a:pt x="23511" y="7335"/>
                  </a:lnTo>
                  <a:lnTo>
                    <a:pt x="22993" y="6767"/>
                  </a:lnTo>
                  <a:lnTo>
                    <a:pt x="22425" y="6224"/>
                  </a:lnTo>
                  <a:lnTo>
                    <a:pt x="21832" y="5680"/>
                  </a:lnTo>
                  <a:lnTo>
                    <a:pt x="21214" y="5162"/>
                  </a:lnTo>
                  <a:lnTo>
                    <a:pt x="20548" y="4668"/>
                  </a:lnTo>
                  <a:lnTo>
                    <a:pt x="19856" y="4174"/>
                  </a:lnTo>
                  <a:lnTo>
                    <a:pt x="19140" y="3705"/>
                  </a:lnTo>
                  <a:lnTo>
                    <a:pt x="18399" y="3260"/>
                  </a:lnTo>
                  <a:lnTo>
                    <a:pt x="17609" y="2840"/>
                  </a:lnTo>
                  <a:lnTo>
                    <a:pt x="16794" y="2445"/>
                  </a:lnTo>
                  <a:lnTo>
                    <a:pt x="15954" y="2075"/>
                  </a:lnTo>
                  <a:lnTo>
                    <a:pt x="15065" y="1729"/>
                  </a:lnTo>
                  <a:lnTo>
                    <a:pt x="14151" y="1408"/>
                  </a:lnTo>
                  <a:lnTo>
                    <a:pt x="13188" y="1111"/>
                  </a:lnTo>
                  <a:lnTo>
                    <a:pt x="12176" y="864"/>
                  </a:lnTo>
                  <a:lnTo>
                    <a:pt x="11138" y="642"/>
                  </a:lnTo>
                  <a:lnTo>
                    <a:pt x="10076" y="445"/>
                  </a:lnTo>
                  <a:lnTo>
                    <a:pt x="8965" y="272"/>
                  </a:lnTo>
                  <a:lnTo>
                    <a:pt x="7804" y="148"/>
                  </a:lnTo>
                  <a:lnTo>
                    <a:pt x="6619" y="74"/>
                  </a:lnTo>
                  <a:lnTo>
                    <a:pt x="5384" y="0"/>
                  </a:lnTo>
                  <a:close/>
                </a:path>
              </a:pathLst>
            </a:custGeom>
            <a:solidFill>
              <a:srgbClr val="96DC6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38100">
                <a:srgbClr val="00000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" name="Google Shape;295;p10"/>
          <p:cNvSpPr/>
          <p:nvPr/>
        </p:nvSpPr>
        <p:spPr>
          <a:xfrm flipH="1">
            <a:off x="8454734" y="130412"/>
            <a:ext cx="610949" cy="603498"/>
          </a:xfrm>
          <a:custGeom>
            <a:rect b="b" l="l" r="r" t="t"/>
            <a:pathLst>
              <a:path extrusionOk="0" h="15955" w="16152">
                <a:moveTo>
                  <a:pt x="4347" y="0"/>
                </a:moveTo>
                <a:lnTo>
                  <a:pt x="4224" y="50"/>
                </a:lnTo>
                <a:lnTo>
                  <a:pt x="4100" y="149"/>
                </a:lnTo>
                <a:lnTo>
                  <a:pt x="4026" y="272"/>
                </a:lnTo>
                <a:lnTo>
                  <a:pt x="4001" y="396"/>
                </a:lnTo>
                <a:lnTo>
                  <a:pt x="4001" y="494"/>
                </a:lnTo>
                <a:lnTo>
                  <a:pt x="4001" y="568"/>
                </a:lnTo>
                <a:lnTo>
                  <a:pt x="5755" y="5952"/>
                </a:lnTo>
                <a:lnTo>
                  <a:pt x="5779" y="6051"/>
                </a:lnTo>
                <a:lnTo>
                  <a:pt x="5779" y="6125"/>
                </a:lnTo>
                <a:lnTo>
                  <a:pt x="5779" y="6199"/>
                </a:lnTo>
                <a:lnTo>
                  <a:pt x="5730" y="6273"/>
                </a:lnTo>
                <a:lnTo>
                  <a:pt x="5705" y="6347"/>
                </a:lnTo>
                <a:lnTo>
                  <a:pt x="5656" y="6397"/>
                </a:lnTo>
                <a:lnTo>
                  <a:pt x="5582" y="6471"/>
                </a:lnTo>
                <a:lnTo>
                  <a:pt x="5508" y="6496"/>
                </a:lnTo>
                <a:lnTo>
                  <a:pt x="272" y="8644"/>
                </a:lnTo>
                <a:lnTo>
                  <a:pt x="198" y="8694"/>
                </a:lnTo>
                <a:lnTo>
                  <a:pt x="124" y="8743"/>
                </a:lnTo>
                <a:lnTo>
                  <a:pt x="50" y="8866"/>
                </a:lnTo>
                <a:lnTo>
                  <a:pt x="0" y="8990"/>
                </a:lnTo>
                <a:lnTo>
                  <a:pt x="0" y="9138"/>
                </a:lnTo>
                <a:lnTo>
                  <a:pt x="50" y="9286"/>
                </a:lnTo>
                <a:lnTo>
                  <a:pt x="149" y="9385"/>
                </a:lnTo>
                <a:lnTo>
                  <a:pt x="272" y="9459"/>
                </a:lnTo>
                <a:lnTo>
                  <a:pt x="346" y="9484"/>
                </a:lnTo>
                <a:lnTo>
                  <a:pt x="445" y="9509"/>
                </a:lnTo>
                <a:lnTo>
                  <a:pt x="6175" y="9509"/>
                </a:lnTo>
                <a:lnTo>
                  <a:pt x="6273" y="9533"/>
                </a:lnTo>
                <a:lnTo>
                  <a:pt x="6347" y="9583"/>
                </a:lnTo>
                <a:lnTo>
                  <a:pt x="6397" y="9632"/>
                </a:lnTo>
                <a:lnTo>
                  <a:pt x="6446" y="9681"/>
                </a:lnTo>
                <a:lnTo>
                  <a:pt x="6496" y="9756"/>
                </a:lnTo>
                <a:lnTo>
                  <a:pt x="6520" y="9830"/>
                </a:lnTo>
                <a:lnTo>
                  <a:pt x="6545" y="9904"/>
                </a:lnTo>
                <a:lnTo>
                  <a:pt x="6965" y="15559"/>
                </a:lnTo>
                <a:lnTo>
                  <a:pt x="6990" y="15633"/>
                </a:lnTo>
                <a:lnTo>
                  <a:pt x="7014" y="15707"/>
                </a:lnTo>
                <a:lnTo>
                  <a:pt x="7113" y="15831"/>
                </a:lnTo>
                <a:lnTo>
                  <a:pt x="7212" y="15930"/>
                </a:lnTo>
                <a:lnTo>
                  <a:pt x="7360" y="15954"/>
                </a:lnTo>
                <a:lnTo>
                  <a:pt x="7508" y="15954"/>
                </a:lnTo>
                <a:lnTo>
                  <a:pt x="7632" y="15905"/>
                </a:lnTo>
                <a:lnTo>
                  <a:pt x="7755" y="15806"/>
                </a:lnTo>
                <a:lnTo>
                  <a:pt x="7804" y="15732"/>
                </a:lnTo>
                <a:lnTo>
                  <a:pt x="7829" y="15658"/>
                </a:lnTo>
                <a:lnTo>
                  <a:pt x="9583" y="10274"/>
                </a:lnTo>
                <a:lnTo>
                  <a:pt x="9607" y="10200"/>
                </a:lnTo>
                <a:lnTo>
                  <a:pt x="9657" y="10126"/>
                </a:lnTo>
                <a:lnTo>
                  <a:pt x="9731" y="10077"/>
                </a:lnTo>
                <a:lnTo>
                  <a:pt x="9780" y="10027"/>
                </a:lnTo>
                <a:lnTo>
                  <a:pt x="9854" y="10003"/>
                </a:lnTo>
                <a:lnTo>
                  <a:pt x="9928" y="9978"/>
                </a:lnTo>
                <a:lnTo>
                  <a:pt x="10101" y="9978"/>
                </a:lnTo>
                <a:lnTo>
                  <a:pt x="15609" y="11311"/>
                </a:lnTo>
                <a:lnTo>
                  <a:pt x="15683" y="11336"/>
                </a:lnTo>
                <a:lnTo>
                  <a:pt x="15781" y="11336"/>
                </a:lnTo>
                <a:lnTo>
                  <a:pt x="15905" y="11287"/>
                </a:lnTo>
                <a:lnTo>
                  <a:pt x="16028" y="11188"/>
                </a:lnTo>
                <a:lnTo>
                  <a:pt x="16102" y="11064"/>
                </a:lnTo>
                <a:lnTo>
                  <a:pt x="16152" y="10941"/>
                </a:lnTo>
                <a:lnTo>
                  <a:pt x="16152" y="10793"/>
                </a:lnTo>
                <a:lnTo>
                  <a:pt x="16078" y="10645"/>
                </a:lnTo>
                <a:lnTo>
                  <a:pt x="16028" y="10595"/>
                </a:lnTo>
                <a:lnTo>
                  <a:pt x="15954" y="10521"/>
                </a:lnTo>
                <a:lnTo>
                  <a:pt x="11385" y="7212"/>
                </a:lnTo>
                <a:lnTo>
                  <a:pt x="11336" y="7138"/>
                </a:lnTo>
                <a:lnTo>
                  <a:pt x="11287" y="7088"/>
                </a:lnTo>
                <a:lnTo>
                  <a:pt x="11237" y="7014"/>
                </a:lnTo>
                <a:lnTo>
                  <a:pt x="11213" y="6940"/>
                </a:lnTo>
                <a:lnTo>
                  <a:pt x="11213" y="6841"/>
                </a:lnTo>
                <a:lnTo>
                  <a:pt x="11213" y="6767"/>
                </a:lnTo>
                <a:lnTo>
                  <a:pt x="11237" y="6693"/>
                </a:lnTo>
                <a:lnTo>
                  <a:pt x="11262" y="6619"/>
                </a:lnTo>
                <a:lnTo>
                  <a:pt x="14250" y="1803"/>
                </a:lnTo>
                <a:lnTo>
                  <a:pt x="14275" y="1729"/>
                </a:lnTo>
                <a:lnTo>
                  <a:pt x="14300" y="1630"/>
                </a:lnTo>
                <a:lnTo>
                  <a:pt x="14300" y="1482"/>
                </a:lnTo>
                <a:lnTo>
                  <a:pt x="14250" y="1359"/>
                </a:lnTo>
                <a:lnTo>
                  <a:pt x="14176" y="1235"/>
                </a:lnTo>
                <a:lnTo>
                  <a:pt x="14053" y="1161"/>
                </a:lnTo>
                <a:lnTo>
                  <a:pt x="13905" y="1136"/>
                </a:lnTo>
                <a:lnTo>
                  <a:pt x="13756" y="1136"/>
                </a:lnTo>
                <a:lnTo>
                  <a:pt x="13682" y="1161"/>
                </a:lnTo>
                <a:lnTo>
                  <a:pt x="13608" y="1211"/>
                </a:lnTo>
                <a:lnTo>
                  <a:pt x="9015" y="4545"/>
                </a:lnTo>
                <a:lnTo>
                  <a:pt x="8965" y="4569"/>
                </a:lnTo>
                <a:lnTo>
                  <a:pt x="8866" y="4594"/>
                </a:lnTo>
                <a:lnTo>
                  <a:pt x="8792" y="4619"/>
                </a:lnTo>
                <a:lnTo>
                  <a:pt x="8718" y="4619"/>
                </a:lnTo>
                <a:lnTo>
                  <a:pt x="8644" y="4594"/>
                </a:lnTo>
                <a:lnTo>
                  <a:pt x="8570" y="4569"/>
                </a:lnTo>
                <a:lnTo>
                  <a:pt x="8496" y="4520"/>
                </a:lnTo>
                <a:lnTo>
                  <a:pt x="8422" y="4471"/>
                </a:lnTo>
                <a:lnTo>
                  <a:pt x="4767" y="149"/>
                </a:lnTo>
                <a:lnTo>
                  <a:pt x="4693" y="99"/>
                </a:lnTo>
                <a:lnTo>
                  <a:pt x="4643" y="50"/>
                </a:lnTo>
                <a:lnTo>
                  <a:pt x="4495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5460000" dist="3810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" name="Google Shape;296;p10"/>
          <p:cNvGrpSpPr/>
          <p:nvPr/>
        </p:nvGrpSpPr>
        <p:grpSpPr>
          <a:xfrm>
            <a:off x="8669922" y="1003781"/>
            <a:ext cx="340085" cy="353135"/>
            <a:chOff x="-489340" y="-2627756"/>
            <a:chExt cx="340085" cy="353135"/>
          </a:xfrm>
        </p:grpSpPr>
        <p:sp>
          <p:nvSpPr>
            <p:cNvPr id="297" name="Google Shape;297;p10"/>
            <p:cNvSpPr/>
            <p:nvPr/>
          </p:nvSpPr>
          <p:spPr>
            <a:xfrm>
              <a:off x="-489340" y="-2601581"/>
              <a:ext cx="326997" cy="326959"/>
            </a:xfrm>
            <a:custGeom>
              <a:rect b="b" l="l" r="r" t="t"/>
              <a:pathLst>
                <a:path extrusionOk="0" h="8644" w="8645">
                  <a:moveTo>
                    <a:pt x="4471" y="2396"/>
                  </a:moveTo>
                  <a:lnTo>
                    <a:pt x="4644" y="2420"/>
                  </a:lnTo>
                  <a:lnTo>
                    <a:pt x="4841" y="2470"/>
                  </a:lnTo>
                  <a:lnTo>
                    <a:pt x="5014" y="2519"/>
                  </a:lnTo>
                  <a:lnTo>
                    <a:pt x="5212" y="2618"/>
                  </a:lnTo>
                  <a:lnTo>
                    <a:pt x="5385" y="2717"/>
                  </a:lnTo>
                  <a:lnTo>
                    <a:pt x="5533" y="2816"/>
                  </a:lnTo>
                  <a:lnTo>
                    <a:pt x="5681" y="2939"/>
                  </a:lnTo>
                  <a:lnTo>
                    <a:pt x="5805" y="3087"/>
                  </a:lnTo>
                  <a:lnTo>
                    <a:pt x="5903" y="3235"/>
                  </a:lnTo>
                  <a:lnTo>
                    <a:pt x="6002" y="3384"/>
                  </a:lnTo>
                  <a:lnTo>
                    <a:pt x="6101" y="3556"/>
                  </a:lnTo>
                  <a:lnTo>
                    <a:pt x="6150" y="3729"/>
                  </a:lnTo>
                  <a:lnTo>
                    <a:pt x="6200" y="3902"/>
                  </a:lnTo>
                  <a:lnTo>
                    <a:pt x="6249" y="4100"/>
                  </a:lnTo>
                  <a:lnTo>
                    <a:pt x="6249" y="4273"/>
                  </a:lnTo>
                  <a:lnTo>
                    <a:pt x="6249" y="4470"/>
                  </a:lnTo>
                  <a:lnTo>
                    <a:pt x="6224" y="4643"/>
                  </a:lnTo>
                  <a:lnTo>
                    <a:pt x="6175" y="4841"/>
                  </a:lnTo>
                  <a:lnTo>
                    <a:pt x="6126" y="5014"/>
                  </a:lnTo>
                  <a:lnTo>
                    <a:pt x="6052" y="5186"/>
                  </a:lnTo>
                  <a:lnTo>
                    <a:pt x="5953" y="5359"/>
                  </a:lnTo>
                  <a:lnTo>
                    <a:pt x="5829" y="5532"/>
                  </a:lnTo>
                  <a:lnTo>
                    <a:pt x="5706" y="5680"/>
                  </a:lnTo>
                  <a:lnTo>
                    <a:pt x="5558" y="5804"/>
                  </a:lnTo>
                  <a:lnTo>
                    <a:pt x="5409" y="5903"/>
                  </a:lnTo>
                  <a:lnTo>
                    <a:pt x="5261" y="6001"/>
                  </a:lnTo>
                  <a:lnTo>
                    <a:pt x="5088" y="6100"/>
                  </a:lnTo>
                  <a:lnTo>
                    <a:pt x="4915" y="6150"/>
                  </a:lnTo>
                  <a:lnTo>
                    <a:pt x="4743" y="6199"/>
                  </a:lnTo>
                  <a:lnTo>
                    <a:pt x="4570" y="6224"/>
                  </a:lnTo>
                  <a:lnTo>
                    <a:pt x="4372" y="6248"/>
                  </a:lnTo>
                  <a:lnTo>
                    <a:pt x="4199" y="6248"/>
                  </a:lnTo>
                  <a:lnTo>
                    <a:pt x="4002" y="6224"/>
                  </a:lnTo>
                  <a:lnTo>
                    <a:pt x="3829" y="6174"/>
                  </a:lnTo>
                  <a:lnTo>
                    <a:pt x="3631" y="6125"/>
                  </a:lnTo>
                  <a:lnTo>
                    <a:pt x="3458" y="6051"/>
                  </a:lnTo>
                  <a:lnTo>
                    <a:pt x="3286" y="5952"/>
                  </a:lnTo>
                  <a:lnTo>
                    <a:pt x="3113" y="5828"/>
                  </a:lnTo>
                  <a:lnTo>
                    <a:pt x="2989" y="5705"/>
                  </a:lnTo>
                  <a:lnTo>
                    <a:pt x="2866" y="5557"/>
                  </a:lnTo>
                  <a:lnTo>
                    <a:pt x="2742" y="5409"/>
                  </a:lnTo>
                  <a:lnTo>
                    <a:pt x="2643" y="5260"/>
                  </a:lnTo>
                  <a:lnTo>
                    <a:pt x="2569" y="5088"/>
                  </a:lnTo>
                  <a:lnTo>
                    <a:pt x="2495" y="4915"/>
                  </a:lnTo>
                  <a:lnTo>
                    <a:pt x="2446" y="4742"/>
                  </a:lnTo>
                  <a:lnTo>
                    <a:pt x="2421" y="4569"/>
                  </a:lnTo>
                  <a:lnTo>
                    <a:pt x="2396" y="4371"/>
                  </a:lnTo>
                  <a:lnTo>
                    <a:pt x="2396" y="4174"/>
                  </a:lnTo>
                  <a:lnTo>
                    <a:pt x="2421" y="4001"/>
                  </a:lnTo>
                  <a:lnTo>
                    <a:pt x="2471" y="3803"/>
                  </a:lnTo>
                  <a:lnTo>
                    <a:pt x="2520" y="3631"/>
                  </a:lnTo>
                  <a:lnTo>
                    <a:pt x="2619" y="3458"/>
                  </a:lnTo>
                  <a:lnTo>
                    <a:pt x="2717" y="3285"/>
                  </a:lnTo>
                  <a:lnTo>
                    <a:pt x="2816" y="3112"/>
                  </a:lnTo>
                  <a:lnTo>
                    <a:pt x="2940" y="2988"/>
                  </a:lnTo>
                  <a:lnTo>
                    <a:pt x="3088" y="2840"/>
                  </a:lnTo>
                  <a:lnTo>
                    <a:pt x="3236" y="2741"/>
                  </a:lnTo>
                  <a:lnTo>
                    <a:pt x="3384" y="2643"/>
                  </a:lnTo>
                  <a:lnTo>
                    <a:pt x="3557" y="2569"/>
                  </a:lnTo>
                  <a:lnTo>
                    <a:pt x="3730" y="2494"/>
                  </a:lnTo>
                  <a:lnTo>
                    <a:pt x="3903" y="2445"/>
                  </a:lnTo>
                  <a:lnTo>
                    <a:pt x="4100" y="2420"/>
                  </a:lnTo>
                  <a:lnTo>
                    <a:pt x="4273" y="2396"/>
                  </a:lnTo>
                  <a:close/>
                  <a:moveTo>
                    <a:pt x="4224" y="0"/>
                  </a:moveTo>
                  <a:lnTo>
                    <a:pt x="3804" y="50"/>
                  </a:lnTo>
                  <a:lnTo>
                    <a:pt x="3384" y="99"/>
                  </a:lnTo>
                  <a:lnTo>
                    <a:pt x="2989" y="222"/>
                  </a:lnTo>
                  <a:lnTo>
                    <a:pt x="2594" y="371"/>
                  </a:lnTo>
                  <a:lnTo>
                    <a:pt x="2224" y="543"/>
                  </a:lnTo>
                  <a:lnTo>
                    <a:pt x="1878" y="766"/>
                  </a:lnTo>
                  <a:lnTo>
                    <a:pt x="1557" y="1013"/>
                  </a:lnTo>
                  <a:lnTo>
                    <a:pt x="1236" y="1309"/>
                  </a:lnTo>
                  <a:lnTo>
                    <a:pt x="964" y="1630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97" y="2766"/>
                  </a:lnTo>
                  <a:lnTo>
                    <a:pt x="174" y="3186"/>
                  </a:lnTo>
                  <a:lnTo>
                    <a:pt x="75" y="3606"/>
                  </a:lnTo>
                  <a:lnTo>
                    <a:pt x="26" y="4026"/>
                  </a:lnTo>
                  <a:lnTo>
                    <a:pt x="1" y="4445"/>
                  </a:lnTo>
                  <a:lnTo>
                    <a:pt x="50" y="4841"/>
                  </a:lnTo>
                  <a:lnTo>
                    <a:pt x="100" y="5260"/>
                  </a:lnTo>
                  <a:lnTo>
                    <a:pt x="223" y="5656"/>
                  </a:lnTo>
                  <a:lnTo>
                    <a:pt x="371" y="6051"/>
                  </a:lnTo>
                  <a:lnTo>
                    <a:pt x="544" y="6421"/>
                  </a:lnTo>
                  <a:lnTo>
                    <a:pt x="766" y="6767"/>
                  </a:lnTo>
                  <a:lnTo>
                    <a:pt x="1013" y="7113"/>
                  </a:lnTo>
                  <a:lnTo>
                    <a:pt x="1310" y="7409"/>
                  </a:lnTo>
                  <a:lnTo>
                    <a:pt x="1631" y="7705"/>
                  </a:lnTo>
                  <a:lnTo>
                    <a:pt x="1977" y="7952"/>
                  </a:lnTo>
                  <a:lnTo>
                    <a:pt x="2372" y="8175"/>
                  </a:lnTo>
                  <a:lnTo>
                    <a:pt x="2767" y="8348"/>
                  </a:lnTo>
                  <a:lnTo>
                    <a:pt x="3187" y="8496"/>
                  </a:lnTo>
                  <a:lnTo>
                    <a:pt x="3607" y="8570"/>
                  </a:lnTo>
                  <a:lnTo>
                    <a:pt x="4026" y="8619"/>
                  </a:lnTo>
                  <a:lnTo>
                    <a:pt x="4446" y="8644"/>
                  </a:lnTo>
                  <a:lnTo>
                    <a:pt x="4841" y="8619"/>
                  </a:lnTo>
                  <a:lnTo>
                    <a:pt x="5261" y="8545"/>
                  </a:lnTo>
                  <a:lnTo>
                    <a:pt x="5656" y="8422"/>
                  </a:lnTo>
                  <a:lnTo>
                    <a:pt x="6052" y="8273"/>
                  </a:lnTo>
                  <a:lnTo>
                    <a:pt x="6422" y="8101"/>
                  </a:lnTo>
                  <a:lnTo>
                    <a:pt x="6768" y="7878"/>
                  </a:lnTo>
                  <a:lnTo>
                    <a:pt x="7113" y="7631"/>
                  </a:lnTo>
                  <a:lnTo>
                    <a:pt x="7410" y="7335"/>
                  </a:lnTo>
                  <a:lnTo>
                    <a:pt x="7706" y="7014"/>
                  </a:lnTo>
                  <a:lnTo>
                    <a:pt x="7953" y="6668"/>
                  </a:lnTo>
                  <a:lnTo>
                    <a:pt x="8175" y="6273"/>
                  </a:lnTo>
                  <a:lnTo>
                    <a:pt x="8348" y="5878"/>
                  </a:lnTo>
                  <a:lnTo>
                    <a:pt x="8496" y="5458"/>
                  </a:lnTo>
                  <a:lnTo>
                    <a:pt x="8571" y="5038"/>
                  </a:lnTo>
                  <a:lnTo>
                    <a:pt x="8645" y="4618"/>
                  </a:lnTo>
                  <a:lnTo>
                    <a:pt x="8645" y="4223"/>
                  </a:lnTo>
                  <a:lnTo>
                    <a:pt x="8620" y="3803"/>
                  </a:lnTo>
                  <a:lnTo>
                    <a:pt x="8546" y="3384"/>
                  </a:lnTo>
                  <a:lnTo>
                    <a:pt x="8422" y="2988"/>
                  </a:lnTo>
                  <a:lnTo>
                    <a:pt x="8274" y="2593"/>
                  </a:lnTo>
                  <a:lnTo>
                    <a:pt x="8101" y="2223"/>
                  </a:lnTo>
                  <a:lnTo>
                    <a:pt x="7879" y="1877"/>
                  </a:lnTo>
                  <a:lnTo>
                    <a:pt x="7632" y="1531"/>
                  </a:lnTo>
                  <a:lnTo>
                    <a:pt x="7336" y="1235"/>
                  </a:lnTo>
                  <a:lnTo>
                    <a:pt x="7015" y="939"/>
                  </a:lnTo>
                  <a:lnTo>
                    <a:pt x="6669" y="692"/>
                  </a:lnTo>
                  <a:lnTo>
                    <a:pt x="6298" y="469"/>
                  </a:lnTo>
                  <a:lnTo>
                    <a:pt x="5879" y="296"/>
                  </a:lnTo>
                  <a:lnTo>
                    <a:pt x="5483" y="148"/>
                  </a:lnTo>
                  <a:lnTo>
                    <a:pt x="5064" y="74"/>
                  </a:lnTo>
                  <a:lnTo>
                    <a:pt x="4644" y="25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rgbClr val="00000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0"/>
            <p:cNvSpPr/>
            <p:nvPr/>
          </p:nvSpPr>
          <p:spPr>
            <a:xfrm>
              <a:off x="-475307" y="-2627756"/>
              <a:ext cx="326052" cy="326997"/>
            </a:xfrm>
            <a:custGeom>
              <a:rect b="b" l="l" r="r" t="t"/>
              <a:pathLst>
                <a:path extrusionOk="0" h="8645" w="8620">
                  <a:moveTo>
                    <a:pt x="4446" y="2396"/>
                  </a:moveTo>
                  <a:lnTo>
                    <a:pt x="4643" y="2421"/>
                  </a:lnTo>
                  <a:lnTo>
                    <a:pt x="4816" y="2470"/>
                  </a:lnTo>
                  <a:lnTo>
                    <a:pt x="5014" y="2520"/>
                  </a:lnTo>
                  <a:lnTo>
                    <a:pt x="5187" y="2618"/>
                  </a:lnTo>
                  <a:lnTo>
                    <a:pt x="5359" y="2717"/>
                  </a:lnTo>
                  <a:lnTo>
                    <a:pt x="5508" y="2816"/>
                  </a:lnTo>
                  <a:lnTo>
                    <a:pt x="5656" y="2940"/>
                  </a:lnTo>
                  <a:lnTo>
                    <a:pt x="5779" y="3088"/>
                  </a:lnTo>
                  <a:lnTo>
                    <a:pt x="5903" y="3236"/>
                  </a:lnTo>
                  <a:lnTo>
                    <a:pt x="6002" y="3384"/>
                  </a:lnTo>
                  <a:lnTo>
                    <a:pt x="6076" y="3557"/>
                  </a:lnTo>
                  <a:lnTo>
                    <a:pt x="6150" y="3730"/>
                  </a:lnTo>
                  <a:lnTo>
                    <a:pt x="6199" y="3903"/>
                  </a:lnTo>
                  <a:lnTo>
                    <a:pt x="6224" y="4100"/>
                  </a:lnTo>
                  <a:lnTo>
                    <a:pt x="6224" y="4273"/>
                  </a:lnTo>
                  <a:lnTo>
                    <a:pt x="6224" y="4471"/>
                  </a:lnTo>
                  <a:lnTo>
                    <a:pt x="6199" y="4644"/>
                  </a:lnTo>
                  <a:lnTo>
                    <a:pt x="6174" y="4841"/>
                  </a:lnTo>
                  <a:lnTo>
                    <a:pt x="6100" y="5014"/>
                  </a:lnTo>
                  <a:lnTo>
                    <a:pt x="6026" y="5187"/>
                  </a:lnTo>
                  <a:lnTo>
                    <a:pt x="5927" y="5360"/>
                  </a:lnTo>
                  <a:lnTo>
                    <a:pt x="5804" y="5533"/>
                  </a:lnTo>
                  <a:lnTo>
                    <a:pt x="5681" y="5681"/>
                  </a:lnTo>
                  <a:lnTo>
                    <a:pt x="5557" y="5804"/>
                  </a:lnTo>
                  <a:lnTo>
                    <a:pt x="5409" y="5903"/>
                  </a:lnTo>
                  <a:lnTo>
                    <a:pt x="5236" y="6002"/>
                  </a:lnTo>
                  <a:lnTo>
                    <a:pt x="5088" y="6101"/>
                  </a:lnTo>
                  <a:lnTo>
                    <a:pt x="4915" y="6150"/>
                  </a:lnTo>
                  <a:lnTo>
                    <a:pt x="4717" y="6199"/>
                  </a:lnTo>
                  <a:lnTo>
                    <a:pt x="4544" y="6249"/>
                  </a:lnTo>
                  <a:lnTo>
                    <a:pt x="4174" y="6249"/>
                  </a:lnTo>
                  <a:lnTo>
                    <a:pt x="3976" y="6224"/>
                  </a:lnTo>
                  <a:lnTo>
                    <a:pt x="3804" y="6175"/>
                  </a:lnTo>
                  <a:lnTo>
                    <a:pt x="3606" y="6125"/>
                  </a:lnTo>
                  <a:lnTo>
                    <a:pt x="3433" y="6051"/>
                  </a:lnTo>
                  <a:lnTo>
                    <a:pt x="3260" y="5952"/>
                  </a:lnTo>
                  <a:lnTo>
                    <a:pt x="3112" y="5829"/>
                  </a:lnTo>
                  <a:lnTo>
                    <a:pt x="2964" y="5706"/>
                  </a:lnTo>
                  <a:lnTo>
                    <a:pt x="2840" y="5557"/>
                  </a:lnTo>
                  <a:lnTo>
                    <a:pt x="2717" y="5409"/>
                  </a:lnTo>
                  <a:lnTo>
                    <a:pt x="2618" y="5261"/>
                  </a:lnTo>
                  <a:lnTo>
                    <a:pt x="2544" y="5088"/>
                  </a:lnTo>
                  <a:lnTo>
                    <a:pt x="2470" y="4915"/>
                  </a:lnTo>
                  <a:lnTo>
                    <a:pt x="2421" y="4742"/>
                  </a:lnTo>
                  <a:lnTo>
                    <a:pt x="2396" y="4569"/>
                  </a:lnTo>
                  <a:lnTo>
                    <a:pt x="2371" y="4372"/>
                  </a:lnTo>
                  <a:lnTo>
                    <a:pt x="2396" y="4199"/>
                  </a:lnTo>
                  <a:lnTo>
                    <a:pt x="2421" y="4001"/>
                  </a:lnTo>
                  <a:lnTo>
                    <a:pt x="2445" y="3804"/>
                  </a:lnTo>
                  <a:lnTo>
                    <a:pt x="2519" y="3631"/>
                  </a:lnTo>
                  <a:lnTo>
                    <a:pt x="2593" y="3458"/>
                  </a:lnTo>
                  <a:lnTo>
                    <a:pt x="2692" y="3285"/>
                  </a:lnTo>
                  <a:lnTo>
                    <a:pt x="2791" y="3112"/>
                  </a:lnTo>
                  <a:lnTo>
                    <a:pt x="2939" y="2989"/>
                  </a:lnTo>
                  <a:lnTo>
                    <a:pt x="3063" y="2841"/>
                  </a:lnTo>
                  <a:lnTo>
                    <a:pt x="3211" y="2742"/>
                  </a:lnTo>
                  <a:lnTo>
                    <a:pt x="3384" y="2643"/>
                  </a:lnTo>
                  <a:lnTo>
                    <a:pt x="3532" y="2569"/>
                  </a:lnTo>
                  <a:lnTo>
                    <a:pt x="3705" y="2495"/>
                  </a:lnTo>
                  <a:lnTo>
                    <a:pt x="3902" y="2446"/>
                  </a:lnTo>
                  <a:lnTo>
                    <a:pt x="4075" y="2421"/>
                  </a:lnTo>
                  <a:lnTo>
                    <a:pt x="4248" y="2396"/>
                  </a:lnTo>
                  <a:close/>
                  <a:moveTo>
                    <a:pt x="4199" y="1"/>
                  </a:moveTo>
                  <a:lnTo>
                    <a:pt x="3779" y="50"/>
                  </a:lnTo>
                  <a:lnTo>
                    <a:pt x="3384" y="99"/>
                  </a:lnTo>
                  <a:lnTo>
                    <a:pt x="2964" y="223"/>
                  </a:lnTo>
                  <a:lnTo>
                    <a:pt x="2593" y="371"/>
                  </a:lnTo>
                  <a:lnTo>
                    <a:pt x="2223" y="544"/>
                  </a:lnTo>
                  <a:lnTo>
                    <a:pt x="1853" y="766"/>
                  </a:lnTo>
                  <a:lnTo>
                    <a:pt x="1532" y="1013"/>
                  </a:lnTo>
                  <a:lnTo>
                    <a:pt x="1210" y="1310"/>
                  </a:lnTo>
                  <a:lnTo>
                    <a:pt x="939" y="1631"/>
                  </a:lnTo>
                  <a:lnTo>
                    <a:pt x="692" y="1976"/>
                  </a:lnTo>
                  <a:lnTo>
                    <a:pt x="470" y="2371"/>
                  </a:lnTo>
                  <a:lnTo>
                    <a:pt x="272" y="2767"/>
                  </a:lnTo>
                  <a:lnTo>
                    <a:pt x="149" y="3186"/>
                  </a:lnTo>
                  <a:lnTo>
                    <a:pt x="50" y="3606"/>
                  </a:lnTo>
                  <a:lnTo>
                    <a:pt x="0" y="4026"/>
                  </a:lnTo>
                  <a:lnTo>
                    <a:pt x="0" y="4446"/>
                  </a:lnTo>
                  <a:lnTo>
                    <a:pt x="25" y="4841"/>
                  </a:lnTo>
                  <a:lnTo>
                    <a:pt x="99" y="5261"/>
                  </a:lnTo>
                  <a:lnTo>
                    <a:pt x="198" y="5656"/>
                  </a:lnTo>
                  <a:lnTo>
                    <a:pt x="346" y="6051"/>
                  </a:lnTo>
                  <a:lnTo>
                    <a:pt x="544" y="6422"/>
                  </a:lnTo>
                  <a:lnTo>
                    <a:pt x="741" y="6767"/>
                  </a:lnTo>
                  <a:lnTo>
                    <a:pt x="1013" y="7113"/>
                  </a:lnTo>
                  <a:lnTo>
                    <a:pt x="1285" y="7410"/>
                  </a:lnTo>
                  <a:lnTo>
                    <a:pt x="1606" y="7706"/>
                  </a:lnTo>
                  <a:lnTo>
                    <a:pt x="1976" y="7953"/>
                  </a:lnTo>
                  <a:lnTo>
                    <a:pt x="2346" y="8175"/>
                  </a:lnTo>
                  <a:lnTo>
                    <a:pt x="2742" y="8348"/>
                  </a:lnTo>
                  <a:lnTo>
                    <a:pt x="3161" y="8496"/>
                  </a:lnTo>
                  <a:lnTo>
                    <a:pt x="3581" y="8570"/>
                  </a:lnTo>
                  <a:lnTo>
                    <a:pt x="4001" y="8620"/>
                  </a:lnTo>
                  <a:lnTo>
                    <a:pt x="4421" y="8644"/>
                  </a:lnTo>
                  <a:lnTo>
                    <a:pt x="4841" y="8620"/>
                  </a:lnTo>
                  <a:lnTo>
                    <a:pt x="5236" y="8546"/>
                  </a:lnTo>
                  <a:lnTo>
                    <a:pt x="5631" y="8422"/>
                  </a:lnTo>
                  <a:lnTo>
                    <a:pt x="6026" y="8274"/>
                  </a:lnTo>
                  <a:lnTo>
                    <a:pt x="6397" y="8101"/>
                  </a:lnTo>
                  <a:lnTo>
                    <a:pt x="6767" y="7879"/>
                  </a:lnTo>
                  <a:lnTo>
                    <a:pt x="7088" y="7632"/>
                  </a:lnTo>
                  <a:lnTo>
                    <a:pt x="7409" y="7335"/>
                  </a:lnTo>
                  <a:lnTo>
                    <a:pt x="7681" y="7014"/>
                  </a:lnTo>
                  <a:lnTo>
                    <a:pt x="7928" y="6669"/>
                  </a:lnTo>
                  <a:lnTo>
                    <a:pt x="8150" y="6274"/>
                  </a:lnTo>
                  <a:lnTo>
                    <a:pt x="8323" y="5878"/>
                  </a:lnTo>
                  <a:lnTo>
                    <a:pt x="8471" y="5459"/>
                  </a:lnTo>
                  <a:lnTo>
                    <a:pt x="8570" y="5039"/>
                  </a:lnTo>
                  <a:lnTo>
                    <a:pt x="8619" y="4644"/>
                  </a:lnTo>
                  <a:lnTo>
                    <a:pt x="8619" y="4224"/>
                  </a:lnTo>
                  <a:lnTo>
                    <a:pt x="8595" y="3804"/>
                  </a:lnTo>
                  <a:lnTo>
                    <a:pt x="8521" y="3384"/>
                  </a:lnTo>
                  <a:lnTo>
                    <a:pt x="8422" y="2989"/>
                  </a:lnTo>
                  <a:lnTo>
                    <a:pt x="8274" y="2594"/>
                  </a:lnTo>
                  <a:lnTo>
                    <a:pt x="8076" y="2223"/>
                  </a:lnTo>
                  <a:lnTo>
                    <a:pt x="7854" y="1878"/>
                  </a:lnTo>
                  <a:lnTo>
                    <a:pt x="7607" y="1532"/>
                  </a:lnTo>
                  <a:lnTo>
                    <a:pt x="7335" y="1235"/>
                  </a:lnTo>
                  <a:lnTo>
                    <a:pt x="7014" y="939"/>
                  </a:lnTo>
                  <a:lnTo>
                    <a:pt x="6644" y="692"/>
                  </a:lnTo>
                  <a:lnTo>
                    <a:pt x="6273" y="470"/>
                  </a:lnTo>
                  <a:lnTo>
                    <a:pt x="5853" y="297"/>
                  </a:lnTo>
                  <a:lnTo>
                    <a:pt x="5458" y="149"/>
                  </a:lnTo>
                  <a:lnTo>
                    <a:pt x="5038" y="75"/>
                  </a:lnTo>
                  <a:lnTo>
                    <a:pt x="4619" y="25"/>
                  </a:lnTo>
                  <a:lnTo>
                    <a:pt x="419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660000" dist="19050">
                <a:srgbClr val="00000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10"/>
          <p:cNvGrpSpPr/>
          <p:nvPr/>
        </p:nvGrpSpPr>
        <p:grpSpPr>
          <a:xfrm>
            <a:off x="139774" y="3909253"/>
            <a:ext cx="468648" cy="503830"/>
            <a:chOff x="6433350" y="2515750"/>
            <a:chExt cx="197600" cy="212425"/>
          </a:xfrm>
        </p:grpSpPr>
        <p:sp>
          <p:nvSpPr>
            <p:cNvPr id="300" name="Google Shape;300;p10"/>
            <p:cNvSpPr/>
            <p:nvPr/>
          </p:nvSpPr>
          <p:spPr>
            <a:xfrm>
              <a:off x="6433350" y="2515750"/>
              <a:ext cx="195125" cy="208700"/>
            </a:xfrm>
            <a:custGeom>
              <a:rect b="b" l="l" r="r" t="t"/>
              <a:pathLst>
                <a:path extrusionOk="0" h="8348" w="7805">
                  <a:moveTo>
                    <a:pt x="1" y="0"/>
                  </a:moveTo>
                  <a:lnTo>
                    <a:pt x="3261" y="8348"/>
                  </a:lnTo>
                  <a:lnTo>
                    <a:pt x="7805" y="44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34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0"/>
            <p:cNvSpPr/>
            <p:nvPr/>
          </p:nvSpPr>
          <p:spPr>
            <a:xfrm>
              <a:off x="6512375" y="2623175"/>
              <a:ext cx="118575" cy="105000"/>
            </a:xfrm>
            <a:custGeom>
              <a:rect b="b" l="l" r="r" t="t"/>
              <a:pathLst>
                <a:path extrusionOk="0" h="4200" w="4743">
                  <a:moveTo>
                    <a:pt x="4224" y="1"/>
                  </a:moveTo>
                  <a:lnTo>
                    <a:pt x="4076" y="25"/>
                  </a:lnTo>
                  <a:lnTo>
                    <a:pt x="3903" y="50"/>
                  </a:lnTo>
                  <a:lnTo>
                    <a:pt x="3532" y="198"/>
                  </a:lnTo>
                  <a:lnTo>
                    <a:pt x="3113" y="396"/>
                  </a:lnTo>
                  <a:lnTo>
                    <a:pt x="2668" y="667"/>
                  </a:lnTo>
                  <a:lnTo>
                    <a:pt x="2224" y="989"/>
                  </a:lnTo>
                  <a:lnTo>
                    <a:pt x="1730" y="1359"/>
                  </a:lnTo>
                  <a:lnTo>
                    <a:pt x="1285" y="1779"/>
                  </a:lnTo>
                  <a:lnTo>
                    <a:pt x="915" y="2199"/>
                  </a:lnTo>
                  <a:lnTo>
                    <a:pt x="569" y="2594"/>
                  </a:lnTo>
                  <a:lnTo>
                    <a:pt x="322" y="2964"/>
                  </a:lnTo>
                  <a:lnTo>
                    <a:pt x="124" y="3310"/>
                  </a:lnTo>
                  <a:lnTo>
                    <a:pt x="75" y="3483"/>
                  </a:lnTo>
                  <a:lnTo>
                    <a:pt x="26" y="3631"/>
                  </a:lnTo>
                  <a:lnTo>
                    <a:pt x="1" y="3755"/>
                  </a:lnTo>
                  <a:lnTo>
                    <a:pt x="1" y="3878"/>
                  </a:lnTo>
                  <a:lnTo>
                    <a:pt x="50" y="3977"/>
                  </a:lnTo>
                  <a:lnTo>
                    <a:pt x="100" y="4051"/>
                  </a:lnTo>
                  <a:lnTo>
                    <a:pt x="174" y="4125"/>
                  </a:lnTo>
                  <a:lnTo>
                    <a:pt x="272" y="4174"/>
                  </a:lnTo>
                  <a:lnTo>
                    <a:pt x="371" y="4199"/>
                  </a:lnTo>
                  <a:lnTo>
                    <a:pt x="519" y="4199"/>
                  </a:lnTo>
                  <a:lnTo>
                    <a:pt x="668" y="4174"/>
                  </a:lnTo>
                  <a:lnTo>
                    <a:pt x="841" y="4125"/>
                  </a:lnTo>
                  <a:lnTo>
                    <a:pt x="1211" y="4002"/>
                  </a:lnTo>
                  <a:lnTo>
                    <a:pt x="1606" y="3804"/>
                  </a:lnTo>
                  <a:lnTo>
                    <a:pt x="2051" y="3532"/>
                  </a:lnTo>
                  <a:lnTo>
                    <a:pt x="2520" y="3211"/>
                  </a:lnTo>
                  <a:lnTo>
                    <a:pt x="2989" y="2816"/>
                  </a:lnTo>
                  <a:lnTo>
                    <a:pt x="3434" y="2421"/>
                  </a:lnTo>
                  <a:lnTo>
                    <a:pt x="3829" y="2001"/>
                  </a:lnTo>
                  <a:lnTo>
                    <a:pt x="4175" y="1606"/>
                  </a:lnTo>
                  <a:lnTo>
                    <a:pt x="4422" y="1211"/>
                  </a:lnTo>
                  <a:lnTo>
                    <a:pt x="4619" y="865"/>
                  </a:lnTo>
                  <a:lnTo>
                    <a:pt x="4668" y="717"/>
                  </a:lnTo>
                  <a:lnTo>
                    <a:pt x="4718" y="569"/>
                  </a:lnTo>
                  <a:lnTo>
                    <a:pt x="4743" y="445"/>
                  </a:lnTo>
                  <a:lnTo>
                    <a:pt x="4718" y="322"/>
                  </a:lnTo>
                  <a:lnTo>
                    <a:pt x="4693" y="223"/>
                  </a:lnTo>
                  <a:lnTo>
                    <a:pt x="4644" y="124"/>
                  </a:lnTo>
                  <a:lnTo>
                    <a:pt x="4570" y="75"/>
                  </a:lnTo>
                  <a:lnTo>
                    <a:pt x="4471" y="25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34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10"/>
          <p:cNvGrpSpPr/>
          <p:nvPr/>
        </p:nvGrpSpPr>
        <p:grpSpPr>
          <a:xfrm flipH="1">
            <a:off x="382025" y="4551128"/>
            <a:ext cx="468648" cy="503830"/>
            <a:chOff x="6433350" y="2515750"/>
            <a:chExt cx="197600" cy="212425"/>
          </a:xfrm>
        </p:grpSpPr>
        <p:sp>
          <p:nvSpPr>
            <p:cNvPr id="303" name="Google Shape;303;p10"/>
            <p:cNvSpPr/>
            <p:nvPr/>
          </p:nvSpPr>
          <p:spPr>
            <a:xfrm>
              <a:off x="6433350" y="2515750"/>
              <a:ext cx="195125" cy="208700"/>
            </a:xfrm>
            <a:custGeom>
              <a:rect b="b" l="l" r="r" t="t"/>
              <a:pathLst>
                <a:path extrusionOk="0" h="8348" w="7805">
                  <a:moveTo>
                    <a:pt x="1" y="0"/>
                  </a:moveTo>
                  <a:lnTo>
                    <a:pt x="3261" y="8348"/>
                  </a:lnTo>
                  <a:lnTo>
                    <a:pt x="7805" y="44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0"/>
            <p:cNvSpPr/>
            <p:nvPr/>
          </p:nvSpPr>
          <p:spPr>
            <a:xfrm>
              <a:off x="6512375" y="2623175"/>
              <a:ext cx="118575" cy="105000"/>
            </a:xfrm>
            <a:custGeom>
              <a:rect b="b" l="l" r="r" t="t"/>
              <a:pathLst>
                <a:path extrusionOk="0" h="4200" w="4743">
                  <a:moveTo>
                    <a:pt x="4224" y="1"/>
                  </a:moveTo>
                  <a:lnTo>
                    <a:pt x="4076" y="25"/>
                  </a:lnTo>
                  <a:lnTo>
                    <a:pt x="3903" y="50"/>
                  </a:lnTo>
                  <a:lnTo>
                    <a:pt x="3532" y="198"/>
                  </a:lnTo>
                  <a:lnTo>
                    <a:pt x="3113" y="396"/>
                  </a:lnTo>
                  <a:lnTo>
                    <a:pt x="2668" y="667"/>
                  </a:lnTo>
                  <a:lnTo>
                    <a:pt x="2224" y="989"/>
                  </a:lnTo>
                  <a:lnTo>
                    <a:pt x="1730" y="1359"/>
                  </a:lnTo>
                  <a:lnTo>
                    <a:pt x="1285" y="1779"/>
                  </a:lnTo>
                  <a:lnTo>
                    <a:pt x="915" y="2199"/>
                  </a:lnTo>
                  <a:lnTo>
                    <a:pt x="569" y="2594"/>
                  </a:lnTo>
                  <a:lnTo>
                    <a:pt x="322" y="2964"/>
                  </a:lnTo>
                  <a:lnTo>
                    <a:pt x="124" y="3310"/>
                  </a:lnTo>
                  <a:lnTo>
                    <a:pt x="75" y="3483"/>
                  </a:lnTo>
                  <a:lnTo>
                    <a:pt x="26" y="3631"/>
                  </a:lnTo>
                  <a:lnTo>
                    <a:pt x="1" y="3755"/>
                  </a:lnTo>
                  <a:lnTo>
                    <a:pt x="1" y="3878"/>
                  </a:lnTo>
                  <a:lnTo>
                    <a:pt x="50" y="3977"/>
                  </a:lnTo>
                  <a:lnTo>
                    <a:pt x="100" y="4051"/>
                  </a:lnTo>
                  <a:lnTo>
                    <a:pt x="174" y="4125"/>
                  </a:lnTo>
                  <a:lnTo>
                    <a:pt x="272" y="4174"/>
                  </a:lnTo>
                  <a:lnTo>
                    <a:pt x="371" y="4199"/>
                  </a:lnTo>
                  <a:lnTo>
                    <a:pt x="519" y="4199"/>
                  </a:lnTo>
                  <a:lnTo>
                    <a:pt x="668" y="4174"/>
                  </a:lnTo>
                  <a:lnTo>
                    <a:pt x="841" y="4125"/>
                  </a:lnTo>
                  <a:lnTo>
                    <a:pt x="1211" y="4002"/>
                  </a:lnTo>
                  <a:lnTo>
                    <a:pt x="1606" y="3804"/>
                  </a:lnTo>
                  <a:lnTo>
                    <a:pt x="2051" y="3532"/>
                  </a:lnTo>
                  <a:lnTo>
                    <a:pt x="2520" y="3211"/>
                  </a:lnTo>
                  <a:lnTo>
                    <a:pt x="2989" y="2816"/>
                  </a:lnTo>
                  <a:lnTo>
                    <a:pt x="3434" y="2421"/>
                  </a:lnTo>
                  <a:lnTo>
                    <a:pt x="3829" y="2001"/>
                  </a:lnTo>
                  <a:lnTo>
                    <a:pt x="4175" y="1606"/>
                  </a:lnTo>
                  <a:lnTo>
                    <a:pt x="4422" y="1211"/>
                  </a:lnTo>
                  <a:lnTo>
                    <a:pt x="4619" y="865"/>
                  </a:lnTo>
                  <a:lnTo>
                    <a:pt x="4668" y="717"/>
                  </a:lnTo>
                  <a:lnTo>
                    <a:pt x="4718" y="569"/>
                  </a:lnTo>
                  <a:lnTo>
                    <a:pt x="4743" y="445"/>
                  </a:lnTo>
                  <a:lnTo>
                    <a:pt x="4718" y="322"/>
                  </a:lnTo>
                  <a:lnTo>
                    <a:pt x="4693" y="223"/>
                  </a:lnTo>
                  <a:lnTo>
                    <a:pt x="4644" y="124"/>
                  </a:lnTo>
                  <a:lnTo>
                    <a:pt x="4570" y="75"/>
                  </a:lnTo>
                  <a:lnTo>
                    <a:pt x="4471" y="25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5400000" dist="4762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94360"/>
            <a:ext cx="7717500" cy="365700"/>
          </a:xfrm>
          <a:prstGeom prst="rect">
            <a:avLst/>
          </a:prstGeom>
          <a:noFill/>
          <a:ln>
            <a:noFill/>
          </a:ln>
          <a:effectLst>
            <a:outerShdw rotWithShape="0" algn="bl" dir="240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 Black"/>
              <a:buNone/>
              <a:defRPr sz="2800">
                <a:solidFill>
                  <a:schemeClr val="lt1"/>
                </a:solidFill>
                <a:highlight>
                  <a:schemeClr val="accent2"/>
                </a:highlight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oRhyme Expanded"/>
              <a:buNone/>
              <a:defRPr sz="2800">
                <a:solidFill>
                  <a:schemeClr val="lt1"/>
                </a:solidFill>
                <a:latin typeface="BioRhyme Expanded"/>
                <a:ea typeface="BioRhyme Expanded"/>
                <a:cs typeface="BioRhyme Expanded"/>
                <a:sym typeface="BioRhyme Expand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oRhyme Expanded"/>
              <a:buNone/>
              <a:defRPr sz="2800">
                <a:solidFill>
                  <a:schemeClr val="lt1"/>
                </a:solidFill>
                <a:latin typeface="BioRhyme Expanded"/>
                <a:ea typeface="BioRhyme Expanded"/>
                <a:cs typeface="BioRhyme Expanded"/>
                <a:sym typeface="BioRhyme Expand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oRhyme Expanded"/>
              <a:buNone/>
              <a:defRPr sz="2800">
                <a:solidFill>
                  <a:schemeClr val="lt1"/>
                </a:solidFill>
                <a:latin typeface="BioRhyme Expanded"/>
                <a:ea typeface="BioRhyme Expanded"/>
                <a:cs typeface="BioRhyme Expanded"/>
                <a:sym typeface="BioRhyme Expand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oRhyme Expanded"/>
              <a:buNone/>
              <a:defRPr sz="2800">
                <a:solidFill>
                  <a:schemeClr val="lt1"/>
                </a:solidFill>
                <a:latin typeface="BioRhyme Expanded"/>
                <a:ea typeface="BioRhyme Expanded"/>
                <a:cs typeface="BioRhyme Expanded"/>
                <a:sym typeface="BioRhyme Expand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oRhyme Expanded"/>
              <a:buNone/>
              <a:defRPr sz="2800">
                <a:solidFill>
                  <a:schemeClr val="lt1"/>
                </a:solidFill>
                <a:latin typeface="BioRhyme Expanded"/>
                <a:ea typeface="BioRhyme Expanded"/>
                <a:cs typeface="BioRhyme Expanded"/>
                <a:sym typeface="BioRhyme Expand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oRhyme Expanded"/>
              <a:buNone/>
              <a:defRPr sz="2800">
                <a:solidFill>
                  <a:schemeClr val="lt1"/>
                </a:solidFill>
                <a:latin typeface="BioRhyme Expanded"/>
                <a:ea typeface="BioRhyme Expanded"/>
                <a:cs typeface="BioRhyme Expanded"/>
                <a:sym typeface="BioRhyme Expand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oRhyme Expanded"/>
              <a:buNone/>
              <a:defRPr sz="2800">
                <a:solidFill>
                  <a:schemeClr val="lt1"/>
                </a:solidFill>
                <a:latin typeface="BioRhyme Expanded"/>
                <a:ea typeface="BioRhyme Expanded"/>
                <a:cs typeface="BioRhyme Expanded"/>
                <a:sym typeface="BioRhyme Expand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oRhyme Expanded"/>
              <a:buNone/>
              <a:defRPr sz="2800">
                <a:solidFill>
                  <a:schemeClr val="lt1"/>
                </a:solidFill>
                <a:latin typeface="BioRhyme Expanded"/>
                <a:ea typeface="BioRhyme Expanded"/>
                <a:cs typeface="BioRhyme Expanded"/>
                <a:sym typeface="BioRhyme Expand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Char char="●"/>
              <a:defRPr sz="1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Char char="○"/>
              <a:defRPr sz="1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Char char="■"/>
              <a:defRPr sz="1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Char char="●"/>
              <a:defRPr sz="1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Char char="○"/>
              <a:defRPr sz="1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Char char="■"/>
              <a:defRPr sz="1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Char char="●"/>
              <a:defRPr sz="1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Char char="○"/>
              <a:defRPr sz="1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Char char="■"/>
              <a:defRPr sz="1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31"/>
          <p:cNvSpPr txBox="1"/>
          <p:nvPr>
            <p:ph type="ctrTitle"/>
          </p:nvPr>
        </p:nvSpPr>
        <p:spPr>
          <a:xfrm>
            <a:off x="713250" y="524642"/>
            <a:ext cx="5532600" cy="1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Pointman Network</a:t>
            </a:r>
            <a:r>
              <a:rPr lang="en">
                <a:solidFill>
                  <a:schemeClr val="lt2"/>
                </a:solidFill>
              </a:rPr>
              <a:t> 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30" name="Google Shape;1030;p31"/>
          <p:cNvSpPr txBox="1"/>
          <p:nvPr>
            <p:ph idx="1" type="subTitle"/>
          </p:nvPr>
        </p:nvSpPr>
        <p:spPr>
          <a:xfrm>
            <a:off x="713250" y="3528654"/>
            <a:ext cx="438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Pointman Network? Pointman Network!</a:t>
            </a:r>
            <a:endParaRPr/>
          </a:p>
        </p:txBody>
      </p:sp>
      <p:sp>
        <p:nvSpPr>
          <p:cNvPr id="1031" name="Google Shape;1031;p31"/>
          <p:cNvSpPr txBox="1"/>
          <p:nvPr>
            <p:ph type="ctrTitle"/>
          </p:nvPr>
        </p:nvSpPr>
        <p:spPr>
          <a:xfrm>
            <a:off x="713250" y="2245171"/>
            <a:ext cx="5532600" cy="10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P</a:t>
            </a:r>
            <a:r>
              <a:rPr lang="en">
                <a:solidFill>
                  <a:schemeClr val="lt2"/>
                </a:solidFill>
              </a:rPr>
              <a:t>ointman Network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32" name="Google Shape;1032;p31"/>
          <p:cNvSpPr/>
          <p:nvPr/>
        </p:nvSpPr>
        <p:spPr>
          <a:xfrm>
            <a:off x="839065" y="647023"/>
            <a:ext cx="3208724" cy="48238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ubik;900"/>
              </a:rPr>
              <a:t>Pointman</a:t>
            </a:r>
          </a:p>
        </p:txBody>
      </p:sp>
      <p:grpSp>
        <p:nvGrpSpPr>
          <p:cNvPr id="1033" name="Google Shape;1033;p31"/>
          <p:cNvGrpSpPr/>
          <p:nvPr/>
        </p:nvGrpSpPr>
        <p:grpSpPr>
          <a:xfrm>
            <a:off x="5550474" y="1748237"/>
            <a:ext cx="4056402" cy="3652486"/>
            <a:chOff x="5550474" y="1748237"/>
            <a:chExt cx="4056402" cy="3652486"/>
          </a:xfrm>
        </p:grpSpPr>
        <p:grpSp>
          <p:nvGrpSpPr>
            <p:cNvPr id="1034" name="Google Shape;1034;p31"/>
            <p:cNvGrpSpPr/>
            <p:nvPr/>
          </p:nvGrpSpPr>
          <p:grpSpPr>
            <a:xfrm>
              <a:off x="5550474" y="1748237"/>
              <a:ext cx="3235005" cy="2605198"/>
              <a:chOff x="5750874" y="2252737"/>
              <a:chExt cx="3235005" cy="2605198"/>
            </a:xfrm>
          </p:grpSpPr>
          <p:sp>
            <p:nvSpPr>
              <p:cNvPr id="1035" name="Google Shape;1035;p31"/>
              <p:cNvSpPr/>
              <p:nvPr/>
            </p:nvSpPr>
            <p:spPr>
              <a:xfrm>
                <a:off x="5889736" y="2391599"/>
                <a:ext cx="3096144" cy="2466337"/>
              </a:xfrm>
              <a:custGeom>
                <a:rect b="b" l="l" r="r" t="t"/>
                <a:pathLst>
                  <a:path extrusionOk="0" h="67990" w="85352">
                    <a:moveTo>
                      <a:pt x="0" y="0"/>
                    </a:moveTo>
                    <a:lnTo>
                      <a:pt x="0" y="67990"/>
                    </a:lnTo>
                    <a:lnTo>
                      <a:pt x="85351" y="67990"/>
                    </a:lnTo>
                    <a:lnTo>
                      <a:pt x="8535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31"/>
              <p:cNvSpPr/>
              <p:nvPr/>
            </p:nvSpPr>
            <p:spPr>
              <a:xfrm>
                <a:off x="5843159" y="2345892"/>
                <a:ext cx="3096144" cy="2466374"/>
              </a:xfrm>
              <a:custGeom>
                <a:rect b="b" l="l" r="r" t="t"/>
                <a:pathLst>
                  <a:path extrusionOk="0" h="67991" w="85352">
                    <a:moveTo>
                      <a:pt x="0" y="1"/>
                    </a:moveTo>
                    <a:lnTo>
                      <a:pt x="0" y="67990"/>
                    </a:lnTo>
                    <a:lnTo>
                      <a:pt x="85351" y="67990"/>
                    </a:lnTo>
                    <a:lnTo>
                      <a:pt x="85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31"/>
              <p:cNvSpPr/>
              <p:nvPr/>
            </p:nvSpPr>
            <p:spPr>
              <a:xfrm>
                <a:off x="5797452" y="2299315"/>
                <a:ext cx="3096144" cy="2466374"/>
              </a:xfrm>
              <a:custGeom>
                <a:rect b="b" l="l" r="r" t="t"/>
                <a:pathLst>
                  <a:path extrusionOk="0" h="67991" w="85352">
                    <a:moveTo>
                      <a:pt x="1" y="1"/>
                    </a:moveTo>
                    <a:lnTo>
                      <a:pt x="1" y="67990"/>
                    </a:lnTo>
                    <a:lnTo>
                      <a:pt x="85352" y="67990"/>
                    </a:lnTo>
                    <a:lnTo>
                      <a:pt x="85352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31"/>
              <p:cNvSpPr/>
              <p:nvPr/>
            </p:nvSpPr>
            <p:spPr>
              <a:xfrm>
                <a:off x="5750874" y="2252737"/>
                <a:ext cx="3096144" cy="2467244"/>
              </a:xfrm>
              <a:custGeom>
                <a:rect b="b" l="l" r="r" t="t"/>
                <a:pathLst>
                  <a:path extrusionOk="0" h="68015" w="85352">
                    <a:moveTo>
                      <a:pt x="0" y="0"/>
                    </a:moveTo>
                    <a:lnTo>
                      <a:pt x="0" y="68015"/>
                    </a:lnTo>
                    <a:lnTo>
                      <a:pt x="85351" y="68015"/>
                    </a:lnTo>
                    <a:lnTo>
                      <a:pt x="85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31"/>
              <p:cNvSpPr/>
              <p:nvPr/>
            </p:nvSpPr>
            <p:spPr>
              <a:xfrm>
                <a:off x="5755075" y="2257425"/>
                <a:ext cx="3087441" cy="2462559"/>
              </a:xfrm>
              <a:custGeom>
                <a:rect b="b" l="l" r="r" t="t"/>
                <a:pathLst>
                  <a:path extrusionOk="0" h="68163" w="85673">
                    <a:moveTo>
                      <a:pt x="27932" y="75"/>
                    </a:moveTo>
                    <a:lnTo>
                      <a:pt x="34032" y="1062"/>
                    </a:lnTo>
                    <a:lnTo>
                      <a:pt x="34032" y="2594"/>
                    </a:lnTo>
                    <a:lnTo>
                      <a:pt x="34008" y="4100"/>
                    </a:lnTo>
                    <a:lnTo>
                      <a:pt x="33958" y="5631"/>
                    </a:lnTo>
                    <a:lnTo>
                      <a:pt x="33884" y="7138"/>
                    </a:lnTo>
                    <a:lnTo>
                      <a:pt x="27834" y="6150"/>
                    </a:lnTo>
                    <a:lnTo>
                      <a:pt x="27883" y="4643"/>
                    </a:lnTo>
                    <a:lnTo>
                      <a:pt x="27932" y="3112"/>
                    </a:lnTo>
                    <a:lnTo>
                      <a:pt x="27932" y="1606"/>
                    </a:lnTo>
                    <a:lnTo>
                      <a:pt x="27932" y="75"/>
                    </a:lnTo>
                    <a:close/>
                    <a:moveTo>
                      <a:pt x="34551" y="1161"/>
                    </a:moveTo>
                    <a:lnTo>
                      <a:pt x="35415" y="1309"/>
                    </a:lnTo>
                    <a:lnTo>
                      <a:pt x="40429" y="2124"/>
                    </a:lnTo>
                    <a:lnTo>
                      <a:pt x="40651" y="2149"/>
                    </a:lnTo>
                    <a:lnTo>
                      <a:pt x="40626" y="3680"/>
                    </a:lnTo>
                    <a:lnTo>
                      <a:pt x="40577" y="5187"/>
                    </a:lnTo>
                    <a:lnTo>
                      <a:pt x="40528" y="6718"/>
                    </a:lnTo>
                    <a:lnTo>
                      <a:pt x="40429" y="8224"/>
                    </a:lnTo>
                    <a:lnTo>
                      <a:pt x="35490" y="7410"/>
                    </a:lnTo>
                    <a:lnTo>
                      <a:pt x="34403" y="7212"/>
                    </a:lnTo>
                    <a:lnTo>
                      <a:pt x="34452" y="5705"/>
                    </a:lnTo>
                    <a:lnTo>
                      <a:pt x="34502" y="4199"/>
                    </a:lnTo>
                    <a:lnTo>
                      <a:pt x="34551" y="2668"/>
                    </a:lnTo>
                    <a:lnTo>
                      <a:pt x="34551" y="1161"/>
                    </a:lnTo>
                    <a:close/>
                    <a:moveTo>
                      <a:pt x="41145" y="2248"/>
                    </a:moveTo>
                    <a:lnTo>
                      <a:pt x="44183" y="2717"/>
                    </a:lnTo>
                    <a:lnTo>
                      <a:pt x="47245" y="3186"/>
                    </a:lnTo>
                    <a:lnTo>
                      <a:pt x="47196" y="4693"/>
                    </a:lnTo>
                    <a:lnTo>
                      <a:pt x="47146" y="6199"/>
                    </a:lnTo>
                    <a:lnTo>
                      <a:pt x="47072" y="7731"/>
                    </a:lnTo>
                    <a:lnTo>
                      <a:pt x="46973" y="9237"/>
                    </a:lnTo>
                    <a:lnTo>
                      <a:pt x="43936" y="8768"/>
                    </a:lnTo>
                    <a:lnTo>
                      <a:pt x="40947" y="8299"/>
                    </a:lnTo>
                    <a:lnTo>
                      <a:pt x="41022" y="6792"/>
                    </a:lnTo>
                    <a:lnTo>
                      <a:pt x="41096" y="5286"/>
                    </a:lnTo>
                    <a:lnTo>
                      <a:pt x="41120" y="3754"/>
                    </a:lnTo>
                    <a:lnTo>
                      <a:pt x="41145" y="2248"/>
                    </a:lnTo>
                    <a:close/>
                    <a:moveTo>
                      <a:pt x="47739" y="3236"/>
                    </a:moveTo>
                    <a:lnTo>
                      <a:pt x="50777" y="3656"/>
                    </a:lnTo>
                    <a:lnTo>
                      <a:pt x="53839" y="4026"/>
                    </a:lnTo>
                    <a:lnTo>
                      <a:pt x="53790" y="5557"/>
                    </a:lnTo>
                    <a:lnTo>
                      <a:pt x="53716" y="7064"/>
                    </a:lnTo>
                    <a:lnTo>
                      <a:pt x="53641" y="8595"/>
                    </a:lnTo>
                    <a:lnTo>
                      <a:pt x="53543" y="10101"/>
                    </a:lnTo>
                    <a:lnTo>
                      <a:pt x="50505" y="9706"/>
                    </a:lnTo>
                    <a:lnTo>
                      <a:pt x="47492" y="9311"/>
                    </a:lnTo>
                    <a:lnTo>
                      <a:pt x="47591" y="7805"/>
                    </a:lnTo>
                    <a:lnTo>
                      <a:pt x="47665" y="6273"/>
                    </a:lnTo>
                    <a:lnTo>
                      <a:pt x="47714" y="4767"/>
                    </a:lnTo>
                    <a:lnTo>
                      <a:pt x="47739" y="3236"/>
                    </a:lnTo>
                    <a:close/>
                    <a:moveTo>
                      <a:pt x="1483" y="4051"/>
                    </a:moveTo>
                    <a:lnTo>
                      <a:pt x="2989" y="4075"/>
                    </a:lnTo>
                    <a:lnTo>
                      <a:pt x="4520" y="4125"/>
                    </a:lnTo>
                    <a:lnTo>
                      <a:pt x="6051" y="4199"/>
                    </a:lnTo>
                    <a:lnTo>
                      <a:pt x="7558" y="4273"/>
                    </a:lnTo>
                    <a:lnTo>
                      <a:pt x="7509" y="5804"/>
                    </a:lnTo>
                    <a:lnTo>
                      <a:pt x="7459" y="7335"/>
                    </a:lnTo>
                    <a:lnTo>
                      <a:pt x="7360" y="8842"/>
                    </a:lnTo>
                    <a:lnTo>
                      <a:pt x="7262" y="10348"/>
                    </a:lnTo>
                    <a:lnTo>
                      <a:pt x="5730" y="10274"/>
                    </a:lnTo>
                    <a:lnTo>
                      <a:pt x="4224" y="10225"/>
                    </a:lnTo>
                    <a:lnTo>
                      <a:pt x="2693" y="10176"/>
                    </a:lnTo>
                    <a:lnTo>
                      <a:pt x="1186" y="10151"/>
                    </a:lnTo>
                    <a:lnTo>
                      <a:pt x="1285" y="8644"/>
                    </a:lnTo>
                    <a:lnTo>
                      <a:pt x="1359" y="7113"/>
                    </a:lnTo>
                    <a:lnTo>
                      <a:pt x="1433" y="5582"/>
                    </a:lnTo>
                    <a:lnTo>
                      <a:pt x="1483" y="4051"/>
                    </a:lnTo>
                    <a:close/>
                    <a:moveTo>
                      <a:pt x="54333" y="4100"/>
                    </a:moveTo>
                    <a:lnTo>
                      <a:pt x="57371" y="4397"/>
                    </a:lnTo>
                    <a:lnTo>
                      <a:pt x="58902" y="4545"/>
                    </a:lnTo>
                    <a:lnTo>
                      <a:pt x="60433" y="4668"/>
                    </a:lnTo>
                    <a:lnTo>
                      <a:pt x="60359" y="6199"/>
                    </a:lnTo>
                    <a:lnTo>
                      <a:pt x="60285" y="7706"/>
                    </a:lnTo>
                    <a:lnTo>
                      <a:pt x="60211" y="9237"/>
                    </a:lnTo>
                    <a:lnTo>
                      <a:pt x="60087" y="10744"/>
                    </a:lnTo>
                    <a:lnTo>
                      <a:pt x="58581" y="10620"/>
                    </a:lnTo>
                    <a:lnTo>
                      <a:pt x="57050" y="10472"/>
                    </a:lnTo>
                    <a:lnTo>
                      <a:pt x="54037" y="10151"/>
                    </a:lnTo>
                    <a:lnTo>
                      <a:pt x="54135" y="8644"/>
                    </a:lnTo>
                    <a:lnTo>
                      <a:pt x="54234" y="7138"/>
                    </a:lnTo>
                    <a:lnTo>
                      <a:pt x="54284" y="5607"/>
                    </a:lnTo>
                    <a:lnTo>
                      <a:pt x="54333" y="4100"/>
                    </a:lnTo>
                    <a:close/>
                    <a:moveTo>
                      <a:pt x="8077" y="4322"/>
                    </a:moveTo>
                    <a:lnTo>
                      <a:pt x="9608" y="4421"/>
                    </a:lnTo>
                    <a:lnTo>
                      <a:pt x="11114" y="4545"/>
                    </a:lnTo>
                    <a:lnTo>
                      <a:pt x="14152" y="4816"/>
                    </a:lnTo>
                    <a:lnTo>
                      <a:pt x="14102" y="6348"/>
                    </a:lnTo>
                    <a:lnTo>
                      <a:pt x="14028" y="7854"/>
                    </a:lnTo>
                    <a:lnTo>
                      <a:pt x="13930" y="9385"/>
                    </a:lnTo>
                    <a:lnTo>
                      <a:pt x="13831" y="10892"/>
                    </a:lnTo>
                    <a:lnTo>
                      <a:pt x="10793" y="10620"/>
                    </a:lnTo>
                    <a:lnTo>
                      <a:pt x="9287" y="10497"/>
                    </a:lnTo>
                    <a:lnTo>
                      <a:pt x="7755" y="10398"/>
                    </a:lnTo>
                    <a:lnTo>
                      <a:pt x="7879" y="8867"/>
                    </a:lnTo>
                    <a:lnTo>
                      <a:pt x="7953" y="7360"/>
                    </a:lnTo>
                    <a:lnTo>
                      <a:pt x="8027" y="5829"/>
                    </a:lnTo>
                    <a:lnTo>
                      <a:pt x="8077" y="4322"/>
                    </a:lnTo>
                    <a:close/>
                    <a:moveTo>
                      <a:pt x="80240" y="4495"/>
                    </a:moveTo>
                    <a:lnTo>
                      <a:pt x="80190" y="6026"/>
                    </a:lnTo>
                    <a:lnTo>
                      <a:pt x="80116" y="7558"/>
                    </a:lnTo>
                    <a:lnTo>
                      <a:pt x="80042" y="9089"/>
                    </a:lnTo>
                    <a:lnTo>
                      <a:pt x="79918" y="10620"/>
                    </a:lnTo>
                    <a:lnTo>
                      <a:pt x="78412" y="10768"/>
                    </a:lnTo>
                    <a:lnTo>
                      <a:pt x="76856" y="10892"/>
                    </a:lnTo>
                    <a:lnTo>
                      <a:pt x="75325" y="10990"/>
                    </a:lnTo>
                    <a:lnTo>
                      <a:pt x="73794" y="11065"/>
                    </a:lnTo>
                    <a:lnTo>
                      <a:pt x="73917" y="9533"/>
                    </a:lnTo>
                    <a:lnTo>
                      <a:pt x="73991" y="8027"/>
                    </a:lnTo>
                    <a:lnTo>
                      <a:pt x="74090" y="6496"/>
                    </a:lnTo>
                    <a:lnTo>
                      <a:pt x="74140" y="4940"/>
                    </a:lnTo>
                    <a:lnTo>
                      <a:pt x="75671" y="4866"/>
                    </a:lnTo>
                    <a:lnTo>
                      <a:pt x="77202" y="4767"/>
                    </a:lnTo>
                    <a:lnTo>
                      <a:pt x="78733" y="4643"/>
                    </a:lnTo>
                    <a:lnTo>
                      <a:pt x="80240" y="4495"/>
                    </a:lnTo>
                    <a:close/>
                    <a:moveTo>
                      <a:pt x="60927" y="4693"/>
                    </a:moveTo>
                    <a:lnTo>
                      <a:pt x="62458" y="4816"/>
                    </a:lnTo>
                    <a:lnTo>
                      <a:pt x="63965" y="4890"/>
                    </a:lnTo>
                    <a:lnTo>
                      <a:pt x="65496" y="4965"/>
                    </a:lnTo>
                    <a:lnTo>
                      <a:pt x="67027" y="5014"/>
                    </a:lnTo>
                    <a:lnTo>
                      <a:pt x="66953" y="6520"/>
                    </a:lnTo>
                    <a:lnTo>
                      <a:pt x="66879" y="8052"/>
                    </a:lnTo>
                    <a:lnTo>
                      <a:pt x="66780" y="9583"/>
                    </a:lnTo>
                    <a:lnTo>
                      <a:pt x="66681" y="11089"/>
                    </a:lnTo>
                    <a:lnTo>
                      <a:pt x="65150" y="11040"/>
                    </a:lnTo>
                    <a:lnTo>
                      <a:pt x="63644" y="10966"/>
                    </a:lnTo>
                    <a:lnTo>
                      <a:pt x="62112" y="10892"/>
                    </a:lnTo>
                    <a:lnTo>
                      <a:pt x="60606" y="10768"/>
                    </a:lnTo>
                    <a:lnTo>
                      <a:pt x="60705" y="9262"/>
                    </a:lnTo>
                    <a:lnTo>
                      <a:pt x="60803" y="7755"/>
                    </a:lnTo>
                    <a:lnTo>
                      <a:pt x="60878" y="6224"/>
                    </a:lnTo>
                    <a:lnTo>
                      <a:pt x="60927" y="4693"/>
                    </a:lnTo>
                    <a:close/>
                    <a:moveTo>
                      <a:pt x="73621" y="4965"/>
                    </a:moveTo>
                    <a:lnTo>
                      <a:pt x="73571" y="6496"/>
                    </a:lnTo>
                    <a:lnTo>
                      <a:pt x="73497" y="8027"/>
                    </a:lnTo>
                    <a:lnTo>
                      <a:pt x="73399" y="9558"/>
                    </a:lnTo>
                    <a:lnTo>
                      <a:pt x="73275" y="11089"/>
                    </a:lnTo>
                    <a:lnTo>
                      <a:pt x="71769" y="11114"/>
                    </a:lnTo>
                    <a:lnTo>
                      <a:pt x="70237" y="11139"/>
                    </a:lnTo>
                    <a:lnTo>
                      <a:pt x="68706" y="11139"/>
                    </a:lnTo>
                    <a:lnTo>
                      <a:pt x="67175" y="11114"/>
                    </a:lnTo>
                    <a:lnTo>
                      <a:pt x="67299" y="9583"/>
                    </a:lnTo>
                    <a:lnTo>
                      <a:pt x="67397" y="8076"/>
                    </a:lnTo>
                    <a:lnTo>
                      <a:pt x="67471" y="6545"/>
                    </a:lnTo>
                    <a:lnTo>
                      <a:pt x="67521" y="5014"/>
                    </a:lnTo>
                    <a:lnTo>
                      <a:pt x="69867" y="5039"/>
                    </a:lnTo>
                    <a:lnTo>
                      <a:pt x="71744" y="5014"/>
                    </a:lnTo>
                    <a:lnTo>
                      <a:pt x="73621" y="4965"/>
                    </a:lnTo>
                    <a:close/>
                    <a:moveTo>
                      <a:pt x="14670" y="4890"/>
                    </a:moveTo>
                    <a:lnTo>
                      <a:pt x="17708" y="5236"/>
                    </a:lnTo>
                    <a:lnTo>
                      <a:pt x="20746" y="5631"/>
                    </a:lnTo>
                    <a:lnTo>
                      <a:pt x="20672" y="7138"/>
                    </a:lnTo>
                    <a:lnTo>
                      <a:pt x="20598" y="8644"/>
                    </a:lnTo>
                    <a:lnTo>
                      <a:pt x="20499" y="10151"/>
                    </a:lnTo>
                    <a:lnTo>
                      <a:pt x="20375" y="11657"/>
                    </a:lnTo>
                    <a:lnTo>
                      <a:pt x="17362" y="11287"/>
                    </a:lnTo>
                    <a:lnTo>
                      <a:pt x="14325" y="10941"/>
                    </a:lnTo>
                    <a:lnTo>
                      <a:pt x="14448" y="9435"/>
                    </a:lnTo>
                    <a:lnTo>
                      <a:pt x="14522" y="7928"/>
                    </a:lnTo>
                    <a:lnTo>
                      <a:pt x="14621" y="6397"/>
                    </a:lnTo>
                    <a:lnTo>
                      <a:pt x="14670" y="4890"/>
                    </a:lnTo>
                    <a:close/>
                    <a:moveTo>
                      <a:pt x="21240" y="5681"/>
                    </a:moveTo>
                    <a:lnTo>
                      <a:pt x="24277" y="6125"/>
                    </a:lnTo>
                    <a:lnTo>
                      <a:pt x="27315" y="6595"/>
                    </a:lnTo>
                    <a:lnTo>
                      <a:pt x="27241" y="8101"/>
                    </a:lnTo>
                    <a:lnTo>
                      <a:pt x="27142" y="9607"/>
                    </a:lnTo>
                    <a:lnTo>
                      <a:pt x="27019" y="11114"/>
                    </a:lnTo>
                    <a:lnTo>
                      <a:pt x="26895" y="12620"/>
                    </a:lnTo>
                    <a:lnTo>
                      <a:pt x="23882" y="12151"/>
                    </a:lnTo>
                    <a:lnTo>
                      <a:pt x="20869" y="11731"/>
                    </a:lnTo>
                    <a:lnTo>
                      <a:pt x="20993" y="10225"/>
                    </a:lnTo>
                    <a:lnTo>
                      <a:pt x="21092" y="8718"/>
                    </a:lnTo>
                    <a:lnTo>
                      <a:pt x="21190" y="7212"/>
                    </a:lnTo>
                    <a:lnTo>
                      <a:pt x="21240" y="5681"/>
                    </a:lnTo>
                    <a:close/>
                    <a:moveTo>
                      <a:pt x="27809" y="6669"/>
                    </a:moveTo>
                    <a:lnTo>
                      <a:pt x="33860" y="7656"/>
                    </a:lnTo>
                    <a:lnTo>
                      <a:pt x="33786" y="9163"/>
                    </a:lnTo>
                    <a:lnTo>
                      <a:pt x="33662" y="10669"/>
                    </a:lnTo>
                    <a:lnTo>
                      <a:pt x="33539" y="12176"/>
                    </a:lnTo>
                    <a:lnTo>
                      <a:pt x="33415" y="13658"/>
                    </a:lnTo>
                    <a:lnTo>
                      <a:pt x="30402" y="13188"/>
                    </a:lnTo>
                    <a:lnTo>
                      <a:pt x="27414" y="12695"/>
                    </a:lnTo>
                    <a:lnTo>
                      <a:pt x="27537" y="11188"/>
                    </a:lnTo>
                    <a:lnTo>
                      <a:pt x="27636" y="9682"/>
                    </a:lnTo>
                    <a:lnTo>
                      <a:pt x="27735" y="8175"/>
                    </a:lnTo>
                    <a:lnTo>
                      <a:pt x="27809" y="6669"/>
                    </a:lnTo>
                    <a:close/>
                    <a:moveTo>
                      <a:pt x="34378" y="7731"/>
                    </a:moveTo>
                    <a:lnTo>
                      <a:pt x="35415" y="7903"/>
                    </a:lnTo>
                    <a:lnTo>
                      <a:pt x="40404" y="8718"/>
                    </a:lnTo>
                    <a:lnTo>
                      <a:pt x="40305" y="10250"/>
                    </a:lnTo>
                    <a:lnTo>
                      <a:pt x="40182" y="11756"/>
                    </a:lnTo>
                    <a:lnTo>
                      <a:pt x="39910" y="14744"/>
                    </a:lnTo>
                    <a:lnTo>
                      <a:pt x="35490" y="14003"/>
                    </a:lnTo>
                    <a:lnTo>
                      <a:pt x="33909" y="13757"/>
                    </a:lnTo>
                    <a:lnTo>
                      <a:pt x="34181" y="10744"/>
                    </a:lnTo>
                    <a:lnTo>
                      <a:pt x="34279" y="9237"/>
                    </a:lnTo>
                    <a:lnTo>
                      <a:pt x="34378" y="7731"/>
                    </a:lnTo>
                    <a:close/>
                    <a:moveTo>
                      <a:pt x="40923" y="8817"/>
                    </a:moveTo>
                    <a:lnTo>
                      <a:pt x="43911" y="9286"/>
                    </a:lnTo>
                    <a:lnTo>
                      <a:pt x="46949" y="9731"/>
                    </a:lnTo>
                    <a:lnTo>
                      <a:pt x="46850" y="11262"/>
                    </a:lnTo>
                    <a:lnTo>
                      <a:pt x="46702" y="12769"/>
                    </a:lnTo>
                    <a:lnTo>
                      <a:pt x="46430" y="15757"/>
                    </a:lnTo>
                    <a:lnTo>
                      <a:pt x="43442" y="15312"/>
                    </a:lnTo>
                    <a:lnTo>
                      <a:pt x="40528" y="14843"/>
                    </a:lnTo>
                    <a:lnTo>
                      <a:pt x="40429" y="14818"/>
                    </a:lnTo>
                    <a:lnTo>
                      <a:pt x="40701" y="11830"/>
                    </a:lnTo>
                    <a:lnTo>
                      <a:pt x="40824" y="10324"/>
                    </a:lnTo>
                    <a:lnTo>
                      <a:pt x="40923" y="8817"/>
                    </a:lnTo>
                    <a:close/>
                    <a:moveTo>
                      <a:pt x="47467" y="9805"/>
                    </a:moveTo>
                    <a:lnTo>
                      <a:pt x="50456" y="10225"/>
                    </a:lnTo>
                    <a:lnTo>
                      <a:pt x="53493" y="10595"/>
                    </a:lnTo>
                    <a:lnTo>
                      <a:pt x="53370" y="12127"/>
                    </a:lnTo>
                    <a:lnTo>
                      <a:pt x="53246" y="13633"/>
                    </a:lnTo>
                    <a:lnTo>
                      <a:pt x="52925" y="16621"/>
                    </a:lnTo>
                    <a:lnTo>
                      <a:pt x="49912" y="16251"/>
                    </a:lnTo>
                    <a:lnTo>
                      <a:pt x="46924" y="15831"/>
                    </a:lnTo>
                    <a:lnTo>
                      <a:pt x="47220" y="12843"/>
                    </a:lnTo>
                    <a:lnTo>
                      <a:pt x="47344" y="11336"/>
                    </a:lnTo>
                    <a:lnTo>
                      <a:pt x="47467" y="9805"/>
                    </a:lnTo>
                    <a:close/>
                    <a:moveTo>
                      <a:pt x="1137" y="10669"/>
                    </a:moveTo>
                    <a:lnTo>
                      <a:pt x="2668" y="10694"/>
                    </a:lnTo>
                    <a:lnTo>
                      <a:pt x="4174" y="10719"/>
                    </a:lnTo>
                    <a:lnTo>
                      <a:pt x="5706" y="10793"/>
                    </a:lnTo>
                    <a:lnTo>
                      <a:pt x="7212" y="10867"/>
                    </a:lnTo>
                    <a:lnTo>
                      <a:pt x="7089" y="12398"/>
                    </a:lnTo>
                    <a:lnTo>
                      <a:pt x="6965" y="13905"/>
                    </a:lnTo>
                    <a:lnTo>
                      <a:pt x="6644" y="16942"/>
                    </a:lnTo>
                    <a:lnTo>
                      <a:pt x="5113" y="16868"/>
                    </a:lnTo>
                    <a:lnTo>
                      <a:pt x="3606" y="16819"/>
                    </a:lnTo>
                    <a:lnTo>
                      <a:pt x="2075" y="16769"/>
                    </a:lnTo>
                    <a:lnTo>
                      <a:pt x="569" y="16769"/>
                    </a:lnTo>
                    <a:lnTo>
                      <a:pt x="890" y="13732"/>
                    </a:lnTo>
                    <a:lnTo>
                      <a:pt x="1013" y="12201"/>
                    </a:lnTo>
                    <a:lnTo>
                      <a:pt x="1137" y="10669"/>
                    </a:lnTo>
                    <a:close/>
                    <a:moveTo>
                      <a:pt x="54012" y="10669"/>
                    </a:moveTo>
                    <a:lnTo>
                      <a:pt x="57025" y="10990"/>
                    </a:lnTo>
                    <a:lnTo>
                      <a:pt x="60063" y="11237"/>
                    </a:lnTo>
                    <a:lnTo>
                      <a:pt x="59939" y="12769"/>
                    </a:lnTo>
                    <a:lnTo>
                      <a:pt x="59791" y="14275"/>
                    </a:lnTo>
                    <a:lnTo>
                      <a:pt x="59470" y="17288"/>
                    </a:lnTo>
                    <a:lnTo>
                      <a:pt x="56432" y="17016"/>
                    </a:lnTo>
                    <a:lnTo>
                      <a:pt x="53444" y="16695"/>
                    </a:lnTo>
                    <a:lnTo>
                      <a:pt x="53740" y="13682"/>
                    </a:lnTo>
                    <a:lnTo>
                      <a:pt x="53888" y="12176"/>
                    </a:lnTo>
                    <a:lnTo>
                      <a:pt x="54012" y="10669"/>
                    </a:lnTo>
                    <a:close/>
                    <a:moveTo>
                      <a:pt x="7731" y="10892"/>
                    </a:moveTo>
                    <a:lnTo>
                      <a:pt x="9237" y="10990"/>
                    </a:lnTo>
                    <a:lnTo>
                      <a:pt x="10768" y="11114"/>
                    </a:lnTo>
                    <a:lnTo>
                      <a:pt x="13781" y="11386"/>
                    </a:lnTo>
                    <a:lnTo>
                      <a:pt x="13510" y="14423"/>
                    </a:lnTo>
                    <a:lnTo>
                      <a:pt x="13189" y="17436"/>
                    </a:lnTo>
                    <a:lnTo>
                      <a:pt x="11682" y="17288"/>
                    </a:lnTo>
                    <a:lnTo>
                      <a:pt x="10176" y="17165"/>
                    </a:lnTo>
                    <a:lnTo>
                      <a:pt x="8669" y="17066"/>
                    </a:lnTo>
                    <a:lnTo>
                      <a:pt x="7138" y="16967"/>
                    </a:lnTo>
                    <a:lnTo>
                      <a:pt x="7459" y="13929"/>
                    </a:lnTo>
                    <a:lnTo>
                      <a:pt x="7607" y="12423"/>
                    </a:lnTo>
                    <a:lnTo>
                      <a:pt x="7731" y="10892"/>
                    </a:lnTo>
                    <a:close/>
                    <a:moveTo>
                      <a:pt x="79894" y="11139"/>
                    </a:moveTo>
                    <a:lnTo>
                      <a:pt x="79770" y="12695"/>
                    </a:lnTo>
                    <a:lnTo>
                      <a:pt x="79622" y="14226"/>
                    </a:lnTo>
                    <a:lnTo>
                      <a:pt x="79301" y="17288"/>
                    </a:lnTo>
                    <a:lnTo>
                      <a:pt x="77745" y="17436"/>
                    </a:lnTo>
                    <a:lnTo>
                      <a:pt x="76214" y="17535"/>
                    </a:lnTo>
                    <a:lnTo>
                      <a:pt x="74683" y="17634"/>
                    </a:lnTo>
                    <a:lnTo>
                      <a:pt x="73152" y="17683"/>
                    </a:lnTo>
                    <a:lnTo>
                      <a:pt x="73152" y="17683"/>
                    </a:lnTo>
                    <a:lnTo>
                      <a:pt x="73473" y="14646"/>
                    </a:lnTo>
                    <a:lnTo>
                      <a:pt x="73621" y="13114"/>
                    </a:lnTo>
                    <a:lnTo>
                      <a:pt x="73769" y="11583"/>
                    </a:lnTo>
                    <a:lnTo>
                      <a:pt x="75300" y="11509"/>
                    </a:lnTo>
                    <a:lnTo>
                      <a:pt x="76831" y="11410"/>
                    </a:lnTo>
                    <a:lnTo>
                      <a:pt x="78363" y="11287"/>
                    </a:lnTo>
                    <a:lnTo>
                      <a:pt x="79894" y="11139"/>
                    </a:lnTo>
                    <a:close/>
                    <a:moveTo>
                      <a:pt x="60556" y="11287"/>
                    </a:moveTo>
                    <a:lnTo>
                      <a:pt x="62088" y="11386"/>
                    </a:lnTo>
                    <a:lnTo>
                      <a:pt x="63594" y="11484"/>
                    </a:lnTo>
                    <a:lnTo>
                      <a:pt x="65125" y="11559"/>
                    </a:lnTo>
                    <a:lnTo>
                      <a:pt x="66632" y="11608"/>
                    </a:lnTo>
                    <a:lnTo>
                      <a:pt x="66360" y="14646"/>
                    </a:lnTo>
                    <a:lnTo>
                      <a:pt x="66039" y="17683"/>
                    </a:lnTo>
                    <a:lnTo>
                      <a:pt x="64508" y="17609"/>
                    </a:lnTo>
                    <a:lnTo>
                      <a:pt x="63001" y="17535"/>
                    </a:lnTo>
                    <a:lnTo>
                      <a:pt x="61470" y="17436"/>
                    </a:lnTo>
                    <a:lnTo>
                      <a:pt x="59964" y="17338"/>
                    </a:lnTo>
                    <a:lnTo>
                      <a:pt x="60285" y="14325"/>
                    </a:lnTo>
                    <a:lnTo>
                      <a:pt x="60556" y="11287"/>
                    </a:lnTo>
                    <a:close/>
                    <a:moveTo>
                      <a:pt x="73250" y="11583"/>
                    </a:moveTo>
                    <a:lnTo>
                      <a:pt x="73102" y="13139"/>
                    </a:lnTo>
                    <a:lnTo>
                      <a:pt x="72954" y="14670"/>
                    </a:lnTo>
                    <a:lnTo>
                      <a:pt x="72633" y="17708"/>
                    </a:lnTo>
                    <a:lnTo>
                      <a:pt x="71102" y="17733"/>
                    </a:lnTo>
                    <a:lnTo>
                      <a:pt x="69595" y="17757"/>
                    </a:lnTo>
                    <a:lnTo>
                      <a:pt x="68064" y="17733"/>
                    </a:lnTo>
                    <a:lnTo>
                      <a:pt x="66533" y="17708"/>
                    </a:lnTo>
                    <a:lnTo>
                      <a:pt x="66879" y="14670"/>
                    </a:lnTo>
                    <a:lnTo>
                      <a:pt x="67150" y="11608"/>
                    </a:lnTo>
                    <a:lnTo>
                      <a:pt x="68509" y="11633"/>
                    </a:lnTo>
                    <a:lnTo>
                      <a:pt x="69867" y="11657"/>
                    </a:lnTo>
                    <a:lnTo>
                      <a:pt x="71546" y="11633"/>
                    </a:lnTo>
                    <a:lnTo>
                      <a:pt x="73250" y="11583"/>
                    </a:lnTo>
                    <a:close/>
                    <a:moveTo>
                      <a:pt x="14300" y="11460"/>
                    </a:moveTo>
                    <a:lnTo>
                      <a:pt x="17313" y="11781"/>
                    </a:lnTo>
                    <a:lnTo>
                      <a:pt x="20326" y="12176"/>
                    </a:lnTo>
                    <a:lnTo>
                      <a:pt x="20054" y="15189"/>
                    </a:lnTo>
                    <a:lnTo>
                      <a:pt x="19709" y="18177"/>
                    </a:lnTo>
                    <a:lnTo>
                      <a:pt x="16696" y="17807"/>
                    </a:lnTo>
                    <a:lnTo>
                      <a:pt x="13707" y="17486"/>
                    </a:lnTo>
                    <a:lnTo>
                      <a:pt x="14028" y="14473"/>
                    </a:lnTo>
                    <a:lnTo>
                      <a:pt x="14300" y="11460"/>
                    </a:lnTo>
                    <a:close/>
                    <a:moveTo>
                      <a:pt x="20845" y="12250"/>
                    </a:moveTo>
                    <a:lnTo>
                      <a:pt x="23858" y="12670"/>
                    </a:lnTo>
                    <a:lnTo>
                      <a:pt x="26846" y="13139"/>
                    </a:lnTo>
                    <a:lnTo>
                      <a:pt x="26549" y="16127"/>
                    </a:lnTo>
                    <a:lnTo>
                      <a:pt x="26204" y="19116"/>
                    </a:lnTo>
                    <a:lnTo>
                      <a:pt x="23215" y="18671"/>
                    </a:lnTo>
                    <a:lnTo>
                      <a:pt x="20227" y="18251"/>
                    </a:lnTo>
                    <a:lnTo>
                      <a:pt x="20548" y="15263"/>
                    </a:lnTo>
                    <a:lnTo>
                      <a:pt x="20845" y="12250"/>
                    </a:lnTo>
                    <a:close/>
                    <a:moveTo>
                      <a:pt x="27364" y="13213"/>
                    </a:moveTo>
                    <a:lnTo>
                      <a:pt x="30377" y="13682"/>
                    </a:lnTo>
                    <a:lnTo>
                      <a:pt x="33366" y="14176"/>
                    </a:lnTo>
                    <a:lnTo>
                      <a:pt x="33045" y="17189"/>
                    </a:lnTo>
                    <a:lnTo>
                      <a:pt x="32674" y="20153"/>
                    </a:lnTo>
                    <a:lnTo>
                      <a:pt x="29711" y="19659"/>
                    </a:lnTo>
                    <a:lnTo>
                      <a:pt x="26698" y="19190"/>
                    </a:lnTo>
                    <a:lnTo>
                      <a:pt x="27068" y="16226"/>
                    </a:lnTo>
                    <a:lnTo>
                      <a:pt x="27364" y="13213"/>
                    </a:lnTo>
                    <a:close/>
                    <a:moveTo>
                      <a:pt x="33860" y="14250"/>
                    </a:moveTo>
                    <a:lnTo>
                      <a:pt x="35415" y="14522"/>
                    </a:lnTo>
                    <a:lnTo>
                      <a:pt x="39861" y="15238"/>
                    </a:lnTo>
                    <a:lnTo>
                      <a:pt x="39515" y="18251"/>
                    </a:lnTo>
                    <a:lnTo>
                      <a:pt x="39145" y="21215"/>
                    </a:lnTo>
                    <a:lnTo>
                      <a:pt x="35490" y="20622"/>
                    </a:lnTo>
                    <a:lnTo>
                      <a:pt x="33193" y="20227"/>
                    </a:lnTo>
                    <a:lnTo>
                      <a:pt x="33539" y="17263"/>
                    </a:lnTo>
                    <a:lnTo>
                      <a:pt x="33860" y="14250"/>
                    </a:lnTo>
                    <a:close/>
                    <a:moveTo>
                      <a:pt x="40429" y="15337"/>
                    </a:moveTo>
                    <a:lnTo>
                      <a:pt x="43368" y="15806"/>
                    </a:lnTo>
                    <a:lnTo>
                      <a:pt x="46356" y="16251"/>
                    </a:lnTo>
                    <a:lnTo>
                      <a:pt x="46010" y="19264"/>
                    </a:lnTo>
                    <a:lnTo>
                      <a:pt x="45615" y="22252"/>
                    </a:lnTo>
                    <a:lnTo>
                      <a:pt x="43047" y="21857"/>
                    </a:lnTo>
                    <a:lnTo>
                      <a:pt x="40528" y="21437"/>
                    </a:lnTo>
                    <a:lnTo>
                      <a:pt x="39663" y="21314"/>
                    </a:lnTo>
                    <a:lnTo>
                      <a:pt x="40034" y="18325"/>
                    </a:lnTo>
                    <a:lnTo>
                      <a:pt x="40379" y="15337"/>
                    </a:lnTo>
                    <a:close/>
                    <a:moveTo>
                      <a:pt x="46875" y="16325"/>
                    </a:moveTo>
                    <a:lnTo>
                      <a:pt x="49863" y="16745"/>
                    </a:lnTo>
                    <a:lnTo>
                      <a:pt x="52876" y="17140"/>
                    </a:lnTo>
                    <a:lnTo>
                      <a:pt x="52505" y="20153"/>
                    </a:lnTo>
                    <a:lnTo>
                      <a:pt x="52110" y="23141"/>
                    </a:lnTo>
                    <a:lnTo>
                      <a:pt x="49097" y="22746"/>
                    </a:lnTo>
                    <a:lnTo>
                      <a:pt x="46134" y="22326"/>
                    </a:lnTo>
                    <a:lnTo>
                      <a:pt x="46504" y="19338"/>
                    </a:lnTo>
                    <a:lnTo>
                      <a:pt x="46875" y="16325"/>
                    </a:lnTo>
                    <a:close/>
                    <a:moveTo>
                      <a:pt x="53370" y="17189"/>
                    </a:moveTo>
                    <a:lnTo>
                      <a:pt x="56383" y="17535"/>
                    </a:lnTo>
                    <a:lnTo>
                      <a:pt x="59396" y="17807"/>
                    </a:lnTo>
                    <a:lnTo>
                      <a:pt x="59025" y="20844"/>
                    </a:lnTo>
                    <a:lnTo>
                      <a:pt x="58605" y="23833"/>
                    </a:lnTo>
                    <a:lnTo>
                      <a:pt x="55592" y="23536"/>
                    </a:lnTo>
                    <a:lnTo>
                      <a:pt x="52604" y="23191"/>
                    </a:lnTo>
                    <a:lnTo>
                      <a:pt x="53024" y="20227"/>
                    </a:lnTo>
                    <a:lnTo>
                      <a:pt x="53370" y="17189"/>
                    </a:lnTo>
                    <a:close/>
                    <a:moveTo>
                      <a:pt x="7089" y="17461"/>
                    </a:moveTo>
                    <a:lnTo>
                      <a:pt x="8595" y="17560"/>
                    </a:lnTo>
                    <a:lnTo>
                      <a:pt x="10102" y="17683"/>
                    </a:lnTo>
                    <a:lnTo>
                      <a:pt x="11633" y="17807"/>
                    </a:lnTo>
                    <a:lnTo>
                      <a:pt x="13139" y="17930"/>
                    </a:lnTo>
                    <a:lnTo>
                      <a:pt x="12744" y="20968"/>
                    </a:lnTo>
                    <a:lnTo>
                      <a:pt x="12324" y="23956"/>
                    </a:lnTo>
                    <a:lnTo>
                      <a:pt x="10818" y="23833"/>
                    </a:lnTo>
                    <a:lnTo>
                      <a:pt x="9311" y="23709"/>
                    </a:lnTo>
                    <a:lnTo>
                      <a:pt x="7805" y="23610"/>
                    </a:lnTo>
                    <a:lnTo>
                      <a:pt x="6298" y="23512"/>
                    </a:lnTo>
                    <a:lnTo>
                      <a:pt x="6718" y="20523"/>
                    </a:lnTo>
                    <a:lnTo>
                      <a:pt x="7089" y="17461"/>
                    </a:lnTo>
                    <a:close/>
                    <a:moveTo>
                      <a:pt x="59914" y="17831"/>
                    </a:moveTo>
                    <a:lnTo>
                      <a:pt x="61421" y="17955"/>
                    </a:lnTo>
                    <a:lnTo>
                      <a:pt x="62927" y="18054"/>
                    </a:lnTo>
                    <a:lnTo>
                      <a:pt x="64459" y="18128"/>
                    </a:lnTo>
                    <a:lnTo>
                      <a:pt x="65965" y="18202"/>
                    </a:lnTo>
                    <a:lnTo>
                      <a:pt x="65570" y="21240"/>
                    </a:lnTo>
                    <a:lnTo>
                      <a:pt x="65150" y="24253"/>
                    </a:lnTo>
                    <a:lnTo>
                      <a:pt x="63644" y="24178"/>
                    </a:lnTo>
                    <a:lnTo>
                      <a:pt x="62137" y="24104"/>
                    </a:lnTo>
                    <a:lnTo>
                      <a:pt x="60631" y="24006"/>
                    </a:lnTo>
                    <a:lnTo>
                      <a:pt x="59124" y="23882"/>
                    </a:lnTo>
                    <a:lnTo>
                      <a:pt x="59544" y="20869"/>
                    </a:lnTo>
                    <a:lnTo>
                      <a:pt x="59914" y="17831"/>
                    </a:lnTo>
                    <a:close/>
                    <a:moveTo>
                      <a:pt x="79227" y="17807"/>
                    </a:moveTo>
                    <a:lnTo>
                      <a:pt x="78832" y="20919"/>
                    </a:lnTo>
                    <a:lnTo>
                      <a:pt x="78412" y="23981"/>
                    </a:lnTo>
                    <a:lnTo>
                      <a:pt x="76881" y="24104"/>
                    </a:lnTo>
                    <a:lnTo>
                      <a:pt x="75350" y="24203"/>
                    </a:lnTo>
                    <a:lnTo>
                      <a:pt x="73818" y="24277"/>
                    </a:lnTo>
                    <a:lnTo>
                      <a:pt x="72263" y="24327"/>
                    </a:lnTo>
                    <a:lnTo>
                      <a:pt x="72263" y="24327"/>
                    </a:lnTo>
                    <a:lnTo>
                      <a:pt x="72707" y="21289"/>
                    </a:lnTo>
                    <a:lnTo>
                      <a:pt x="73078" y="18202"/>
                    </a:lnTo>
                    <a:lnTo>
                      <a:pt x="74633" y="18152"/>
                    </a:lnTo>
                    <a:lnTo>
                      <a:pt x="76165" y="18054"/>
                    </a:lnTo>
                    <a:lnTo>
                      <a:pt x="77696" y="17955"/>
                    </a:lnTo>
                    <a:lnTo>
                      <a:pt x="79227" y="17807"/>
                    </a:lnTo>
                    <a:close/>
                    <a:moveTo>
                      <a:pt x="66484" y="18202"/>
                    </a:moveTo>
                    <a:lnTo>
                      <a:pt x="68163" y="18251"/>
                    </a:lnTo>
                    <a:lnTo>
                      <a:pt x="71225" y="18251"/>
                    </a:lnTo>
                    <a:lnTo>
                      <a:pt x="72584" y="18227"/>
                    </a:lnTo>
                    <a:lnTo>
                      <a:pt x="72188" y="21289"/>
                    </a:lnTo>
                    <a:lnTo>
                      <a:pt x="71744" y="24327"/>
                    </a:lnTo>
                    <a:lnTo>
                      <a:pt x="70237" y="24351"/>
                    </a:lnTo>
                    <a:lnTo>
                      <a:pt x="68706" y="24351"/>
                    </a:lnTo>
                    <a:lnTo>
                      <a:pt x="67200" y="24327"/>
                    </a:lnTo>
                    <a:lnTo>
                      <a:pt x="65669" y="24277"/>
                    </a:lnTo>
                    <a:lnTo>
                      <a:pt x="66088" y="21264"/>
                    </a:lnTo>
                    <a:lnTo>
                      <a:pt x="66484" y="18202"/>
                    </a:lnTo>
                    <a:close/>
                    <a:moveTo>
                      <a:pt x="13633" y="17980"/>
                    </a:moveTo>
                    <a:lnTo>
                      <a:pt x="16646" y="18325"/>
                    </a:lnTo>
                    <a:lnTo>
                      <a:pt x="19659" y="18696"/>
                    </a:lnTo>
                    <a:lnTo>
                      <a:pt x="19264" y="21709"/>
                    </a:lnTo>
                    <a:lnTo>
                      <a:pt x="18844" y="24672"/>
                    </a:lnTo>
                    <a:lnTo>
                      <a:pt x="15831" y="24327"/>
                    </a:lnTo>
                    <a:lnTo>
                      <a:pt x="12843" y="24006"/>
                    </a:lnTo>
                    <a:lnTo>
                      <a:pt x="13263" y="21017"/>
                    </a:lnTo>
                    <a:lnTo>
                      <a:pt x="13633" y="17980"/>
                    </a:lnTo>
                    <a:close/>
                    <a:moveTo>
                      <a:pt x="20153" y="18770"/>
                    </a:moveTo>
                    <a:lnTo>
                      <a:pt x="23141" y="19190"/>
                    </a:lnTo>
                    <a:lnTo>
                      <a:pt x="26130" y="19634"/>
                    </a:lnTo>
                    <a:lnTo>
                      <a:pt x="25734" y="22623"/>
                    </a:lnTo>
                    <a:lnTo>
                      <a:pt x="25315" y="25586"/>
                    </a:lnTo>
                    <a:lnTo>
                      <a:pt x="22326" y="25142"/>
                    </a:lnTo>
                    <a:lnTo>
                      <a:pt x="19338" y="24746"/>
                    </a:lnTo>
                    <a:lnTo>
                      <a:pt x="19758" y="21783"/>
                    </a:lnTo>
                    <a:lnTo>
                      <a:pt x="20153" y="18770"/>
                    </a:lnTo>
                    <a:close/>
                    <a:moveTo>
                      <a:pt x="26648" y="19708"/>
                    </a:moveTo>
                    <a:lnTo>
                      <a:pt x="29637" y="20178"/>
                    </a:lnTo>
                    <a:lnTo>
                      <a:pt x="32625" y="20672"/>
                    </a:lnTo>
                    <a:lnTo>
                      <a:pt x="32205" y="23660"/>
                    </a:lnTo>
                    <a:lnTo>
                      <a:pt x="31760" y="26623"/>
                    </a:lnTo>
                    <a:lnTo>
                      <a:pt x="28797" y="26129"/>
                    </a:lnTo>
                    <a:lnTo>
                      <a:pt x="25809" y="25660"/>
                    </a:lnTo>
                    <a:lnTo>
                      <a:pt x="26253" y="22697"/>
                    </a:lnTo>
                    <a:lnTo>
                      <a:pt x="26648" y="19708"/>
                    </a:lnTo>
                    <a:close/>
                    <a:moveTo>
                      <a:pt x="33119" y="20746"/>
                    </a:moveTo>
                    <a:lnTo>
                      <a:pt x="35415" y="21116"/>
                    </a:lnTo>
                    <a:lnTo>
                      <a:pt x="39071" y="21733"/>
                    </a:lnTo>
                    <a:lnTo>
                      <a:pt x="38651" y="24722"/>
                    </a:lnTo>
                    <a:lnTo>
                      <a:pt x="38206" y="27685"/>
                    </a:lnTo>
                    <a:lnTo>
                      <a:pt x="35490" y="27216"/>
                    </a:lnTo>
                    <a:lnTo>
                      <a:pt x="32279" y="26697"/>
                    </a:lnTo>
                    <a:lnTo>
                      <a:pt x="32699" y="23734"/>
                    </a:lnTo>
                    <a:lnTo>
                      <a:pt x="33119" y="20746"/>
                    </a:lnTo>
                    <a:close/>
                    <a:moveTo>
                      <a:pt x="39589" y="21808"/>
                    </a:moveTo>
                    <a:lnTo>
                      <a:pt x="40429" y="21956"/>
                    </a:lnTo>
                    <a:lnTo>
                      <a:pt x="42973" y="22351"/>
                    </a:lnTo>
                    <a:lnTo>
                      <a:pt x="45541" y="22746"/>
                    </a:lnTo>
                    <a:lnTo>
                      <a:pt x="45121" y="25759"/>
                    </a:lnTo>
                    <a:lnTo>
                      <a:pt x="44652" y="28698"/>
                    </a:lnTo>
                    <a:lnTo>
                      <a:pt x="40528" y="28056"/>
                    </a:lnTo>
                    <a:lnTo>
                      <a:pt x="38700" y="27759"/>
                    </a:lnTo>
                    <a:lnTo>
                      <a:pt x="39169" y="24796"/>
                    </a:lnTo>
                    <a:lnTo>
                      <a:pt x="39589" y="21808"/>
                    </a:lnTo>
                    <a:close/>
                    <a:moveTo>
                      <a:pt x="46060" y="22820"/>
                    </a:moveTo>
                    <a:lnTo>
                      <a:pt x="49023" y="23240"/>
                    </a:lnTo>
                    <a:lnTo>
                      <a:pt x="52036" y="23635"/>
                    </a:lnTo>
                    <a:lnTo>
                      <a:pt x="51592" y="26648"/>
                    </a:lnTo>
                    <a:lnTo>
                      <a:pt x="51122" y="29612"/>
                    </a:lnTo>
                    <a:lnTo>
                      <a:pt x="48109" y="29217"/>
                    </a:lnTo>
                    <a:lnTo>
                      <a:pt x="45171" y="28797"/>
                    </a:lnTo>
                    <a:lnTo>
                      <a:pt x="45615" y="25833"/>
                    </a:lnTo>
                    <a:lnTo>
                      <a:pt x="46060" y="22820"/>
                    </a:lnTo>
                    <a:close/>
                    <a:moveTo>
                      <a:pt x="52530" y="23709"/>
                    </a:moveTo>
                    <a:lnTo>
                      <a:pt x="55518" y="24055"/>
                    </a:lnTo>
                    <a:lnTo>
                      <a:pt x="58531" y="24327"/>
                    </a:lnTo>
                    <a:lnTo>
                      <a:pt x="58087" y="27364"/>
                    </a:lnTo>
                    <a:lnTo>
                      <a:pt x="57618" y="30353"/>
                    </a:lnTo>
                    <a:lnTo>
                      <a:pt x="54605" y="30032"/>
                    </a:lnTo>
                    <a:lnTo>
                      <a:pt x="51616" y="29686"/>
                    </a:lnTo>
                    <a:lnTo>
                      <a:pt x="52086" y="26722"/>
                    </a:lnTo>
                    <a:lnTo>
                      <a:pt x="52530" y="23709"/>
                    </a:lnTo>
                    <a:close/>
                    <a:moveTo>
                      <a:pt x="6224" y="24030"/>
                    </a:moveTo>
                    <a:lnTo>
                      <a:pt x="7731" y="24104"/>
                    </a:lnTo>
                    <a:lnTo>
                      <a:pt x="9237" y="24228"/>
                    </a:lnTo>
                    <a:lnTo>
                      <a:pt x="10744" y="24327"/>
                    </a:lnTo>
                    <a:lnTo>
                      <a:pt x="12250" y="24475"/>
                    </a:lnTo>
                    <a:lnTo>
                      <a:pt x="11806" y="27488"/>
                    </a:lnTo>
                    <a:lnTo>
                      <a:pt x="11336" y="30476"/>
                    </a:lnTo>
                    <a:lnTo>
                      <a:pt x="9830" y="30353"/>
                    </a:lnTo>
                    <a:lnTo>
                      <a:pt x="8323" y="30254"/>
                    </a:lnTo>
                    <a:lnTo>
                      <a:pt x="6817" y="30155"/>
                    </a:lnTo>
                    <a:lnTo>
                      <a:pt x="5311" y="30081"/>
                    </a:lnTo>
                    <a:lnTo>
                      <a:pt x="5780" y="27093"/>
                    </a:lnTo>
                    <a:lnTo>
                      <a:pt x="6224" y="24030"/>
                    </a:lnTo>
                    <a:close/>
                    <a:moveTo>
                      <a:pt x="85080" y="23610"/>
                    </a:moveTo>
                    <a:lnTo>
                      <a:pt x="84611" y="26772"/>
                    </a:lnTo>
                    <a:lnTo>
                      <a:pt x="84117" y="29883"/>
                    </a:lnTo>
                    <a:lnTo>
                      <a:pt x="82561" y="30106"/>
                    </a:lnTo>
                    <a:lnTo>
                      <a:pt x="81030" y="30328"/>
                    </a:lnTo>
                    <a:lnTo>
                      <a:pt x="79474" y="30501"/>
                    </a:lnTo>
                    <a:lnTo>
                      <a:pt x="77893" y="30649"/>
                    </a:lnTo>
                    <a:lnTo>
                      <a:pt x="78387" y="27562"/>
                    </a:lnTo>
                    <a:lnTo>
                      <a:pt x="78857" y="24450"/>
                    </a:lnTo>
                    <a:lnTo>
                      <a:pt x="80412" y="24302"/>
                    </a:lnTo>
                    <a:lnTo>
                      <a:pt x="81968" y="24104"/>
                    </a:lnTo>
                    <a:lnTo>
                      <a:pt x="83524" y="23882"/>
                    </a:lnTo>
                    <a:lnTo>
                      <a:pt x="85080" y="23610"/>
                    </a:lnTo>
                    <a:close/>
                    <a:moveTo>
                      <a:pt x="59050" y="24376"/>
                    </a:moveTo>
                    <a:lnTo>
                      <a:pt x="60556" y="24499"/>
                    </a:lnTo>
                    <a:lnTo>
                      <a:pt x="62063" y="24598"/>
                    </a:lnTo>
                    <a:lnTo>
                      <a:pt x="63569" y="24697"/>
                    </a:lnTo>
                    <a:lnTo>
                      <a:pt x="65076" y="24771"/>
                    </a:lnTo>
                    <a:lnTo>
                      <a:pt x="64631" y="27710"/>
                    </a:lnTo>
                    <a:lnTo>
                      <a:pt x="64162" y="30624"/>
                    </a:lnTo>
                    <a:lnTo>
                      <a:pt x="64137" y="30822"/>
                    </a:lnTo>
                    <a:lnTo>
                      <a:pt x="62631" y="30748"/>
                    </a:lnTo>
                    <a:lnTo>
                      <a:pt x="61124" y="30649"/>
                    </a:lnTo>
                    <a:lnTo>
                      <a:pt x="59618" y="30525"/>
                    </a:lnTo>
                    <a:lnTo>
                      <a:pt x="58112" y="30402"/>
                    </a:lnTo>
                    <a:lnTo>
                      <a:pt x="58581" y="27414"/>
                    </a:lnTo>
                    <a:lnTo>
                      <a:pt x="59050" y="24376"/>
                    </a:lnTo>
                    <a:close/>
                    <a:moveTo>
                      <a:pt x="78338" y="24499"/>
                    </a:moveTo>
                    <a:lnTo>
                      <a:pt x="77869" y="27587"/>
                    </a:lnTo>
                    <a:lnTo>
                      <a:pt x="77399" y="30624"/>
                    </a:lnTo>
                    <a:lnTo>
                      <a:pt x="77375" y="30674"/>
                    </a:lnTo>
                    <a:lnTo>
                      <a:pt x="75844" y="30797"/>
                    </a:lnTo>
                    <a:lnTo>
                      <a:pt x="74312" y="30871"/>
                    </a:lnTo>
                    <a:lnTo>
                      <a:pt x="72781" y="30921"/>
                    </a:lnTo>
                    <a:lnTo>
                      <a:pt x="71250" y="30945"/>
                    </a:lnTo>
                    <a:lnTo>
                      <a:pt x="71275" y="30723"/>
                    </a:lnTo>
                    <a:lnTo>
                      <a:pt x="71744" y="27809"/>
                    </a:lnTo>
                    <a:lnTo>
                      <a:pt x="72188" y="24845"/>
                    </a:lnTo>
                    <a:lnTo>
                      <a:pt x="73744" y="24796"/>
                    </a:lnTo>
                    <a:lnTo>
                      <a:pt x="75276" y="24722"/>
                    </a:lnTo>
                    <a:lnTo>
                      <a:pt x="76807" y="24623"/>
                    </a:lnTo>
                    <a:lnTo>
                      <a:pt x="78338" y="24499"/>
                    </a:lnTo>
                    <a:close/>
                    <a:moveTo>
                      <a:pt x="65595" y="24796"/>
                    </a:moveTo>
                    <a:lnTo>
                      <a:pt x="67718" y="24845"/>
                    </a:lnTo>
                    <a:lnTo>
                      <a:pt x="69867" y="24870"/>
                    </a:lnTo>
                    <a:lnTo>
                      <a:pt x="71670" y="24845"/>
                    </a:lnTo>
                    <a:lnTo>
                      <a:pt x="71225" y="27759"/>
                    </a:lnTo>
                    <a:lnTo>
                      <a:pt x="70781" y="30624"/>
                    </a:lnTo>
                    <a:lnTo>
                      <a:pt x="70731" y="30970"/>
                    </a:lnTo>
                    <a:lnTo>
                      <a:pt x="69200" y="30970"/>
                    </a:lnTo>
                    <a:lnTo>
                      <a:pt x="67694" y="30945"/>
                    </a:lnTo>
                    <a:lnTo>
                      <a:pt x="66163" y="30896"/>
                    </a:lnTo>
                    <a:lnTo>
                      <a:pt x="64656" y="30847"/>
                    </a:lnTo>
                    <a:lnTo>
                      <a:pt x="64681" y="30723"/>
                    </a:lnTo>
                    <a:lnTo>
                      <a:pt x="65150" y="27784"/>
                    </a:lnTo>
                    <a:lnTo>
                      <a:pt x="65595" y="24796"/>
                    </a:lnTo>
                    <a:close/>
                    <a:moveTo>
                      <a:pt x="12769" y="24524"/>
                    </a:moveTo>
                    <a:lnTo>
                      <a:pt x="15757" y="24821"/>
                    </a:lnTo>
                    <a:lnTo>
                      <a:pt x="18770" y="25191"/>
                    </a:lnTo>
                    <a:lnTo>
                      <a:pt x="18350" y="27932"/>
                    </a:lnTo>
                    <a:lnTo>
                      <a:pt x="17906" y="30624"/>
                    </a:lnTo>
                    <a:lnTo>
                      <a:pt x="17832" y="31168"/>
                    </a:lnTo>
                    <a:lnTo>
                      <a:pt x="14843" y="30822"/>
                    </a:lnTo>
                    <a:lnTo>
                      <a:pt x="11830" y="30525"/>
                    </a:lnTo>
                    <a:lnTo>
                      <a:pt x="12324" y="27537"/>
                    </a:lnTo>
                    <a:lnTo>
                      <a:pt x="12769" y="24524"/>
                    </a:lnTo>
                    <a:close/>
                    <a:moveTo>
                      <a:pt x="19264" y="25240"/>
                    </a:moveTo>
                    <a:lnTo>
                      <a:pt x="22252" y="25660"/>
                    </a:lnTo>
                    <a:lnTo>
                      <a:pt x="25241" y="26105"/>
                    </a:lnTo>
                    <a:lnTo>
                      <a:pt x="24524" y="30624"/>
                    </a:lnTo>
                    <a:lnTo>
                      <a:pt x="24302" y="32057"/>
                    </a:lnTo>
                    <a:lnTo>
                      <a:pt x="21314" y="31612"/>
                    </a:lnTo>
                    <a:lnTo>
                      <a:pt x="18326" y="31217"/>
                    </a:lnTo>
                    <a:lnTo>
                      <a:pt x="18424" y="30723"/>
                    </a:lnTo>
                    <a:lnTo>
                      <a:pt x="18844" y="28006"/>
                    </a:lnTo>
                    <a:lnTo>
                      <a:pt x="19264" y="25240"/>
                    </a:lnTo>
                    <a:close/>
                    <a:moveTo>
                      <a:pt x="25734" y="26179"/>
                    </a:moveTo>
                    <a:lnTo>
                      <a:pt x="28723" y="26648"/>
                    </a:lnTo>
                    <a:lnTo>
                      <a:pt x="31686" y="27117"/>
                    </a:lnTo>
                    <a:lnTo>
                      <a:pt x="31118" y="30624"/>
                    </a:lnTo>
                    <a:lnTo>
                      <a:pt x="30723" y="33044"/>
                    </a:lnTo>
                    <a:lnTo>
                      <a:pt x="27760" y="32575"/>
                    </a:lnTo>
                    <a:lnTo>
                      <a:pt x="24796" y="32131"/>
                    </a:lnTo>
                    <a:lnTo>
                      <a:pt x="25018" y="30723"/>
                    </a:lnTo>
                    <a:lnTo>
                      <a:pt x="25734" y="26179"/>
                    </a:lnTo>
                    <a:close/>
                    <a:moveTo>
                      <a:pt x="32180" y="27191"/>
                    </a:moveTo>
                    <a:lnTo>
                      <a:pt x="35415" y="27735"/>
                    </a:lnTo>
                    <a:lnTo>
                      <a:pt x="38132" y="28179"/>
                    </a:lnTo>
                    <a:lnTo>
                      <a:pt x="37737" y="30624"/>
                    </a:lnTo>
                    <a:lnTo>
                      <a:pt x="37169" y="34106"/>
                    </a:lnTo>
                    <a:lnTo>
                      <a:pt x="35490" y="33835"/>
                    </a:lnTo>
                    <a:lnTo>
                      <a:pt x="31242" y="33143"/>
                    </a:lnTo>
                    <a:lnTo>
                      <a:pt x="31637" y="30723"/>
                    </a:lnTo>
                    <a:lnTo>
                      <a:pt x="32180" y="27191"/>
                    </a:lnTo>
                    <a:close/>
                    <a:moveTo>
                      <a:pt x="38626" y="28253"/>
                    </a:moveTo>
                    <a:lnTo>
                      <a:pt x="40429" y="28550"/>
                    </a:lnTo>
                    <a:lnTo>
                      <a:pt x="44578" y="29217"/>
                    </a:lnTo>
                    <a:lnTo>
                      <a:pt x="44356" y="30624"/>
                    </a:lnTo>
                    <a:lnTo>
                      <a:pt x="43615" y="35144"/>
                    </a:lnTo>
                    <a:lnTo>
                      <a:pt x="40528" y="34674"/>
                    </a:lnTo>
                    <a:lnTo>
                      <a:pt x="37663" y="34205"/>
                    </a:lnTo>
                    <a:lnTo>
                      <a:pt x="38231" y="30723"/>
                    </a:lnTo>
                    <a:lnTo>
                      <a:pt x="38626" y="28253"/>
                    </a:lnTo>
                    <a:close/>
                    <a:moveTo>
                      <a:pt x="45072" y="29291"/>
                    </a:moveTo>
                    <a:lnTo>
                      <a:pt x="48035" y="29710"/>
                    </a:lnTo>
                    <a:lnTo>
                      <a:pt x="51048" y="30130"/>
                    </a:lnTo>
                    <a:lnTo>
                      <a:pt x="50950" y="30624"/>
                    </a:lnTo>
                    <a:lnTo>
                      <a:pt x="50135" y="35662"/>
                    </a:lnTo>
                    <a:lnTo>
                      <a:pt x="50060" y="36082"/>
                    </a:lnTo>
                    <a:lnTo>
                      <a:pt x="47072" y="35662"/>
                    </a:lnTo>
                    <a:lnTo>
                      <a:pt x="44109" y="35242"/>
                    </a:lnTo>
                    <a:lnTo>
                      <a:pt x="44850" y="30723"/>
                    </a:lnTo>
                    <a:lnTo>
                      <a:pt x="45072" y="29291"/>
                    </a:lnTo>
                    <a:close/>
                    <a:moveTo>
                      <a:pt x="51542" y="30180"/>
                    </a:moveTo>
                    <a:lnTo>
                      <a:pt x="54531" y="30550"/>
                    </a:lnTo>
                    <a:lnTo>
                      <a:pt x="57519" y="30847"/>
                    </a:lnTo>
                    <a:lnTo>
                      <a:pt x="56729" y="35662"/>
                    </a:lnTo>
                    <a:lnTo>
                      <a:pt x="56531" y="36848"/>
                    </a:lnTo>
                    <a:lnTo>
                      <a:pt x="53543" y="36527"/>
                    </a:lnTo>
                    <a:lnTo>
                      <a:pt x="50554" y="36156"/>
                    </a:lnTo>
                    <a:lnTo>
                      <a:pt x="50629" y="35736"/>
                    </a:lnTo>
                    <a:lnTo>
                      <a:pt x="51468" y="30723"/>
                    </a:lnTo>
                    <a:lnTo>
                      <a:pt x="51542" y="30180"/>
                    </a:lnTo>
                    <a:close/>
                    <a:moveTo>
                      <a:pt x="5212" y="30600"/>
                    </a:moveTo>
                    <a:lnTo>
                      <a:pt x="6718" y="30674"/>
                    </a:lnTo>
                    <a:lnTo>
                      <a:pt x="8225" y="30748"/>
                    </a:lnTo>
                    <a:lnTo>
                      <a:pt x="9731" y="30871"/>
                    </a:lnTo>
                    <a:lnTo>
                      <a:pt x="11238" y="30995"/>
                    </a:lnTo>
                    <a:lnTo>
                      <a:pt x="10472" y="35662"/>
                    </a:lnTo>
                    <a:lnTo>
                      <a:pt x="10250" y="36996"/>
                    </a:lnTo>
                    <a:lnTo>
                      <a:pt x="8743" y="36897"/>
                    </a:lnTo>
                    <a:lnTo>
                      <a:pt x="7237" y="36798"/>
                    </a:lnTo>
                    <a:lnTo>
                      <a:pt x="5730" y="36700"/>
                    </a:lnTo>
                    <a:lnTo>
                      <a:pt x="4224" y="36650"/>
                    </a:lnTo>
                    <a:lnTo>
                      <a:pt x="4372" y="35736"/>
                    </a:lnTo>
                    <a:lnTo>
                      <a:pt x="5212" y="30723"/>
                    </a:lnTo>
                    <a:lnTo>
                      <a:pt x="5212" y="30600"/>
                    </a:lnTo>
                    <a:close/>
                    <a:moveTo>
                      <a:pt x="84043" y="30402"/>
                    </a:moveTo>
                    <a:lnTo>
                      <a:pt x="83993" y="30624"/>
                    </a:lnTo>
                    <a:lnTo>
                      <a:pt x="83178" y="35662"/>
                    </a:lnTo>
                    <a:lnTo>
                      <a:pt x="83006" y="36650"/>
                    </a:lnTo>
                    <a:lnTo>
                      <a:pt x="81450" y="36872"/>
                    </a:lnTo>
                    <a:lnTo>
                      <a:pt x="79918" y="37045"/>
                    </a:lnTo>
                    <a:lnTo>
                      <a:pt x="78363" y="37218"/>
                    </a:lnTo>
                    <a:lnTo>
                      <a:pt x="76807" y="37342"/>
                    </a:lnTo>
                    <a:lnTo>
                      <a:pt x="76807" y="37342"/>
                    </a:lnTo>
                    <a:lnTo>
                      <a:pt x="77054" y="35736"/>
                    </a:lnTo>
                    <a:lnTo>
                      <a:pt x="77819" y="31168"/>
                    </a:lnTo>
                    <a:lnTo>
                      <a:pt x="79375" y="31019"/>
                    </a:lnTo>
                    <a:lnTo>
                      <a:pt x="80931" y="30847"/>
                    </a:lnTo>
                    <a:lnTo>
                      <a:pt x="82487" y="30649"/>
                    </a:lnTo>
                    <a:lnTo>
                      <a:pt x="84043" y="30402"/>
                    </a:lnTo>
                    <a:close/>
                    <a:moveTo>
                      <a:pt x="58037" y="30896"/>
                    </a:moveTo>
                    <a:lnTo>
                      <a:pt x="59544" y="31019"/>
                    </a:lnTo>
                    <a:lnTo>
                      <a:pt x="61050" y="31143"/>
                    </a:lnTo>
                    <a:lnTo>
                      <a:pt x="62557" y="31242"/>
                    </a:lnTo>
                    <a:lnTo>
                      <a:pt x="64063" y="31316"/>
                    </a:lnTo>
                    <a:lnTo>
                      <a:pt x="63347" y="35662"/>
                    </a:lnTo>
                    <a:lnTo>
                      <a:pt x="63051" y="37366"/>
                    </a:lnTo>
                    <a:lnTo>
                      <a:pt x="61544" y="37268"/>
                    </a:lnTo>
                    <a:lnTo>
                      <a:pt x="60038" y="37169"/>
                    </a:lnTo>
                    <a:lnTo>
                      <a:pt x="57050" y="36897"/>
                    </a:lnTo>
                    <a:lnTo>
                      <a:pt x="57247" y="35736"/>
                    </a:lnTo>
                    <a:lnTo>
                      <a:pt x="58037" y="30896"/>
                    </a:lnTo>
                    <a:close/>
                    <a:moveTo>
                      <a:pt x="64582" y="31340"/>
                    </a:moveTo>
                    <a:lnTo>
                      <a:pt x="67200" y="31439"/>
                    </a:lnTo>
                    <a:lnTo>
                      <a:pt x="68533" y="31464"/>
                    </a:lnTo>
                    <a:lnTo>
                      <a:pt x="70633" y="31464"/>
                    </a:lnTo>
                    <a:lnTo>
                      <a:pt x="69941" y="35662"/>
                    </a:lnTo>
                    <a:lnTo>
                      <a:pt x="69645" y="37564"/>
                    </a:lnTo>
                    <a:lnTo>
                      <a:pt x="68114" y="37564"/>
                    </a:lnTo>
                    <a:lnTo>
                      <a:pt x="66607" y="37515"/>
                    </a:lnTo>
                    <a:lnTo>
                      <a:pt x="65076" y="37465"/>
                    </a:lnTo>
                    <a:lnTo>
                      <a:pt x="63569" y="37391"/>
                    </a:lnTo>
                    <a:lnTo>
                      <a:pt x="63841" y="35736"/>
                    </a:lnTo>
                    <a:lnTo>
                      <a:pt x="64582" y="31340"/>
                    </a:lnTo>
                    <a:close/>
                    <a:moveTo>
                      <a:pt x="77301" y="31192"/>
                    </a:moveTo>
                    <a:lnTo>
                      <a:pt x="76560" y="35662"/>
                    </a:lnTo>
                    <a:lnTo>
                      <a:pt x="76288" y="37366"/>
                    </a:lnTo>
                    <a:lnTo>
                      <a:pt x="74757" y="37465"/>
                    </a:lnTo>
                    <a:lnTo>
                      <a:pt x="73226" y="37515"/>
                    </a:lnTo>
                    <a:lnTo>
                      <a:pt x="71695" y="37564"/>
                    </a:lnTo>
                    <a:lnTo>
                      <a:pt x="70163" y="37564"/>
                    </a:lnTo>
                    <a:lnTo>
                      <a:pt x="70460" y="35736"/>
                    </a:lnTo>
                    <a:lnTo>
                      <a:pt x="71151" y="31464"/>
                    </a:lnTo>
                    <a:lnTo>
                      <a:pt x="72682" y="31439"/>
                    </a:lnTo>
                    <a:lnTo>
                      <a:pt x="74238" y="31390"/>
                    </a:lnTo>
                    <a:lnTo>
                      <a:pt x="75769" y="31291"/>
                    </a:lnTo>
                    <a:lnTo>
                      <a:pt x="77301" y="31192"/>
                    </a:lnTo>
                    <a:close/>
                    <a:moveTo>
                      <a:pt x="11756" y="31019"/>
                    </a:moveTo>
                    <a:lnTo>
                      <a:pt x="14745" y="31316"/>
                    </a:lnTo>
                    <a:lnTo>
                      <a:pt x="17733" y="31661"/>
                    </a:lnTo>
                    <a:lnTo>
                      <a:pt x="17091" y="35662"/>
                    </a:lnTo>
                    <a:lnTo>
                      <a:pt x="16770" y="37638"/>
                    </a:lnTo>
                    <a:lnTo>
                      <a:pt x="13757" y="37317"/>
                    </a:lnTo>
                    <a:lnTo>
                      <a:pt x="10768" y="37045"/>
                    </a:lnTo>
                    <a:lnTo>
                      <a:pt x="10991" y="35736"/>
                    </a:lnTo>
                    <a:lnTo>
                      <a:pt x="11756" y="31019"/>
                    </a:lnTo>
                    <a:close/>
                    <a:moveTo>
                      <a:pt x="18251" y="31736"/>
                    </a:moveTo>
                    <a:lnTo>
                      <a:pt x="21240" y="32131"/>
                    </a:lnTo>
                    <a:lnTo>
                      <a:pt x="24203" y="32551"/>
                    </a:lnTo>
                    <a:lnTo>
                      <a:pt x="23685" y="35662"/>
                    </a:lnTo>
                    <a:lnTo>
                      <a:pt x="23215" y="38502"/>
                    </a:lnTo>
                    <a:lnTo>
                      <a:pt x="20252" y="38083"/>
                    </a:lnTo>
                    <a:lnTo>
                      <a:pt x="17264" y="37712"/>
                    </a:lnTo>
                    <a:lnTo>
                      <a:pt x="17585" y="35736"/>
                    </a:lnTo>
                    <a:lnTo>
                      <a:pt x="18251" y="31736"/>
                    </a:lnTo>
                    <a:close/>
                    <a:moveTo>
                      <a:pt x="24722" y="32625"/>
                    </a:moveTo>
                    <a:lnTo>
                      <a:pt x="27686" y="33094"/>
                    </a:lnTo>
                    <a:lnTo>
                      <a:pt x="30649" y="33563"/>
                    </a:lnTo>
                    <a:lnTo>
                      <a:pt x="30303" y="35662"/>
                    </a:lnTo>
                    <a:lnTo>
                      <a:pt x="29661" y="39490"/>
                    </a:lnTo>
                    <a:lnTo>
                      <a:pt x="26698" y="39021"/>
                    </a:lnTo>
                    <a:lnTo>
                      <a:pt x="23734" y="38577"/>
                    </a:lnTo>
                    <a:lnTo>
                      <a:pt x="24203" y="35736"/>
                    </a:lnTo>
                    <a:lnTo>
                      <a:pt x="24722" y="32625"/>
                    </a:lnTo>
                    <a:close/>
                    <a:moveTo>
                      <a:pt x="31143" y="33637"/>
                    </a:moveTo>
                    <a:lnTo>
                      <a:pt x="35415" y="34329"/>
                    </a:lnTo>
                    <a:lnTo>
                      <a:pt x="37095" y="34625"/>
                    </a:lnTo>
                    <a:lnTo>
                      <a:pt x="36922" y="35662"/>
                    </a:lnTo>
                    <a:lnTo>
                      <a:pt x="36107" y="40552"/>
                    </a:lnTo>
                    <a:lnTo>
                      <a:pt x="35490" y="40453"/>
                    </a:lnTo>
                    <a:lnTo>
                      <a:pt x="30180" y="39564"/>
                    </a:lnTo>
                    <a:lnTo>
                      <a:pt x="30797" y="35736"/>
                    </a:lnTo>
                    <a:lnTo>
                      <a:pt x="31143" y="33637"/>
                    </a:lnTo>
                    <a:close/>
                    <a:moveTo>
                      <a:pt x="37589" y="34699"/>
                    </a:moveTo>
                    <a:lnTo>
                      <a:pt x="40429" y="35168"/>
                    </a:lnTo>
                    <a:lnTo>
                      <a:pt x="43516" y="35662"/>
                    </a:lnTo>
                    <a:lnTo>
                      <a:pt x="42553" y="41589"/>
                    </a:lnTo>
                    <a:lnTo>
                      <a:pt x="40528" y="41268"/>
                    </a:lnTo>
                    <a:lnTo>
                      <a:pt x="36601" y="40626"/>
                    </a:lnTo>
                    <a:lnTo>
                      <a:pt x="37416" y="35736"/>
                    </a:lnTo>
                    <a:lnTo>
                      <a:pt x="37589" y="34699"/>
                    </a:lnTo>
                    <a:close/>
                    <a:moveTo>
                      <a:pt x="44035" y="35736"/>
                    </a:moveTo>
                    <a:lnTo>
                      <a:pt x="46973" y="36181"/>
                    </a:lnTo>
                    <a:lnTo>
                      <a:pt x="49962" y="36601"/>
                    </a:lnTo>
                    <a:lnTo>
                      <a:pt x="48999" y="42553"/>
                    </a:lnTo>
                    <a:lnTo>
                      <a:pt x="46010" y="42133"/>
                    </a:lnTo>
                    <a:lnTo>
                      <a:pt x="43047" y="41664"/>
                    </a:lnTo>
                    <a:lnTo>
                      <a:pt x="44035" y="35736"/>
                    </a:lnTo>
                    <a:close/>
                    <a:moveTo>
                      <a:pt x="50480" y="36650"/>
                    </a:moveTo>
                    <a:lnTo>
                      <a:pt x="53444" y="37021"/>
                    </a:lnTo>
                    <a:lnTo>
                      <a:pt x="56457" y="37366"/>
                    </a:lnTo>
                    <a:lnTo>
                      <a:pt x="55494" y="43343"/>
                    </a:lnTo>
                    <a:lnTo>
                      <a:pt x="52481" y="42997"/>
                    </a:lnTo>
                    <a:lnTo>
                      <a:pt x="49517" y="42627"/>
                    </a:lnTo>
                    <a:lnTo>
                      <a:pt x="50480" y="36650"/>
                    </a:lnTo>
                    <a:close/>
                    <a:moveTo>
                      <a:pt x="4150" y="37169"/>
                    </a:moveTo>
                    <a:lnTo>
                      <a:pt x="5656" y="37218"/>
                    </a:lnTo>
                    <a:lnTo>
                      <a:pt x="7163" y="37292"/>
                    </a:lnTo>
                    <a:lnTo>
                      <a:pt x="8669" y="37391"/>
                    </a:lnTo>
                    <a:lnTo>
                      <a:pt x="10176" y="37490"/>
                    </a:lnTo>
                    <a:lnTo>
                      <a:pt x="9188" y="43516"/>
                    </a:lnTo>
                    <a:lnTo>
                      <a:pt x="7681" y="43417"/>
                    </a:lnTo>
                    <a:lnTo>
                      <a:pt x="6175" y="43343"/>
                    </a:lnTo>
                    <a:lnTo>
                      <a:pt x="4668" y="43269"/>
                    </a:lnTo>
                    <a:lnTo>
                      <a:pt x="3162" y="43219"/>
                    </a:lnTo>
                    <a:lnTo>
                      <a:pt x="4150" y="37169"/>
                    </a:lnTo>
                    <a:close/>
                    <a:moveTo>
                      <a:pt x="56975" y="37416"/>
                    </a:moveTo>
                    <a:lnTo>
                      <a:pt x="59964" y="37663"/>
                    </a:lnTo>
                    <a:lnTo>
                      <a:pt x="61470" y="37786"/>
                    </a:lnTo>
                    <a:lnTo>
                      <a:pt x="62977" y="37885"/>
                    </a:lnTo>
                    <a:lnTo>
                      <a:pt x="62483" y="40898"/>
                    </a:lnTo>
                    <a:lnTo>
                      <a:pt x="62014" y="43911"/>
                    </a:lnTo>
                    <a:lnTo>
                      <a:pt x="60482" y="43812"/>
                    </a:lnTo>
                    <a:lnTo>
                      <a:pt x="58976" y="43689"/>
                    </a:lnTo>
                    <a:lnTo>
                      <a:pt x="55988" y="43417"/>
                    </a:lnTo>
                    <a:lnTo>
                      <a:pt x="56975" y="37416"/>
                    </a:lnTo>
                    <a:close/>
                    <a:moveTo>
                      <a:pt x="82907" y="37194"/>
                    </a:moveTo>
                    <a:lnTo>
                      <a:pt x="82413" y="40305"/>
                    </a:lnTo>
                    <a:lnTo>
                      <a:pt x="81894" y="43417"/>
                    </a:lnTo>
                    <a:lnTo>
                      <a:pt x="80363" y="43615"/>
                    </a:lnTo>
                    <a:lnTo>
                      <a:pt x="78807" y="43763"/>
                    </a:lnTo>
                    <a:lnTo>
                      <a:pt x="77276" y="43911"/>
                    </a:lnTo>
                    <a:lnTo>
                      <a:pt x="75720" y="44010"/>
                    </a:lnTo>
                    <a:lnTo>
                      <a:pt x="75720" y="44010"/>
                    </a:lnTo>
                    <a:lnTo>
                      <a:pt x="76214" y="40923"/>
                    </a:lnTo>
                    <a:lnTo>
                      <a:pt x="76708" y="37860"/>
                    </a:lnTo>
                    <a:lnTo>
                      <a:pt x="78264" y="37737"/>
                    </a:lnTo>
                    <a:lnTo>
                      <a:pt x="79820" y="37564"/>
                    </a:lnTo>
                    <a:lnTo>
                      <a:pt x="81376" y="37391"/>
                    </a:lnTo>
                    <a:lnTo>
                      <a:pt x="82907" y="37194"/>
                    </a:lnTo>
                    <a:close/>
                    <a:moveTo>
                      <a:pt x="10694" y="37539"/>
                    </a:moveTo>
                    <a:lnTo>
                      <a:pt x="13683" y="37811"/>
                    </a:lnTo>
                    <a:lnTo>
                      <a:pt x="16671" y="38157"/>
                    </a:lnTo>
                    <a:lnTo>
                      <a:pt x="16177" y="41145"/>
                    </a:lnTo>
                    <a:lnTo>
                      <a:pt x="15708" y="44133"/>
                    </a:lnTo>
                    <a:lnTo>
                      <a:pt x="12719" y="43812"/>
                    </a:lnTo>
                    <a:lnTo>
                      <a:pt x="11213" y="43689"/>
                    </a:lnTo>
                    <a:lnTo>
                      <a:pt x="9706" y="43565"/>
                    </a:lnTo>
                    <a:lnTo>
                      <a:pt x="10694" y="37539"/>
                    </a:lnTo>
                    <a:close/>
                    <a:moveTo>
                      <a:pt x="63495" y="37910"/>
                    </a:moveTo>
                    <a:lnTo>
                      <a:pt x="65002" y="37984"/>
                    </a:lnTo>
                    <a:lnTo>
                      <a:pt x="66508" y="38033"/>
                    </a:lnTo>
                    <a:lnTo>
                      <a:pt x="68039" y="38058"/>
                    </a:lnTo>
                    <a:lnTo>
                      <a:pt x="69546" y="38083"/>
                    </a:lnTo>
                    <a:lnTo>
                      <a:pt x="69052" y="41120"/>
                    </a:lnTo>
                    <a:lnTo>
                      <a:pt x="68583" y="44183"/>
                    </a:lnTo>
                    <a:lnTo>
                      <a:pt x="67052" y="44133"/>
                    </a:lnTo>
                    <a:lnTo>
                      <a:pt x="65545" y="44109"/>
                    </a:lnTo>
                    <a:lnTo>
                      <a:pt x="64014" y="44034"/>
                    </a:lnTo>
                    <a:lnTo>
                      <a:pt x="62507" y="43936"/>
                    </a:lnTo>
                    <a:lnTo>
                      <a:pt x="63001" y="40923"/>
                    </a:lnTo>
                    <a:lnTo>
                      <a:pt x="63495" y="37910"/>
                    </a:lnTo>
                    <a:close/>
                    <a:moveTo>
                      <a:pt x="76189" y="37885"/>
                    </a:moveTo>
                    <a:lnTo>
                      <a:pt x="75695" y="40947"/>
                    </a:lnTo>
                    <a:lnTo>
                      <a:pt x="75201" y="44034"/>
                    </a:lnTo>
                    <a:lnTo>
                      <a:pt x="73670" y="44109"/>
                    </a:lnTo>
                    <a:lnTo>
                      <a:pt x="72139" y="44158"/>
                    </a:lnTo>
                    <a:lnTo>
                      <a:pt x="70608" y="44183"/>
                    </a:lnTo>
                    <a:lnTo>
                      <a:pt x="69077" y="44183"/>
                    </a:lnTo>
                    <a:lnTo>
                      <a:pt x="69571" y="41120"/>
                    </a:lnTo>
                    <a:lnTo>
                      <a:pt x="70065" y="38083"/>
                    </a:lnTo>
                    <a:lnTo>
                      <a:pt x="71596" y="38058"/>
                    </a:lnTo>
                    <a:lnTo>
                      <a:pt x="73127" y="38033"/>
                    </a:lnTo>
                    <a:lnTo>
                      <a:pt x="74658" y="37959"/>
                    </a:lnTo>
                    <a:lnTo>
                      <a:pt x="76189" y="37885"/>
                    </a:lnTo>
                    <a:close/>
                    <a:moveTo>
                      <a:pt x="17190" y="38206"/>
                    </a:moveTo>
                    <a:lnTo>
                      <a:pt x="20178" y="38577"/>
                    </a:lnTo>
                    <a:lnTo>
                      <a:pt x="23141" y="38996"/>
                    </a:lnTo>
                    <a:lnTo>
                      <a:pt x="22672" y="41985"/>
                    </a:lnTo>
                    <a:lnTo>
                      <a:pt x="22203" y="44948"/>
                    </a:lnTo>
                    <a:lnTo>
                      <a:pt x="19215" y="44553"/>
                    </a:lnTo>
                    <a:lnTo>
                      <a:pt x="16226" y="44183"/>
                    </a:lnTo>
                    <a:lnTo>
                      <a:pt x="16696" y="41194"/>
                    </a:lnTo>
                    <a:lnTo>
                      <a:pt x="17190" y="38206"/>
                    </a:lnTo>
                    <a:close/>
                    <a:moveTo>
                      <a:pt x="23660" y="39070"/>
                    </a:moveTo>
                    <a:lnTo>
                      <a:pt x="26624" y="39515"/>
                    </a:lnTo>
                    <a:lnTo>
                      <a:pt x="29587" y="39984"/>
                    </a:lnTo>
                    <a:lnTo>
                      <a:pt x="29118" y="42948"/>
                    </a:lnTo>
                    <a:lnTo>
                      <a:pt x="28649" y="45936"/>
                    </a:lnTo>
                    <a:lnTo>
                      <a:pt x="25685" y="45467"/>
                    </a:lnTo>
                    <a:lnTo>
                      <a:pt x="22697" y="45022"/>
                    </a:lnTo>
                    <a:lnTo>
                      <a:pt x="23166" y="42059"/>
                    </a:lnTo>
                    <a:lnTo>
                      <a:pt x="23660" y="39070"/>
                    </a:lnTo>
                    <a:close/>
                    <a:moveTo>
                      <a:pt x="30081" y="40083"/>
                    </a:moveTo>
                    <a:lnTo>
                      <a:pt x="35415" y="40947"/>
                    </a:lnTo>
                    <a:lnTo>
                      <a:pt x="36033" y="41046"/>
                    </a:lnTo>
                    <a:lnTo>
                      <a:pt x="35564" y="44010"/>
                    </a:lnTo>
                    <a:lnTo>
                      <a:pt x="35094" y="46998"/>
                    </a:lnTo>
                    <a:lnTo>
                      <a:pt x="29143" y="46010"/>
                    </a:lnTo>
                    <a:lnTo>
                      <a:pt x="29612" y="43047"/>
                    </a:lnTo>
                    <a:lnTo>
                      <a:pt x="30081" y="40083"/>
                    </a:lnTo>
                    <a:close/>
                    <a:moveTo>
                      <a:pt x="36527" y="41145"/>
                    </a:moveTo>
                    <a:lnTo>
                      <a:pt x="40429" y="41762"/>
                    </a:lnTo>
                    <a:lnTo>
                      <a:pt x="42454" y="42108"/>
                    </a:lnTo>
                    <a:lnTo>
                      <a:pt x="42009" y="45072"/>
                    </a:lnTo>
                    <a:lnTo>
                      <a:pt x="41565" y="48035"/>
                    </a:lnTo>
                    <a:lnTo>
                      <a:pt x="40528" y="47887"/>
                    </a:lnTo>
                    <a:lnTo>
                      <a:pt x="35613" y="47072"/>
                    </a:lnTo>
                    <a:lnTo>
                      <a:pt x="36058" y="44109"/>
                    </a:lnTo>
                    <a:lnTo>
                      <a:pt x="36527" y="41145"/>
                    </a:lnTo>
                    <a:close/>
                    <a:moveTo>
                      <a:pt x="42973" y="42182"/>
                    </a:moveTo>
                    <a:lnTo>
                      <a:pt x="45911" y="42627"/>
                    </a:lnTo>
                    <a:lnTo>
                      <a:pt x="48924" y="43071"/>
                    </a:lnTo>
                    <a:lnTo>
                      <a:pt x="48455" y="46035"/>
                    </a:lnTo>
                    <a:lnTo>
                      <a:pt x="48035" y="49023"/>
                    </a:lnTo>
                    <a:lnTo>
                      <a:pt x="45022" y="48579"/>
                    </a:lnTo>
                    <a:lnTo>
                      <a:pt x="42059" y="48134"/>
                    </a:lnTo>
                    <a:lnTo>
                      <a:pt x="42503" y="45146"/>
                    </a:lnTo>
                    <a:lnTo>
                      <a:pt x="42973" y="42182"/>
                    </a:lnTo>
                    <a:close/>
                    <a:moveTo>
                      <a:pt x="49418" y="43121"/>
                    </a:moveTo>
                    <a:lnTo>
                      <a:pt x="52407" y="43516"/>
                    </a:lnTo>
                    <a:lnTo>
                      <a:pt x="55395" y="43862"/>
                    </a:lnTo>
                    <a:lnTo>
                      <a:pt x="54950" y="46850"/>
                    </a:lnTo>
                    <a:lnTo>
                      <a:pt x="54506" y="49863"/>
                    </a:lnTo>
                    <a:lnTo>
                      <a:pt x="51518" y="49492"/>
                    </a:lnTo>
                    <a:lnTo>
                      <a:pt x="48529" y="49097"/>
                    </a:lnTo>
                    <a:lnTo>
                      <a:pt x="48974" y="46109"/>
                    </a:lnTo>
                    <a:lnTo>
                      <a:pt x="49418" y="43121"/>
                    </a:lnTo>
                    <a:close/>
                    <a:moveTo>
                      <a:pt x="3063" y="43738"/>
                    </a:moveTo>
                    <a:lnTo>
                      <a:pt x="4594" y="43787"/>
                    </a:lnTo>
                    <a:lnTo>
                      <a:pt x="6101" y="43837"/>
                    </a:lnTo>
                    <a:lnTo>
                      <a:pt x="7607" y="43936"/>
                    </a:lnTo>
                    <a:lnTo>
                      <a:pt x="9114" y="44034"/>
                    </a:lnTo>
                    <a:lnTo>
                      <a:pt x="8669" y="47047"/>
                    </a:lnTo>
                    <a:lnTo>
                      <a:pt x="8225" y="50060"/>
                    </a:lnTo>
                    <a:lnTo>
                      <a:pt x="6718" y="49986"/>
                    </a:lnTo>
                    <a:lnTo>
                      <a:pt x="5212" y="49912"/>
                    </a:lnTo>
                    <a:lnTo>
                      <a:pt x="3681" y="49863"/>
                    </a:lnTo>
                    <a:lnTo>
                      <a:pt x="2174" y="49813"/>
                    </a:lnTo>
                    <a:lnTo>
                      <a:pt x="2619" y="46776"/>
                    </a:lnTo>
                    <a:lnTo>
                      <a:pt x="3063" y="43738"/>
                    </a:lnTo>
                    <a:close/>
                    <a:moveTo>
                      <a:pt x="55914" y="43911"/>
                    </a:moveTo>
                    <a:lnTo>
                      <a:pt x="58902" y="44183"/>
                    </a:lnTo>
                    <a:lnTo>
                      <a:pt x="60408" y="44306"/>
                    </a:lnTo>
                    <a:lnTo>
                      <a:pt x="61915" y="44430"/>
                    </a:lnTo>
                    <a:lnTo>
                      <a:pt x="61470" y="47443"/>
                    </a:lnTo>
                    <a:lnTo>
                      <a:pt x="61050" y="50456"/>
                    </a:lnTo>
                    <a:lnTo>
                      <a:pt x="59519" y="50332"/>
                    </a:lnTo>
                    <a:lnTo>
                      <a:pt x="58013" y="50209"/>
                    </a:lnTo>
                    <a:lnTo>
                      <a:pt x="55024" y="49912"/>
                    </a:lnTo>
                    <a:lnTo>
                      <a:pt x="55444" y="46899"/>
                    </a:lnTo>
                    <a:lnTo>
                      <a:pt x="55914" y="43911"/>
                    </a:lnTo>
                    <a:close/>
                    <a:moveTo>
                      <a:pt x="9632" y="44059"/>
                    </a:moveTo>
                    <a:lnTo>
                      <a:pt x="11139" y="44183"/>
                    </a:lnTo>
                    <a:lnTo>
                      <a:pt x="12621" y="44331"/>
                    </a:lnTo>
                    <a:lnTo>
                      <a:pt x="15634" y="44627"/>
                    </a:lnTo>
                    <a:lnTo>
                      <a:pt x="15189" y="47640"/>
                    </a:lnTo>
                    <a:lnTo>
                      <a:pt x="14769" y="50628"/>
                    </a:lnTo>
                    <a:lnTo>
                      <a:pt x="11756" y="50332"/>
                    </a:lnTo>
                    <a:lnTo>
                      <a:pt x="10250" y="50209"/>
                    </a:lnTo>
                    <a:lnTo>
                      <a:pt x="8743" y="50110"/>
                    </a:lnTo>
                    <a:lnTo>
                      <a:pt x="9163" y="47072"/>
                    </a:lnTo>
                    <a:lnTo>
                      <a:pt x="9632" y="44059"/>
                    </a:lnTo>
                    <a:close/>
                    <a:moveTo>
                      <a:pt x="81820" y="43936"/>
                    </a:moveTo>
                    <a:lnTo>
                      <a:pt x="81351" y="47047"/>
                    </a:lnTo>
                    <a:lnTo>
                      <a:pt x="80906" y="50159"/>
                    </a:lnTo>
                    <a:lnTo>
                      <a:pt x="79375" y="50332"/>
                    </a:lnTo>
                    <a:lnTo>
                      <a:pt x="77819" y="50480"/>
                    </a:lnTo>
                    <a:lnTo>
                      <a:pt x="76288" y="50579"/>
                    </a:lnTo>
                    <a:lnTo>
                      <a:pt x="74732" y="50678"/>
                    </a:lnTo>
                    <a:lnTo>
                      <a:pt x="75177" y="47591"/>
                    </a:lnTo>
                    <a:lnTo>
                      <a:pt x="75646" y="44528"/>
                    </a:lnTo>
                    <a:lnTo>
                      <a:pt x="77177" y="44430"/>
                    </a:lnTo>
                    <a:lnTo>
                      <a:pt x="78733" y="44281"/>
                    </a:lnTo>
                    <a:lnTo>
                      <a:pt x="80289" y="44133"/>
                    </a:lnTo>
                    <a:lnTo>
                      <a:pt x="81820" y="43936"/>
                    </a:lnTo>
                    <a:close/>
                    <a:moveTo>
                      <a:pt x="62433" y="44454"/>
                    </a:moveTo>
                    <a:lnTo>
                      <a:pt x="63940" y="44528"/>
                    </a:lnTo>
                    <a:lnTo>
                      <a:pt x="65446" y="44602"/>
                    </a:lnTo>
                    <a:lnTo>
                      <a:pt x="66978" y="44652"/>
                    </a:lnTo>
                    <a:lnTo>
                      <a:pt x="68484" y="44677"/>
                    </a:lnTo>
                    <a:lnTo>
                      <a:pt x="68039" y="47714"/>
                    </a:lnTo>
                    <a:lnTo>
                      <a:pt x="67620" y="50777"/>
                    </a:lnTo>
                    <a:lnTo>
                      <a:pt x="66088" y="50727"/>
                    </a:lnTo>
                    <a:lnTo>
                      <a:pt x="64582" y="50653"/>
                    </a:lnTo>
                    <a:lnTo>
                      <a:pt x="63051" y="50579"/>
                    </a:lnTo>
                    <a:lnTo>
                      <a:pt x="61544" y="50505"/>
                    </a:lnTo>
                    <a:lnTo>
                      <a:pt x="61989" y="47467"/>
                    </a:lnTo>
                    <a:lnTo>
                      <a:pt x="62433" y="44454"/>
                    </a:lnTo>
                    <a:close/>
                    <a:moveTo>
                      <a:pt x="75127" y="44553"/>
                    </a:moveTo>
                    <a:lnTo>
                      <a:pt x="74658" y="47615"/>
                    </a:lnTo>
                    <a:lnTo>
                      <a:pt x="74238" y="50703"/>
                    </a:lnTo>
                    <a:lnTo>
                      <a:pt x="72707" y="50752"/>
                    </a:lnTo>
                    <a:lnTo>
                      <a:pt x="71176" y="50777"/>
                    </a:lnTo>
                    <a:lnTo>
                      <a:pt x="68114" y="50777"/>
                    </a:lnTo>
                    <a:lnTo>
                      <a:pt x="68558" y="47714"/>
                    </a:lnTo>
                    <a:lnTo>
                      <a:pt x="69003" y="44677"/>
                    </a:lnTo>
                    <a:lnTo>
                      <a:pt x="69867" y="44701"/>
                    </a:lnTo>
                    <a:lnTo>
                      <a:pt x="71176" y="44677"/>
                    </a:lnTo>
                    <a:lnTo>
                      <a:pt x="72485" y="44652"/>
                    </a:lnTo>
                    <a:lnTo>
                      <a:pt x="73794" y="44627"/>
                    </a:lnTo>
                    <a:lnTo>
                      <a:pt x="75127" y="44553"/>
                    </a:lnTo>
                    <a:close/>
                    <a:moveTo>
                      <a:pt x="16152" y="44701"/>
                    </a:moveTo>
                    <a:lnTo>
                      <a:pt x="19141" y="45047"/>
                    </a:lnTo>
                    <a:lnTo>
                      <a:pt x="22104" y="45467"/>
                    </a:lnTo>
                    <a:lnTo>
                      <a:pt x="21684" y="48455"/>
                    </a:lnTo>
                    <a:lnTo>
                      <a:pt x="21264" y="51443"/>
                    </a:lnTo>
                    <a:lnTo>
                      <a:pt x="18276" y="51048"/>
                    </a:lnTo>
                    <a:lnTo>
                      <a:pt x="15263" y="50703"/>
                    </a:lnTo>
                    <a:lnTo>
                      <a:pt x="15683" y="47690"/>
                    </a:lnTo>
                    <a:lnTo>
                      <a:pt x="16152" y="44701"/>
                    </a:lnTo>
                    <a:close/>
                    <a:moveTo>
                      <a:pt x="22623" y="45541"/>
                    </a:moveTo>
                    <a:lnTo>
                      <a:pt x="25611" y="45985"/>
                    </a:lnTo>
                    <a:lnTo>
                      <a:pt x="28575" y="46430"/>
                    </a:lnTo>
                    <a:lnTo>
                      <a:pt x="28155" y="49418"/>
                    </a:lnTo>
                    <a:lnTo>
                      <a:pt x="27735" y="52407"/>
                    </a:lnTo>
                    <a:lnTo>
                      <a:pt x="24771" y="51937"/>
                    </a:lnTo>
                    <a:lnTo>
                      <a:pt x="21758" y="51517"/>
                    </a:lnTo>
                    <a:lnTo>
                      <a:pt x="22178" y="48529"/>
                    </a:lnTo>
                    <a:lnTo>
                      <a:pt x="22623" y="45541"/>
                    </a:lnTo>
                    <a:close/>
                    <a:moveTo>
                      <a:pt x="29069" y="46529"/>
                    </a:moveTo>
                    <a:lnTo>
                      <a:pt x="35020" y="47492"/>
                    </a:lnTo>
                    <a:lnTo>
                      <a:pt x="34601" y="50480"/>
                    </a:lnTo>
                    <a:lnTo>
                      <a:pt x="34230" y="53444"/>
                    </a:lnTo>
                    <a:lnTo>
                      <a:pt x="28254" y="52481"/>
                    </a:lnTo>
                    <a:lnTo>
                      <a:pt x="28649" y="49492"/>
                    </a:lnTo>
                    <a:lnTo>
                      <a:pt x="29069" y="46529"/>
                    </a:lnTo>
                    <a:close/>
                    <a:moveTo>
                      <a:pt x="35539" y="47566"/>
                    </a:moveTo>
                    <a:lnTo>
                      <a:pt x="40429" y="48381"/>
                    </a:lnTo>
                    <a:lnTo>
                      <a:pt x="41491" y="48554"/>
                    </a:lnTo>
                    <a:lnTo>
                      <a:pt x="41071" y="51542"/>
                    </a:lnTo>
                    <a:lnTo>
                      <a:pt x="40701" y="54530"/>
                    </a:lnTo>
                    <a:lnTo>
                      <a:pt x="40528" y="54481"/>
                    </a:lnTo>
                    <a:lnTo>
                      <a:pt x="35490" y="53666"/>
                    </a:lnTo>
                    <a:lnTo>
                      <a:pt x="34724" y="53543"/>
                    </a:lnTo>
                    <a:lnTo>
                      <a:pt x="35119" y="50554"/>
                    </a:lnTo>
                    <a:lnTo>
                      <a:pt x="35539" y="47566"/>
                    </a:lnTo>
                    <a:close/>
                    <a:moveTo>
                      <a:pt x="41985" y="48628"/>
                    </a:moveTo>
                    <a:lnTo>
                      <a:pt x="44948" y="49097"/>
                    </a:lnTo>
                    <a:lnTo>
                      <a:pt x="47961" y="49542"/>
                    </a:lnTo>
                    <a:lnTo>
                      <a:pt x="47566" y="52530"/>
                    </a:lnTo>
                    <a:lnTo>
                      <a:pt x="47196" y="55518"/>
                    </a:lnTo>
                    <a:lnTo>
                      <a:pt x="44183" y="55074"/>
                    </a:lnTo>
                    <a:lnTo>
                      <a:pt x="41219" y="54605"/>
                    </a:lnTo>
                    <a:lnTo>
                      <a:pt x="41590" y="51616"/>
                    </a:lnTo>
                    <a:lnTo>
                      <a:pt x="41985" y="48628"/>
                    </a:lnTo>
                    <a:close/>
                    <a:moveTo>
                      <a:pt x="48455" y="49616"/>
                    </a:moveTo>
                    <a:lnTo>
                      <a:pt x="51443" y="50011"/>
                    </a:lnTo>
                    <a:lnTo>
                      <a:pt x="54456" y="50357"/>
                    </a:lnTo>
                    <a:lnTo>
                      <a:pt x="54061" y="53370"/>
                    </a:lnTo>
                    <a:lnTo>
                      <a:pt x="53716" y="56383"/>
                    </a:lnTo>
                    <a:lnTo>
                      <a:pt x="50678" y="55988"/>
                    </a:lnTo>
                    <a:lnTo>
                      <a:pt x="47714" y="55592"/>
                    </a:lnTo>
                    <a:lnTo>
                      <a:pt x="48060" y="52604"/>
                    </a:lnTo>
                    <a:lnTo>
                      <a:pt x="48455" y="49616"/>
                    </a:lnTo>
                    <a:close/>
                    <a:moveTo>
                      <a:pt x="2100" y="50332"/>
                    </a:moveTo>
                    <a:lnTo>
                      <a:pt x="3606" y="50357"/>
                    </a:lnTo>
                    <a:lnTo>
                      <a:pt x="5138" y="50406"/>
                    </a:lnTo>
                    <a:lnTo>
                      <a:pt x="6644" y="50480"/>
                    </a:lnTo>
                    <a:lnTo>
                      <a:pt x="8151" y="50579"/>
                    </a:lnTo>
                    <a:lnTo>
                      <a:pt x="7780" y="53592"/>
                    </a:lnTo>
                    <a:lnTo>
                      <a:pt x="7434" y="56630"/>
                    </a:lnTo>
                    <a:lnTo>
                      <a:pt x="5903" y="56556"/>
                    </a:lnTo>
                    <a:lnTo>
                      <a:pt x="4397" y="56481"/>
                    </a:lnTo>
                    <a:lnTo>
                      <a:pt x="2866" y="56432"/>
                    </a:lnTo>
                    <a:lnTo>
                      <a:pt x="1359" y="56407"/>
                    </a:lnTo>
                    <a:lnTo>
                      <a:pt x="1705" y="53370"/>
                    </a:lnTo>
                    <a:lnTo>
                      <a:pt x="2100" y="50332"/>
                    </a:lnTo>
                    <a:close/>
                    <a:moveTo>
                      <a:pt x="54950" y="50406"/>
                    </a:moveTo>
                    <a:lnTo>
                      <a:pt x="57963" y="50727"/>
                    </a:lnTo>
                    <a:lnTo>
                      <a:pt x="59470" y="50851"/>
                    </a:lnTo>
                    <a:lnTo>
                      <a:pt x="60976" y="50974"/>
                    </a:lnTo>
                    <a:lnTo>
                      <a:pt x="60581" y="53987"/>
                    </a:lnTo>
                    <a:lnTo>
                      <a:pt x="60260" y="57000"/>
                    </a:lnTo>
                    <a:lnTo>
                      <a:pt x="58729" y="56877"/>
                    </a:lnTo>
                    <a:lnTo>
                      <a:pt x="57222" y="56753"/>
                    </a:lnTo>
                    <a:lnTo>
                      <a:pt x="54209" y="56432"/>
                    </a:lnTo>
                    <a:lnTo>
                      <a:pt x="54555" y="53419"/>
                    </a:lnTo>
                    <a:lnTo>
                      <a:pt x="54950" y="50406"/>
                    </a:lnTo>
                    <a:close/>
                    <a:moveTo>
                      <a:pt x="8669" y="50604"/>
                    </a:moveTo>
                    <a:lnTo>
                      <a:pt x="10176" y="50727"/>
                    </a:lnTo>
                    <a:lnTo>
                      <a:pt x="11682" y="50851"/>
                    </a:lnTo>
                    <a:lnTo>
                      <a:pt x="14695" y="51147"/>
                    </a:lnTo>
                    <a:lnTo>
                      <a:pt x="14325" y="54160"/>
                    </a:lnTo>
                    <a:lnTo>
                      <a:pt x="13979" y="57173"/>
                    </a:lnTo>
                    <a:lnTo>
                      <a:pt x="10966" y="56877"/>
                    </a:lnTo>
                    <a:lnTo>
                      <a:pt x="9460" y="56753"/>
                    </a:lnTo>
                    <a:lnTo>
                      <a:pt x="7928" y="56654"/>
                    </a:lnTo>
                    <a:lnTo>
                      <a:pt x="8274" y="53641"/>
                    </a:lnTo>
                    <a:lnTo>
                      <a:pt x="8669" y="50604"/>
                    </a:lnTo>
                    <a:close/>
                    <a:moveTo>
                      <a:pt x="80832" y="50678"/>
                    </a:moveTo>
                    <a:lnTo>
                      <a:pt x="80437" y="53765"/>
                    </a:lnTo>
                    <a:lnTo>
                      <a:pt x="80091" y="56852"/>
                    </a:lnTo>
                    <a:lnTo>
                      <a:pt x="78560" y="57025"/>
                    </a:lnTo>
                    <a:lnTo>
                      <a:pt x="77029" y="57148"/>
                    </a:lnTo>
                    <a:lnTo>
                      <a:pt x="75498" y="57247"/>
                    </a:lnTo>
                    <a:lnTo>
                      <a:pt x="73942" y="57321"/>
                    </a:lnTo>
                    <a:lnTo>
                      <a:pt x="74288" y="54259"/>
                    </a:lnTo>
                    <a:lnTo>
                      <a:pt x="74683" y="51196"/>
                    </a:lnTo>
                    <a:lnTo>
                      <a:pt x="76214" y="51098"/>
                    </a:lnTo>
                    <a:lnTo>
                      <a:pt x="77770" y="50974"/>
                    </a:lnTo>
                    <a:lnTo>
                      <a:pt x="79301" y="50851"/>
                    </a:lnTo>
                    <a:lnTo>
                      <a:pt x="80832" y="50678"/>
                    </a:lnTo>
                    <a:close/>
                    <a:moveTo>
                      <a:pt x="61495" y="50999"/>
                    </a:moveTo>
                    <a:lnTo>
                      <a:pt x="63001" y="51098"/>
                    </a:lnTo>
                    <a:lnTo>
                      <a:pt x="64508" y="51172"/>
                    </a:lnTo>
                    <a:lnTo>
                      <a:pt x="66014" y="51221"/>
                    </a:lnTo>
                    <a:lnTo>
                      <a:pt x="67546" y="51271"/>
                    </a:lnTo>
                    <a:lnTo>
                      <a:pt x="67150" y="54308"/>
                    </a:lnTo>
                    <a:lnTo>
                      <a:pt x="66829" y="57346"/>
                    </a:lnTo>
                    <a:lnTo>
                      <a:pt x="65298" y="57296"/>
                    </a:lnTo>
                    <a:lnTo>
                      <a:pt x="63792" y="57247"/>
                    </a:lnTo>
                    <a:lnTo>
                      <a:pt x="62285" y="57148"/>
                    </a:lnTo>
                    <a:lnTo>
                      <a:pt x="60754" y="57050"/>
                    </a:lnTo>
                    <a:lnTo>
                      <a:pt x="61100" y="54012"/>
                    </a:lnTo>
                    <a:lnTo>
                      <a:pt x="61495" y="50999"/>
                    </a:lnTo>
                    <a:close/>
                    <a:moveTo>
                      <a:pt x="74164" y="51221"/>
                    </a:moveTo>
                    <a:lnTo>
                      <a:pt x="73769" y="54259"/>
                    </a:lnTo>
                    <a:lnTo>
                      <a:pt x="73448" y="57346"/>
                    </a:lnTo>
                    <a:lnTo>
                      <a:pt x="71917" y="57371"/>
                    </a:lnTo>
                    <a:lnTo>
                      <a:pt x="70386" y="57395"/>
                    </a:lnTo>
                    <a:lnTo>
                      <a:pt x="68854" y="57395"/>
                    </a:lnTo>
                    <a:lnTo>
                      <a:pt x="67348" y="57371"/>
                    </a:lnTo>
                    <a:lnTo>
                      <a:pt x="67669" y="54333"/>
                    </a:lnTo>
                    <a:lnTo>
                      <a:pt x="68064" y="51295"/>
                    </a:lnTo>
                    <a:lnTo>
                      <a:pt x="69867" y="51295"/>
                    </a:lnTo>
                    <a:lnTo>
                      <a:pt x="72016" y="51271"/>
                    </a:lnTo>
                    <a:lnTo>
                      <a:pt x="74164" y="51221"/>
                    </a:lnTo>
                    <a:close/>
                    <a:moveTo>
                      <a:pt x="15189" y="51196"/>
                    </a:moveTo>
                    <a:lnTo>
                      <a:pt x="18202" y="51542"/>
                    </a:lnTo>
                    <a:lnTo>
                      <a:pt x="21190" y="51937"/>
                    </a:lnTo>
                    <a:lnTo>
                      <a:pt x="20820" y="54950"/>
                    </a:lnTo>
                    <a:lnTo>
                      <a:pt x="20499" y="57939"/>
                    </a:lnTo>
                    <a:lnTo>
                      <a:pt x="17511" y="57568"/>
                    </a:lnTo>
                    <a:lnTo>
                      <a:pt x="14498" y="57222"/>
                    </a:lnTo>
                    <a:lnTo>
                      <a:pt x="14819" y="54209"/>
                    </a:lnTo>
                    <a:lnTo>
                      <a:pt x="15189" y="51196"/>
                    </a:lnTo>
                    <a:close/>
                    <a:moveTo>
                      <a:pt x="21709" y="52011"/>
                    </a:moveTo>
                    <a:lnTo>
                      <a:pt x="24697" y="52456"/>
                    </a:lnTo>
                    <a:lnTo>
                      <a:pt x="27686" y="52900"/>
                    </a:lnTo>
                    <a:lnTo>
                      <a:pt x="27340" y="55889"/>
                    </a:lnTo>
                    <a:lnTo>
                      <a:pt x="27019" y="58902"/>
                    </a:lnTo>
                    <a:lnTo>
                      <a:pt x="24030" y="58433"/>
                    </a:lnTo>
                    <a:lnTo>
                      <a:pt x="21017" y="58013"/>
                    </a:lnTo>
                    <a:lnTo>
                      <a:pt x="21339" y="55000"/>
                    </a:lnTo>
                    <a:lnTo>
                      <a:pt x="21709" y="52011"/>
                    </a:lnTo>
                    <a:close/>
                    <a:moveTo>
                      <a:pt x="28179" y="52975"/>
                    </a:moveTo>
                    <a:lnTo>
                      <a:pt x="34156" y="53962"/>
                    </a:lnTo>
                    <a:lnTo>
                      <a:pt x="33835" y="56951"/>
                    </a:lnTo>
                    <a:lnTo>
                      <a:pt x="33539" y="59939"/>
                    </a:lnTo>
                    <a:lnTo>
                      <a:pt x="27537" y="58976"/>
                    </a:lnTo>
                    <a:lnTo>
                      <a:pt x="27834" y="55988"/>
                    </a:lnTo>
                    <a:lnTo>
                      <a:pt x="28179" y="52975"/>
                    </a:lnTo>
                    <a:close/>
                    <a:moveTo>
                      <a:pt x="34675" y="54037"/>
                    </a:moveTo>
                    <a:lnTo>
                      <a:pt x="35415" y="54160"/>
                    </a:lnTo>
                    <a:lnTo>
                      <a:pt x="40429" y="55000"/>
                    </a:lnTo>
                    <a:lnTo>
                      <a:pt x="40651" y="55024"/>
                    </a:lnTo>
                    <a:lnTo>
                      <a:pt x="40330" y="58013"/>
                    </a:lnTo>
                    <a:lnTo>
                      <a:pt x="40058" y="61026"/>
                    </a:lnTo>
                    <a:lnTo>
                      <a:pt x="35490" y="60260"/>
                    </a:lnTo>
                    <a:lnTo>
                      <a:pt x="34057" y="60038"/>
                    </a:lnTo>
                    <a:lnTo>
                      <a:pt x="34329" y="57025"/>
                    </a:lnTo>
                    <a:lnTo>
                      <a:pt x="34675" y="54037"/>
                    </a:lnTo>
                    <a:close/>
                    <a:moveTo>
                      <a:pt x="41145" y="55098"/>
                    </a:moveTo>
                    <a:lnTo>
                      <a:pt x="44133" y="55568"/>
                    </a:lnTo>
                    <a:lnTo>
                      <a:pt x="47146" y="56037"/>
                    </a:lnTo>
                    <a:lnTo>
                      <a:pt x="46850" y="59025"/>
                    </a:lnTo>
                    <a:lnTo>
                      <a:pt x="46702" y="60532"/>
                    </a:lnTo>
                    <a:lnTo>
                      <a:pt x="46603" y="62038"/>
                    </a:lnTo>
                    <a:lnTo>
                      <a:pt x="43565" y="61569"/>
                    </a:lnTo>
                    <a:lnTo>
                      <a:pt x="40577" y="61100"/>
                    </a:lnTo>
                    <a:lnTo>
                      <a:pt x="40824" y="58111"/>
                    </a:lnTo>
                    <a:lnTo>
                      <a:pt x="41145" y="55098"/>
                    </a:lnTo>
                    <a:close/>
                    <a:moveTo>
                      <a:pt x="47640" y="56086"/>
                    </a:moveTo>
                    <a:lnTo>
                      <a:pt x="50629" y="56506"/>
                    </a:lnTo>
                    <a:lnTo>
                      <a:pt x="53666" y="56877"/>
                    </a:lnTo>
                    <a:lnTo>
                      <a:pt x="53370" y="59890"/>
                    </a:lnTo>
                    <a:lnTo>
                      <a:pt x="53246" y="61396"/>
                    </a:lnTo>
                    <a:lnTo>
                      <a:pt x="53148" y="62903"/>
                    </a:lnTo>
                    <a:lnTo>
                      <a:pt x="50110" y="62532"/>
                    </a:lnTo>
                    <a:lnTo>
                      <a:pt x="47097" y="62112"/>
                    </a:lnTo>
                    <a:lnTo>
                      <a:pt x="47220" y="60606"/>
                    </a:lnTo>
                    <a:lnTo>
                      <a:pt x="47344" y="59099"/>
                    </a:lnTo>
                    <a:lnTo>
                      <a:pt x="47640" y="56086"/>
                    </a:lnTo>
                    <a:close/>
                    <a:moveTo>
                      <a:pt x="1310" y="56926"/>
                    </a:moveTo>
                    <a:lnTo>
                      <a:pt x="2816" y="56951"/>
                    </a:lnTo>
                    <a:lnTo>
                      <a:pt x="4347" y="57000"/>
                    </a:lnTo>
                    <a:lnTo>
                      <a:pt x="5854" y="57050"/>
                    </a:lnTo>
                    <a:lnTo>
                      <a:pt x="7385" y="57124"/>
                    </a:lnTo>
                    <a:lnTo>
                      <a:pt x="7089" y="60161"/>
                    </a:lnTo>
                    <a:lnTo>
                      <a:pt x="6965" y="61692"/>
                    </a:lnTo>
                    <a:lnTo>
                      <a:pt x="6866" y="63199"/>
                    </a:lnTo>
                    <a:lnTo>
                      <a:pt x="5335" y="63125"/>
                    </a:lnTo>
                    <a:lnTo>
                      <a:pt x="3829" y="63075"/>
                    </a:lnTo>
                    <a:lnTo>
                      <a:pt x="2298" y="63026"/>
                    </a:lnTo>
                    <a:lnTo>
                      <a:pt x="791" y="63026"/>
                    </a:lnTo>
                    <a:lnTo>
                      <a:pt x="890" y="61495"/>
                    </a:lnTo>
                    <a:lnTo>
                      <a:pt x="1013" y="59964"/>
                    </a:lnTo>
                    <a:lnTo>
                      <a:pt x="1310" y="56926"/>
                    </a:lnTo>
                    <a:close/>
                    <a:moveTo>
                      <a:pt x="54160" y="56926"/>
                    </a:moveTo>
                    <a:lnTo>
                      <a:pt x="57173" y="57247"/>
                    </a:lnTo>
                    <a:lnTo>
                      <a:pt x="58680" y="57395"/>
                    </a:lnTo>
                    <a:lnTo>
                      <a:pt x="60211" y="57519"/>
                    </a:lnTo>
                    <a:lnTo>
                      <a:pt x="59914" y="60532"/>
                    </a:lnTo>
                    <a:lnTo>
                      <a:pt x="59816" y="62063"/>
                    </a:lnTo>
                    <a:lnTo>
                      <a:pt x="59717" y="63569"/>
                    </a:lnTo>
                    <a:lnTo>
                      <a:pt x="58186" y="63446"/>
                    </a:lnTo>
                    <a:lnTo>
                      <a:pt x="56679" y="63298"/>
                    </a:lnTo>
                    <a:lnTo>
                      <a:pt x="53641" y="62977"/>
                    </a:lnTo>
                    <a:lnTo>
                      <a:pt x="53765" y="61470"/>
                    </a:lnTo>
                    <a:lnTo>
                      <a:pt x="53888" y="59964"/>
                    </a:lnTo>
                    <a:lnTo>
                      <a:pt x="54160" y="56926"/>
                    </a:lnTo>
                    <a:close/>
                    <a:moveTo>
                      <a:pt x="7879" y="57173"/>
                    </a:moveTo>
                    <a:lnTo>
                      <a:pt x="9385" y="57272"/>
                    </a:lnTo>
                    <a:lnTo>
                      <a:pt x="10917" y="57395"/>
                    </a:lnTo>
                    <a:lnTo>
                      <a:pt x="13930" y="57667"/>
                    </a:lnTo>
                    <a:lnTo>
                      <a:pt x="13658" y="60680"/>
                    </a:lnTo>
                    <a:lnTo>
                      <a:pt x="13534" y="62211"/>
                    </a:lnTo>
                    <a:lnTo>
                      <a:pt x="13436" y="63718"/>
                    </a:lnTo>
                    <a:lnTo>
                      <a:pt x="11929" y="63569"/>
                    </a:lnTo>
                    <a:lnTo>
                      <a:pt x="10423" y="63446"/>
                    </a:lnTo>
                    <a:lnTo>
                      <a:pt x="8892" y="63322"/>
                    </a:lnTo>
                    <a:lnTo>
                      <a:pt x="7385" y="63224"/>
                    </a:lnTo>
                    <a:lnTo>
                      <a:pt x="7484" y="61717"/>
                    </a:lnTo>
                    <a:lnTo>
                      <a:pt x="7607" y="60186"/>
                    </a:lnTo>
                    <a:lnTo>
                      <a:pt x="7879" y="57173"/>
                    </a:lnTo>
                    <a:close/>
                    <a:moveTo>
                      <a:pt x="60705" y="57543"/>
                    </a:moveTo>
                    <a:lnTo>
                      <a:pt x="62211" y="57667"/>
                    </a:lnTo>
                    <a:lnTo>
                      <a:pt x="63742" y="57741"/>
                    </a:lnTo>
                    <a:lnTo>
                      <a:pt x="65249" y="57815"/>
                    </a:lnTo>
                    <a:lnTo>
                      <a:pt x="66780" y="57864"/>
                    </a:lnTo>
                    <a:lnTo>
                      <a:pt x="66632" y="59396"/>
                    </a:lnTo>
                    <a:lnTo>
                      <a:pt x="66508" y="60902"/>
                    </a:lnTo>
                    <a:lnTo>
                      <a:pt x="66385" y="62433"/>
                    </a:lnTo>
                    <a:lnTo>
                      <a:pt x="66286" y="63940"/>
                    </a:lnTo>
                    <a:lnTo>
                      <a:pt x="64780" y="63890"/>
                    </a:lnTo>
                    <a:lnTo>
                      <a:pt x="63248" y="63816"/>
                    </a:lnTo>
                    <a:lnTo>
                      <a:pt x="61742" y="63718"/>
                    </a:lnTo>
                    <a:lnTo>
                      <a:pt x="60211" y="63619"/>
                    </a:lnTo>
                    <a:lnTo>
                      <a:pt x="60310" y="62088"/>
                    </a:lnTo>
                    <a:lnTo>
                      <a:pt x="60433" y="60581"/>
                    </a:lnTo>
                    <a:lnTo>
                      <a:pt x="60705" y="57543"/>
                    </a:lnTo>
                    <a:close/>
                    <a:moveTo>
                      <a:pt x="80042" y="57371"/>
                    </a:moveTo>
                    <a:lnTo>
                      <a:pt x="79894" y="58902"/>
                    </a:lnTo>
                    <a:lnTo>
                      <a:pt x="79746" y="60458"/>
                    </a:lnTo>
                    <a:lnTo>
                      <a:pt x="79647" y="61989"/>
                    </a:lnTo>
                    <a:lnTo>
                      <a:pt x="79548" y="63520"/>
                    </a:lnTo>
                    <a:lnTo>
                      <a:pt x="78017" y="63668"/>
                    </a:lnTo>
                    <a:lnTo>
                      <a:pt x="76486" y="63792"/>
                    </a:lnTo>
                    <a:lnTo>
                      <a:pt x="74954" y="63866"/>
                    </a:lnTo>
                    <a:lnTo>
                      <a:pt x="73423" y="63940"/>
                    </a:lnTo>
                    <a:lnTo>
                      <a:pt x="73522" y="62409"/>
                    </a:lnTo>
                    <a:lnTo>
                      <a:pt x="73621" y="60877"/>
                    </a:lnTo>
                    <a:lnTo>
                      <a:pt x="73744" y="59346"/>
                    </a:lnTo>
                    <a:lnTo>
                      <a:pt x="73893" y="57815"/>
                    </a:lnTo>
                    <a:lnTo>
                      <a:pt x="75448" y="57766"/>
                    </a:lnTo>
                    <a:lnTo>
                      <a:pt x="76980" y="57667"/>
                    </a:lnTo>
                    <a:lnTo>
                      <a:pt x="78511" y="57519"/>
                    </a:lnTo>
                    <a:lnTo>
                      <a:pt x="80042" y="57371"/>
                    </a:lnTo>
                    <a:close/>
                    <a:moveTo>
                      <a:pt x="73374" y="57840"/>
                    </a:moveTo>
                    <a:lnTo>
                      <a:pt x="73250" y="59371"/>
                    </a:lnTo>
                    <a:lnTo>
                      <a:pt x="73102" y="60902"/>
                    </a:lnTo>
                    <a:lnTo>
                      <a:pt x="73003" y="62433"/>
                    </a:lnTo>
                    <a:lnTo>
                      <a:pt x="72905" y="63965"/>
                    </a:lnTo>
                    <a:lnTo>
                      <a:pt x="71374" y="63989"/>
                    </a:lnTo>
                    <a:lnTo>
                      <a:pt x="69842" y="64014"/>
                    </a:lnTo>
                    <a:lnTo>
                      <a:pt x="68336" y="63989"/>
                    </a:lnTo>
                    <a:lnTo>
                      <a:pt x="66805" y="63965"/>
                    </a:lnTo>
                    <a:lnTo>
                      <a:pt x="66903" y="62433"/>
                    </a:lnTo>
                    <a:lnTo>
                      <a:pt x="67027" y="60927"/>
                    </a:lnTo>
                    <a:lnTo>
                      <a:pt x="67150" y="59396"/>
                    </a:lnTo>
                    <a:lnTo>
                      <a:pt x="67274" y="57864"/>
                    </a:lnTo>
                    <a:lnTo>
                      <a:pt x="68583" y="57889"/>
                    </a:lnTo>
                    <a:lnTo>
                      <a:pt x="69867" y="57914"/>
                    </a:lnTo>
                    <a:lnTo>
                      <a:pt x="71620" y="57889"/>
                    </a:lnTo>
                    <a:lnTo>
                      <a:pt x="73374" y="57840"/>
                    </a:lnTo>
                    <a:close/>
                    <a:moveTo>
                      <a:pt x="14448" y="57716"/>
                    </a:moveTo>
                    <a:lnTo>
                      <a:pt x="17461" y="58062"/>
                    </a:lnTo>
                    <a:lnTo>
                      <a:pt x="20449" y="58457"/>
                    </a:lnTo>
                    <a:lnTo>
                      <a:pt x="20326" y="59964"/>
                    </a:lnTo>
                    <a:lnTo>
                      <a:pt x="20202" y="61470"/>
                    </a:lnTo>
                    <a:lnTo>
                      <a:pt x="20104" y="62977"/>
                    </a:lnTo>
                    <a:lnTo>
                      <a:pt x="20005" y="64483"/>
                    </a:lnTo>
                    <a:lnTo>
                      <a:pt x="16992" y="64113"/>
                    </a:lnTo>
                    <a:lnTo>
                      <a:pt x="13954" y="63767"/>
                    </a:lnTo>
                    <a:lnTo>
                      <a:pt x="14053" y="62260"/>
                    </a:lnTo>
                    <a:lnTo>
                      <a:pt x="14152" y="60754"/>
                    </a:lnTo>
                    <a:lnTo>
                      <a:pt x="14448" y="57716"/>
                    </a:lnTo>
                    <a:close/>
                    <a:moveTo>
                      <a:pt x="20968" y="58531"/>
                    </a:moveTo>
                    <a:lnTo>
                      <a:pt x="23981" y="58951"/>
                    </a:lnTo>
                    <a:lnTo>
                      <a:pt x="26969" y="59396"/>
                    </a:lnTo>
                    <a:lnTo>
                      <a:pt x="26846" y="60902"/>
                    </a:lnTo>
                    <a:lnTo>
                      <a:pt x="26747" y="62409"/>
                    </a:lnTo>
                    <a:lnTo>
                      <a:pt x="26648" y="63915"/>
                    </a:lnTo>
                    <a:lnTo>
                      <a:pt x="26574" y="65422"/>
                    </a:lnTo>
                    <a:lnTo>
                      <a:pt x="23537" y="64977"/>
                    </a:lnTo>
                    <a:lnTo>
                      <a:pt x="20524" y="64557"/>
                    </a:lnTo>
                    <a:lnTo>
                      <a:pt x="20598" y="63051"/>
                    </a:lnTo>
                    <a:lnTo>
                      <a:pt x="20721" y="61544"/>
                    </a:lnTo>
                    <a:lnTo>
                      <a:pt x="20820" y="60038"/>
                    </a:lnTo>
                    <a:lnTo>
                      <a:pt x="20968" y="58531"/>
                    </a:lnTo>
                    <a:close/>
                    <a:moveTo>
                      <a:pt x="27488" y="59494"/>
                    </a:moveTo>
                    <a:lnTo>
                      <a:pt x="33489" y="60458"/>
                    </a:lnTo>
                    <a:lnTo>
                      <a:pt x="33390" y="61964"/>
                    </a:lnTo>
                    <a:lnTo>
                      <a:pt x="33292" y="63471"/>
                    </a:lnTo>
                    <a:lnTo>
                      <a:pt x="33193" y="64977"/>
                    </a:lnTo>
                    <a:lnTo>
                      <a:pt x="33143" y="66484"/>
                    </a:lnTo>
                    <a:lnTo>
                      <a:pt x="30106" y="65990"/>
                    </a:lnTo>
                    <a:lnTo>
                      <a:pt x="27068" y="65520"/>
                    </a:lnTo>
                    <a:lnTo>
                      <a:pt x="27167" y="64014"/>
                    </a:lnTo>
                    <a:lnTo>
                      <a:pt x="27241" y="62507"/>
                    </a:lnTo>
                    <a:lnTo>
                      <a:pt x="27364" y="61001"/>
                    </a:lnTo>
                    <a:lnTo>
                      <a:pt x="27488" y="59494"/>
                    </a:lnTo>
                    <a:close/>
                    <a:moveTo>
                      <a:pt x="34008" y="60532"/>
                    </a:moveTo>
                    <a:lnTo>
                      <a:pt x="35415" y="60779"/>
                    </a:lnTo>
                    <a:lnTo>
                      <a:pt x="40034" y="61520"/>
                    </a:lnTo>
                    <a:lnTo>
                      <a:pt x="39910" y="63051"/>
                    </a:lnTo>
                    <a:lnTo>
                      <a:pt x="39836" y="64557"/>
                    </a:lnTo>
                    <a:lnTo>
                      <a:pt x="39762" y="66064"/>
                    </a:lnTo>
                    <a:lnTo>
                      <a:pt x="39713" y="67570"/>
                    </a:lnTo>
                    <a:lnTo>
                      <a:pt x="35490" y="66879"/>
                    </a:lnTo>
                    <a:lnTo>
                      <a:pt x="33637" y="66582"/>
                    </a:lnTo>
                    <a:lnTo>
                      <a:pt x="33711" y="65076"/>
                    </a:lnTo>
                    <a:lnTo>
                      <a:pt x="33786" y="63545"/>
                    </a:lnTo>
                    <a:lnTo>
                      <a:pt x="33884" y="62038"/>
                    </a:lnTo>
                    <a:lnTo>
                      <a:pt x="34008" y="60532"/>
                    </a:lnTo>
                    <a:close/>
                    <a:moveTo>
                      <a:pt x="27414" y="1"/>
                    </a:moveTo>
                    <a:lnTo>
                      <a:pt x="27414" y="25"/>
                    </a:lnTo>
                    <a:lnTo>
                      <a:pt x="27439" y="1556"/>
                    </a:lnTo>
                    <a:lnTo>
                      <a:pt x="27414" y="3063"/>
                    </a:lnTo>
                    <a:lnTo>
                      <a:pt x="27389" y="4569"/>
                    </a:lnTo>
                    <a:lnTo>
                      <a:pt x="27340" y="6076"/>
                    </a:lnTo>
                    <a:lnTo>
                      <a:pt x="24302" y="5607"/>
                    </a:lnTo>
                    <a:lnTo>
                      <a:pt x="21264" y="5187"/>
                    </a:lnTo>
                    <a:lnTo>
                      <a:pt x="21314" y="2618"/>
                    </a:lnTo>
                    <a:lnTo>
                      <a:pt x="21339" y="1309"/>
                    </a:lnTo>
                    <a:lnTo>
                      <a:pt x="21314" y="25"/>
                    </a:lnTo>
                    <a:lnTo>
                      <a:pt x="20820" y="25"/>
                    </a:lnTo>
                    <a:lnTo>
                      <a:pt x="20820" y="1309"/>
                    </a:lnTo>
                    <a:lnTo>
                      <a:pt x="20820" y="2569"/>
                    </a:lnTo>
                    <a:lnTo>
                      <a:pt x="20746" y="5113"/>
                    </a:lnTo>
                    <a:lnTo>
                      <a:pt x="17733" y="4718"/>
                    </a:lnTo>
                    <a:lnTo>
                      <a:pt x="14670" y="4372"/>
                    </a:lnTo>
                    <a:lnTo>
                      <a:pt x="14720" y="2199"/>
                    </a:lnTo>
                    <a:lnTo>
                      <a:pt x="14720" y="25"/>
                    </a:lnTo>
                    <a:lnTo>
                      <a:pt x="14201" y="25"/>
                    </a:lnTo>
                    <a:lnTo>
                      <a:pt x="14201" y="2174"/>
                    </a:lnTo>
                    <a:lnTo>
                      <a:pt x="14177" y="4322"/>
                    </a:lnTo>
                    <a:lnTo>
                      <a:pt x="11139" y="4026"/>
                    </a:lnTo>
                    <a:lnTo>
                      <a:pt x="9608" y="3903"/>
                    </a:lnTo>
                    <a:lnTo>
                      <a:pt x="8077" y="3804"/>
                    </a:lnTo>
                    <a:lnTo>
                      <a:pt x="8126" y="1927"/>
                    </a:lnTo>
                    <a:lnTo>
                      <a:pt x="8101" y="25"/>
                    </a:lnTo>
                    <a:lnTo>
                      <a:pt x="7607" y="25"/>
                    </a:lnTo>
                    <a:lnTo>
                      <a:pt x="7607" y="1902"/>
                    </a:lnTo>
                    <a:lnTo>
                      <a:pt x="7583" y="3779"/>
                    </a:lnTo>
                    <a:lnTo>
                      <a:pt x="6051" y="3680"/>
                    </a:lnTo>
                    <a:lnTo>
                      <a:pt x="4520" y="3631"/>
                    </a:lnTo>
                    <a:lnTo>
                      <a:pt x="3014" y="3582"/>
                    </a:lnTo>
                    <a:lnTo>
                      <a:pt x="1483" y="3557"/>
                    </a:lnTo>
                    <a:lnTo>
                      <a:pt x="1507" y="1803"/>
                    </a:lnTo>
                    <a:lnTo>
                      <a:pt x="1507" y="25"/>
                    </a:lnTo>
                    <a:lnTo>
                      <a:pt x="989" y="25"/>
                    </a:lnTo>
                    <a:lnTo>
                      <a:pt x="989" y="1803"/>
                    </a:lnTo>
                    <a:lnTo>
                      <a:pt x="964" y="3557"/>
                    </a:lnTo>
                    <a:lnTo>
                      <a:pt x="25" y="3557"/>
                    </a:lnTo>
                    <a:lnTo>
                      <a:pt x="25" y="4051"/>
                    </a:lnTo>
                    <a:lnTo>
                      <a:pt x="964" y="4051"/>
                    </a:lnTo>
                    <a:lnTo>
                      <a:pt x="915" y="5582"/>
                    </a:lnTo>
                    <a:lnTo>
                      <a:pt x="840" y="7113"/>
                    </a:lnTo>
                    <a:lnTo>
                      <a:pt x="766" y="8644"/>
                    </a:lnTo>
                    <a:lnTo>
                      <a:pt x="668" y="10151"/>
                    </a:lnTo>
                    <a:lnTo>
                      <a:pt x="25" y="10151"/>
                    </a:lnTo>
                    <a:lnTo>
                      <a:pt x="25" y="10669"/>
                    </a:lnTo>
                    <a:lnTo>
                      <a:pt x="618" y="10669"/>
                    </a:lnTo>
                    <a:lnTo>
                      <a:pt x="495" y="12201"/>
                    </a:lnTo>
                    <a:lnTo>
                      <a:pt x="371" y="13732"/>
                    </a:lnTo>
                    <a:lnTo>
                      <a:pt x="50" y="16769"/>
                    </a:lnTo>
                    <a:lnTo>
                      <a:pt x="25" y="16769"/>
                    </a:lnTo>
                    <a:lnTo>
                      <a:pt x="25" y="17091"/>
                    </a:lnTo>
                    <a:lnTo>
                      <a:pt x="1" y="17288"/>
                    </a:lnTo>
                    <a:lnTo>
                      <a:pt x="25" y="17288"/>
                    </a:lnTo>
                    <a:lnTo>
                      <a:pt x="25" y="21215"/>
                    </a:lnTo>
                    <a:lnTo>
                      <a:pt x="272" y="19264"/>
                    </a:lnTo>
                    <a:lnTo>
                      <a:pt x="495" y="17263"/>
                    </a:lnTo>
                    <a:lnTo>
                      <a:pt x="2026" y="17288"/>
                    </a:lnTo>
                    <a:lnTo>
                      <a:pt x="3532" y="17313"/>
                    </a:lnTo>
                    <a:lnTo>
                      <a:pt x="5064" y="17362"/>
                    </a:lnTo>
                    <a:lnTo>
                      <a:pt x="6570" y="17436"/>
                    </a:lnTo>
                    <a:lnTo>
                      <a:pt x="6200" y="20499"/>
                    </a:lnTo>
                    <a:lnTo>
                      <a:pt x="5804" y="23487"/>
                    </a:lnTo>
                    <a:lnTo>
                      <a:pt x="4347" y="23438"/>
                    </a:lnTo>
                    <a:lnTo>
                      <a:pt x="2915" y="23388"/>
                    </a:lnTo>
                    <a:lnTo>
                      <a:pt x="1458" y="23388"/>
                    </a:lnTo>
                    <a:lnTo>
                      <a:pt x="25" y="23363"/>
                    </a:lnTo>
                    <a:lnTo>
                      <a:pt x="25" y="23882"/>
                    </a:lnTo>
                    <a:lnTo>
                      <a:pt x="1433" y="23882"/>
                    </a:lnTo>
                    <a:lnTo>
                      <a:pt x="2866" y="23907"/>
                    </a:lnTo>
                    <a:lnTo>
                      <a:pt x="4298" y="23956"/>
                    </a:lnTo>
                    <a:lnTo>
                      <a:pt x="5730" y="24006"/>
                    </a:lnTo>
                    <a:lnTo>
                      <a:pt x="5261" y="27068"/>
                    </a:lnTo>
                    <a:lnTo>
                      <a:pt x="4792" y="30056"/>
                    </a:lnTo>
                    <a:lnTo>
                      <a:pt x="2396" y="30007"/>
                    </a:lnTo>
                    <a:lnTo>
                      <a:pt x="25" y="29982"/>
                    </a:lnTo>
                    <a:lnTo>
                      <a:pt x="25" y="30501"/>
                    </a:lnTo>
                    <a:lnTo>
                      <a:pt x="2372" y="30501"/>
                    </a:lnTo>
                    <a:lnTo>
                      <a:pt x="4718" y="30575"/>
                    </a:lnTo>
                    <a:lnTo>
                      <a:pt x="4693" y="30624"/>
                    </a:lnTo>
                    <a:lnTo>
                      <a:pt x="3878" y="35662"/>
                    </a:lnTo>
                    <a:lnTo>
                      <a:pt x="3705" y="36625"/>
                    </a:lnTo>
                    <a:lnTo>
                      <a:pt x="1853" y="36601"/>
                    </a:lnTo>
                    <a:lnTo>
                      <a:pt x="25" y="36601"/>
                    </a:lnTo>
                    <a:lnTo>
                      <a:pt x="25" y="37095"/>
                    </a:lnTo>
                    <a:lnTo>
                      <a:pt x="1828" y="37119"/>
                    </a:lnTo>
                    <a:lnTo>
                      <a:pt x="3631" y="37144"/>
                    </a:lnTo>
                    <a:lnTo>
                      <a:pt x="2643" y="43219"/>
                    </a:lnTo>
                    <a:lnTo>
                      <a:pt x="1334" y="43195"/>
                    </a:lnTo>
                    <a:lnTo>
                      <a:pt x="25" y="43195"/>
                    </a:lnTo>
                    <a:lnTo>
                      <a:pt x="25" y="43713"/>
                    </a:lnTo>
                    <a:lnTo>
                      <a:pt x="1285" y="43713"/>
                    </a:lnTo>
                    <a:lnTo>
                      <a:pt x="2569" y="43738"/>
                    </a:lnTo>
                    <a:lnTo>
                      <a:pt x="2100" y="46776"/>
                    </a:lnTo>
                    <a:lnTo>
                      <a:pt x="1655" y="49813"/>
                    </a:lnTo>
                    <a:lnTo>
                      <a:pt x="25" y="49813"/>
                    </a:lnTo>
                    <a:lnTo>
                      <a:pt x="25" y="50307"/>
                    </a:lnTo>
                    <a:lnTo>
                      <a:pt x="1581" y="50332"/>
                    </a:lnTo>
                    <a:lnTo>
                      <a:pt x="1186" y="53370"/>
                    </a:lnTo>
                    <a:lnTo>
                      <a:pt x="840" y="56407"/>
                    </a:lnTo>
                    <a:lnTo>
                      <a:pt x="25" y="56407"/>
                    </a:lnTo>
                    <a:lnTo>
                      <a:pt x="25" y="56926"/>
                    </a:lnTo>
                    <a:lnTo>
                      <a:pt x="791" y="56926"/>
                    </a:lnTo>
                    <a:lnTo>
                      <a:pt x="495" y="59964"/>
                    </a:lnTo>
                    <a:lnTo>
                      <a:pt x="371" y="61495"/>
                    </a:lnTo>
                    <a:lnTo>
                      <a:pt x="272" y="63026"/>
                    </a:lnTo>
                    <a:lnTo>
                      <a:pt x="25" y="63026"/>
                    </a:lnTo>
                    <a:lnTo>
                      <a:pt x="25" y="63545"/>
                    </a:lnTo>
                    <a:lnTo>
                      <a:pt x="248" y="63520"/>
                    </a:lnTo>
                    <a:lnTo>
                      <a:pt x="124" y="65792"/>
                    </a:lnTo>
                    <a:lnTo>
                      <a:pt x="50" y="68039"/>
                    </a:lnTo>
                    <a:lnTo>
                      <a:pt x="569" y="68039"/>
                    </a:lnTo>
                    <a:lnTo>
                      <a:pt x="643" y="65792"/>
                    </a:lnTo>
                    <a:lnTo>
                      <a:pt x="742" y="63520"/>
                    </a:lnTo>
                    <a:lnTo>
                      <a:pt x="2273" y="63545"/>
                    </a:lnTo>
                    <a:lnTo>
                      <a:pt x="3804" y="63594"/>
                    </a:lnTo>
                    <a:lnTo>
                      <a:pt x="5311" y="63643"/>
                    </a:lnTo>
                    <a:lnTo>
                      <a:pt x="6842" y="63718"/>
                    </a:lnTo>
                    <a:lnTo>
                      <a:pt x="6718" y="65866"/>
                    </a:lnTo>
                    <a:lnTo>
                      <a:pt x="6644" y="68039"/>
                    </a:lnTo>
                    <a:lnTo>
                      <a:pt x="7163" y="68039"/>
                    </a:lnTo>
                    <a:lnTo>
                      <a:pt x="7237" y="65891"/>
                    </a:lnTo>
                    <a:lnTo>
                      <a:pt x="7336" y="63742"/>
                    </a:lnTo>
                    <a:lnTo>
                      <a:pt x="8867" y="63841"/>
                    </a:lnTo>
                    <a:lnTo>
                      <a:pt x="10373" y="63940"/>
                    </a:lnTo>
                    <a:lnTo>
                      <a:pt x="11904" y="64088"/>
                    </a:lnTo>
                    <a:lnTo>
                      <a:pt x="13411" y="64236"/>
                    </a:lnTo>
                    <a:lnTo>
                      <a:pt x="13337" y="66138"/>
                    </a:lnTo>
                    <a:lnTo>
                      <a:pt x="13263" y="68039"/>
                    </a:lnTo>
                    <a:lnTo>
                      <a:pt x="13781" y="68039"/>
                    </a:lnTo>
                    <a:lnTo>
                      <a:pt x="13831" y="66163"/>
                    </a:lnTo>
                    <a:lnTo>
                      <a:pt x="13930" y="64286"/>
                    </a:lnTo>
                    <a:lnTo>
                      <a:pt x="16967" y="64607"/>
                    </a:lnTo>
                    <a:lnTo>
                      <a:pt x="19980" y="65002"/>
                    </a:lnTo>
                    <a:lnTo>
                      <a:pt x="19906" y="66508"/>
                    </a:lnTo>
                    <a:lnTo>
                      <a:pt x="19881" y="68039"/>
                    </a:lnTo>
                    <a:lnTo>
                      <a:pt x="20375" y="68039"/>
                    </a:lnTo>
                    <a:lnTo>
                      <a:pt x="20425" y="66558"/>
                    </a:lnTo>
                    <a:lnTo>
                      <a:pt x="20499" y="65051"/>
                    </a:lnTo>
                    <a:lnTo>
                      <a:pt x="23512" y="65496"/>
                    </a:lnTo>
                    <a:lnTo>
                      <a:pt x="26549" y="65940"/>
                    </a:lnTo>
                    <a:lnTo>
                      <a:pt x="26475" y="68039"/>
                    </a:lnTo>
                    <a:lnTo>
                      <a:pt x="26994" y="68039"/>
                    </a:lnTo>
                    <a:lnTo>
                      <a:pt x="27043" y="66014"/>
                    </a:lnTo>
                    <a:lnTo>
                      <a:pt x="30081" y="66508"/>
                    </a:lnTo>
                    <a:lnTo>
                      <a:pt x="33119" y="67002"/>
                    </a:lnTo>
                    <a:lnTo>
                      <a:pt x="33094" y="68039"/>
                    </a:lnTo>
                    <a:lnTo>
                      <a:pt x="33588" y="68039"/>
                    </a:lnTo>
                    <a:lnTo>
                      <a:pt x="33613" y="67076"/>
                    </a:lnTo>
                    <a:lnTo>
                      <a:pt x="35415" y="67373"/>
                    </a:lnTo>
                    <a:lnTo>
                      <a:pt x="39342" y="68039"/>
                    </a:lnTo>
                    <a:lnTo>
                      <a:pt x="39688" y="68089"/>
                    </a:lnTo>
                    <a:lnTo>
                      <a:pt x="40207" y="68163"/>
                    </a:lnTo>
                    <a:lnTo>
                      <a:pt x="42553" y="68039"/>
                    </a:lnTo>
                    <a:lnTo>
                      <a:pt x="40528" y="67694"/>
                    </a:lnTo>
                    <a:lnTo>
                      <a:pt x="40207" y="67644"/>
                    </a:lnTo>
                    <a:lnTo>
                      <a:pt x="40256" y="66138"/>
                    </a:lnTo>
                    <a:lnTo>
                      <a:pt x="40330" y="64631"/>
                    </a:lnTo>
                    <a:lnTo>
                      <a:pt x="40429" y="63125"/>
                    </a:lnTo>
                    <a:lnTo>
                      <a:pt x="40528" y="61618"/>
                    </a:lnTo>
                    <a:lnTo>
                      <a:pt x="43516" y="62088"/>
                    </a:lnTo>
                    <a:lnTo>
                      <a:pt x="46554" y="62557"/>
                    </a:lnTo>
                    <a:lnTo>
                      <a:pt x="46405" y="65298"/>
                    </a:lnTo>
                    <a:lnTo>
                      <a:pt x="46356" y="66656"/>
                    </a:lnTo>
                    <a:lnTo>
                      <a:pt x="46307" y="68039"/>
                    </a:lnTo>
                    <a:lnTo>
                      <a:pt x="46825" y="68039"/>
                    </a:lnTo>
                    <a:lnTo>
                      <a:pt x="46850" y="66681"/>
                    </a:lnTo>
                    <a:lnTo>
                      <a:pt x="46899" y="65323"/>
                    </a:lnTo>
                    <a:lnTo>
                      <a:pt x="47072" y="62631"/>
                    </a:lnTo>
                    <a:lnTo>
                      <a:pt x="50060" y="63051"/>
                    </a:lnTo>
                    <a:lnTo>
                      <a:pt x="53123" y="63421"/>
                    </a:lnTo>
                    <a:lnTo>
                      <a:pt x="52999" y="65718"/>
                    </a:lnTo>
                    <a:lnTo>
                      <a:pt x="52925" y="68039"/>
                    </a:lnTo>
                    <a:lnTo>
                      <a:pt x="53419" y="68039"/>
                    </a:lnTo>
                    <a:lnTo>
                      <a:pt x="53493" y="65767"/>
                    </a:lnTo>
                    <a:lnTo>
                      <a:pt x="53617" y="63471"/>
                    </a:lnTo>
                    <a:lnTo>
                      <a:pt x="56630" y="63816"/>
                    </a:lnTo>
                    <a:lnTo>
                      <a:pt x="59692" y="64088"/>
                    </a:lnTo>
                    <a:lnTo>
                      <a:pt x="59593" y="66064"/>
                    </a:lnTo>
                    <a:lnTo>
                      <a:pt x="59519" y="68039"/>
                    </a:lnTo>
                    <a:lnTo>
                      <a:pt x="60038" y="68039"/>
                    </a:lnTo>
                    <a:lnTo>
                      <a:pt x="60087" y="66088"/>
                    </a:lnTo>
                    <a:lnTo>
                      <a:pt x="60186" y="64113"/>
                    </a:lnTo>
                    <a:lnTo>
                      <a:pt x="61693" y="64236"/>
                    </a:lnTo>
                    <a:lnTo>
                      <a:pt x="63224" y="64335"/>
                    </a:lnTo>
                    <a:lnTo>
                      <a:pt x="64755" y="64409"/>
                    </a:lnTo>
                    <a:lnTo>
                      <a:pt x="66261" y="64458"/>
                    </a:lnTo>
                    <a:lnTo>
                      <a:pt x="66187" y="66237"/>
                    </a:lnTo>
                    <a:lnTo>
                      <a:pt x="66138" y="68039"/>
                    </a:lnTo>
                    <a:lnTo>
                      <a:pt x="66632" y="68039"/>
                    </a:lnTo>
                    <a:lnTo>
                      <a:pt x="66706" y="66261"/>
                    </a:lnTo>
                    <a:lnTo>
                      <a:pt x="66780" y="64483"/>
                    </a:lnTo>
                    <a:lnTo>
                      <a:pt x="68311" y="64508"/>
                    </a:lnTo>
                    <a:lnTo>
                      <a:pt x="71374" y="64508"/>
                    </a:lnTo>
                    <a:lnTo>
                      <a:pt x="72880" y="64483"/>
                    </a:lnTo>
                    <a:lnTo>
                      <a:pt x="72806" y="66261"/>
                    </a:lnTo>
                    <a:lnTo>
                      <a:pt x="72732" y="68039"/>
                    </a:lnTo>
                    <a:lnTo>
                      <a:pt x="73250" y="68039"/>
                    </a:lnTo>
                    <a:lnTo>
                      <a:pt x="73300" y="66237"/>
                    </a:lnTo>
                    <a:lnTo>
                      <a:pt x="73399" y="64458"/>
                    </a:lnTo>
                    <a:lnTo>
                      <a:pt x="74930" y="64384"/>
                    </a:lnTo>
                    <a:lnTo>
                      <a:pt x="76461" y="64310"/>
                    </a:lnTo>
                    <a:lnTo>
                      <a:pt x="77992" y="64187"/>
                    </a:lnTo>
                    <a:lnTo>
                      <a:pt x="79499" y="64039"/>
                    </a:lnTo>
                    <a:lnTo>
                      <a:pt x="79400" y="66039"/>
                    </a:lnTo>
                    <a:lnTo>
                      <a:pt x="79350" y="68039"/>
                    </a:lnTo>
                    <a:lnTo>
                      <a:pt x="79844" y="68039"/>
                    </a:lnTo>
                    <a:lnTo>
                      <a:pt x="79918" y="66014"/>
                    </a:lnTo>
                    <a:lnTo>
                      <a:pt x="80017" y="63989"/>
                    </a:lnTo>
                    <a:lnTo>
                      <a:pt x="81326" y="63841"/>
                    </a:lnTo>
                    <a:lnTo>
                      <a:pt x="82610" y="63668"/>
                    </a:lnTo>
                    <a:lnTo>
                      <a:pt x="83895" y="63471"/>
                    </a:lnTo>
                    <a:lnTo>
                      <a:pt x="85204" y="63248"/>
                    </a:lnTo>
                    <a:lnTo>
                      <a:pt x="85302" y="63224"/>
                    </a:lnTo>
                    <a:lnTo>
                      <a:pt x="85376" y="63224"/>
                    </a:lnTo>
                    <a:lnTo>
                      <a:pt x="85673" y="63150"/>
                    </a:lnTo>
                    <a:lnTo>
                      <a:pt x="85673" y="62656"/>
                    </a:lnTo>
                    <a:lnTo>
                      <a:pt x="85376" y="62705"/>
                    </a:lnTo>
                    <a:lnTo>
                      <a:pt x="85204" y="62730"/>
                    </a:lnTo>
                    <a:lnTo>
                      <a:pt x="84413" y="62878"/>
                    </a:lnTo>
                    <a:lnTo>
                      <a:pt x="83327" y="63051"/>
                    </a:lnTo>
                    <a:lnTo>
                      <a:pt x="82240" y="63199"/>
                    </a:lnTo>
                    <a:lnTo>
                      <a:pt x="81153" y="63347"/>
                    </a:lnTo>
                    <a:lnTo>
                      <a:pt x="80042" y="63471"/>
                    </a:lnTo>
                    <a:lnTo>
                      <a:pt x="80042" y="63471"/>
                    </a:lnTo>
                    <a:lnTo>
                      <a:pt x="80165" y="61939"/>
                    </a:lnTo>
                    <a:lnTo>
                      <a:pt x="80264" y="60384"/>
                    </a:lnTo>
                    <a:lnTo>
                      <a:pt x="80412" y="58852"/>
                    </a:lnTo>
                    <a:lnTo>
                      <a:pt x="80561" y="57321"/>
                    </a:lnTo>
                    <a:lnTo>
                      <a:pt x="81721" y="57173"/>
                    </a:lnTo>
                    <a:lnTo>
                      <a:pt x="82857" y="57025"/>
                    </a:lnTo>
                    <a:lnTo>
                      <a:pt x="84018" y="56852"/>
                    </a:lnTo>
                    <a:lnTo>
                      <a:pt x="85154" y="56654"/>
                    </a:lnTo>
                    <a:lnTo>
                      <a:pt x="85228" y="56630"/>
                    </a:lnTo>
                    <a:lnTo>
                      <a:pt x="85376" y="56605"/>
                    </a:lnTo>
                    <a:lnTo>
                      <a:pt x="85673" y="56556"/>
                    </a:lnTo>
                    <a:lnTo>
                      <a:pt x="85673" y="56037"/>
                    </a:lnTo>
                    <a:lnTo>
                      <a:pt x="85376" y="56086"/>
                    </a:lnTo>
                    <a:lnTo>
                      <a:pt x="84191" y="56284"/>
                    </a:lnTo>
                    <a:lnTo>
                      <a:pt x="83006" y="56481"/>
                    </a:lnTo>
                    <a:lnTo>
                      <a:pt x="81795" y="56654"/>
                    </a:lnTo>
                    <a:lnTo>
                      <a:pt x="80610" y="56803"/>
                    </a:lnTo>
                    <a:lnTo>
                      <a:pt x="80610" y="56803"/>
                    </a:lnTo>
                    <a:lnTo>
                      <a:pt x="80956" y="53715"/>
                    </a:lnTo>
                    <a:lnTo>
                      <a:pt x="81351" y="50604"/>
                    </a:lnTo>
                    <a:lnTo>
                      <a:pt x="83327" y="50332"/>
                    </a:lnTo>
                    <a:lnTo>
                      <a:pt x="85302" y="50011"/>
                    </a:lnTo>
                    <a:lnTo>
                      <a:pt x="85673" y="49962"/>
                    </a:lnTo>
                    <a:lnTo>
                      <a:pt x="85673" y="49443"/>
                    </a:lnTo>
                    <a:lnTo>
                      <a:pt x="85376" y="49492"/>
                    </a:lnTo>
                    <a:lnTo>
                      <a:pt x="83401" y="49813"/>
                    </a:lnTo>
                    <a:lnTo>
                      <a:pt x="81425" y="50085"/>
                    </a:lnTo>
                    <a:lnTo>
                      <a:pt x="81869" y="46973"/>
                    </a:lnTo>
                    <a:lnTo>
                      <a:pt x="82339" y="43886"/>
                    </a:lnTo>
                    <a:lnTo>
                      <a:pt x="83796" y="43664"/>
                    </a:lnTo>
                    <a:lnTo>
                      <a:pt x="85228" y="43417"/>
                    </a:lnTo>
                    <a:lnTo>
                      <a:pt x="85253" y="43417"/>
                    </a:lnTo>
                    <a:lnTo>
                      <a:pt x="85673" y="43343"/>
                    </a:lnTo>
                    <a:lnTo>
                      <a:pt x="85673" y="42824"/>
                    </a:lnTo>
                    <a:lnTo>
                      <a:pt x="84635" y="42997"/>
                    </a:lnTo>
                    <a:lnTo>
                      <a:pt x="83524" y="43195"/>
                    </a:lnTo>
                    <a:lnTo>
                      <a:pt x="82438" y="43343"/>
                    </a:lnTo>
                    <a:lnTo>
                      <a:pt x="83450" y="37095"/>
                    </a:lnTo>
                    <a:lnTo>
                      <a:pt x="85055" y="36848"/>
                    </a:lnTo>
                    <a:lnTo>
                      <a:pt x="85673" y="36749"/>
                    </a:lnTo>
                    <a:lnTo>
                      <a:pt x="85673" y="36206"/>
                    </a:lnTo>
                    <a:lnTo>
                      <a:pt x="85376" y="36255"/>
                    </a:lnTo>
                    <a:lnTo>
                      <a:pt x="83524" y="36576"/>
                    </a:lnTo>
                    <a:lnTo>
                      <a:pt x="83672" y="35736"/>
                    </a:lnTo>
                    <a:lnTo>
                      <a:pt x="84487" y="30723"/>
                    </a:lnTo>
                    <a:lnTo>
                      <a:pt x="84561" y="30328"/>
                    </a:lnTo>
                    <a:lnTo>
                      <a:pt x="85080" y="30229"/>
                    </a:lnTo>
                    <a:lnTo>
                      <a:pt x="85278" y="30204"/>
                    </a:lnTo>
                    <a:lnTo>
                      <a:pt x="85376" y="30180"/>
                    </a:lnTo>
                    <a:lnTo>
                      <a:pt x="85673" y="30130"/>
                    </a:lnTo>
                    <a:lnTo>
                      <a:pt x="85673" y="29587"/>
                    </a:lnTo>
                    <a:lnTo>
                      <a:pt x="85228" y="29686"/>
                    </a:lnTo>
                    <a:lnTo>
                      <a:pt x="84660" y="29785"/>
                    </a:lnTo>
                    <a:lnTo>
                      <a:pt x="85006" y="27463"/>
                    </a:lnTo>
                    <a:lnTo>
                      <a:pt x="85376" y="25117"/>
                    </a:lnTo>
                    <a:lnTo>
                      <a:pt x="85599" y="23536"/>
                    </a:lnTo>
                    <a:lnTo>
                      <a:pt x="85673" y="22993"/>
                    </a:lnTo>
                    <a:lnTo>
                      <a:pt x="85376" y="23042"/>
                    </a:lnTo>
                    <a:lnTo>
                      <a:pt x="85278" y="23067"/>
                    </a:lnTo>
                    <a:lnTo>
                      <a:pt x="85179" y="23092"/>
                    </a:lnTo>
                    <a:lnTo>
                      <a:pt x="85154" y="23092"/>
                    </a:lnTo>
                    <a:lnTo>
                      <a:pt x="83598" y="23339"/>
                    </a:lnTo>
                    <a:lnTo>
                      <a:pt x="82042" y="23586"/>
                    </a:lnTo>
                    <a:lnTo>
                      <a:pt x="80486" y="23783"/>
                    </a:lnTo>
                    <a:lnTo>
                      <a:pt x="78931" y="23931"/>
                    </a:lnTo>
                    <a:lnTo>
                      <a:pt x="79350" y="20869"/>
                    </a:lnTo>
                    <a:lnTo>
                      <a:pt x="79746" y="17757"/>
                    </a:lnTo>
                    <a:lnTo>
                      <a:pt x="81153" y="17609"/>
                    </a:lnTo>
                    <a:lnTo>
                      <a:pt x="82561" y="17412"/>
                    </a:lnTo>
                    <a:lnTo>
                      <a:pt x="83969" y="17189"/>
                    </a:lnTo>
                    <a:lnTo>
                      <a:pt x="85376" y="16967"/>
                    </a:lnTo>
                    <a:lnTo>
                      <a:pt x="85673" y="16918"/>
                    </a:lnTo>
                    <a:lnTo>
                      <a:pt x="85648" y="16646"/>
                    </a:lnTo>
                    <a:lnTo>
                      <a:pt x="85673" y="16374"/>
                    </a:lnTo>
                    <a:lnTo>
                      <a:pt x="85673" y="16374"/>
                    </a:lnTo>
                    <a:lnTo>
                      <a:pt x="85376" y="16448"/>
                    </a:lnTo>
                    <a:lnTo>
                      <a:pt x="83993" y="16671"/>
                    </a:lnTo>
                    <a:lnTo>
                      <a:pt x="82586" y="16893"/>
                    </a:lnTo>
                    <a:lnTo>
                      <a:pt x="81203" y="17091"/>
                    </a:lnTo>
                    <a:lnTo>
                      <a:pt x="79820" y="17239"/>
                    </a:lnTo>
                    <a:lnTo>
                      <a:pt x="80141" y="14176"/>
                    </a:lnTo>
                    <a:lnTo>
                      <a:pt x="80289" y="12620"/>
                    </a:lnTo>
                    <a:lnTo>
                      <a:pt x="80412" y="11089"/>
                    </a:lnTo>
                    <a:lnTo>
                      <a:pt x="81573" y="10941"/>
                    </a:lnTo>
                    <a:lnTo>
                      <a:pt x="82734" y="10768"/>
                    </a:lnTo>
                    <a:lnTo>
                      <a:pt x="83870" y="10595"/>
                    </a:lnTo>
                    <a:lnTo>
                      <a:pt x="85031" y="10398"/>
                    </a:lnTo>
                    <a:lnTo>
                      <a:pt x="85031" y="10422"/>
                    </a:lnTo>
                    <a:lnTo>
                      <a:pt x="85129" y="10398"/>
                    </a:lnTo>
                    <a:lnTo>
                      <a:pt x="85376" y="10348"/>
                    </a:lnTo>
                    <a:lnTo>
                      <a:pt x="85673" y="10299"/>
                    </a:lnTo>
                    <a:lnTo>
                      <a:pt x="85673" y="9780"/>
                    </a:lnTo>
                    <a:lnTo>
                      <a:pt x="85253" y="9854"/>
                    </a:lnTo>
                    <a:lnTo>
                      <a:pt x="84043" y="10052"/>
                    </a:lnTo>
                    <a:lnTo>
                      <a:pt x="82857" y="10250"/>
                    </a:lnTo>
                    <a:lnTo>
                      <a:pt x="81647" y="10422"/>
                    </a:lnTo>
                    <a:lnTo>
                      <a:pt x="80437" y="10571"/>
                    </a:lnTo>
                    <a:lnTo>
                      <a:pt x="80437" y="10571"/>
                    </a:lnTo>
                    <a:lnTo>
                      <a:pt x="80561" y="9039"/>
                    </a:lnTo>
                    <a:lnTo>
                      <a:pt x="80635" y="7508"/>
                    </a:lnTo>
                    <a:lnTo>
                      <a:pt x="80709" y="5977"/>
                    </a:lnTo>
                    <a:lnTo>
                      <a:pt x="80758" y="4421"/>
                    </a:lnTo>
                    <a:lnTo>
                      <a:pt x="81820" y="4298"/>
                    </a:lnTo>
                    <a:lnTo>
                      <a:pt x="82882" y="4150"/>
                    </a:lnTo>
                    <a:lnTo>
                      <a:pt x="83944" y="3977"/>
                    </a:lnTo>
                    <a:lnTo>
                      <a:pt x="85006" y="3804"/>
                    </a:lnTo>
                    <a:lnTo>
                      <a:pt x="85673" y="3705"/>
                    </a:lnTo>
                    <a:lnTo>
                      <a:pt x="85673" y="3162"/>
                    </a:lnTo>
                    <a:lnTo>
                      <a:pt x="85253" y="3236"/>
                    </a:lnTo>
                    <a:lnTo>
                      <a:pt x="84142" y="3433"/>
                    </a:lnTo>
                    <a:lnTo>
                      <a:pt x="83030" y="3606"/>
                    </a:lnTo>
                    <a:lnTo>
                      <a:pt x="81894" y="3779"/>
                    </a:lnTo>
                    <a:lnTo>
                      <a:pt x="80783" y="3903"/>
                    </a:lnTo>
                    <a:lnTo>
                      <a:pt x="80808" y="1976"/>
                    </a:lnTo>
                    <a:lnTo>
                      <a:pt x="80808" y="25"/>
                    </a:lnTo>
                    <a:lnTo>
                      <a:pt x="80289" y="25"/>
                    </a:lnTo>
                    <a:lnTo>
                      <a:pt x="80289" y="2001"/>
                    </a:lnTo>
                    <a:lnTo>
                      <a:pt x="80264" y="3977"/>
                    </a:lnTo>
                    <a:lnTo>
                      <a:pt x="78733" y="4125"/>
                    </a:lnTo>
                    <a:lnTo>
                      <a:pt x="77202" y="4248"/>
                    </a:lnTo>
                    <a:lnTo>
                      <a:pt x="75695" y="4372"/>
                    </a:lnTo>
                    <a:lnTo>
                      <a:pt x="74164" y="4446"/>
                    </a:lnTo>
                    <a:lnTo>
                      <a:pt x="74189" y="2248"/>
                    </a:lnTo>
                    <a:lnTo>
                      <a:pt x="74189" y="25"/>
                    </a:lnTo>
                    <a:lnTo>
                      <a:pt x="73670" y="25"/>
                    </a:lnTo>
                    <a:lnTo>
                      <a:pt x="73695" y="2248"/>
                    </a:lnTo>
                    <a:lnTo>
                      <a:pt x="73646" y="4471"/>
                    </a:lnTo>
                    <a:lnTo>
                      <a:pt x="72114" y="4495"/>
                    </a:lnTo>
                    <a:lnTo>
                      <a:pt x="70583" y="4520"/>
                    </a:lnTo>
                    <a:lnTo>
                      <a:pt x="69077" y="4520"/>
                    </a:lnTo>
                    <a:lnTo>
                      <a:pt x="67546" y="4495"/>
                    </a:lnTo>
                    <a:lnTo>
                      <a:pt x="67595" y="2273"/>
                    </a:lnTo>
                    <a:lnTo>
                      <a:pt x="67570" y="25"/>
                    </a:lnTo>
                    <a:lnTo>
                      <a:pt x="67076" y="25"/>
                    </a:lnTo>
                    <a:lnTo>
                      <a:pt x="67076" y="2273"/>
                    </a:lnTo>
                    <a:lnTo>
                      <a:pt x="67027" y="4495"/>
                    </a:lnTo>
                    <a:lnTo>
                      <a:pt x="65496" y="4446"/>
                    </a:lnTo>
                    <a:lnTo>
                      <a:pt x="63989" y="4372"/>
                    </a:lnTo>
                    <a:lnTo>
                      <a:pt x="62458" y="4298"/>
                    </a:lnTo>
                    <a:lnTo>
                      <a:pt x="60952" y="4199"/>
                    </a:lnTo>
                    <a:lnTo>
                      <a:pt x="60976" y="2124"/>
                    </a:lnTo>
                    <a:lnTo>
                      <a:pt x="60976" y="25"/>
                    </a:lnTo>
                    <a:lnTo>
                      <a:pt x="60458" y="25"/>
                    </a:lnTo>
                    <a:lnTo>
                      <a:pt x="60458" y="2100"/>
                    </a:lnTo>
                    <a:lnTo>
                      <a:pt x="60433" y="4150"/>
                    </a:lnTo>
                    <a:lnTo>
                      <a:pt x="58902" y="4026"/>
                    </a:lnTo>
                    <a:lnTo>
                      <a:pt x="57371" y="3903"/>
                    </a:lnTo>
                    <a:lnTo>
                      <a:pt x="54358" y="3582"/>
                    </a:lnTo>
                    <a:lnTo>
                      <a:pt x="54382" y="1803"/>
                    </a:lnTo>
                    <a:lnTo>
                      <a:pt x="54358" y="25"/>
                    </a:lnTo>
                    <a:lnTo>
                      <a:pt x="53864" y="25"/>
                    </a:lnTo>
                    <a:lnTo>
                      <a:pt x="53864" y="1779"/>
                    </a:lnTo>
                    <a:lnTo>
                      <a:pt x="53839" y="3532"/>
                    </a:lnTo>
                    <a:lnTo>
                      <a:pt x="50777" y="3137"/>
                    </a:lnTo>
                    <a:lnTo>
                      <a:pt x="47764" y="2742"/>
                    </a:lnTo>
                    <a:lnTo>
                      <a:pt x="47764" y="1384"/>
                    </a:lnTo>
                    <a:lnTo>
                      <a:pt x="47764" y="25"/>
                    </a:lnTo>
                    <a:lnTo>
                      <a:pt x="47245" y="25"/>
                    </a:lnTo>
                    <a:lnTo>
                      <a:pt x="47245" y="1359"/>
                    </a:lnTo>
                    <a:lnTo>
                      <a:pt x="47245" y="2668"/>
                    </a:lnTo>
                    <a:lnTo>
                      <a:pt x="44183" y="2199"/>
                    </a:lnTo>
                    <a:lnTo>
                      <a:pt x="41145" y="1729"/>
                    </a:lnTo>
                    <a:lnTo>
                      <a:pt x="41145" y="25"/>
                    </a:lnTo>
                    <a:lnTo>
                      <a:pt x="40651" y="25"/>
                    </a:lnTo>
                    <a:lnTo>
                      <a:pt x="40651" y="1655"/>
                    </a:lnTo>
                    <a:lnTo>
                      <a:pt x="40528" y="1631"/>
                    </a:lnTo>
                    <a:lnTo>
                      <a:pt x="35490" y="791"/>
                    </a:lnTo>
                    <a:lnTo>
                      <a:pt x="34551" y="643"/>
                    </a:lnTo>
                    <a:lnTo>
                      <a:pt x="34551" y="25"/>
                    </a:lnTo>
                    <a:lnTo>
                      <a:pt x="34032" y="25"/>
                    </a:lnTo>
                    <a:lnTo>
                      <a:pt x="34032" y="544"/>
                    </a:lnTo>
                    <a:lnTo>
                      <a:pt x="30847" y="25"/>
                    </a:lnTo>
                    <a:lnTo>
                      <a:pt x="27636" y="25"/>
                    </a:lnTo>
                    <a:lnTo>
                      <a:pt x="2741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0" name="Google Shape;1040;p31"/>
            <p:cNvGrpSpPr/>
            <p:nvPr/>
          </p:nvGrpSpPr>
          <p:grpSpPr>
            <a:xfrm>
              <a:off x="5784673" y="3331823"/>
              <a:ext cx="1355497" cy="1270466"/>
              <a:chOff x="8195600" y="-957775"/>
              <a:chExt cx="895900" cy="839700"/>
            </a:xfrm>
          </p:grpSpPr>
          <p:sp>
            <p:nvSpPr>
              <p:cNvPr id="1041" name="Google Shape;1041;p31"/>
              <p:cNvSpPr/>
              <p:nvPr/>
            </p:nvSpPr>
            <p:spPr>
              <a:xfrm>
                <a:off x="8195600" y="-957775"/>
                <a:ext cx="895900" cy="839700"/>
              </a:xfrm>
              <a:custGeom>
                <a:rect b="b" l="l" r="r" t="t"/>
                <a:pathLst>
                  <a:path extrusionOk="0" h="33588" w="35836">
                    <a:moveTo>
                      <a:pt x="21882" y="1334"/>
                    </a:moveTo>
                    <a:lnTo>
                      <a:pt x="22524" y="1358"/>
                    </a:lnTo>
                    <a:lnTo>
                      <a:pt x="23141" y="1433"/>
                    </a:lnTo>
                    <a:lnTo>
                      <a:pt x="23758" y="1531"/>
                    </a:lnTo>
                    <a:lnTo>
                      <a:pt x="24351" y="1704"/>
                    </a:lnTo>
                    <a:lnTo>
                      <a:pt x="24944" y="1902"/>
                    </a:lnTo>
                    <a:lnTo>
                      <a:pt x="25512" y="2173"/>
                    </a:lnTo>
                    <a:lnTo>
                      <a:pt x="26055" y="2470"/>
                    </a:lnTo>
                    <a:lnTo>
                      <a:pt x="26574" y="2816"/>
                    </a:lnTo>
                    <a:lnTo>
                      <a:pt x="27092" y="3211"/>
                    </a:lnTo>
                    <a:lnTo>
                      <a:pt x="27562" y="3655"/>
                    </a:lnTo>
                    <a:lnTo>
                      <a:pt x="27982" y="4124"/>
                    </a:lnTo>
                    <a:lnTo>
                      <a:pt x="28377" y="4668"/>
                    </a:lnTo>
                    <a:lnTo>
                      <a:pt x="28747" y="5211"/>
                    </a:lnTo>
                    <a:lnTo>
                      <a:pt x="28920" y="5557"/>
                    </a:lnTo>
                    <a:lnTo>
                      <a:pt x="29093" y="5903"/>
                    </a:lnTo>
                    <a:lnTo>
                      <a:pt x="29241" y="6273"/>
                    </a:lnTo>
                    <a:lnTo>
                      <a:pt x="29365" y="6619"/>
                    </a:lnTo>
                    <a:lnTo>
                      <a:pt x="29439" y="6792"/>
                    </a:lnTo>
                    <a:lnTo>
                      <a:pt x="29537" y="7162"/>
                    </a:lnTo>
                    <a:lnTo>
                      <a:pt x="29612" y="7508"/>
                    </a:lnTo>
                    <a:lnTo>
                      <a:pt x="29686" y="7878"/>
                    </a:lnTo>
                    <a:lnTo>
                      <a:pt x="29735" y="8249"/>
                    </a:lnTo>
                    <a:lnTo>
                      <a:pt x="29241" y="8076"/>
                    </a:lnTo>
                    <a:lnTo>
                      <a:pt x="28722" y="7952"/>
                    </a:lnTo>
                    <a:lnTo>
                      <a:pt x="28229" y="7854"/>
                    </a:lnTo>
                    <a:lnTo>
                      <a:pt x="27710" y="7780"/>
                    </a:lnTo>
                    <a:lnTo>
                      <a:pt x="27043" y="7730"/>
                    </a:lnTo>
                    <a:lnTo>
                      <a:pt x="26376" y="7730"/>
                    </a:lnTo>
                    <a:lnTo>
                      <a:pt x="25734" y="7780"/>
                    </a:lnTo>
                    <a:lnTo>
                      <a:pt x="25067" y="7878"/>
                    </a:lnTo>
                    <a:lnTo>
                      <a:pt x="24425" y="8027"/>
                    </a:lnTo>
                    <a:lnTo>
                      <a:pt x="23783" y="8224"/>
                    </a:lnTo>
                    <a:lnTo>
                      <a:pt x="23166" y="8446"/>
                    </a:lnTo>
                    <a:lnTo>
                      <a:pt x="22573" y="8743"/>
                    </a:lnTo>
                    <a:lnTo>
                      <a:pt x="22499" y="8051"/>
                    </a:lnTo>
                    <a:lnTo>
                      <a:pt x="22400" y="7360"/>
                    </a:lnTo>
                    <a:lnTo>
                      <a:pt x="22252" y="6718"/>
                    </a:lnTo>
                    <a:lnTo>
                      <a:pt x="22054" y="6075"/>
                    </a:lnTo>
                    <a:lnTo>
                      <a:pt x="21807" y="5433"/>
                    </a:lnTo>
                    <a:lnTo>
                      <a:pt x="21511" y="4841"/>
                    </a:lnTo>
                    <a:lnTo>
                      <a:pt x="21190" y="4273"/>
                    </a:lnTo>
                    <a:lnTo>
                      <a:pt x="20820" y="3729"/>
                    </a:lnTo>
                    <a:lnTo>
                      <a:pt x="20424" y="3235"/>
                    </a:lnTo>
                    <a:lnTo>
                      <a:pt x="20005" y="2766"/>
                    </a:lnTo>
                    <a:lnTo>
                      <a:pt x="19535" y="2346"/>
                    </a:lnTo>
                    <a:lnTo>
                      <a:pt x="19041" y="1926"/>
                    </a:lnTo>
                    <a:lnTo>
                      <a:pt x="19535" y="1754"/>
                    </a:lnTo>
                    <a:lnTo>
                      <a:pt x="20005" y="1605"/>
                    </a:lnTo>
                    <a:lnTo>
                      <a:pt x="20622" y="1457"/>
                    </a:lnTo>
                    <a:lnTo>
                      <a:pt x="21264" y="1383"/>
                    </a:lnTo>
                    <a:lnTo>
                      <a:pt x="21882" y="1334"/>
                    </a:lnTo>
                    <a:close/>
                    <a:moveTo>
                      <a:pt x="13460" y="1358"/>
                    </a:moveTo>
                    <a:lnTo>
                      <a:pt x="14003" y="1383"/>
                    </a:lnTo>
                    <a:lnTo>
                      <a:pt x="14547" y="1433"/>
                    </a:lnTo>
                    <a:lnTo>
                      <a:pt x="15065" y="1531"/>
                    </a:lnTo>
                    <a:lnTo>
                      <a:pt x="15584" y="1655"/>
                    </a:lnTo>
                    <a:lnTo>
                      <a:pt x="15979" y="1778"/>
                    </a:lnTo>
                    <a:lnTo>
                      <a:pt x="16399" y="1926"/>
                    </a:lnTo>
                    <a:lnTo>
                      <a:pt x="16053" y="2223"/>
                    </a:lnTo>
                    <a:lnTo>
                      <a:pt x="15732" y="2519"/>
                    </a:lnTo>
                    <a:lnTo>
                      <a:pt x="15411" y="2816"/>
                    </a:lnTo>
                    <a:lnTo>
                      <a:pt x="15115" y="3137"/>
                    </a:lnTo>
                    <a:lnTo>
                      <a:pt x="14868" y="3458"/>
                    </a:lnTo>
                    <a:lnTo>
                      <a:pt x="14645" y="3754"/>
                    </a:lnTo>
                    <a:lnTo>
                      <a:pt x="14423" y="4075"/>
                    </a:lnTo>
                    <a:lnTo>
                      <a:pt x="14201" y="4396"/>
                    </a:lnTo>
                    <a:lnTo>
                      <a:pt x="14003" y="4742"/>
                    </a:lnTo>
                    <a:lnTo>
                      <a:pt x="13830" y="5088"/>
                    </a:lnTo>
                    <a:lnTo>
                      <a:pt x="13682" y="5433"/>
                    </a:lnTo>
                    <a:lnTo>
                      <a:pt x="13534" y="5779"/>
                    </a:lnTo>
                    <a:lnTo>
                      <a:pt x="13386" y="6150"/>
                    </a:lnTo>
                    <a:lnTo>
                      <a:pt x="13287" y="6520"/>
                    </a:lnTo>
                    <a:lnTo>
                      <a:pt x="13188" y="6890"/>
                    </a:lnTo>
                    <a:lnTo>
                      <a:pt x="13090" y="7261"/>
                    </a:lnTo>
                    <a:lnTo>
                      <a:pt x="13016" y="7631"/>
                    </a:lnTo>
                    <a:lnTo>
                      <a:pt x="12966" y="8027"/>
                    </a:lnTo>
                    <a:lnTo>
                      <a:pt x="12941" y="8397"/>
                    </a:lnTo>
                    <a:lnTo>
                      <a:pt x="12917" y="8792"/>
                    </a:lnTo>
                    <a:lnTo>
                      <a:pt x="12373" y="8570"/>
                    </a:lnTo>
                    <a:lnTo>
                      <a:pt x="11830" y="8372"/>
                    </a:lnTo>
                    <a:lnTo>
                      <a:pt x="11287" y="8224"/>
                    </a:lnTo>
                    <a:lnTo>
                      <a:pt x="10743" y="8101"/>
                    </a:lnTo>
                    <a:lnTo>
                      <a:pt x="10200" y="8027"/>
                    </a:lnTo>
                    <a:lnTo>
                      <a:pt x="9657" y="7977"/>
                    </a:lnTo>
                    <a:lnTo>
                      <a:pt x="9089" y="7952"/>
                    </a:lnTo>
                    <a:lnTo>
                      <a:pt x="8545" y="7977"/>
                    </a:lnTo>
                    <a:lnTo>
                      <a:pt x="7829" y="8051"/>
                    </a:lnTo>
                    <a:lnTo>
                      <a:pt x="7113" y="8199"/>
                    </a:lnTo>
                    <a:lnTo>
                      <a:pt x="6397" y="8372"/>
                    </a:lnTo>
                    <a:lnTo>
                      <a:pt x="5705" y="8619"/>
                    </a:lnTo>
                    <a:lnTo>
                      <a:pt x="5779" y="8027"/>
                    </a:lnTo>
                    <a:lnTo>
                      <a:pt x="5878" y="7434"/>
                    </a:lnTo>
                    <a:lnTo>
                      <a:pt x="6051" y="6792"/>
                    </a:lnTo>
                    <a:lnTo>
                      <a:pt x="6273" y="6174"/>
                    </a:lnTo>
                    <a:lnTo>
                      <a:pt x="6545" y="5582"/>
                    </a:lnTo>
                    <a:lnTo>
                      <a:pt x="6866" y="5038"/>
                    </a:lnTo>
                    <a:lnTo>
                      <a:pt x="7237" y="4495"/>
                    </a:lnTo>
                    <a:lnTo>
                      <a:pt x="7632" y="4001"/>
                    </a:lnTo>
                    <a:lnTo>
                      <a:pt x="8076" y="3532"/>
                    </a:lnTo>
                    <a:lnTo>
                      <a:pt x="8570" y="3087"/>
                    </a:lnTo>
                    <a:lnTo>
                      <a:pt x="9089" y="2717"/>
                    </a:lnTo>
                    <a:lnTo>
                      <a:pt x="9632" y="2371"/>
                    </a:lnTo>
                    <a:lnTo>
                      <a:pt x="10225" y="2075"/>
                    </a:lnTo>
                    <a:lnTo>
                      <a:pt x="10818" y="1828"/>
                    </a:lnTo>
                    <a:lnTo>
                      <a:pt x="11460" y="1630"/>
                    </a:lnTo>
                    <a:lnTo>
                      <a:pt x="12102" y="1482"/>
                    </a:lnTo>
                    <a:lnTo>
                      <a:pt x="12423" y="1433"/>
                    </a:lnTo>
                    <a:lnTo>
                      <a:pt x="12769" y="1383"/>
                    </a:lnTo>
                    <a:lnTo>
                      <a:pt x="13114" y="1358"/>
                    </a:lnTo>
                    <a:close/>
                    <a:moveTo>
                      <a:pt x="31044" y="10397"/>
                    </a:moveTo>
                    <a:lnTo>
                      <a:pt x="31365" y="10620"/>
                    </a:lnTo>
                    <a:lnTo>
                      <a:pt x="31661" y="10842"/>
                    </a:lnTo>
                    <a:lnTo>
                      <a:pt x="31958" y="11089"/>
                    </a:lnTo>
                    <a:lnTo>
                      <a:pt x="32229" y="11361"/>
                    </a:lnTo>
                    <a:lnTo>
                      <a:pt x="32649" y="11830"/>
                    </a:lnTo>
                    <a:lnTo>
                      <a:pt x="33044" y="12324"/>
                    </a:lnTo>
                    <a:lnTo>
                      <a:pt x="33390" y="12867"/>
                    </a:lnTo>
                    <a:lnTo>
                      <a:pt x="33686" y="13410"/>
                    </a:lnTo>
                    <a:lnTo>
                      <a:pt x="33958" y="13978"/>
                    </a:lnTo>
                    <a:lnTo>
                      <a:pt x="34156" y="14571"/>
                    </a:lnTo>
                    <a:lnTo>
                      <a:pt x="34304" y="15164"/>
                    </a:lnTo>
                    <a:lnTo>
                      <a:pt x="34427" y="15781"/>
                    </a:lnTo>
                    <a:lnTo>
                      <a:pt x="34477" y="16399"/>
                    </a:lnTo>
                    <a:lnTo>
                      <a:pt x="34501" y="17041"/>
                    </a:lnTo>
                    <a:lnTo>
                      <a:pt x="34452" y="17658"/>
                    </a:lnTo>
                    <a:lnTo>
                      <a:pt x="34353" y="18300"/>
                    </a:lnTo>
                    <a:lnTo>
                      <a:pt x="34205" y="18918"/>
                    </a:lnTo>
                    <a:lnTo>
                      <a:pt x="34007" y="19535"/>
                    </a:lnTo>
                    <a:lnTo>
                      <a:pt x="33761" y="20128"/>
                    </a:lnTo>
                    <a:lnTo>
                      <a:pt x="33464" y="20721"/>
                    </a:lnTo>
                    <a:lnTo>
                      <a:pt x="33143" y="21214"/>
                    </a:lnTo>
                    <a:lnTo>
                      <a:pt x="32797" y="21684"/>
                    </a:lnTo>
                    <a:lnTo>
                      <a:pt x="32427" y="22128"/>
                    </a:lnTo>
                    <a:lnTo>
                      <a:pt x="32032" y="22523"/>
                    </a:lnTo>
                    <a:lnTo>
                      <a:pt x="31760" y="22746"/>
                    </a:lnTo>
                    <a:lnTo>
                      <a:pt x="31488" y="22968"/>
                    </a:lnTo>
                    <a:lnTo>
                      <a:pt x="31414" y="22449"/>
                    </a:lnTo>
                    <a:lnTo>
                      <a:pt x="31291" y="21931"/>
                    </a:lnTo>
                    <a:lnTo>
                      <a:pt x="31118" y="21412"/>
                    </a:lnTo>
                    <a:lnTo>
                      <a:pt x="30945" y="20918"/>
                    </a:lnTo>
                    <a:lnTo>
                      <a:pt x="30649" y="20251"/>
                    </a:lnTo>
                    <a:lnTo>
                      <a:pt x="30303" y="19609"/>
                    </a:lnTo>
                    <a:lnTo>
                      <a:pt x="29908" y="18992"/>
                    </a:lnTo>
                    <a:lnTo>
                      <a:pt x="29463" y="18424"/>
                    </a:lnTo>
                    <a:lnTo>
                      <a:pt x="28994" y="17880"/>
                    </a:lnTo>
                    <a:lnTo>
                      <a:pt x="28451" y="17387"/>
                    </a:lnTo>
                    <a:lnTo>
                      <a:pt x="27907" y="16942"/>
                    </a:lnTo>
                    <a:lnTo>
                      <a:pt x="27290" y="16547"/>
                    </a:lnTo>
                    <a:lnTo>
                      <a:pt x="27784" y="16152"/>
                    </a:lnTo>
                    <a:lnTo>
                      <a:pt x="28253" y="15757"/>
                    </a:lnTo>
                    <a:lnTo>
                      <a:pt x="28698" y="15312"/>
                    </a:lnTo>
                    <a:lnTo>
                      <a:pt x="29093" y="14867"/>
                    </a:lnTo>
                    <a:lnTo>
                      <a:pt x="29439" y="14398"/>
                    </a:lnTo>
                    <a:lnTo>
                      <a:pt x="29784" y="13880"/>
                    </a:lnTo>
                    <a:lnTo>
                      <a:pt x="30081" y="13386"/>
                    </a:lnTo>
                    <a:lnTo>
                      <a:pt x="30328" y="12842"/>
                    </a:lnTo>
                    <a:lnTo>
                      <a:pt x="30575" y="12250"/>
                    </a:lnTo>
                    <a:lnTo>
                      <a:pt x="30772" y="11632"/>
                    </a:lnTo>
                    <a:lnTo>
                      <a:pt x="30920" y="11015"/>
                    </a:lnTo>
                    <a:lnTo>
                      <a:pt x="31044" y="10397"/>
                    </a:lnTo>
                    <a:close/>
                    <a:moveTo>
                      <a:pt x="4495" y="10842"/>
                    </a:moveTo>
                    <a:lnTo>
                      <a:pt x="4594" y="11262"/>
                    </a:lnTo>
                    <a:lnTo>
                      <a:pt x="4718" y="11682"/>
                    </a:lnTo>
                    <a:lnTo>
                      <a:pt x="4841" y="12077"/>
                    </a:lnTo>
                    <a:lnTo>
                      <a:pt x="4989" y="12497"/>
                    </a:lnTo>
                    <a:lnTo>
                      <a:pt x="5286" y="13139"/>
                    </a:lnTo>
                    <a:lnTo>
                      <a:pt x="5607" y="13756"/>
                    </a:lnTo>
                    <a:lnTo>
                      <a:pt x="6002" y="14349"/>
                    </a:lnTo>
                    <a:lnTo>
                      <a:pt x="6422" y="14917"/>
                    </a:lnTo>
                    <a:lnTo>
                      <a:pt x="6891" y="15435"/>
                    </a:lnTo>
                    <a:lnTo>
                      <a:pt x="7385" y="15929"/>
                    </a:lnTo>
                    <a:lnTo>
                      <a:pt x="7953" y="16374"/>
                    </a:lnTo>
                    <a:lnTo>
                      <a:pt x="8521" y="16794"/>
                    </a:lnTo>
                    <a:lnTo>
                      <a:pt x="7928" y="17189"/>
                    </a:lnTo>
                    <a:lnTo>
                      <a:pt x="7409" y="17633"/>
                    </a:lnTo>
                    <a:lnTo>
                      <a:pt x="6891" y="18103"/>
                    </a:lnTo>
                    <a:lnTo>
                      <a:pt x="6446" y="18597"/>
                    </a:lnTo>
                    <a:lnTo>
                      <a:pt x="6026" y="19140"/>
                    </a:lnTo>
                    <a:lnTo>
                      <a:pt x="5656" y="19683"/>
                    </a:lnTo>
                    <a:lnTo>
                      <a:pt x="5335" y="20276"/>
                    </a:lnTo>
                    <a:lnTo>
                      <a:pt x="5039" y="20869"/>
                    </a:lnTo>
                    <a:lnTo>
                      <a:pt x="4816" y="21437"/>
                    </a:lnTo>
                    <a:lnTo>
                      <a:pt x="4643" y="22029"/>
                    </a:lnTo>
                    <a:lnTo>
                      <a:pt x="4495" y="22622"/>
                    </a:lnTo>
                    <a:lnTo>
                      <a:pt x="4372" y="23240"/>
                    </a:lnTo>
                    <a:lnTo>
                      <a:pt x="4100" y="23017"/>
                    </a:lnTo>
                    <a:lnTo>
                      <a:pt x="3853" y="22795"/>
                    </a:lnTo>
                    <a:lnTo>
                      <a:pt x="3606" y="22548"/>
                    </a:lnTo>
                    <a:lnTo>
                      <a:pt x="3359" y="22301"/>
                    </a:lnTo>
                    <a:lnTo>
                      <a:pt x="3137" y="22054"/>
                    </a:lnTo>
                    <a:lnTo>
                      <a:pt x="2742" y="21511"/>
                    </a:lnTo>
                    <a:lnTo>
                      <a:pt x="2371" y="20943"/>
                    </a:lnTo>
                    <a:lnTo>
                      <a:pt x="2075" y="20350"/>
                    </a:lnTo>
                    <a:lnTo>
                      <a:pt x="1828" y="19733"/>
                    </a:lnTo>
                    <a:lnTo>
                      <a:pt x="1630" y="19115"/>
                    </a:lnTo>
                    <a:lnTo>
                      <a:pt x="1482" y="18448"/>
                    </a:lnTo>
                    <a:lnTo>
                      <a:pt x="1383" y="17806"/>
                    </a:lnTo>
                    <a:lnTo>
                      <a:pt x="1359" y="17140"/>
                    </a:lnTo>
                    <a:lnTo>
                      <a:pt x="1383" y="16473"/>
                    </a:lnTo>
                    <a:lnTo>
                      <a:pt x="1458" y="15781"/>
                    </a:lnTo>
                    <a:lnTo>
                      <a:pt x="1507" y="15460"/>
                    </a:lnTo>
                    <a:lnTo>
                      <a:pt x="1606" y="15139"/>
                    </a:lnTo>
                    <a:lnTo>
                      <a:pt x="1680" y="14793"/>
                    </a:lnTo>
                    <a:lnTo>
                      <a:pt x="1803" y="14472"/>
                    </a:lnTo>
                    <a:lnTo>
                      <a:pt x="1927" y="14151"/>
                    </a:lnTo>
                    <a:lnTo>
                      <a:pt x="2050" y="13830"/>
                    </a:lnTo>
                    <a:lnTo>
                      <a:pt x="2223" y="13509"/>
                    </a:lnTo>
                    <a:lnTo>
                      <a:pt x="2396" y="13188"/>
                    </a:lnTo>
                    <a:lnTo>
                      <a:pt x="2668" y="12744"/>
                    </a:lnTo>
                    <a:lnTo>
                      <a:pt x="2964" y="12348"/>
                    </a:lnTo>
                    <a:lnTo>
                      <a:pt x="3285" y="11953"/>
                    </a:lnTo>
                    <a:lnTo>
                      <a:pt x="3631" y="11583"/>
                    </a:lnTo>
                    <a:lnTo>
                      <a:pt x="4051" y="11188"/>
                    </a:lnTo>
                    <a:lnTo>
                      <a:pt x="4495" y="10842"/>
                    </a:lnTo>
                    <a:close/>
                    <a:moveTo>
                      <a:pt x="17733" y="2643"/>
                    </a:moveTo>
                    <a:lnTo>
                      <a:pt x="18251" y="3013"/>
                    </a:lnTo>
                    <a:lnTo>
                      <a:pt x="18720" y="3433"/>
                    </a:lnTo>
                    <a:lnTo>
                      <a:pt x="19165" y="3878"/>
                    </a:lnTo>
                    <a:lnTo>
                      <a:pt x="19585" y="4371"/>
                    </a:lnTo>
                    <a:lnTo>
                      <a:pt x="19955" y="4890"/>
                    </a:lnTo>
                    <a:lnTo>
                      <a:pt x="20301" y="5433"/>
                    </a:lnTo>
                    <a:lnTo>
                      <a:pt x="20573" y="6001"/>
                    </a:lnTo>
                    <a:lnTo>
                      <a:pt x="20820" y="6619"/>
                    </a:lnTo>
                    <a:lnTo>
                      <a:pt x="20992" y="7212"/>
                    </a:lnTo>
                    <a:lnTo>
                      <a:pt x="21116" y="7829"/>
                    </a:lnTo>
                    <a:lnTo>
                      <a:pt x="21190" y="8471"/>
                    </a:lnTo>
                    <a:lnTo>
                      <a:pt x="21215" y="9138"/>
                    </a:lnTo>
                    <a:lnTo>
                      <a:pt x="21215" y="9459"/>
                    </a:lnTo>
                    <a:lnTo>
                      <a:pt x="21585" y="9632"/>
                    </a:lnTo>
                    <a:lnTo>
                      <a:pt x="21931" y="9829"/>
                    </a:lnTo>
                    <a:lnTo>
                      <a:pt x="22277" y="10027"/>
                    </a:lnTo>
                    <a:lnTo>
                      <a:pt x="22622" y="10249"/>
                    </a:lnTo>
                    <a:lnTo>
                      <a:pt x="22919" y="10076"/>
                    </a:lnTo>
                    <a:lnTo>
                      <a:pt x="23240" y="9903"/>
                    </a:lnTo>
                    <a:lnTo>
                      <a:pt x="23536" y="9755"/>
                    </a:lnTo>
                    <a:lnTo>
                      <a:pt x="23857" y="9632"/>
                    </a:lnTo>
                    <a:lnTo>
                      <a:pt x="24203" y="9508"/>
                    </a:lnTo>
                    <a:lnTo>
                      <a:pt x="24524" y="9410"/>
                    </a:lnTo>
                    <a:lnTo>
                      <a:pt x="24870" y="9311"/>
                    </a:lnTo>
                    <a:lnTo>
                      <a:pt x="25216" y="9237"/>
                    </a:lnTo>
                    <a:lnTo>
                      <a:pt x="25759" y="9138"/>
                    </a:lnTo>
                    <a:lnTo>
                      <a:pt x="26352" y="9088"/>
                    </a:lnTo>
                    <a:lnTo>
                      <a:pt x="26920" y="9088"/>
                    </a:lnTo>
                    <a:lnTo>
                      <a:pt x="27488" y="9113"/>
                    </a:lnTo>
                    <a:lnTo>
                      <a:pt x="28056" y="9187"/>
                    </a:lnTo>
                    <a:lnTo>
                      <a:pt x="28648" y="9311"/>
                    </a:lnTo>
                    <a:lnTo>
                      <a:pt x="29192" y="9484"/>
                    </a:lnTo>
                    <a:lnTo>
                      <a:pt x="29760" y="9706"/>
                    </a:lnTo>
                    <a:lnTo>
                      <a:pt x="29686" y="10323"/>
                    </a:lnTo>
                    <a:lnTo>
                      <a:pt x="29562" y="10965"/>
                    </a:lnTo>
                    <a:lnTo>
                      <a:pt x="29389" y="11558"/>
                    </a:lnTo>
                    <a:lnTo>
                      <a:pt x="29167" y="12151"/>
                    </a:lnTo>
                    <a:lnTo>
                      <a:pt x="28895" y="12744"/>
                    </a:lnTo>
                    <a:lnTo>
                      <a:pt x="28550" y="13287"/>
                    </a:lnTo>
                    <a:lnTo>
                      <a:pt x="28204" y="13806"/>
                    </a:lnTo>
                    <a:lnTo>
                      <a:pt x="27784" y="14324"/>
                    </a:lnTo>
                    <a:lnTo>
                      <a:pt x="27364" y="14744"/>
                    </a:lnTo>
                    <a:lnTo>
                      <a:pt x="26920" y="15139"/>
                    </a:lnTo>
                    <a:lnTo>
                      <a:pt x="26426" y="15485"/>
                    </a:lnTo>
                    <a:lnTo>
                      <a:pt x="25907" y="15831"/>
                    </a:lnTo>
                    <a:lnTo>
                      <a:pt x="25858" y="15806"/>
                    </a:lnTo>
                    <a:lnTo>
                      <a:pt x="25907" y="16250"/>
                    </a:lnTo>
                    <a:lnTo>
                      <a:pt x="25907" y="16695"/>
                    </a:lnTo>
                    <a:lnTo>
                      <a:pt x="25882" y="17362"/>
                    </a:lnTo>
                    <a:lnTo>
                      <a:pt x="25956" y="17337"/>
                    </a:lnTo>
                    <a:lnTo>
                      <a:pt x="26352" y="17535"/>
                    </a:lnTo>
                    <a:lnTo>
                      <a:pt x="26722" y="17782"/>
                    </a:lnTo>
                    <a:lnTo>
                      <a:pt x="27092" y="18029"/>
                    </a:lnTo>
                    <a:lnTo>
                      <a:pt x="27438" y="18300"/>
                    </a:lnTo>
                    <a:lnTo>
                      <a:pt x="27784" y="18597"/>
                    </a:lnTo>
                    <a:lnTo>
                      <a:pt x="28105" y="18918"/>
                    </a:lnTo>
                    <a:lnTo>
                      <a:pt x="28401" y="19239"/>
                    </a:lnTo>
                    <a:lnTo>
                      <a:pt x="28673" y="19584"/>
                    </a:lnTo>
                    <a:lnTo>
                      <a:pt x="28994" y="20054"/>
                    </a:lnTo>
                    <a:lnTo>
                      <a:pt x="29266" y="20523"/>
                    </a:lnTo>
                    <a:lnTo>
                      <a:pt x="29513" y="21017"/>
                    </a:lnTo>
                    <a:lnTo>
                      <a:pt x="29735" y="21536"/>
                    </a:lnTo>
                    <a:lnTo>
                      <a:pt x="29908" y="22079"/>
                    </a:lnTo>
                    <a:lnTo>
                      <a:pt x="30056" y="22622"/>
                    </a:lnTo>
                    <a:lnTo>
                      <a:pt x="30155" y="23190"/>
                    </a:lnTo>
                    <a:lnTo>
                      <a:pt x="30229" y="23783"/>
                    </a:lnTo>
                    <a:lnTo>
                      <a:pt x="29710" y="24005"/>
                    </a:lnTo>
                    <a:lnTo>
                      <a:pt x="29192" y="24203"/>
                    </a:lnTo>
                    <a:lnTo>
                      <a:pt x="28673" y="24376"/>
                    </a:lnTo>
                    <a:lnTo>
                      <a:pt x="28130" y="24474"/>
                    </a:lnTo>
                    <a:lnTo>
                      <a:pt x="27586" y="24573"/>
                    </a:lnTo>
                    <a:lnTo>
                      <a:pt x="27018" y="24598"/>
                    </a:lnTo>
                    <a:lnTo>
                      <a:pt x="26475" y="24598"/>
                    </a:lnTo>
                    <a:lnTo>
                      <a:pt x="25907" y="24573"/>
                    </a:lnTo>
                    <a:lnTo>
                      <a:pt x="25512" y="24524"/>
                    </a:lnTo>
                    <a:lnTo>
                      <a:pt x="25117" y="24450"/>
                    </a:lnTo>
                    <a:lnTo>
                      <a:pt x="24746" y="24351"/>
                    </a:lnTo>
                    <a:lnTo>
                      <a:pt x="24351" y="24227"/>
                    </a:lnTo>
                    <a:lnTo>
                      <a:pt x="23956" y="24104"/>
                    </a:lnTo>
                    <a:lnTo>
                      <a:pt x="23586" y="23956"/>
                    </a:lnTo>
                    <a:lnTo>
                      <a:pt x="23215" y="23783"/>
                    </a:lnTo>
                    <a:lnTo>
                      <a:pt x="22845" y="23561"/>
                    </a:lnTo>
                    <a:lnTo>
                      <a:pt x="22450" y="23338"/>
                    </a:lnTo>
                    <a:lnTo>
                      <a:pt x="22450" y="23264"/>
                    </a:lnTo>
                    <a:lnTo>
                      <a:pt x="22129" y="23462"/>
                    </a:lnTo>
                    <a:lnTo>
                      <a:pt x="21783" y="23659"/>
                    </a:lnTo>
                    <a:lnTo>
                      <a:pt x="21437" y="23832"/>
                    </a:lnTo>
                    <a:lnTo>
                      <a:pt x="21091" y="24005"/>
                    </a:lnTo>
                    <a:lnTo>
                      <a:pt x="21165" y="24055"/>
                    </a:lnTo>
                    <a:lnTo>
                      <a:pt x="21165" y="24425"/>
                    </a:lnTo>
                    <a:lnTo>
                      <a:pt x="21165" y="24771"/>
                    </a:lnTo>
                    <a:lnTo>
                      <a:pt x="21141" y="25117"/>
                    </a:lnTo>
                    <a:lnTo>
                      <a:pt x="21116" y="25462"/>
                    </a:lnTo>
                    <a:lnTo>
                      <a:pt x="21067" y="25808"/>
                    </a:lnTo>
                    <a:lnTo>
                      <a:pt x="20992" y="26154"/>
                    </a:lnTo>
                    <a:lnTo>
                      <a:pt x="20918" y="26500"/>
                    </a:lnTo>
                    <a:lnTo>
                      <a:pt x="20820" y="26821"/>
                    </a:lnTo>
                    <a:lnTo>
                      <a:pt x="20622" y="27389"/>
                    </a:lnTo>
                    <a:lnTo>
                      <a:pt x="20375" y="27932"/>
                    </a:lnTo>
                    <a:lnTo>
                      <a:pt x="20079" y="28451"/>
                    </a:lnTo>
                    <a:lnTo>
                      <a:pt x="19758" y="28944"/>
                    </a:lnTo>
                    <a:lnTo>
                      <a:pt x="19412" y="29414"/>
                    </a:lnTo>
                    <a:lnTo>
                      <a:pt x="18992" y="29858"/>
                    </a:lnTo>
                    <a:lnTo>
                      <a:pt x="18572" y="30278"/>
                    </a:lnTo>
                    <a:lnTo>
                      <a:pt x="18078" y="30673"/>
                    </a:lnTo>
                    <a:lnTo>
                      <a:pt x="17584" y="30303"/>
                    </a:lnTo>
                    <a:lnTo>
                      <a:pt x="17115" y="29908"/>
                    </a:lnTo>
                    <a:lnTo>
                      <a:pt x="16695" y="29463"/>
                    </a:lnTo>
                    <a:lnTo>
                      <a:pt x="16300" y="28969"/>
                    </a:lnTo>
                    <a:lnTo>
                      <a:pt x="15930" y="28475"/>
                    </a:lnTo>
                    <a:lnTo>
                      <a:pt x="15609" y="27932"/>
                    </a:lnTo>
                    <a:lnTo>
                      <a:pt x="15337" y="27364"/>
                    </a:lnTo>
                    <a:lnTo>
                      <a:pt x="15115" y="26771"/>
                    </a:lnTo>
                    <a:lnTo>
                      <a:pt x="14942" y="26178"/>
                    </a:lnTo>
                    <a:lnTo>
                      <a:pt x="14818" y="25561"/>
                    </a:lnTo>
                    <a:lnTo>
                      <a:pt x="14744" y="24919"/>
                    </a:lnTo>
                    <a:lnTo>
                      <a:pt x="14695" y="24277"/>
                    </a:lnTo>
                    <a:lnTo>
                      <a:pt x="14967" y="24055"/>
                    </a:lnTo>
                    <a:lnTo>
                      <a:pt x="14571" y="23882"/>
                    </a:lnTo>
                    <a:lnTo>
                      <a:pt x="14176" y="23684"/>
                    </a:lnTo>
                    <a:lnTo>
                      <a:pt x="13781" y="23462"/>
                    </a:lnTo>
                    <a:lnTo>
                      <a:pt x="13411" y="23215"/>
                    </a:lnTo>
                    <a:lnTo>
                      <a:pt x="13386" y="23561"/>
                    </a:lnTo>
                    <a:lnTo>
                      <a:pt x="12941" y="23832"/>
                    </a:lnTo>
                    <a:lnTo>
                      <a:pt x="12497" y="24079"/>
                    </a:lnTo>
                    <a:lnTo>
                      <a:pt x="12028" y="24277"/>
                    </a:lnTo>
                    <a:lnTo>
                      <a:pt x="11558" y="24450"/>
                    </a:lnTo>
                    <a:lnTo>
                      <a:pt x="11064" y="24598"/>
                    </a:lnTo>
                    <a:lnTo>
                      <a:pt x="10571" y="24697"/>
                    </a:lnTo>
                    <a:lnTo>
                      <a:pt x="10077" y="24771"/>
                    </a:lnTo>
                    <a:lnTo>
                      <a:pt x="9583" y="24820"/>
                    </a:lnTo>
                    <a:lnTo>
                      <a:pt x="9089" y="24845"/>
                    </a:lnTo>
                    <a:lnTo>
                      <a:pt x="8570" y="24820"/>
                    </a:lnTo>
                    <a:lnTo>
                      <a:pt x="8076" y="24771"/>
                    </a:lnTo>
                    <a:lnTo>
                      <a:pt x="7582" y="24697"/>
                    </a:lnTo>
                    <a:lnTo>
                      <a:pt x="7088" y="24573"/>
                    </a:lnTo>
                    <a:lnTo>
                      <a:pt x="6619" y="24425"/>
                    </a:lnTo>
                    <a:lnTo>
                      <a:pt x="6125" y="24252"/>
                    </a:lnTo>
                    <a:lnTo>
                      <a:pt x="5656" y="24030"/>
                    </a:lnTo>
                    <a:lnTo>
                      <a:pt x="5730" y="23412"/>
                    </a:lnTo>
                    <a:lnTo>
                      <a:pt x="5829" y="22795"/>
                    </a:lnTo>
                    <a:lnTo>
                      <a:pt x="5977" y="22202"/>
                    </a:lnTo>
                    <a:lnTo>
                      <a:pt x="6199" y="21610"/>
                    </a:lnTo>
                    <a:lnTo>
                      <a:pt x="6446" y="21042"/>
                    </a:lnTo>
                    <a:lnTo>
                      <a:pt x="6743" y="20498"/>
                    </a:lnTo>
                    <a:lnTo>
                      <a:pt x="7088" y="19980"/>
                    </a:lnTo>
                    <a:lnTo>
                      <a:pt x="7484" y="19461"/>
                    </a:lnTo>
                    <a:lnTo>
                      <a:pt x="7928" y="18992"/>
                    </a:lnTo>
                    <a:lnTo>
                      <a:pt x="8422" y="18547"/>
                    </a:lnTo>
                    <a:lnTo>
                      <a:pt x="8669" y="18325"/>
                    </a:lnTo>
                    <a:lnTo>
                      <a:pt x="8941" y="18127"/>
                    </a:lnTo>
                    <a:lnTo>
                      <a:pt x="9237" y="17930"/>
                    </a:lnTo>
                    <a:lnTo>
                      <a:pt x="9533" y="17757"/>
                    </a:lnTo>
                    <a:lnTo>
                      <a:pt x="9928" y="17535"/>
                    </a:lnTo>
                    <a:lnTo>
                      <a:pt x="10077" y="17584"/>
                    </a:lnTo>
                    <a:lnTo>
                      <a:pt x="10027" y="17140"/>
                    </a:lnTo>
                    <a:lnTo>
                      <a:pt x="10027" y="16695"/>
                    </a:lnTo>
                    <a:lnTo>
                      <a:pt x="10027" y="16349"/>
                    </a:lnTo>
                    <a:lnTo>
                      <a:pt x="10052" y="16004"/>
                    </a:lnTo>
                    <a:lnTo>
                      <a:pt x="9953" y="16053"/>
                    </a:lnTo>
                    <a:lnTo>
                      <a:pt x="9558" y="15831"/>
                    </a:lnTo>
                    <a:lnTo>
                      <a:pt x="9188" y="15608"/>
                    </a:lnTo>
                    <a:lnTo>
                      <a:pt x="8817" y="15361"/>
                    </a:lnTo>
                    <a:lnTo>
                      <a:pt x="8471" y="15065"/>
                    </a:lnTo>
                    <a:lnTo>
                      <a:pt x="8150" y="14793"/>
                    </a:lnTo>
                    <a:lnTo>
                      <a:pt x="7829" y="14472"/>
                    </a:lnTo>
                    <a:lnTo>
                      <a:pt x="7533" y="14151"/>
                    </a:lnTo>
                    <a:lnTo>
                      <a:pt x="7261" y="13806"/>
                    </a:lnTo>
                    <a:lnTo>
                      <a:pt x="6965" y="13386"/>
                    </a:lnTo>
                    <a:lnTo>
                      <a:pt x="6718" y="12966"/>
                    </a:lnTo>
                    <a:lnTo>
                      <a:pt x="6471" y="12521"/>
                    </a:lnTo>
                    <a:lnTo>
                      <a:pt x="6273" y="12052"/>
                    </a:lnTo>
                    <a:lnTo>
                      <a:pt x="6101" y="11583"/>
                    </a:lnTo>
                    <a:lnTo>
                      <a:pt x="5952" y="11089"/>
                    </a:lnTo>
                    <a:lnTo>
                      <a:pt x="5829" y="10595"/>
                    </a:lnTo>
                    <a:lnTo>
                      <a:pt x="5755" y="10076"/>
                    </a:lnTo>
                    <a:lnTo>
                      <a:pt x="6101" y="9928"/>
                    </a:lnTo>
                    <a:lnTo>
                      <a:pt x="6422" y="9780"/>
                    </a:lnTo>
                    <a:lnTo>
                      <a:pt x="6792" y="9681"/>
                    </a:lnTo>
                    <a:lnTo>
                      <a:pt x="7138" y="9558"/>
                    </a:lnTo>
                    <a:lnTo>
                      <a:pt x="7484" y="9484"/>
                    </a:lnTo>
                    <a:lnTo>
                      <a:pt x="7854" y="9410"/>
                    </a:lnTo>
                    <a:lnTo>
                      <a:pt x="8224" y="9360"/>
                    </a:lnTo>
                    <a:lnTo>
                      <a:pt x="8570" y="9335"/>
                    </a:lnTo>
                    <a:lnTo>
                      <a:pt x="8941" y="9311"/>
                    </a:lnTo>
                    <a:lnTo>
                      <a:pt x="9311" y="9311"/>
                    </a:lnTo>
                    <a:lnTo>
                      <a:pt x="9681" y="9335"/>
                    </a:lnTo>
                    <a:lnTo>
                      <a:pt x="10052" y="9360"/>
                    </a:lnTo>
                    <a:lnTo>
                      <a:pt x="10422" y="9434"/>
                    </a:lnTo>
                    <a:lnTo>
                      <a:pt x="10793" y="9508"/>
                    </a:lnTo>
                    <a:lnTo>
                      <a:pt x="11163" y="9582"/>
                    </a:lnTo>
                    <a:lnTo>
                      <a:pt x="11534" y="9706"/>
                    </a:lnTo>
                    <a:lnTo>
                      <a:pt x="11904" y="9829"/>
                    </a:lnTo>
                    <a:lnTo>
                      <a:pt x="12275" y="9978"/>
                    </a:lnTo>
                    <a:lnTo>
                      <a:pt x="12620" y="10150"/>
                    </a:lnTo>
                    <a:lnTo>
                      <a:pt x="12991" y="10348"/>
                    </a:lnTo>
                    <a:lnTo>
                      <a:pt x="13016" y="10496"/>
                    </a:lnTo>
                    <a:lnTo>
                      <a:pt x="13337" y="10249"/>
                    </a:lnTo>
                    <a:lnTo>
                      <a:pt x="13658" y="10027"/>
                    </a:lnTo>
                    <a:lnTo>
                      <a:pt x="14003" y="9805"/>
                    </a:lnTo>
                    <a:lnTo>
                      <a:pt x="14349" y="9632"/>
                    </a:lnTo>
                    <a:lnTo>
                      <a:pt x="14275" y="9558"/>
                    </a:lnTo>
                    <a:lnTo>
                      <a:pt x="14250" y="9039"/>
                    </a:lnTo>
                    <a:lnTo>
                      <a:pt x="14275" y="8520"/>
                    </a:lnTo>
                    <a:lnTo>
                      <a:pt x="14324" y="8002"/>
                    </a:lnTo>
                    <a:lnTo>
                      <a:pt x="14423" y="7483"/>
                    </a:lnTo>
                    <a:lnTo>
                      <a:pt x="14547" y="6989"/>
                    </a:lnTo>
                    <a:lnTo>
                      <a:pt x="14695" y="6495"/>
                    </a:lnTo>
                    <a:lnTo>
                      <a:pt x="14892" y="6026"/>
                    </a:lnTo>
                    <a:lnTo>
                      <a:pt x="15115" y="5557"/>
                    </a:lnTo>
                    <a:lnTo>
                      <a:pt x="15362" y="5112"/>
                    </a:lnTo>
                    <a:lnTo>
                      <a:pt x="15609" y="4717"/>
                    </a:lnTo>
                    <a:lnTo>
                      <a:pt x="15905" y="4322"/>
                    </a:lnTo>
                    <a:lnTo>
                      <a:pt x="16226" y="3952"/>
                    </a:lnTo>
                    <a:lnTo>
                      <a:pt x="16547" y="3581"/>
                    </a:lnTo>
                    <a:lnTo>
                      <a:pt x="16918" y="3260"/>
                    </a:lnTo>
                    <a:lnTo>
                      <a:pt x="17313" y="2939"/>
                    </a:lnTo>
                    <a:lnTo>
                      <a:pt x="17733" y="2643"/>
                    </a:lnTo>
                    <a:close/>
                    <a:moveTo>
                      <a:pt x="22524" y="24919"/>
                    </a:moveTo>
                    <a:lnTo>
                      <a:pt x="22845" y="25092"/>
                    </a:lnTo>
                    <a:lnTo>
                      <a:pt x="23190" y="25240"/>
                    </a:lnTo>
                    <a:lnTo>
                      <a:pt x="23536" y="25388"/>
                    </a:lnTo>
                    <a:lnTo>
                      <a:pt x="23882" y="25512"/>
                    </a:lnTo>
                    <a:lnTo>
                      <a:pt x="24573" y="25709"/>
                    </a:lnTo>
                    <a:lnTo>
                      <a:pt x="25290" y="25857"/>
                    </a:lnTo>
                    <a:lnTo>
                      <a:pt x="26006" y="25932"/>
                    </a:lnTo>
                    <a:lnTo>
                      <a:pt x="26722" y="25956"/>
                    </a:lnTo>
                    <a:lnTo>
                      <a:pt x="27414" y="25932"/>
                    </a:lnTo>
                    <a:lnTo>
                      <a:pt x="28130" y="25857"/>
                    </a:lnTo>
                    <a:lnTo>
                      <a:pt x="28648" y="25759"/>
                    </a:lnTo>
                    <a:lnTo>
                      <a:pt x="29167" y="25635"/>
                    </a:lnTo>
                    <a:lnTo>
                      <a:pt x="29661" y="25462"/>
                    </a:lnTo>
                    <a:lnTo>
                      <a:pt x="30155" y="25289"/>
                    </a:lnTo>
                    <a:lnTo>
                      <a:pt x="30105" y="25635"/>
                    </a:lnTo>
                    <a:lnTo>
                      <a:pt x="30056" y="25956"/>
                    </a:lnTo>
                    <a:lnTo>
                      <a:pt x="29883" y="26598"/>
                    </a:lnTo>
                    <a:lnTo>
                      <a:pt x="29661" y="27216"/>
                    </a:lnTo>
                    <a:lnTo>
                      <a:pt x="29389" y="27808"/>
                    </a:lnTo>
                    <a:lnTo>
                      <a:pt x="29068" y="28376"/>
                    </a:lnTo>
                    <a:lnTo>
                      <a:pt x="28698" y="28895"/>
                    </a:lnTo>
                    <a:lnTo>
                      <a:pt x="28278" y="29414"/>
                    </a:lnTo>
                    <a:lnTo>
                      <a:pt x="27833" y="29883"/>
                    </a:lnTo>
                    <a:lnTo>
                      <a:pt x="27364" y="30303"/>
                    </a:lnTo>
                    <a:lnTo>
                      <a:pt x="26846" y="30673"/>
                    </a:lnTo>
                    <a:lnTo>
                      <a:pt x="26302" y="31019"/>
                    </a:lnTo>
                    <a:lnTo>
                      <a:pt x="25709" y="31315"/>
                    </a:lnTo>
                    <a:lnTo>
                      <a:pt x="25117" y="31562"/>
                    </a:lnTo>
                    <a:lnTo>
                      <a:pt x="24475" y="31760"/>
                    </a:lnTo>
                    <a:lnTo>
                      <a:pt x="23833" y="31908"/>
                    </a:lnTo>
                    <a:lnTo>
                      <a:pt x="23487" y="31957"/>
                    </a:lnTo>
                    <a:lnTo>
                      <a:pt x="23166" y="32007"/>
                    </a:lnTo>
                    <a:lnTo>
                      <a:pt x="22820" y="32032"/>
                    </a:lnTo>
                    <a:lnTo>
                      <a:pt x="22474" y="32032"/>
                    </a:lnTo>
                    <a:lnTo>
                      <a:pt x="21931" y="32007"/>
                    </a:lnTo>
                    <a:lnTo>
                      <a:pt x="21388" y="31957"/>
                    </a:lnTo>
                    <a:lnTo>
                      <a:pt x="20844" y="31859"/>
                    </a:lnTo>
                    <a:lnTo>
                      <a:pt x="20350" y="31735"/>
                    </a:lnTo>
                    <a:lnTo>
                      <a:pt x="19856" y="31587"/>
                    </a:lnTo>
                    <a:lnTo>
                      <a:pt x="19362" y="31389"/>
                    </a:lnTo>
                    <a:lnTo>
                      <a:pt x="19758" y="31019"/>
                    </a:lnTo>
                    <a:lnTo>
                      <a:pt x="20128" y="30624"/>
                    </a:lnTo>
                    <a:lnTo>
                      <a:pt x="20499" y="30229"/>
                    </a:lnTo>
                    <a:lnTo>
                      <a:pt x="20820" y="29809"/>
                    </a:lnTo>
                    <a:lnTo>
                      <a:pt x="21165" y="29266"/>
                    </a:lnTo>
                    <a:lnTo>
                      <a:pt x="21486" y="28698"/>
                    </a:lnTo>
                    <a:lnTo>
                      <a:pt x="21783" y="28105"/>
                    </a:lnTo>
                    <a:lnTo>
                      <a:pt x="22005" y="27487"/>
                    </a:lnTo>
                    <a:lnTo>
                      <a:pt x="22203" y="26870"/>
                    </a:lnTo>
                    <a:lnTo>
                      <a:pt x="22351" y="26228"/>
                    </a:lnTo>
                    <a:lnTo>
                      <a:pt x="22450" y="25586"/>
                    </a:lnTo>
                    <a:lnTo>
                      <a:pt x="22524" y="24919"/>
                    </a:lnTo>
                    <a:close/>
                    <a:moveTo>
                      <a:pt x="13386" y="25117"/>
                    </a:moveTo>
                    <a:lnTo>
                      <a:pt x="13485" y="25759"/>
                    </a:lnTo>
                    <a:lnTo>
                      <a:pt x="13608" y="26351"/>
                    </a:lnTo>
                    <a:lnTo>
                      <a:pt x="13756" y="26969"/>
                    </a:lnTo>
                    <a:lnTo>
                      <a:pt x="13954" y="27537"/>
                    </a:lnTo>
                    <a:lnTo>
                      <a:pt x="14201" y="28105"/>
                    </a:lnTo>
                    <a:lnTo>
                      <a:pt x="14473" y="28623"/>
                    </a:lnTo>
                    <a:lnTo>
                      <a:pt x="14769" y="29142"/>
                    </a:lnTo>
                    <a:lnTo>
                      <a:pt x="15115" y="29661"/>
                    </a:lnTo>
                    <a:lnTo>
                      <a:pt x="15510" y="30130"/>
                    </a:lnTo>
                    <a:lnTo>
                      <a:pt x="15930" y="30599"/>
                    </a:lnTo>
                    <a:lnTo>
                      <a:pt x="16374" y="31044"/>
                    </a:lnTo>
                    <a:lnTo>
                      <a:pt x="16843" y="31439"/>
                    </a:lnTo>
                    <a:lnTo>
                      <a:pt x="16424" y="31636"/>
                    </a:lnTo>
                    <a:lnTo>
                      <a:pt x="16004" y="31785"/>
                    </a:lnTo>
                    <a:lnTo>
                      <a:pt x="15683" y="31908"/>
                    </a:lnTo>
                    <a:lnTo>
                      <a:pt x="15362" y="32007"/>
                    </a:lnTo>
                    <a:lnTo>
                      <a:pt x="15016" y="32081"/>
                    </a:lnTo>
                    <a:lnTo>
                      <a:pt x="14695" y="32130"/>
                    </a:lnTo>
                    <a:lnTo>
                      <a:pt x="14028" y="32229"/>
                    </a:lnTo>
                    <a:lnTo>
                      <a:pt x="13361" y="32254"/>
                    </a:lnTo>
                    <a:lnTo>
                      <a:pt x="12694" y="32204"/>
                    </a:lnTo>
                    <a:lnTo>
                      <a:pt x="12028" y="32130"/>
                    </a:lnTo>
                    <a:lnTo>
                      <a:pt x="11386" y="31982"/>
                    </a:lnTo>
                    <a:lnTo>
                      <a:pt x="10768" y="31785"/>
                    </a:lnTo>
                    <a:lnTo>
                      <a:pt x="10151" y="31538"/>
                    </a:lnTo>
                    <a:lnTo>
                      <a:pt x="9558" y="31217"/>
                    </a:lnTo>
                    <a:lnTo>
                      <a:pt x="8990" y="30871"/>
                    </a:lnTo>
                    <a:lnTo>
                      <a:pt x="8471" y="30451"/>
                    </a:lnTo>
                    <a:lnTo>
                      <a:pt x="8200" y="30253"/>
                    </a:lnTo>
                    <a:lnTo>
                      <a:pt x="7953" y="30006"/>
                    </a:lnTo>
                    <a:lnTo>
                      <a:pt x="7730" y="29759"/>
                    </a:lnTo>
                    <a:lnTo>
                      <a:pt x="7484" y="29512"/>
                    </a:lnTo>
                    <a:lnTo>
                      <a:pt x="7286" y="29241"/>
                    </a:lnTo>
                    <a:lnTo>
                      <a:pt x="7064" y="28944"/>
                    </a:lnTo>
                    <a:lnTo>
                      <a:pt x="6866" y="28673"/>
                    </a:lnTo>
                    <a:lnTo>
                      <a:pt x="6693" y="28352"/>
                    </a:lnTo>
                    <a:lnTo>
                      <a:pt x="6520" y="28055"/>
                    </a:lnTo>
                    <a:lnTo>
                      <a:pt x="6372" y="27734"/>
                    </a:lnTo>
                    <a:lnTo>
                      <a:pt x="6224" y="27413"/>
                    </a:lnTo>
                    <a:lnTo>
                      <a:pt x="6101" y="27092"/>
                    </a:lnTo>
                    <a:lnTo>
                      <a:pt x="6002" y="26771"/>
                    </a:lnTo>
                    <a:lnTo>
                      <a:pt x="5903" y="26450"/>
                    </a:lnTo>
                    <a:lnTo>
                      <a:pt x="5755" y="25783"/>
                    </a:lnTo>
                    <a:lnTo>
                      <a:pt x="5730" y="25536"/>
                    </a:lnTo>
                    <a:lnTo>
                      <a:pt x="6150" y="25709"/>
                    </a:lnTo>
                    <a:lnTo>
                      <a:pt x="6594" y="25833"/>
                    </a:lnTo>
                    <a:lnTo>
                      <a:pt x="7014" y="25956"/>
                    </a:lnTo>
                    <a:lnTo>
                      <a:pt x="7459" y="26055"/>
                    </a:lnTo>
                    <a:lnTo>
                      <a:pt x="7854" y="26104"/>
                    </a:lnTo>
                    <a:lnTo>
                      <a:pt x="8224" y="26154"/>
                    </a:lnTo>
                    <a:lnTo>
                      <a:pt x="8620" y="26178"/>
                    </a:lnTo>
                    <a:lnTo>
                      <a:pt x="8990" y="26203"/>
                    </a:lnTo>
                    <a:lnTo>
                      <a:pt x="9385" y="26178"/>
                    </a:lnTo>
                    <a:lnTo>
                      <a:pt x="9756" y="26178"/>
                    </a:lnTo>
                    <a:lnTo>
                      <a:pt x="10151" y="26129"/>
                    </a:lnTo>
                    <a:lnTo>
                      <a:pt x="10521" y="26080"/>
                    </a:lnTo>
                    <a:lnTo>
                      <a:pt x="10892" y="26006"/>
                    </a:lnTo>
                    <a:lnTo>
                      <a:pt x="11262" y="25932"/>
                    </a:lnTo>
                    <a:lnTo>
                      <a:pt x="11633" y="25833"/>
                    </a:lnTo>
                    <a:lnTo>
                      <a:pt x="12003" y="25734"/>
                    </a:lnTo>
                    <a:lnTo>
                      <a:pt x="12349" y="25586"/>
                    </a:lnTo>
                    <a:lnTo>
                      <a:pt x="12694" y="25462"/>
                    </a:lnTo>
                    <a:lnTo>
                      <a:pt x="13065" y="25289"/>
                    </a:lnTo>
                    <a:lnTo>
                      <a:pt x="13386" y="25117"/>
                    </a:lnTo>
                    <a:close/>
                    <a:moveTo>
                      <a:pt x="21536" y="0"/>
                    </a:moveTo>
                    <a:lnTo>
                      <a:pt x="21091" y="25"/>
                    </a:lnTo>
                    <a:lnTo>
                      <a:pt x="20671" y="99"/>
                    </a:lnTo>
                    <a:lnTo>
                      <a:pt x="20227" y="173"/>
                    </a:lnTo>
                    <a:lnTo>
                      <a:pt x="19807" y="272"/>
                    </a:lnTo>
                    <a:lnTo>
                      <a:pt x="19387" y="371"/>
                    </a:lnTo>
                    <a:lnTo>
                      <a:pt x="18967" y="519"/>
                    </a:lnTo>
                    <a:lnTo>
                      <a:pt x="18548" y="667"/>
                    </a:lnTo>
                    <a:lnTo>
                      <a:pt x="18128" y="865"/>
                    </a:lnTo>
                    <a:lnTo>
                      <a:pt x="17708" y="1062"/>
                    </a:lnTo>
                    <a:lnTo>
                      <a:pt x="17239" y="840"/>
                    </a:lnTo>
                    <a:lnTo>
                      <a:pt x="16745" y="618"/>
                    </a:lnTo>
                    <a:lnTo>
                      <a:pt x="16226" y="445"/>
                    </a:lnTo>
                    <a:lnTo>
                      <a:pt x="15683" y="297"/>
                    </a:lnTo>
                    <a:lnTo>
                      <a:pt x="15139" y="173"/>
                    </a:lnTo>
                    <a:lnTo>
                      <a:pt x="14596" y="74"/>
                    </a:lnTo>
                    <a:lnTo>
                      <a:pt x="14028" y="25"/>
                    </a:lnTo>
                    <a:lnTo>
                      <a:pt x="12991" y="25"/>
                    </a:lnTo>
                    <a:lnTo>
                      <a:pt x="12522" y="50"/>
                    </a:lnTo>
                    <a:lnTo>
                      <a:pt x="12077" y="124"/>
                    </a:lnTo>
                    <a:lnTo>
                      <a:pt x="11633" y="198"/>
                    </a:lnTo>
                    <a:lnTo>
                      <a:pt x="11188" y="297"/>
                    </a:lnTo>
                    <a:lnTo>
                      <a:pt x="10743" y="420"/>
                    </a:lnTo>
                    <a:lnTo>
                      <a:pt x="10324" y="568"/>
                    </a:lnTo>
                    <a:lnTo>
                      <a:pt x="9904" y="741"/>
                    </a:lnTo>
                    <a:lnTo>
                      <a:pt x="9509" y="914"/>
                    </a:lnTo>
                    <a:lnTo>
                      <a:pt x="9113" y="1111"/>
                    </a:lnTo>
                    <a:lnTo>
                      <a:pt x="8743" y="1334"/>
                    </a:lnTo>
                    <a:lnTo>
                      <a:pt x="8373" y="1581"/>
                    </a:lnTo>
                    <a:lnTo>
                      <a:pt x="8002" y="1828"/>
                    </a:lnTo>
                    <a:lnTo>
                      <a:pt x="7656" y="2099"/>
                    </a:lnTo>
                    <a:lnTo>
                      <a:pt x="7335" y="2371"/>
                    </a:lnTo>
                    <a:lnTo>
                      <a:pt x="7014" y="2692"/>
                    </a:lnTo>
                    <a:lnTo>
                      <a:pt x="6718" y="2988"/>
                    </a:lnTo>
                    <a:lnTo>
                      <a:pt x="6422" y="3334"/>
                    </a:lnTo>
                    <a:lnTo>
                      <a:pt x="6150" y="3680"/>
                    </a:lnTo>
                    <a:lnTo>
                      <a:pt x="5903" y="4026"/>
                    </a:lnTo>
                    <a:lnTo>
                      <a:pt x="5656" y="4396"/>
                    </a:lnTo>
                    <a:lnTo>
                      <a:pt x="5434" y="4791"/>
                    </a:lnTo>
                    <a:lnTo>
                      <a:pt x="5236" y="5186"/>
                    </a:lnTo>
                    <a:lnTo>
                      <a:pt x="5063" y="5582"/>
                    </a:lnTo>
                    <a:lnTo>
                      <a:pt x="4890" y="6001"/>
                    </a:lnTo>
                    <a:lnTo>
                      <a:pt x="4742" y="6421"/>
                    </a:lnTo>
                    <a:lnTo>
                      <a:pt x="4619" y="6841"/>
                    </a:lnTo>
                    <a:lnTo>
                      <a:pt x="4520" y="7286"/>
                    </a:lnTo>
                    <a:lnTo>
                      <a:pt x="4446" y="7730"/>
                    </a:lnTo>
                    <a:lnTo>
                      <a:pt x="4396" y="8199"/>
                    </a:lnTo>
                    <a:lnTo>
                      <a:pt x="4347" y="8669"/>
                    </a:lnTo>
                    <a:lnTo>
                      <a:pt x="4347" y="9138"/>
                    </a:lnTo>
                    <a:lnTo>
                      <a:pt x="4347" y="9311"/>
                    </a:lnTo>
                    <a:lnTo>
                      <a:pt x="3878" y="9607"/>
                    </a:lnTo>
                    <a:lnTo>
                      <a:pt x="3433" y="9953"/>
                    </a:lnTo>
                    <a:lnTo>
                      <a:pt x="3013" y="10299"/>
                    </a:lnTo>
                    <a:lnTo>
                      <a:pt x="2618" y="10694"/>
                    </a:lnTo>
                    <a:lnTo>
                      <a:pt x="2223" y="11114"/>
                    </a:lnTo>
                    <a:lnTo>
                      <a:pt x="1853" y="11558"/>
                    </a:lnTo>
                    <a:lnTo>
                      <a:pt x="1532" y="12027"/>
                    </a:lnTo>
                    <a:lnTo>
                      <a:pt x="1211" y="12521"/>
                    </a:lnTo>
                    <a:lnTo>
                      <a:pt x="988" y="12916"/>
                    </a:lnTo>
                    <a:lnTo>
                      <a:pt x="791" y="13336"/>
                    </a:lnTo>
                    <a:lnTo>
                      <a:pt x="618" y="13756"/>
                    </a:lnTo>
                    <a:lnTo>
                      <a:pt x="470" y="14176"/>
                    </a:lnTo>
                    <a:lnTo>
                      <a:pt x="346" y="14596"/>
                    </a:lnTo>
                    <a:lnTo>
                      <a:pt x="223" y="15016"/>
                    </a:lnTo>
                    <a:lnTo>
                      <a:pt x="149" y="15460"/>
                    </a:lnTo>
                    <a:lnTo>
                      <a:pt x="75" y="15880"/>
                    </a:lnTo>
                    <a:lnTo>
                      <a:pt x="25" y="16325"/>
                    </a:lnTo>
                    <a:lnTo>
                      <a:pt x="0" y="16744"/>
                    </a:lnTo>
                    <a:lnTo>
                      <a:pt x="0" y="17189"/>
                    </a:lnTo>
                    <a:lnTo>
                      <a:pt x="0" y="17609"/>
                    </a:lnTo>
                    <a:lnTo>
                      <a:pt x="50" y="18029"/>
                    </a:lnTo>
                    <a:lnTo>
                      <a:pt x="99" y="18473"/>
                    </a:lnTo>
                    <a:lnTo>
                      <a:pt x="173" y="18893"/>
                    </a:lnTo>
                    <a:lnTo>
                      <a:pt x="272" y="19313"/>
                    </a:lnTo>
                    <a:lnTo>
                      <a:pt x="396" y="19708"/>
                    </a:lnTo>
                    <a:lnTo>
                      <a:pt x="519" y="20128"/>
                    </a:lnTo>
                    <a:lnTo>
                      <a:pt x="667" y="20523"/>
                    </a:lnTo>
                    <a:lnTo>
                      <a:pt x="840" y="20918"/>
                    </a:lnTo>
                    <a:lnTo>
                      <a:pt x="1038" y="21313"/>
                    </a:lnTo>
                    <a:lnTo>
                      <a:pt x="1235" y="21684"/>
                    </a:lnTo>
                    <a:lnTo>
                      <a:pt x="1482" y="22054"/>
                    </a:lnTo>
                    <a:lnTo>
                      <a:pt x="1729" y="22400"/>
                    </a:lnTo>
                    <a:lnTo>
                      <a:pt x="1976" y="22746"/>
                    </a:lnTo>
                    <a:lnTo>
                      <a:pt x="2273" y="23091"/>
                    </a:lnTo>
                    <a:lnTo>
                      <a:pt x="2569" y="23412"/>
                    </a:lnTo>
                    <a:lnTo>
                      <a:pt x="2865" y="23734"/>
                    </a:lnTo>
                    <a:lnTo>
                      <a:pt x="3211" y="24030"/>
                    </a:lnTo>
                    <a:lnTo>
                      <a:pt x="3557" y="24302"/>
                    </a:lnTo>
                    <a:lnTo>
                      <a:pt x="3927" y="24573"/>
                    </a:lnTo>
                    <a:lnTo>
                      <a:pt x="4298" y="24820"/>
                    </a:lnTo>
                    <a:lnTo>
                      <a:pt x="4347" y="25363"/>
                    </a:lnTo>
                    <a:lnTo>
                      <a:pt x="4396" y="25907"/>
                    </a:lnTo>
                    <a:lnTo>
                      <a:pt x="4495" y="26425"/>
                    </a:lnTo>
                    <a:lnTo>
                      <a:pt x="4643" y="26969"/>
                    </a:lnTo>
                    <a:lnTo>
                      <a:pt x="4816" y="27487"/>
                    </a:lnTo>
                    <a:lnTo>
                      <a:pt x="5014" y="28006"/>
                    </a:lnTo>
                    <a:lnTo>
                      <a:pt x="5236" y="28525"/>
                    </a:lnTo>
                    <a:lnTo>
                      <a:pt x="5508" y="29043"/>
                    </a:lnTo>
                    <a:lnTo>
                      <a:pt x="5755" y="29438"/>
                    </a:lnTo>
                    <a:lnTo>
                      <a:pt x="6026" y="29809"/>
                    </a:lnTo>
                    <a:lnTo>
                      <a:pt x="6298" y="30179"/>
                    </a:lnTo>
                    <a:lnTo>
                      <a:pt x="6594" y="30525"/>
                    </a:lnTo>
                    <a:lnTo>
                      <a:pt x="6915" y="30871"/>
                    </a:lnTo>
                    <a:lnTo>
                      <a:pt x="7237" y="31192"/>
                    </a:lnTo>
                    <a:lnTo>
                      <a:pt x="7558" y="31464"/>
                    </a:lnTo>
                    <a:lnTo>
                      <a:pt x="7903" y="31760"/>
                    </a:lnTo>
                    <a:lnTo>
                      <a:pt x="8274" y="32007"/>
                    </a:lnTo>
                    <a:lnTo>
                      <a:pt x="8644" y="32254"/>
                    </a:lnTo>
                    <a:lnTo>
                      <a:pt x="9015" y="32476"/>
                    </a:lnTo>
                    <a:lnTo>
                      <a:pt x="9410" y="32674"/>
                    </a:lnTo>
                    <a:lnTo>
                      <a:pt x="9805" y="32847"/>
                    </a:lnTo>
                    <a:lnTo>
                      <a:pt x="10225" y="33019"/>
                    </a:lnTo>
                    <a:lnTo>
                      <a:pt x="10645" y="33168"/>
                    </a:lnTo>
                    <a:lnTo>
                      <a:pt x="11064" y="33291"/>
                    </a:lnTo>
                    <a:lnTo>
                      <a:pt x="11484" y="33390"/>
                    </a:lnTo>
                    <a:lnTo>
                      <a:pt x="11904" y="33464"/>
                    </a:lnTo>
                    <a:lnTo>
                      <a:pt x="12349" y="33538"/>
                    </a:lnTo>
                    <a:lnTo>
                      <a:pt x="12769" y="33563"/>
                    </a:lnTo>
                    <a:lnTo>
                      <a:pt x="13213" y="33587"/>
                    </a:lnTo>
                    <a:lnTo>
                      <a:pt x="13658" y="33587"/>
                    </a:lnTo>
                    <a:lnTo>
                      <a:pt x="14102" y="33563"/>
                    </a:lnTo>
                    <a:lnTo>
                      <a:pt x="14547" y="33538"/>
                    </a:lnTo>
                    <a:lnTo>
                      <a:pt x="14991" y="33464"/>
                    </a:lnTo>
                    <a:lnTo>
                      <a:pt x="15411" y="33365"/>
                    </a:lnTo>
                    <a:lnTo>
                      <a:pt x="15856" y="33266"/>
                    </a:lnTo>
                    <a:lnTo>
                      <a:pt x="16275" y="33143"/>
                    </a:lnTo>
                    <a:lnTo>
                      <a:pt x="16720" y="32970"/>
                    </a:lnTo>
                    <a:lnTo>
                      <a:pt x="17140" y="32797"/>
                    </a:lnTo>
                    <a:lnTo>
                      <a:pt x="17560" y="32600"/>
                    </a:lnTo>
                    <a:lnTo>
                      <a:pt x="17979" y="32377"/>
                    </a:lnTo>
                    <a:lnTo>
                      <a:pt x="18128" y="32279"/>
                    </a:lnTo>
                    <a:lnTo>
                      <a:pt x="18622" y="32525"/>
                    </a:lnTo>
                    <a:lnTo>
                      <a:pt x="19116" y="32748"/>
                    </a:lnTo>
                    <a:lnTo>
                      <a:pt x="19659" y="32945"/>
                    </a:lnTo>
                    <a:lnTo>
                      <a:pt x="20202" y="33093"/>
                    </a:lnTo>
                    <a:lnTo>
                      <a:pt x="20745" y="33217"/>
                    </a:lnTo>
                    <a:lnTo>
                      <a:pt x="21314" y="33316"/>
                    </a:lnTo>
                    <a:lnTo>
                      <a:pt x="21882" y="33365"/>
                    </a:lnTo>
                    <a:lnTo>
                      <a:pt x="22474" y="33390"/>
                    </a:lnTo>
                    <a:lnTo>
                      <a:pt x="22919" y="33365"/>
                    </a:lnTo>
                    <a:lnTo>
                      <a:pt x="23388" y="33340"/>
                    </a:lnTo>
                    <a:lnTo>
                      <a:pt x="23833" y="33291"/>
                    </a:lnTo>
                    <a:lnTo>
                      <a:pt x="24277" y="33192"/>
                    </a:lnTo>
                    <a:lnTo>
                      <a:pt x="24697" y="33118"/>
                    </a:lnTo>
                    <a:lnTo>
                      <a:pt x="25141" y="32995"/>
                    </a:lnTo>
                    <a:lnTo>
                      <a:pt x="25537" y="32847"/>
                    </a:lnTo>
                    <a:lnTo>
                      <a:pt x="25956" y="32698"/>
                    </a:lnTo>
                    <a:lnTo>
                      <a:pt x="26352" y="32525"/>
                    </a:lnTo>
                    <a:lnTo>
                      <a:pt x="26747" y="32328"/>
                    </a:lnTo>
                    <a:lnTo>
                      <a:pt x="27117" y="32106"/>
                    </a:lnTo>
                    <a:lnTo>
                      <a:pt x="27488" y="31883"/>
                    </a:lnTo>
                    <a:lnTo>
                      <a:pt x="27833" y="31636"/>
                    </a:lnTo>
                    <a:lnTo>
                      <a:pt x="28179" y="31365"/>
                    </a:lnTo>
                    <a:lnTo>
                      <a:pt x="28500" y="31093"/>
                    </a:lnTo>
                    <a:lnTo>
                      <a:pt x="28821" y="30797"/>
                    </a:lnTo>
                    <a:lnTo>
                      <a:pt x="29118" y="30500"/>
                    </a:lnTo>
                    <a:lnTo>
                      <a:pt x="29414" y="30179"/>
                    </a:lnTo>
                    <a:lnTo>
                      <a:pt x="29686" y="29858"/>
                    </a:lnTo>
                    <a:lnTo>
                      <a:pt x="29933" y="29512"/>
                    </a:lnTo>
                    <a:lnTo>
                      <a:pt x="30180" y="29142"/>
                    </a:lnTo>
                    <a:lnTo>
                      <a:pt x="30402" y="28772"/>
                    </a:lnTo>
                    <a:lnTo>
                      <a:pt x="30599" y="28401"/>
                    </a:lnTo>
                    <a:lnTo>
                      <a:pt x="30797" y="28006"/>
                    </a:lnTo>
                    <a:lnTo>
                      <a:pt x="30945" y="27611"/>
                    </a:lnTo>
                    <a:lnTo>
                      <a:pt x="31093" y="27191"/>
                    </a:lnTo>
                    <a:lnTo>
                      <a:pt x="31241" y="26771"/>
                    </a:lnTo>
                    <a:lnTo>
                      <a:pt x="31340" y="26351"/>
                    </a:lnTo>
                    <a:lnTo>
                      <a:pt x="31439" y="25907"/>
                    </a:lnTo>
                    <a:lnTo>
                      <a:pt x="31513" y="25462"/>
                    </a:lnTo>
                    <a:lnTo>
                      <a:pt x="31563" y="25018"/>
                    </a:lnTo>
                    <a:lnTo>
                      <a:pt x="31587" y="24573"/>
                    </a:lnTo>
                    <a:lnTo>
                      <a:pt x="32032" y="24252"/>
                    </a:lnTo>
                    <a:lnTo>
                      <a:pt x="32452" y="23931"/>
                    </a:lnTo>
                    <a:lnTo>
                      <a:pt x="32871" y="23585"/>
                    </a:lnTo>
                    <a:lnTo>
                      <a:pt x="33267" y="23190"/>
                    </a:lnTo>
                    <a:lnTo>
                      <a:pt x="33637" y="22795"/>
                    </a:lnTo>
                    <a:lnTo>
                      <a:pt x="34007" y="22351"/>
                    </a:lnTo>
                    <a:lnTo>
                      <a:pt x="34329" y="21881"/>
                    </a:lnTo>
                    <a:lnTo>
                      <a:pt x="34625" y="21412"/>
                    </a:lnTo>
                    <a:lnTo>
                      <a:pt x="34847" y="20992"/>
                    </a:lnTo>
                    <a:lnTo>
                      <a:pt x="35045" y="20572"/>
                    </a:lnTo>
                    <a:lnTo>
                      <a:pt x="35218" y="20153"/>
                    </a:lnTo>
                    <a:lnTo>
                      <a:pt x="35390" y="19708"/>
                    </a:lnTo>
                    <a:lnTo>
                      <a:pt x="35514" y="19288"/>
                    </a:lnTo>
                    <a:lnTo>
                      <a:pt x="35637" y="18844"/>
                    </a:lnTo>
                    <a:lnTo>
                      <a:pt x="35712" y="18399"/>
                    </a:lnTo>
                    <a:lnTo>
                      <a:pt x="35786" y="17979"/>
                    </a:lnTo>
                    <a:lnTo>
                      <a:pt x="35810" y="17535"/>
                    </a:lnTo>
                    <a:lnTo>
                      <a:pt x="35835" y="17090"/>
                    </a:lnTo>
                    <a:lnTo>
                      <a:pt x="35835" y="16646"/>
                    </a:lnTo>
                    <a:lnTo>
                      <a:pt x="35835" y="16201"/>
                    </a:lnTo>
                    <a:lnTo>
                      <a:pt x="35786" y="15781"/>
                    </a:lnTo>
                    <a:lnTo>
                      <a:pt x="35712" y="15337"/>
                    </a:lnTo>
                    <a:lnTo>
                      <a:pt x="35637" y="14917"/>
                    </a:lnTo>
                    <a:lnTo>
                      <a:pt x="35539" y="14472"/>
                    </a:lnTo>
                    <a:lnTo>
                      <a:pt x="35415" y="14052"/>
                    </a:lnTo>
                    <a:lnTo>
                      <a:pt x="35267" y="13657"/>
                    </a:lnTo>
                    <a:lnTo>
                      <a:pt x="35094" y="13237"/>
                    </a:lnTo>
                    <a:lnTo>
                      <a:pt x="34921" y="12842"/>
                    </a:lnTo>
                    <a:lnTo>
                      <a:pt x="34724" y="12447"/>
                    </a:lnTo>
                    <a:lnTo>
                      <a:pt x="34501" y="12077"/>
                    </a:lnTo>
                    <a:lnTo>
                      <a:pt x="34254" y="11706"/>
                    </a:lnTo>
                    <a:lnTo>
                      <a:pt x="34007" y="11336"/>
                    </a:lnTo>
                    <a:lnTo>
                      <a:pt x="33736" y="10990"/>
                    </a:lnTo>
                    <a:lnTo>
                      <a:pt x="33439" y="10669"/>
                    </a:lnTo>
                    <a:lnTo>
                      <a:pt x="33118" y="10323"/>
                    </a:lnTo>
                    <a:lnTo>
                      <a:pt x="32797" y="10027"/>
                    </a:lnTo>
                    <a:lnTo>
                      <a:pt x="32427" y="9731"/>
                    </a:lnTo>
                    <a:lnTo>
                      <a:pt x="32081" y="9459"/>
                    </a:lnTo>
                    <a:lnTo>
                      <a:pt x="31686" y="9187"/>
                    </a:lnTo>
                    <a:lnTo>
                      <a:pt x="31291" y="8940"/>
                    </a:lnTo>
                    <a:lnTo>
                      <a:pt x="31143" y="8866"/>
                    </a:lnTo>
                    <a:lnTo>
                      <a:pt x="31093" y="8323"/>
                    </a:lnTo>
                    <a:lnTo>
                      <a:pt x="31044" y="7755"/>
                    </a:lnTo>
                    <a:lnTo>
                      <a:pt x="30945" y="7212"/>
                    </a:lnTo>
                    <a:lnTo>
                      <a:pt x="30797" y="6668"/>
                    </a:lnTo>
                    <a:lnTo>
                      <a:pt x="30624" y="6125"/>
                    </a:lnTo>
                    <a:lnTo>
                      <a:pt x="30427" y="5582"/>
                    </a:lnTo>
                    <a:lnTo>
                      <a:pt x="30180" y="5063"/>
                    </a:lnTo>
                    <a:lnTo>
                      <a:pt x="29908" y="4544"/>
                    </a:lnTo>
                    <a:lnTo>
                      <a:pt x="29661" y="4149"/>
                    </a:lnTo>
                    <a:lnTo>
                      <a:pt x="29414" y="3779"/>
                    </a:lnTo>
                    <a:lnTo>
                      <a:pt x="29142" y="3408"/>
                    </a:lnTo>
                    <a:lnTo>
                      <a:pt x="28846" y="3087"/>
                    </a:lnTo>
                    <a:lnTo>
                      <a:pt x="28550" y="2741"/>
                    </a:lnTo>
                    <a:lnTo>
                      <a:pt x="28229" y="2445"/>
                    </a:lnTo>
                    <a:lnTo>
                      <a:pt x="27907" y="2149"/>
                    </a:lnTo>
                    <a:lnTo>
                      <a:pt x="27562" y="1877"/>
                    </a:lnTo>
                    <a:lnTo>
                      <a:pt x="27216" y="1630"/>
                    </a:lnTo>
                    <a:lnTo>
                      <a:pt x="26870" y="1383"/>
                    </a:lnTo>
                    <a:lnTo>
                      <a:pt x="26500" y="1161"/>
                    </a:lnTo>
                    <a:lnTo>
                      <a:pt x="26105" y="963"/>
                    </a:lnTo>
                    <a:lnTo>
                      <a:pt x="25709" y="766"/>
                    </a:lnTo>
                    <a:lnTo>
                      <a:pt x="25314" y="618"/>
                    </a:lnTo>
                    <a:lnTo>
                      <a:pt x="24919" y="469"/>
                    </a:lnTo>
                    <a:lnTo>
                      <a:pt x="24499" y="346"/>
                    </a:lnTo>
                    <a:lnTo>
                      <a:pt x="24104" y="222"/>
                    </a:lnTo>
                    <a:lnTo>
                      <a:pt x="23684" y="148"/>
                    </a:lnTo>
                    <a:lnTo>
                      <a:pt x="23240" y="74"/>
                    </a:lnTo>
                    <a:lnTo>
                      <a:pt x="22820" y="25"/>
                    </a:lnTo>
                    <a:lnTo>
                      <a:pt x="22400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300000" dist="2857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31"/>
              <p:cNvSpPr/>
              <p:nvPr/>
            </p:nvSpPr>
            <p:spPr>
              <a:xfrm>
                <a:off x="8609875" y="-955325"/>
                <a:ext cx="69800" cy="69175"/>
              </a:xfrm>
              <a:custGeom>
                <a:rect b="b" l="l" r="r" t="t"/>
                <a:pathLst>
                  <a:path extrusionOk="0" h="2767" w="2792">
                    <a:moveTo>
                      <a:pt x="1384" y="1"/>
                    </a:moveTo>
                    <a:lnTo>
                      <a:pt x="1112" y="26"/>
                    </a:lnTo>
                    <a:lnTo>
                      <a:pt x="865" y="100"/>
                    </a:lnTo>
                    <a:lnTo>
                      <a:pt x="618" y="223"/>
                    </a:lnTo>
                    <a:lnTo>
                      <a:pt x="421" y="396"/>
                    </a:lnTo>
                    <a:lnTo>
                      <a:pt x="248" y="594"/>
                    </a:lnTo>
                    <a:lnTo>
                      <a:pt x="124" y="841"/>
                    </a:lnTo>
                    <a:lnTo>
                      <a:pt x="25" y="1088"/>
                    </a:lnTo>
                    <a:lnTo>
                      <a:pt x="1" y="1384"/>
                    </a:lnTo>
                    <a:lnTo>
                      <a:pt x="25" y="1656"/>
                    </a:lnTo>
                    <a:lnTo>
                      <a:pt x="124" y="1927"/>
                    </a:lnTo>
                    <a:lnTo>
                      <a:pt x="248" y="2150"/>
                    </a:lnTo>
                    <a:lnTo>
                      <a:pt x="421" y="2347"/>
                    </a:lnTo>
                    <a:lnTo>
                      <a:pt x="618" y="2520"/>
                    </a:lnTo>
                    <a:lnTo>
                      <a:pt x="865" y="2668"/>
                    </a:lnTo>
                    <a:lnTo>
                      <a:pt x="1112" y="2742"/>
                    </a:lnTo>
                    <a:lnTo>
                      <a:pt x="1384" y="2767"/>
                    </a:lnTo>
                    <a:lnTo>
                      <a:pt x="1680" y="2742"/>
                    </a:lnTo>
                    <a:lnTo>
                      <a:pt x="1927" y="2668"/>
                    </a:lnTo>
                    <a:lnTo>
                      <a:pt x="2174" y="2520"/>
                    </a:lnTo>
                    <a:lnTo>
                      <a:pt x="2372" y="2347"/>
                    </a:lnTo>
                    <a:lnTo>
                      <a:pt x="2545" y="2150"/>
                    </a:lnTo>
                    <a:lnTo>
                      <a:pt x="2668" y="1927"/>
                    </a:lnTo>
                    <a:lnTo>
                      <a:pt x="2767" y="1656"/>
                    </a:lnTo>
                    <a:lnTo>
                      <a:pt x="2791" y="1384"/>
                    </a:lnTo>
                    <a:lnTo>
                      <a:pt x="2767" y="1088"/>
                    </a:lnTo>
                    <a:lnTo>
                      <a:pt x="2668" y="841"/>
                    </a:lnTo>
                    <a:lnTo>
                      <a:pt x="2545" y="594"/>
                    </a:lnTo>
                    <a:lnTo>
                      <a:pt x="2372" y="396"/>
                    </a:lnTo>
                    <a:lnTo>
                      <a:pt x="2174" y="223"/>
                    </a:lnTo>
                    <a:lnTo>
                      <a:pt x="1927" y="100"/>
                    </a:lnTo>
                    <a:lnTo>
                      <a:pt x="1680" y="26"/>
                    </a:lnTo>
                    <a:lnTo>
                      <a:pt x="1384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31"/>
              <p:cNvSpPr/>
              <p:nvPr/>
            </p:nvSpPr>
            <p:spPr>
              <a:xfrm>
                <a:off x="8609875" y="-194650"/>
                <a:ext cx="69800" cy="69775"/>
              </a:xfrm>
              <a:custGeom>
                <a:rect b="b" l="l" r="r" t="t"/>
                <a:pathLst>
                  <a:path extrusionOk="0" h="2791" w="2792">
                    <a:moveTo>
                      <a:pt x="1384" y="0"/>
                    </a:moveTo>
                    <a:lnTo>
                      <a:pt x="1112" y="25"/>
                    </a:lnTo>
                    <a:lnTo>
                      <a:pt x="865" y="124"/>
                    </a:lnTo>
                    <a:lnTo>
                      <a:pt x="618" y="247"/>
                    </a:lnTo>
                    <a:lnTo>
                      <a:pt x="421" y="420"/>
                    </a:lnTo>
                    <a:lnTo>
                      <a:pt x="248" y="617"/>
                    </a:lnTo>
                    <a:lnTo>
                      <a:pt x="124" y="864"/>
                    </a:lnTo>
                    <a:lnTo>
                      <a:pt x="25" y="1111"/>
                    </a:lnTo>
                    <a:lnTo>
                      <a:pt x="1" y="1383"/>
                    </a:lnTo>
                    <a:lnTo>
                      <a:pt x="25" y="1679"/>
                    </a:lnTo>
                    <a:lnTo>
                      <a:pt x="124" y="1926"/>
                    </a:lnTo>
                    <a:lnTo>
                      <a:pt x="248" y="2173"/>
                    </a:lnTo>
                    <a:lnTo>
                      <a:pt x="421" y="2371"/>
                    </a:lnTo>
                    <a:lnTo>
                      <a:pt x="618" y="2544"/>
                    </a:lnTo>
                    <a:lnTo>
                      <a:pt x="865" y="2667"/>
                    </a:lnTo>
                    <a:lnTo>
                      <a:pt x="1112" y="2766"/>
                    </a:lnTo>
                    <a:lnTo>
                      <a:pt x="1384" y="2791"/>
                    </a:lnTo>
                    <a:lnTo>
                      <a:pt x="1680" y="2766"/>
                    </a:lnTo>
                    <a:lnTo>
                      <a:pt x="1927" y="2667"/>
                    </a:lnTo>
                    <a:lnTo>
                      <a:pt x="2174" y="2544"/>
                    </a:lnTo>
                    <a:lnTo>
                      <a:pt x="2372" y="2371"/>
                    </a:lnTo>
                    <a:lnTo>
                      <a:pt x="2545" y="2173"/>
                    </a:lnTo>
                    <a:lnTo>
                      <a:pt x="2668" y="1926"/>
                    </a:lnTo>
                    <a:lnTo>
                      <a:pt x="2767" y="1679"/>
                    </a:lnTo>
                    <a:lnTo>
                      <a:pt x="2791" y="1383"/>
                    </a:lnTo>
                    <a:lnTo>
                      <a:pt x="2767" y="1111"/>
                    </a:lnTo>
                    <a:lnTo>
                      <a:pt x="2668" y="864"/>
                    </a:lnTo>
                    <a:lnTo>
                      <a:pt x="2545" y="617"/>
                    </a:lnTo>
                    <a:lnTo>
                      <a:pt x="2372" y="420"/>
                    </a:lnTo>
                    <a:lnTo>
                      <a:pt x="2174" y="247"/>
                    </a:lnTo>
                    <a:lnTo>
                      <a:pt x="1927" y="124"/>
                    </a:lnTo>
                    <a:lnTo>
                      <a:pt x="1680" y="25"/>
                    </a:lnTo>
                    <a:lnTo>
                      <a:pt x="138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31"/>
              <p:cNvSpPr/>
              <p:nvPr/>
            </p:nvSpPr>
            <p:spPr>
              <a:xfrm>
                <a:off x="8278950" y="-383600"/>
                <a:ext cx="69800" cy="69175"/>
              </a:xfrm>
              <a:custGeom>
                <a:rect b="b" l="l" r="r" t="t"/>
                <a:pathLst>
                  <a:path extrusionOk="0" h="2767" w="2792">
                    <a:moveTo>
                      <a:pt x="1235" y="1"/>
                    </a:moveTo>
                    <a:lnTo>
                      <a:pt x="964" y="75"/>
                    </a:lnTo>
                    <a:lnTo>
                      <a:pt x="692" y="174"/>
                    </a:lnTo>
                    <a:lnTo>
                      <a:pt x="470" y="347"/>
                    </a:lnTo>
                    <a:lnTo>
                      <a:pt x="297" y="544"/>
                    </a:lnTo>
                    <a:lnTo>
                      <a:pt x="149" y="767"/>
                    </a:lnTo>
                    <a:lnTo>
                      <a:pt x="50" y="1013"/>
                    </a:lnTo>
                    <a:lnTo>
                      <a:pt x="1" y="1285"/>
                    </a:lnTo>
                    <a:lnTo>
                      <a:pt x="25" y="1557"/>
                    </a:lnTo>
                    <a:lnTo>
                      <a:pt x="75" y="1828"/>
                    </a:lnTo>
                    <a:lnTo>
                      <a:pt x="198" y="2075"/>
                    </a:lnTo>
                    <a:lnTo>
                      <a:pt x="346" y="2298"/>
                    </a:lnTo>
                    <a:lnTo>
                      <a:pt x="569" y="2495"/>
                    </a:lnTo>
                    <a:lnTo>
                      <a:pt x="791" y="2643"/>
                    </a:lnTo>
                    <a:lnTo>
                      <a:pt x="1038" y="2718"/>
                    </a:lnTo>
                    <a:lnTo>
                      <a:pt x="1309" y="2767"/>
                    </a:lnTo>
                    <a:lnTo>
                      <a:pt x="1556" y="2767"/>
                    </a:lnTo>
                    <a:lnTo>
                      <a:pt x="1828" y="2693"/>
                    </a:lnTo>
                    <a:lnTo>
                      <a:pt x="2100" y="2594"/>
                    </a:lnTo>
                    <a:lnTo>
                      <a:pt x="2322" y="2421"/>
                    </a:lnTo>
                    <a:lnTo>
                      <a:pt x="2495" y="2224"/>
                    </a:lnTo>
                    <a:lnTo>
                      <a:pt x="2643" y="2001"/>
                    </a:lnTo>
                    <a:lnTo>
                      <a:pt x="2742" y="1754"/>
                    </a:lnTo>
                    <a:lnTo>
                      <a:pt x="2791" y="1483"/>
                    </a:lnTo>
                    <a:lnTo>
                      <a:pt x="2767" y="1211"/>
                    </a:lnTo>
                    <a:lnTo>
                      <a:pt x="2717" y="939"/>
                    </a:lnTo>
                    <a:lnTo>
                      <a:pt x="2594" y="692"/>
                    </a:lnTo>
                    <a:lnTo>
                      <a:pt x="2445" y="470"/>
                    </a:lnTo>
                    <a:lnTo>
                      <a:pt x="2223" y="273"/>
                    </a:lnTo>
                    <a:lnTo>
                      <a:pt x="2001" y="124"/>
                    </a:lnTo>
                    <a:lnTo>
                      <a:pt x="1754" y="50"/>
                    </a:lnTo>
                    <a:lnTo>
                      <a:pt x="1482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31"/>
              <p:cNvSpPr/>
              <p:nvPr/>
            </p:nvSpPr>
            <p:spPr>
              <a:xfrm>
                <a:off x="8938350" y="-763925"/>
                <a:ext cx="69175" cy="69175"/>
              </a:xfrm>
              <a:custGeom>
                <a:rect b="b" l="l" r="r" t="t"/>
                <a:pathLst>
                  <a:path extrusionOk="0" h="2767" w="2767">
                    <a:moveTo>
                      <a:pt x="1210" y="1"/>
                    </a:moveTo>
                    <a:lnTo>
                      <a:pt x="939" y="50"/>
                    </a:lnTo>
                    <a:lnTo>
                      <a:pt x="692" y="174"/>
                    </a:lnTo>
                    <a:lnTo>
                      <a:pt x="470" y="347"/>
                    </a:lnTo>
                    <a:lnTo>
                      <a:pt x="272" y="544"/>
                    </a:lnTo>
                    <a:lnTo>
                      <a:pt x="148" y="766"/>
                    </a:lnTo>
                    <a:lnTo>
                      <a:pt x="50" y="1013"/>
                    </a:lnTo>
                    <a:lnTo>
                      <a:pt x="0" y="1285"/>
                    </a:lnTo>
                    <a:lnTo>
                      <a:pt x="0" y="1557"/>
                    </a:lnTo>
                    <a:lnTo>
                      <a:pt x="74" y="1804"/>
                    </a:lnTo>
                    <a:lnTo>
                      <a:pt x="173" y="2075"/>
                    </a:lnTo>
                    <a:lnTo>
                      <a:pt x="346" y="2298"/>
                    </a:lnTo>
                    <a:lnTo>
                      <a:pt x="544" y="2471"/>
                    </a:lnTo>
                    <a:lnTo>
                      <a:pt x="766" y="2619"/>
                    </a:lnTo>
                    <a:lnTo>
                      <a:pt x="1038" y="2717"/>
                    </a:lnTo>
                    <a:lnTo>
                      <a:pt x="1285" y="2767"/>
                    </a:lnTo>
                    <a:lnTo>
                      <a:pt x="1556" y="2742"/>
                    </a:lnTo>
                    <a:lnTo>
                      <a:pt x="1828" y="2693"/>
                    </a:lnTo>
                    <a:lnTo>
                      <a:pt x="2075" y="2569"/>
                    </a:lnTo>
                    <a:lnTo>
                      <a:pt x="2297" y="2421"/>
                    </a:lnTo>
                    <a:lnTo>
                      <a:pt x="2495" y="2224"/>
                    </a:lnTo>
                    <a:lnTo>
                      <a:pt x="2643" y="1977"/>
                    </a:lnTo>
                    <a:lnTo>
                      <a:pt x="2717" y="1730"/>
                    </a:lnTo>
                    <a:lnTo>
                      <a:pt x="2766" y="1483"/>
                    </a:lnTo>
                    <a:lnTo>
                      <a:pt x="2766" y="1211"/>
                    </a:lnTo>
                    <a:lnTo>
                      <a:pt x="2692" y="939"/>
                    </a:lnTo>
                    <a:lnTo>
                      <a:pt x="2593" y="668"/>
                    </a:lnTo>
                    <a:lnTo>
                      <a:pt x="2421" y="445"/>
                    </a:lnTo>
                    <a:lnTo>
                      <a:pt x="2223" y="273"/>
                    </a:lnTo>
                    <a:lnTo>
                      <a:pt x="2001" y="124"/>
                    </a:lnTo>
                    <a:lnTo>
                      <a:pt x="1754" y="26"/>
                    </a:lnTo>
                    <a:lnTo>
                      <a:pt x="1482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31"/>
              <p:cNvSpPr/>
              <p:nvPr/>
            </p:nvSpPr>
            <p:spPr>
              <a:xfrm>
                <a:off x="8940200" y="-382975"/>
                <a:ext cx="69175" cy="69175"/>
              </a:xfrm>
              <a:custGeom>
                <a:rect b="b" l="l" r="r" t="t"/>
                <a:pathLst>
                  <a:path extrusionOk="0" h="2767" w="2767">
                    <a:moveTo>
                      <a:pt x="1285" y="1"/>
                    </a:moveTo>
                    <a:lnTo>
                      <a:pt x="1013" y="50"/>
                    </a:lnTo>
                    <a:lnTo>
                      <a:pt x="766" y="124"/>
                    </a:lnTo>
                    <a:lnTo>
                      <a:pt x="544" y="272"/>
                    </a:lnTo>
                    <a:lnTo>
                      <a:pt x="346" y="470"/>
                    </a:lnTo>
                    <a:lnTo>
                      <a:pt x="173" y="692"/>
                    </a:lnTo>
                    <a:lnTo>
                      <a:pt x="50" y="939"/>
                    </a:lnTo>
                    <a:lnTo>
                      <a:pt x="0" y="1211"/>
                    </a:lnTo>
                    <a:lnTo>
                      <a:pt x="0" y="1482"/>
                    </a:lnTo>
                    <a:lnTo>
                      <a:pt x="25" y="1754"/>
                    </a:lnTo>
                    <a:lnTo>
                      <a:pt x="124" y="2001"/>
                    </a:lnTo>
                    <a:lnTo>
                      <a:pt x="272" y="2223"/>
                    </a:lnTo>
                    <a:lnTo>
                      <a:pt x="445" y="2421"/>
                    </a:lnTo>
                    <a:lnTo>
                      <a:pt x="692" y="2594"/>
                    </a:lnTo>
                    <a:lnTo>
                      <a:pt x="939" y="2693"/>
                    </a:lnTo>
                    <a:lnTo>
                      <a:pt x="1211" y="2767"/>
                    </a:lnTo>
                    <a:lnTo>
                      <a:pt x="1482" y="2767"/>
                    </a:lnTo>
                    <a:lnTo>
                      <a:pt x="1729" y="2717"/>
                    </a:lnTo>
                    <a:lnTo>
                      <a:pt x="1976" y="2643"/>
                    </a:lnTo>
                    <a:lnTo>
                      <a:pt x="2223" y="2495"/>
                    </a:lnTo>
                    <a:lnTo>
                      <a:pt x="2421" y="2297"/>
                    </a:lnTo>
                    <a:lnTo>
                      <a:pt x="2569" y="2075"/>
                    </a:lnTo>
                    <a:lnTo>
                      <a:pt x="2692" y="1828"/>
                    </a:lnTo>
                    <a:lnTo>
                      <a:pt x="2742" y="1556"/>
                    </a:lnTo>
                    <a:lnTo>
                      <a:pt x="2766" y="1285"/>
                    </a:lnTo>
                    <a:lnTo>
                      <a:pt x="2717" y="1013"/>
                    </a:lnTo>
                    <a:lnTo>
                      <a:pt x="2618" y="766"/>
                    </a:lnTo>
                    <a:lnTo>
                      <a:pt x="2470" y="544"/>
                    </a:lnTo>
                    <a:lnTo>
                      <a:pt x="2297" y="346"/>
                    </a:lnTo>
                    <a:lnTo>
                      <a:pt x="2075" y="173"/>
                    </a:lnTo>
                    <a:lnTo>
                      <a:pt x="1803" y="75"/>
                    </a:lnTo>
                    <a:lnTo>
                      <a:pt x="1556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31"/>
              <p:cNvSpPr/>
              <p:nvPr/>
            </p:nvSpPr>
            <p:spPr>
              <a:xfrm>
                <a:off x="8280800" y="-763300"/>
                <a:ext cx="69175" cy="69175"/>
              </a:xfrm>
              <a:custGeom>
                <a:rect b="b" l="l" r="r" t="t"/>
                <a:pathLst>
                  <a:path extrusionOk="0" h="2767" w="2767">
                    <a:moveTo>
                      <a:pt x="1285" y="1"/>
                    </a:moveTo>
                    <a:lnTo>
                      <a:pt x="1013" y="25"/>
                    </a:lnTo>
                    <a:lnTo>
                      <a:pt x="766" y="124"/>
                    </a:lnTo>
                    <a:lnTo>
                      <a:pt x="544" y="272"/>
                    </a:lnTo>
                    <a:lnTo>
                      <a:pt x="346" y="445"/>
                    </a:lnTo>
                    <a:lnTo>
                      <a:pt x="173" y="692"/>
                    </a:lnTo>
                    <a:lnTo>
                      <a:pt x="75" y="939"/>
                    </a:lnTo>
                    <a:lnTo>
                      <a:pt x="1" y="1211"/>
                    </a:lnTo>
                    <a:lnTo>
                      <a:pt x="1" y="1482"/>
                    </a:lnTo>
                    <a:lnTo>
                      <a:pt x="50" y="1729"/>
                    </a:lnTo>
                    <a:lnTo>
                      <a:pt x="124" y="1976"/>
                    </a:lnTo>
                    <a:lnTo>
                      <a:pt x="272" y="2223"/>
                    </a:lnTo>
                    <a:lnTo>
                      <a:pt x="470" y="2421"/>
                    </a:lnTo>
                    <a:lnTo>
                      <a:pt x="692" y="2569"/>
                    </a:lnTo>
                    <a:lnTo>
                      <a:pt x="939" y="2692"/>
                    </a:lnTo>
                    <a:lnTo>
                      <a:pt x="1211" y="2742"/>
                    </a:lnTo>
                    <a:lnTo>
                      <a:pt x="1482" y="2767"/>
                    </a:lnTo>
                    <a:lnTo>
                      <a:pt x="1754" y="2717"/>
                    </a:lnTo>
                    <a:lnTo>
                      <a:pt x="2001" y="2618"/>
                    </a:lnTo>
                    <a:lnTo>
                      <a:pt x="2223" y="2470"/>
                    </a:lnTo>
                    <a:lnTo>
                      <a:pt x="2421" y="2297"/>
                    </a:lnTo>
                    <a:lnTo>
                      <a:pt x="2594" y="2075"/>
                    </a:lnTo>
                    <a:lnTo>
                      <a:pt x="2693" y="1803"/>
                    </a:lnTo>
                    <a:lnTo>
                      <a:pt x="2767" y="1556"/>
                    </a:lnTo>
                    <a:lnTo>
                      <a:pt x="2767" y="1285"/>
                    </a:lnTo>
                    <a:lnTo>
                      <a:pt x="2717" y="1013"/>
                    </a:lnTo>
                    <a:lnTo>
                      <a:pt x="2643" y="766"/>
                    </a:lnTo>
                    <a:lnTo>
                      <a:pt x="2495" y="544"/>
                    </a:lnTo>
                    <a:lnTo>
                      <a:pt x="2297" y="346"/>
                    </a:lnTo>
                    <a:lnTo>
                      <a:pt x="2075" y="173"/>
                    </a:lnTo>
                    <a:lnTo>
                      <a:pt x="1828" y="50"/>
                    </a:lnTo>
                    <a:lnTo>
                      <a:pt x="1556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31"/>
              <p:cNvSpPr/>
              <p:nvPr/>
            </p:nvSpPr>
            <p:spPr>
              <a:xfrm>
                <a:off x="8264125" y="-920750"/>
                <a:ext cx="761300" cy="760700"/>
              </a:xfrm>
              <a:custGeom>
                <a:rect b="b" l="l" r="r" t="t"/>
                <a:pathLst>
                  <a:path extrusionOk="0" h="30428" w="30452">
                    <a:moveTo>
                      <a:pt x="15214" y="7262"/>
                    </a:moveTo>
                    <a:lnTo>
                      <a:pt x="15609" y="7286"/>
                    </a:lnTo>
                    <a:lnTo>
                      <a:pt x="15979" y="7311"/>
                    </a:lnTo>
                    <a:lnTo>
                      <a:pt x="16325" y="7336"/>
                    </a:lnTo>
                    <a:lnTo>
                      <a:pt x="16696" y="7410"/>
                    </a:lnTo>
                    <a:lnTo>
                      <a:pt x="17041" y="7484"/>
                    </a:lnTo>
                    <a:lnTo>
                      <a:pt x="17387" y="7558"/>
                    </a:lnTo>
                    <a:lnTo>
                      <a:pt x="17733" y="7682"/>
                    </a:lnTo>
                    <a:lnTo>
                      <a:pt x="18079" y="7805"/>
                    </a:lnTo>
                    <a:lnTo>
                      <a:pt x="18474" y="7978"/>
                    </a:lnTo>
                    <a:lnTo>
                      <a:pt x="18844" y="8151"/>
                    </a:lnTo>
                    <a:lnTo>
                      <a:pt x="19190" y="8348"/>
                    </a:lnTo>
                    <a:lnTo>
                      <a:pt x="19536" y="8546"/>
                    </a:lnTo>
                    <a:lnTo>
                      <a:pt x="19881" y="8768"/>
                    </a:lnTo>
                    <a:lnTo>
                      <a:pt x="20227" y="9040"/>
                    </a:lnTo>
                    <a:lnTo>
                      <a:pt x="20499" y="9287"/>
                    </a:lnTo>
                    <a:lnTo>
                      <a:pt x="20771" y="9509"/>
                    </a:lnTo>
                    <a:lnTo>
                      <a:pt x="21017" y="9781"/>
                    </a:lnTo>
                    <a:lnTo>
                      <a:pt x="21264" y="10052"/>
                    </a:lnTo>
                    <a:lnTo>
                      <a:pt x="21487" y="10324"/>
                    </a:lnTo>
                    <a:lnTo>
                      <a:pt x="21709" y="10620"/>
                    </a:lnTo>
                    <a:lnTo>
                      <a:pt x="21907" y="10917"/>
                    </a:lnTo>
                    <a:lnTo>
                      <a:pt x="22104" y="11213"/>
                    </a:lnTo>
                    <a:lnTo>
                      <a:pt x="22277" y="11534"/>
                    </a:lnTo>
                    <a:lnTo>
                      <a:pt x="22425" y="11855"/>
                    </a:lnTo>
                    <a:lnTo>
                      <a:pt x="22573" y="12201"/>
                    </a:lnTo>
                    <a:lnTo>
                      <a:pt x="22697" y="12522"/>
                    </a:lnTo>
                    <a:lnTo>
                      <a:pt x="22820" y="12893"/>
                    </a:lnTo>
                    <a:lnTo>
                      <a:pt x="22919" y="13238"/>
                    </a:lnTo>
                    <a:lnTo>
                      <a:pt x="22993" y="13609"/>
                    </a:lnTo>
                    <a:lnTo>
                      <a:pt x="23067" y="13979"/>
                    </a:lnTo>
                    <a:lnTo>
                      <a:pt x="23117" y="14325"/>
                    </a:lnTo>
                    <a:lnTo>
                      <a:pt x="23166" y="14769"/>
                    </a:lnTo>
                    <a:lnTo>
                      <a:pt x="23166" y="15214"/>
                    </a:lnTo>
                    <a:lnTo>
                      <a:pt x="23141" y="15881"/>
                    </a:lnTo>
                    <a:lnTo>
                      <a:pt x="23067" y="16474"/>
                    </a:lnTo>
                    <a:lnTo>
                      <a:pt x="22993" y="16844"/>
                    </a:lnTo>
                    <a:lnTo>
                      <a:pt x="22919" y="17190"/>
                    </a:lnTo>
                    <a:lnTo>
                      <a:pt x="22820" y="17560"/>
                    </a:lnTo>
                    <a:lnTo>
                      <a:pt x="22697" y="17906"/>
                    </a:lnTo>
                    <a:lnTo>
                      <a:pt x="22573" y="18252"/>
                    </a:lnTo>
                    <a:lnTo>
                      <a:pt x="22425" y="18573"/>
                    </a:lnTo>
                    <a:lnTo>
                      <a:pt x="22277" y="18894"/>
                    </a:lnTo>
                    <a:lnTo>
                      <a:pt x="22104" y="19215"/>
                    </a:lnTo>
                    <a:lnTo>
                      <a:pt x="21907" y="19536"/>
                    </a:lnTo>
                    <a:lnTo>
                      <a:pt x="21709" y="19832"/>
                    </a:lnTo>
                    <a:lnTo>
                      <a:pt x="21487" y="20104"/>
                    </a:lnTo>
                    <a:lnTo>
                      <a:pt x="21264" y="20400"/>
                    </a:lnTo>
                    <a:lnTo>
                      <a:pt x="21017" y="20647"/>
                    </a:lnTo>
                    <a:lnTo>
                      <a:pt x="20771" y="20919"/>
                    </a:lnTo>
                    <a:lnTo>
                      <a:pt x="20499" y="21166"/>
                    </a:lnTo>
                    <a:lnTo>
                      <a:pt x="20227" y="21388"/>
                    </a:lnTo>
                    <a:lnTo>
                      <a:pt x="19980" y="21586"/>
                    </a:lnTo>
                    <a:lnTo>
                      <a:pt x="19709" y="21783"/>
                    </a:lnTo>
                    <a:lnTo>
                      <a:pt x="19388" y="21981"/>
                    </a:lnTo>
                    <a:lnTo>
                      <a:pt x="19042" y="22178"/>
                    </a:lnTo>
                    <a:lnTo>
                      <a:pt x="18696" y="22351"/>
                    </a:lnTo>
                    <a:lnTo>
                      <a:pt x="18350" y="22524"/>
                    </a:lnTo>
                    <a:lnTo>
                      <a:pt x="18079" y="22648"/>
                    </a:lnTo>
                    <a:lnTo>
                      <a:pt x="17733" y="22746"/>
                    </a:lnTo>
                    <a:lnTo>
                      <a:pt x="17387" y="22870"/>
                    </a:lnTo>
                    <a:lnTo>
                      <a:pt x="17041" y="22944"/>
                    </a:lnTo>
                    <a:lnTo>
                      <a:pt x="16696" y="23018"/>
                    </a:lnTo>
                    <a:lnTo>
                      <a:pt x="16325" y="23092"/>
                    </a:lnTo>
                    <a:lnTo>
                      <a:pt x="15979" y="23117"/>
                    </a:lnTo>
                    <a:lnTo>
                      <a:pt x="15609" y="23166"/>
                    </a:lnTo>
                    <a:lnTo>
                      <a:pt x="14843" y="23166"/>
                    </a:lnTo>
                    <a:lnTo>
                      <a:pt x="14473" y="23117"/>
                    </a:lnTo>
                    <a:lnTo>
                      <a:pt x="14127" y="23092"/>
                    </a:lnTo>
                    <a:lnTo>
                      <a:pt x="13757" y="23018"/>
                    </a:lnTo>
                    <a:lnTo>
                      <a:pt x="13411" y="22944"/>
                    </a:lnTo>
                    <a:lnTo>
                      <a:pt x="13065" y="22870"/>
                    </a:lnTo>
                    <a:lnTo>
                      <a:pt x="12719" y="22746"/>
                    </a:lnTo>
                    <a:lnTo>
                      <a:pt x="12374" y="22648"/>
                    </a:lnTo>
                    <a:lnTo>
                      <a:pt x="12226" y="22574"/>
                    </a:lnTo>
                    <a:lnTo>
                      <a:pt x="11830" y="22401"/>
                    </a:lnTo>
                    <a:lnTo>
                      <a:pt x="11435" y="22203"/>
                    </a:lnTo>
                    <a:lnTo>
                      <a:pt x="11040" y="21981"/>
                    </a:lnTo>
                    <a:lnTo>
                      <a:pt x="10670" y="21734"/>
                    </a:lnTo>
                    <a:lnTo>
                      <a:pt x="10225" y="21388"/>
                    </a:lnTo>
                    <a:lnTo>
                      <a:pt x="9953" y="21166"/>
                    </a:lnTo>
                    <a:lnTo>
                      <a:pt x="9682" y="20919"/>
                    </a:lnTo>
                    <a:lnTo>
                      <a:pt x="9435" y="20647"/>
                    </a:lnTo>
                    <a:lnTo>
                      <a:pt x="9188" y="20400"/>
                    </a:lnTo>
                    <a:lnTo>
                      <a:pt x="8966" y="20104"/>
                    </a:lnTo>
                    <a:lnTo>
                      <a:pt x="8743" y="19832"/>
                    </a:lnTo>
                    <a:lnTo>
                      <a:pt x="8546" y="19536"/>
                    </a:lnTo>
                    <a:lnTo>
                      <a:pt x="8348" y="19215"/>
                    </a:lnTo>
                    <a:lnTo>
                      <a:pt x="8175" y="18894"/>
                    </a:lnTo>
                    <a:lnTo>
                      <a:pt x="8027" y="18573"/>
                    </a:lnTo>
                    <a:lnTo>
                      <a:pt x="7879" y="18252"/>
                    </a:lnTo>
                    <a:lnTo>
                      <a:pt x="7731" y="17906"/>
                    </a:lnTo>
                    <a:lnTo>
                      <a:pt x="7632" y="17560"/>
                    </a:lnTo>
                    <a:lnTo>
                      <a:pt x="7533" y="17190"/>
                    </a:lnTo>
                    <a:lnTo>
                      <a:pt x="7434" y="16844"/>
                    </a:lnTo>
                    <a:lnTo>
                      <a:pt x="7385" y="16474"/>
                    </a:lnTo>
                    <a:lnTo>
                      <a:pt x="7336" y="16103"/>
                    </a:lnTo>
                    <a:lnTo>
                      <a:pt x="7286" y="15659"/>
                    </a:lnTo>
                    <a:lnTo>
                      <a:pt x="7286" y="15214"/>
                    </a:lnTo>
                    <a:lnTo>
                      <a:pt x="7286" y="14868"/>
                    </a:lnTo>
                    <a:lnTo>
                      <a:pt x="7311" y="14523"/>
                    </a:lnTo>
                    <a:lnTo>
                      <a:pt x="7385" y="13979"/>
                    </a:lnTo>
                    <a:lnTo>
                      <a:pt x="7434" y="13609"/>
                    </a:lnTo>
                    <a:lnTo>
                      <a:pt x="7533" y="13238"/>
                    </a:lnTo>
                    <a:lnTo>
                      <a:pt x="7632" y="12893"/>
                    </a:lnTo>
                    <a:lnTo>
                      <a:pt x="7731" y="12522"/>
                    </a:lnTo>
                    <a:lnTo>
                      <a:pt x="7879" y="12201"/>
                    </a:lnTo>
                    <a:lnTo>
                      <a:pt x="8027" y="11855"/>
                    </a:lnTo>
                    <a:lnTo>
                      <a:pt x="8175" y="11534"/>
                    </a:lnTo>
                    <a:lnTo>
                      <a:pt x="8348" y="11213"/>
                    </a:lnTo>
                    <a:lnTo>
                      <a:pt x="8546" y="10917"/>
                    </a:lnTo>
                    <a:lnTo>
                      <a:pt x="8743" y="10620"/>
                    </a:lnTo>
                    <a:lnTo>
                      <a:pt x="8966" y="10324"/>
                    </a:lnTo>
                    <a:lnTo>
                      <a:pt x="9188" y="10052"/>
                    </a:lnTo>
                    <a:lnTo>
                      <a:pt x="9435" y="9781"/>
                    </a:lnTo>
                    <a:lnTo>
                      <a:pt x="9682" y="9509"/>
                    </a:lnTo>
                    <a:lnTo>
                      <a:pt x="9953" y="9287"/>
                    </a:lnTo>
                    <a:lnTo>
                      <a:pt x="10225" y="9040"/>
                    </a:lnTo>
                    <a:lnTo>
                      <a:pt x="10275" y="9015"/>
                    </a:lnTo>
                    <a:lnTo>
                      <a:pt x="10596" y="8768"/>
                    </a:lnTo>
                    <a:lnTo>
                      <a:pt x="10917" y="8546"/>
                    </a:lnTo>
                    <a:lnTo>
                      <a:pt x="11262" y="8324"/>
                    </a:lnTo>
                    <a:lnTo>
                      <a:pt x="11608" y="8151"/>
                    </a:lnTo>
                    <a:lnTo>
                      <a:pt x="11979" y="7953"/>
                    </a:lnTo>
                    <a:lnTo>
                      <a:pt x="12374" y="7805"/>
                    </a:lnTo>
                    <a:lnTo>
                      <a:pt x="12719" y="7682"/>
                    </a:lnTo>
                    <a:lnTo>
                      <a:pt x="13065" y="7558"/>
                    </a:lnTo>
                    <a:lnTo>
                      <a:pt x="13411" y="7484"/>
                    </a:lnTo>
                    <a:lnTo>
                      <a:pt x="13757" y="7410"/>
                    </a:lnTo>
                    <a:lnTo>
                      <a:pt x="14127" y="7336"/>
                    </a:lnTo>
                    <a:lnTo>
                      <a:pt x="14473" y="7311"/>
                    </a:lnTo>
                    <a:lnTo>
                      <a:pt x="14843" y="7286"/>
                    </a:lnTo>
                    <a:lnTo>
                      <a:pt x="15214" y="7262"/>
                    </a:lnTo>
                    <a:close/>
                    <a:moveTo>
                      <a:pt x="14621" y="1"/>
                    </a:moveTo>
                    <a:lnTo>
                      <a:pt x="14028" y="50"/>
                    </a:lnTo>
                    <a:lnTo>
                      <a:pt x="13436" y="100"/>
                    </a:lnTo>
                    <a:lnTo>
                      <a:pt x="12843" y="174"/>
                    </a:lnTo>
                    <a:lnTo>
                      <a:pt x="12374" y="248"/>
                    </a:lnTo>
                    <a:lnTo>
                      <a:pt x="11732" y="396"/>
                    </a:lnTo>
                    <a:lnTo>
                      <a:pt x="11114" y="569"/>
                    </a:lnTo>
                    <a:lnTo>
                      <a:pt x="10497" y="742"/>
                    </a:lnTo>
                    <a:lnTo>
                      <a:pt x="9879" y="964"/>
                    </a:lnTo>
                    <a:lnTo>
                      <a:pt x="9287" y="1186"/>
                    </a:lnTo>
                    <a:lnTo>
                      <a:pt x="8694" y="1458"/>
                    </a:lnTo>
                    <a:lnTo>
                      <a:pt x="8126" y="1754"/>
                    </a:lnTo>
                    <a:lnTo>
                      <a:pt x="7558" y="2051"/>
                    </a:lnTo>
                    <a:lnTo>
                      <a:pt x="7039" y="2397"/>
                    </a:lnTo>
                    <a:lnTo>
                      <a:pt x="6496" y="2742"/>
                    </a:lnTo>
                    <a:lnTo>
                      <a:pt x="6002" y="3113"/>
                    </a:lnTo>
                    <a:lnTo>
                      <a:pt x="5483" y="3508"/>
                    </a:lnTo>
                    <a:lnTo>
                      <a:pt x="5014" y="3928"/>
                    </a:lnTo>
                    <a:lnTo>
                      <a:pt x="4570" y="4348"/>
                    </a:lnTo>
                    <a:lnTo>
                      <a:pt x="4125" y="4817"/>
                    </a:lnTo>
                    <a:lnTo>
                      <a:pt x="3705" y="5286"/>
                    </a:lnTo>
                    <a:lnTo>
                      <a:pt x="3409" y="5607"/>
                    </a:lnTo>
                    <a:lnTo>
                      <a:pt x="3137" y="5953"/>
                    </a:lnTo>
                    <a:lnTo>
                      <a:pt x="2791" y="6447"/>
                    </a:lnTo>
                    <a:lnTo>
                      <a:pt x="2470" y="6916"/>
                    </a:lnTo>
                    <a:lnTo>
                      <a:pt x="2149" y="7435"/>
                    </a:lnTo>
                    <a:lnTo>
                      <a:pt x="1853" y="7929"/>
                    </a:lnTo>
                    <a:lnTo>
                      <a:pt x="1581" y="8472"/>
                    </a:lnTo>
                    <a:lnTo>
                      <a:pt x="1334" y="8990"/>
                    </a:lnTo>
                    <a:lnTo>
                      <a:pt x="1087" y="9558"/>
                    </a:lnTo>
                    <a:lnTo>
                      <a:pt x="890" y="10102"/>
                    </a:lnTo>
                    <a:lnTo>
                      <a:pt x="840" y="10201"/>
                    </a:lnTo>
                    <a:lnTo>
                      <a:pt x="643" y="10793"/>
                    </a:lnTo>
                    <a:lnTo>
                      <a:pt x="495" y="11411"/>
                    </a:lnTo>
                    <a:lnTo>
                      <a:pt x="347" y="12003"/>
                    </a:lnTo>
                    <a:lnTo>
                      <a:pt x="223" y="12646"/>
                    </a:lnTo>
                    <a:lnTo>
                      <a:pt x="124" y="13263"/>
                    </a:lnTo>
                    <a:lnTo>
                      <a:pt x="50" y="13905"/>
                    </a:lnTo>
                    <a:lnTo>
                      <a:pt x="25" y="14572"/>
                    </a:lnTo>
                    <a:lnTo>
                      <a:pt x="1" y="15214"/>
                    </a:lnTo>
                    <a:lnTo>
                      <a:pt x="25" y="15881"/>
                    </a:lnTo>
                    <a:lnTo>
                      <a:pt x="50" y="16523"/>
                    </a:lnTo>
                    <a:lnTo>
                      <a:pt x="124" y="17165"/>
                    </a:lnTo>
                    <a:lnTo>
                      <a:pt x="223" y="17807"/>
                    </a:lnTo>
                    <a:lnTo>
                      <a:pt x="347" y="18425"/>
                    </a:lnTo>
                    <a:lnTo>
                      <a:pt x="495" y="19042"/>
                    </a:lnTo>
                    <a:lnTo>
                      <a:pt x="643" y="19635"/>
                    </a:lnTo>
                    <a:lnTo>
                      <a:pt x="840" y="20227"/>
                    </a:lnTo>
                    <a:lnTo>
                      <a:pt x="1087" y="20894"/>
                    </a:lnTo>
                    <a:lnTo>
                      <a:pt x="1359" y="21536"/>
                    </a:lnTo>
                    <a:lnTo>
                      <a:pt x="1730" y="22253"/>
                    </a:lnTo>
                    <a:lnTo>
                      <a:pt x="2125" y="22969"/>
                    </a:lnTo>
                    <a:lnTo>
                      <a:pt x="2545" y="23660"/>
                    </a:lnTo>
                    <a:lnTo>
                      <a:pt x="3014" y="24302"/>
                    </a:lnTo>
                    <a:lnTo>
                      <a:pt x="3360" y="24747"/>
                    </a:lnTo>
                    <a:lnTo>
                      <a:pt x="3705" y="25167"/>
                    </a:lnTo>
                    <a:lnTo>
                      <a:pt x="4125" y="25636"/>
                    </a:lnTo>
                    <a:lnTo>
                      <a:pt x="4570" y="26080"/>
                    </a:lnTo>
                    <a:lnTo>
                      <a:pt x="5014" y="26500"/>
                    </a:lnTo>
                    <a:lnTo>
                      <a:pt x="5483" y="26920"/>
                    </a:lnTo>
                    <a:lnTo>
                      <a:pt x="6002" y="27315"/>
                    </a:lnTo>
                    <a:lnTo>
                      <a:pt x="6496" y="27686"/>
                    </a:lnTo>
                    <a:lnTo>
                      <a:pt x="7039" y="28056"/>
                    </a:lnTo>
                    <a:lnTo>
                      <a:pt x="7558" y="28377"/>
                    </a:lnTo>
                    <a:lnTo>
                      <a:pt x="8126" y="28698"/>
                    </a:lnTo>
                    <a:lnTo>
                      <a:pt x="8694" y="28970"/>
                    </a:lnTo>
                    <a:lnTo>
                      <a:pt x="9287" y="29242"/>
                    </a:lnTo>
                    <a:lnTo>
                      <a:pt x="9879" y="29464"/>
                    </a:lnTo>
                    <a:lnTo>
                      <a:pt x="10497" y="29686"/>
                    </a:lnTo>
                    <a:lnTo>
                      <a:pt x="11114" y="29884"/>
                    </a:lnTo>
                    <a:lnTo>
                      <a:pt x="11732" y="30032"/>
                    </a:lnTo>
                    <a:lnTo>
                      <a:pt x="12374" y="30180"/>
                    </a:lnTo>
                    <a:lnTo>
                      <a:pt x="13263" y="30304"/>
                    </a:lnTo>
                    <a:lnTo>
                      <a:pt x="13757" y="30378"/>
                    </a:lnTo>
                    <a:lnTo>
                      <a:pt x="14226" y="30402"/>
                    </a:lnTo>
                    <a:lnTo>
                      <a:pt x="14720" y="30427"/>
                    </a:lnTo>
                    <a:lnTo>
                      <a:pt x="15831" y="30427"/>
                    </a:lnTo>
                    <a:lnTo>
                      <a:pt x="16424" y="30402"/>
                    </a:lnTo>
                    <a:lnTo>
                      <a:pt x="17017" y="30328"/>
                    </a:lnTo>
                    <a:lnTo>
                      <a:pt x="17609" y="30254"/>
                    </a:lnTo>
                    <a:lnTo>
                      <a:pt x="18079" y="30180"/>
                    </a:lnTo>
                    <a:lnTo>
                      <a:pt x="18721" y="30032"/>
                    </a:lnTo>
                    <a:lnTo>
                      <a:pt x="19338" y="29884"/>
                    </a:lnTo>
                    <a:lnTo>
                      <a:pt x="19956" y="29686"/>
                    </a:lnTo>
                    <a:lnTo>
                      <a:pt x="20573" y="29464"/>
                    </a:lnTo>
                    <a:lnTo>
                      <a:pt x="21166" y="29242"/>
                    </a:lnTo>
                    <a:lnTo>
                      <a:pt x="21758" y="28970"/>
                    </a:lnTo>
                    <a:lnTo>
                      <a:pt x="22326" y="28698"/>
                    </a:lnTo>
                    <a:lnTo>
                      <a:pt x="22870" y="28377"/>
                    </a:lnTo>
                    <a:lnTo>
                      <a:pt x="23413" y="28056"/>
                    </a:lnTo>
                    <a:lnTo>
                      <a:pt x="23956" y="27686"/>
                    </a:lnTo>
                    <a:lnTo>
                      <a:pt x="24450" y="27315"/>
                    </a:lnTo>
                    <a:lnTo>
                      <a:pt x="24944" y="26920"/>
                    </a:lnTo>
                    <a:lnTo>
                      <a:pt x="25438" y="26525"/>
                    </a:lnTo>
                    <a:lnTo>
                      <a:pt x="25883" y="26080"/>
                    </a:lnTo>
                    <a:lnTo>
                      <a:pt x="26327" y="25636"/>
                    </a:lnTo>
                    <a:lnTo>
                      <a:pt x="26747" y="25167"/>
                    </a:lnTo>
                    <a:lnTo>
                      <a:pt x="27315" y="24475"/>
                    </a:lnTo>
                    <a:lnTo>
                      <a:pt x="27611" y="24080"/>
                    </a:lnTo>
                    <a:lnTo>
                      <a:pt x="27883" y="23660"/>
                    </a:lnTo>
                    <a:lnTo>
                      <a:pt x="28155" y="23265"/>
                    </a:lnTo>
                    <a:lnTo>
                      <a:pt x="28402" y="22821"/>
                    </a:lnTo>
                    <a:lnTo>
                      <a:pt x="28649" y="22401"/>
                    </a:lnTo>
                    <a:lnTo>
                      <a:pt x="28871" y="21956"/>
                    </a:lnTo>
                    <a:lnTo>
                      <a:pt x="29093" y="21487"/>
                    </a:lnTo>
                    <a:lnTo>
                      <a:pt x="29291" y="21042"/>
                    </a:lnTo>
                    <a:lnTo>
                      <a:pt x="29439" y="20647"/>
                    </a:lnTo>
                    <a:lnTo>
                      <a:pt x="29587" y="20227"/>
                    </a:lnTo>
                    <a:lnTo>
                      <a:pt x="29785" y="19635"/>
                    </a:lnTo>
                    <a:lnTo>
                      <a:pt x="29958" y="19042"/>
                    </a:lnTo>
                    <a:lnTo>
                      <a:pt x="30106" y="18425"/>
                    </a:lnTo>
                    <a:lnTo>
                      <a:pt x="30229" y="17807"/>
                    </a:lnTo>
                    <a:lnTo>
                      <a:pt x="30328" y="17165"/>
                    </a:lnTo>
                    <a:lnTo>
                      <a:pt x="30402" y="16523"/>
                    </a:lnTo>
                    <a:lnTo>
                      <a:pt x="30427" y="15881"/>
                    </a:lnTo>
                    <a:lnTo>
                      <a:pt x="30452" y="15214"/>
                    </a:lnTo>
                    <a:lnTo>
                      <a:pt x="30427" y="14572"/>
                    </a:lnTo>
                    <a:lnTo>
                      <a:pt x="30402" y="13905"/>
                    </a:lnTo>
                    <a:lnTo>
                      <a:pt x="30328" y="13263"/>
                    </a:lnTo>
                    <a:lnTo>
                      <a:pt x="30229" y="12646"/>
                    </a:lnTo>
                    <a:lnTo>
                      <a:pt x="30106" y="12003"/>
                    </a:lnTo>
                    <a:lnTo>
                      <a:pt x="29958" y="11411"/>
                    </a:lnTo>
                    <a:lnTo>
                      <a:pt x="29785" y="10793"/>
                    </a:lnTo>
                    <a:lnTo>
                      <a:pt x="29587" y="10201"/>
                    </a:lnTo>
                    <a:lnTo>
                      <a:pt x="29488" y="9880"/>
                    </a:lnTo>
                    <a:lnTo>
                      <a:pt x="29241" y="9237"/>
                    </a:lnTo>
                    <a:lnTo>
                      <a:pt x="28945" y="8620"/>
                    </a:lnTo>
                    <a:lnTo>
                      <a:pt x="28649" y="8027"/>
                    </a:lnTo>
                    <a:lnTo>
                      <a:pt x="28328" y="7435"/>
                    </a:lnTo>
                    <a:lnTo>
                      <a:pt x="27957" y="6867"/>
                    </a:lnTo>
                    <a:lnTo>
                      <a:pt x="27587" y="6323"/>
                    </a:lnTo>
                    <a:lnTo>
                      <a:pt x="27167" y="5780"/>
                    </a:lnTo>
                    <a:lnTo>
                      <a:pt x="26747" y="5286"/>
                    </a:lnTo>
                    <a:lnTo>
                      <a:pt x="26624" y="5138"/>
                    </a:lnTo>
                    <a:lnTo>
                      <a:pt x="26204" y="4693"/>
                    </a:lnTo>
                    <a:lnTo>
                      <a:pt x="25784" y="4249"/>
                    </a:lnTo>
                    <a:lnTo>
                      <a:pt x="25315" y="3829"/>
                    </a:lnTo>
                    <a:lnTo>
                      <a:pt x="24845" y="3409"/>
                    </a:lnTo>
                    <a:lnTo>
                      <a:pt x="24351" y="3039"/>
                    </a:lnTo>
                    <a:lnTo>
                      <a:pt x="23858" y="2668"/>
                    </a:lnTo>
                    <a:lnTo>
                      <a:pt x="23339" y="2322"/>
                    </a:lnTo>
                    <a:lnTo>
                      <a:pt x="22796" y="2001"/>
                    </a:lnTo>
                    <a:lnTo>
                      <a:pt x="22252" y="1705"/>
                    </a:lnTo>
                    <a:lnTo>
                      <a:pt x="21684" y="1433"/>
                    </a:lnTo>
                    <a:lnTo>
                      <a:pt x="21116" y="1186"/>
                    </a:lnTo>
                    <a:lnTo>
                      <a:pt x="20524" y="939"/>
                    </a:lnTo>
                    <a:lnTo>
                      <a:pt x="19931" y="742"/>
                    </a:lnTo>
                    <a:lnTo>
                      <a:pt x="19313" y="544"/>
                    </a:lnTo>
                    <a:lnTo>
                      <a:pt x="18696" y="396"/>
                    </a:lnTo>
                    <a:lnTo>
                      <a:pt x="18079" y="248"/>
                    </a:lnTo>
                    <a:lnTo>
                      <a:pt x="17264" y="124"/>
                    </a:lnTo>
                    <a:lnTo>
                      <a:pt x="16770" y="75"/>
                    </a:lnTo>
                    <a:lnTo>
                      <a:pt x="16251" y="26"/>
                    </a:lnTo>
                    <a:lnTo>
                      <a:pt x="1573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3300000" dist="4762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31"/>
              <p:cNvSpPr/>
              <p:nvPr/>
            </p:nvSpPr>
            <p:spPr>
              <a:xfrm>
                <a:off x="8285125" y="-788600"/>
                <a:ext cx="234650" cy="217350"/>
              </a:xfrm>
              <a:custGeom>
                <a:rect b="b" l="l" r="r" t="t"/>
                <a:pathLst>
                  <a:path extrusionOk="0" h="8694" w="9386">
                    <a:moveTo>
                      <a:pt x="2865" y="0"/>
                    </a:moveTo>
                    <a:lnTo>
                      <a:pt x="2569" y="321"/>
                    </a:lnTo>
                    <a:lnTo>
                      <a:pt x="2297" y="667"/>
                    </a:lnTo>
                    <a:lnTo>
                      <a:pt x="1951" y="1161"/>
                    </a:lnTo>
                    <a:lnTo>
                      <a:pt x="1630" y="1630"/>
                    </a:lnTo>
                    <a:lnTo>
                      <a:pt x="1309" y="2149"/>
                    </a:lnTo>
                    <a:lnTo>
                      <a:pt x="1013" y="2643"/>
                    </a:lnTo>
                    <a:lnTo>
                      <a:pt x="741" y="3186"/>
                    </a:lnTo>
                    <a:lnTo>
                      <a:pt x="494" y="3704"/>
                    </a:lnTo>
                    <a:lnTo>
                      <a:pt x="247" y="4272"/>
                    </a:lnTo>
                    <a:lnTo>
                      <a:pt x="50" y="4816"/>
                    </a:lnTo>
                    <a:lnTo>
                      <a:pt x="0" y="4915"/>
                    </a:lnTo>
                    <a:lnTo>
                      <a:pt x="1408" y="5730"/>
                    </a:lnTo>
                    <a:lnTo>
                      <a:pt x="3680" y="7039"/>
                    </a:lnTo>
                    <a:lnTo>
                      <a:pt x="6545" y="8693"/>
                    </a:lnTo>
                    <a:lnTo>
                      <a:pt x="6594" y="8323"/>
                    </a:lnTo>
                    <a:lnTo>
                      <a:pt x="6693" y="7952"/>
                    </a:lnTo>
                    <a:lnTo>
                      <a:pt x="6792" y="7607"/>
                    </a:lnTo>
                    <a:lnTo>
                      <a:pt x="6891" y="7236"/>
                    </a:lnTo>
                    <a:lnTo>
                      <a:pt x="7039" y="6915"/>
                    </a:lnTo>
                    <a:lnTo>
                      <a:pt x="7187" y="6569"/>
                    </a:lnTo>
                    <a:lnTo>
                      <a:pt x="7335" y="6248"/>
                    </a:lnTo>
                    <a:lnTo>
                      <a:pt x="7508" y="5927"/>
                    </a:lnTo>
                    <a:lnTo>
                      <a:pt x="7706" y="5631"/>
                    </a:lnTo>
                    <a:lnTo>
                      <a:pt x="7903" y="5334"/>
                    </a:lnTo>
                    <a:lnTo>
                      <a:pt x="8126" y="5038"/>
                    </a:lnTo>
                    <a:lnTo>
                      <a:pt x="8348" y="4766"/>
                    </a:lnTo>
                    <a:lnTo>
                      <a:pt x="8595" y="4495"/>
                    </a:lnTo>
                    <a:lnTo>
                      <a:pt x="8842" y="4223"/>
                    </a:lnTo>
                    <a:lnTo>
                      <a:pt x="9113" y="4001"/>
                    </a:lnTo>
                    <a:lnTo>
                      <a:pt x="9385" y="3754"/>
                    </a:lnTo>
                    <a:lnTo>
                      <a:pt x="7953" y="2939"/>
                    </a:lnTo>
                    <a:lnTo>
                      <a:pt x="4964" y="1210"/>
                    </a:lnTo>
                    <a:lnTo>
                      <a:pt x="286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31"/>
              <p:cNvSpPr/>
              <p:nvPr/>
            </p:nvSpPr>
            <p:spPr>
              <a:xfrm>
                <a:off x="8285125" y="-508925"/>
                <a:ext cx="234650" cy="217350"/>
              </a:xfrm>
              <a:custGeom>
                <a:rect b="b" l="l" r="r" t="t"/>
                <a:pathLst>
                  <a:path extrusionOk="0" h="8694" w="9386">
                    <a:moveTo>
                      <a:pt x="6545" y="1"/>
                    </a:moveTo>
                    <a:lnTo>
                      <a:pt x="0" y="3754"/>
                    </a:lnTo>
                    <a:lnTo>
                      <a:pt x="272" y="4446"/>
                    </a:lnTo>
                    <a:lnTo>
                      <a:pt x="544" y="5088"/>
                    </a:lnTo>
                    <a:lnTo>
                      <a:pt x="865" y="5730"/>
                    </a:lnTo>
                    <a:lnTo>
                      <a:pt x="1211" y="6372"/>
                    </a:lnTo>
                    <a:lnTo>
                      <a:pt x="1581" y="6965"/>
                    </a:lnTo>
                    <a:lnTo>
                      <a:pt x="1976" y="7558"/>
                    </a:lnTo>
                    <a:lnTo>
                      <a:pt x="2396" y="8126"/>
                    </a:lnTo>
                    <a:lnTo>
                      <a:pt x="2865" y="8694"/>
                    </a:lnTo>
                    <a:lnTo>
                      <a:pt x="9385" y="4915"/>
                    </a:lnTo>
                    <a:lnTo>
                      <a:pt x="9113" y="4693"/>
                    </a:lnTo>
                    <a:lnTo>
                      <a:pt x="8842" y="4446"/>
                    </a:lnTo>
                    <a:lnTo>
                      <a:pt x="8595" y="4174"/>
                    </a:lnTo>
                    <a:lnTo>
                      <a:pt x="8348" y="3927"/>
                    </a:lnTo>
                    <a:lnTo>
                      <a:pt x="8126" y="3631"/>
                    </a:lnTo>
                    <a:lnTo>
                      <a:pt x="7903" y="3359"/>
                    </a:lnTo>
                    <a:lnTo>
                      <a:pt x="7706" y="3063"/>
                    </a:lnTo>
                    <a:lnTo>
                      <a:pt x="7508" y="2742"/>
                    </a:lnTo>
                    <a:lnTo>
                      <a:pt x="7335" y="2421"/>
                    </a:lnTo>
                    <a:lnTo>
                      <a:pt x="7187" y="2100"/>
                    </a:lnTo>
                    <a:lnTo>
                      <a:pt x="7039" y="1779"/>
                    </a:lnTo>
                    <a:lnTo>
                      <a:pt x="6891" y="1433"/>
                    </a:lnTo>
                    <a:lnTo>
                      <a:pt x="6792" y="1087"/>
                    </a:lnTo>
                    <a:lnTo>
                      <a:pt x="6693" y="717"/>
                    </a:lnTo>
                    <a:lnTo>
                      <a:pt x="6594" y="371"/>
                    </a:lnTo>
                    <a:lnTo>
                      <a:pt x="6545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31"/>
              <p:cNvSpPr/>
              <p:nvPr/>
            </p:nvSpPr>
            <p:spPr>
              <a:xfrm>
                <a:off x="8573450" y="-920750"/>
                <a:ext cx="142650" cy="195150"/>
              </a:xfrm>
              <a:custGeom>
                <a:rect b="b" l="l" r="r" t="t"/>
                <a:pathLst>
                  <a:path extrusionOk="0" h="7806" w="5706">
                    <a:moveTo>
                      <a:pt x="2248" y="1"/>
                    </a:moveTo>
                    <a:lnTo>
                      <a:pt x="1655" y="50"/>
                    </a:lnTo>
                    <a:lnTo>
                      <a:pt x="1063" y="100"/>
                    </a:lnTo>
                    <a:lnTo>
                      <a:pt x="470" y="174"/>
                    </a:lnTo>
                    <a:lnTo>
                      <a:pt x="1" y="248"/>
                    </a:lnTo>
                    <a:lnTo>
                      <a:pt x="1" y="7805"/>
                    </a:lnTo>
                    <a:lnTo>
                      <a:pt x="346" y="7682"/>
                    </a:lnTo>
                    <a:lnTo>
                      <a:pt x="692" y="7558"/>
                    </a:lnTo>
                    <a:lnTo>
                      <a:pt x="1038" y="7484"/>
                    </a:lnTo>
                    <a:lnTo>
                      <a:pt x="1384" y="7410"/>
                    </a:lnTo>
                    <a:lnTo>
                      <a:pt x="1754" y="7336"/>
                    </a:lnTo>
                    <a:lnTo>
                      <a:pt x="2100" y="7311"/>
                    </a:lnTo>
                    <a:lnTo>
                      <a:pt x="2470" y="7286"/>
                    </a:lnTo>
                    <a:lnTo>
                      <a:pt x="2841" y="7262"/>
                    </a:lnTo>
                    <a:lnTo>
                      <a:pt x="3236" y="7286"/>
                    </a:lnTo>
                    <a:lnTo>
                      <a:pt x="3606" y="7311"/>
                    </a:lnTo>
                    <a:lnTo>
                      <a:pt x="3952" y="7336"/>
                    </a:lnTo>
                    <a:lnTo>
                      <a:pt x="4323" y="7410"/>
                    </a:lnTo>
                    <a:lnTo>
                      <a:pt x="4668" y="7484"/>
                    </a:lnTo>
                    <a:lnTo>
                      <a:pt x="5014" y="7558"/>
                    </a:lnTo>
                    <a:lnTo>
                      <a:pt x="5360" y="7682"/>
                    </a:lnTo>
                    <a:lnTo>
                      <a:pt x="5706" y="7805"/>
                    </a:lnTo>
                    <a:lnTo>
                      <a:pt x="5706" y="248"/>
                    </a:lnTo>
                    <a:lnTo>
                      <a:pt x="4891" y="124"/>
                    </a:lnTo>
                    <a:lnTo>
                      <a:pt x="4397" y="75"/>
                    </a:lnTo>
                    <a:lnTo>
                      <a:pt x="3878" y="26"/>
                    </a:lnTo>
                    <a:lnTo>
                      <a:pt x="3359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31"/>
              <p:cNvSpPr/>
              <p:nvPr/>
            </p:nvSpPr>
            <p:spPr>
              <a:xfrm>
                <a:off x="8573450" y="-354575"/>
                <a:ext cx="142650" cy="194525"/>
              </a:xfrm>
              <a:custGeom>
                <a:rect b="b" l="l" r="r" t="t"/>
                <a:pathLst>
                  <a:path extrusionOk="0" h="7781" w="5706">
                    <a:moveTo>
                      <a:pt x="1" y="1"/>
                    </a:moveTo>
                    <a:lnTo>
                      <a:pt x="1" y="7533"/>
                    </a:lnTo>
                    <a:lnTo>
                      <a:pt x="692" y="7632"/>
                    </a:lnTo>
                    <a:lnTo>
                      <a:pt x="1408" y="7731"/>
                    </a:lnTo>
                    <a:lnTo>
                      <a:pt x="2125" y="7780"/>
                    </a:lnTo>
                    <a:lnTo>
                      <a:pt x="3582" y="7780"/>
                    </a:lnTo>
                    <a:lnTo>
                      <a:pt x="4298" y="7731"/>
                    </a:lnTo>
                    <a:lnTo>
                      <a:pt x="4989" y="7632"/>
                    </a:lnTo>
                    <a:lnTo>
                      <a:pt x="5706" y="7533"/>
                    </a:lnTo>
                    <a:lnTo>
                      <a:pt x="5706" y="1"/>
                    </a:lnTo>
                    <a:lnTo>
                      <a:pt x="5360" y="99"/>
                    </a:lnTo>
                    <a:lnTo>
                      <a:pt x="5014" y="223"/>
                    </a:lnTo>
                    <a:lnTo>
                      <a:pt x="4668" y="297"/>
                    </a:lnTo>
                    <a:lnTo>
                      <a:pt x="4323" y="371"/>
                    </a:lnTo>
                    <a:lnTo>
                      <a:pt x="3952" y="445"/>
                    </a:lnTo>
                    <a:lnTo>
                      <a:pt x="3606" y="470"/>
                    </a:lnTo>
                    <a:lnTo>
                      <a:pt x="3236" y="519"/>
                    </a:lnTo>
                    <a:lnTo>
                      <a:pt x="2470" y="519"/>
                    </a:lnTo>
                    <a:lnTo>
                      <a:pt x="2100" y="470"/>
                    </a:lnTo>
                    <a:lnTo>
                      <a:pt x="1754" y="445"/>
                    </a:lnTo>
                    <a:lnTo>
                      <a:pt x="1384" y="371"/>
                    </a:lnTo>
                    <a:lnTo>
                      <a:pt x="1038" y="297"/>
                    </a:lnTo>
                    <a:lnTo>
                      <a:pt x="692" y="223"/>
                    </a:lnTo>
                    <a:lnTo>
                      <a:pt x="346" y="9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31"/>
              <p:cNvSpPr/>
              <p:nvPr/>
            </p:nvSpPr>
            <p:spPr>
              <a:xfrm>
                <a:off x="8769800" y="-508925"/>
                <a:ext cx="234025" cy="217350"/>
              </a:xfrm>
              <a:custGeom>
                <a:rect b="b" l="l" r="r" t="t"/>
                <a:pathLst>
                  <a:path extrusionOk="0" h="8694" w="9361">
                    <a:moveTo>
                      <a:pt x="2840" y="1"/>
                    </a:moveTo>
                    <a:lnTo>
                      <a:pt x="2766" y="371"/>
                    </a:lnTo>
                    <a:lnTo>
                      <a:pt x="2692" y="717"/>
                    </a:lnTo>
                    <a:lnTo>
                      <a:pt x="2593" y="1087"/>
                    </a:lnTo>
                    <a:lnTo>
                      <a:pt x="2470" y="1433"/>
                    </a:lnTo>
                    <a:lnTo>
                      <a:pt x="2346" y="1779"/>
                    </a:lnTo>
                    <a:lnTo>
                      <a:pt x="2198" y="2100"/>
                    </a:lnTo>
                    <a:lnTo>
                      <a:pt x="2050" y="2421"/>
                    </a:lnTo>
                    <a:lnTo>
                      <a:pt x="1877" y="2742"/>
                    </a:lnTo>
                    <a:lnTo>
                      <a:pt x="1680" y="3063"/>
                    </a:lnTo>
                    <a:lnTo>
                      <a:pt x="1482" y="3359"/>
                    </a:lnTo>
                    <a:lnTo>
                      <a:pt x="1260" y="3631"/>
                    </a:lnTo>
                    <a:lnTo>
                      <a:pt x="1037" y="3927"/>
                    </a:lnTo>
                    <a:lnTo>
                      <a:pt x="790" y="4174"/>
                    </a:lnTo>
                    <a:lnTo>
                      <a:pt x="544" y="4446"/>
                    </a:lnTo>
                    <a:lnTo>
                      <a:pt x="272" y="4693"/>
                    </a:lnTo>
                    <a:lnTo>
                      <a:pt x="0" y="4915"/>
                    </a:lnTo>
                    <a:lnTo>
                      <a:pt x="6520" y="8694"/>
                    </a:lnTo>
                    <a:lnTo>
                      <a:pt x="6965" y="8126"/>
                    </a:lnTo>
                    <a:lnTo>
                      <a:pt x="7409" y="7558"/>
                    </a:lnTo>
                    <a:lnTo>
                      <a:pt x="7804" y="6990"/>
                    </a:lnTo>
                    <a:lnTo>
                      <a:pt x="8175" y="6372"/>
                    </a:lnTo>
                    <a:lnTo>
                      <a:pt x="8520" y="5755"/>
                    </a:lnTo>
                    <a:lnTo>
                      <a:pt x="8842" y="5088"/>
                    </a:lnTo>
                    <a:lnTo>
                      <a:pt x="9113" y="4446"/>
                    </a:lnTo>
                    <a:lnTo>
                      <a:pt x="9360" y="3754"/>
                    </a:lnTo>
                    <a:lnTo>
                      <a:pt x="2840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31"/>
              <p:cNvSpPr/>
              <p:nvPr/>
            </p:nvSpPr>
            <p:spPr>
              <a:xfrm>
                <a:off x="8769800" y="-788600"/>
                <a:ext cx="234025" cy="217350"/>
              </a:xfrm>
              <a:custGeom>
                <a:rect b="b" l="l" r="r" t="t"/>
                <a:pathLst>
                  <a:path extrusionOk="0" h="8694" w="9361">
                    <a:moveTo>
                      <a:pt x="6520" y="0"/>
                    </a:moveTo>
                    <a:lnTo>
                      <a:pt x="6471" y="25"/>
                    </a:lnTo>
                    <a:lnTo>
                      <a:pt x="4742" y="1013"/>
                    </a:lnTo>
                    <a:lnTo>
                      <a:pt x="2248" y="2470"/>
                    </a:lnTo>
                    <a:lnTo>
                      <a:pt x="0" y="3754"/>
                    </a:lnTo>
                    <a:lnTo>
                      <a:pt x="272" y="4001"/>
                    </a:lnTo>
                    <a:lnTo>
                      <a:pt x="544" y="4223"/>
                    </a:lnTo>
                    <a:lnTo>
                      <a:pt x="790" y="4495"/>
                    </a:lnTo>
                    <a:lnTo>
                      <a:pt x="1037" y="4766"/>
                    </a:lnTo>
                    <a:lnTo>
                      <a:pt x="1260" y="5038"/>
                    </a:lnTo>
                    <a:lnTo>
                      <a:pt x="1482" y="5334"/>
                    </a:lnTo>
                    <a:lnTo>
                      <a:pt x="1680" y="5631"/>
                    </a:lnTo>
                    <a:lnTo>
                      <a:pt x="1877" y="5927"/>
                    </a:lnTo>
                    <a:lnTo>
                      <a:pt x="2050" y="6248"/>
                    </a:lnTo>
                    <a:lnTo>
                      <a:pt x="2198" y="6569"/>
                    </a:lnTo>
                    <a:lnTo>
                      <a:pt x="2346" y="6915"/>
                    </a:lnTo>
                    <a:lnTo>
                      <a:pt x="2470" y="7236"/>
                    </a:lnTo>
                    <a:lnTo>
                      <a:pt x="2593" y="7607"/>
                    </a:lnTo>
                    <a:lnTo>
                      <a:pt x="2692" y="7952"/>
                    </a:lnTo>
                    <a:lnTo>
                      <a:pt x="2766" y="8323"/>
                    </a:lnTo>
                    <a:lnTo>
                      <a:pt x="2840" y="8693"/>
                    </a:lnTo>
                    <a:lnTo>
                      <a:pt x="4816" y="7557"/>
                    </a:lnTo>
                    <a:lnTo>
                      <a:pt x="7360" y="6075"/>
                    </a:lnTo>
                    <a:lnTo>
                      <a:pt x="9360" y="4915"/>
                    </a:lnTo>
                    <a:lnTo>
                      <a:pt x="9261" y="4594"/>
                    </a:lnTo>
                    <a:lnTo>
                      <a:pt x="9014" y="3951"/>
                    </a:lnTo>
                    <a:lnTo>
                      <a:pt x="8718" y="3334"/>
                    </a:lnTo>
                    <a:lnTo>
                      <a:pt x="8422" y="2741"/>
                    </a:lnTo>
                    <a:lnTo>
                      <a:pt x="8101" y="2149"/>
                    </a:lnTo>
                    <a:lnTo>
                      <a:pt x="7730" y="1581"/>
                    </a:lnTo>
                    <a:lnTo>
                      <a:pt x="7360" y="1037"/>
                    </a:lnTo>
                    <a:lnTo>
                      <a:pt x="6940" y="494"/>
                    </a:lnTo>
                    <a:lnTo>
                      <a:pt x="65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5" name="Google Shape;1055;p31"/>
            <p:cNvGrpSpPr/>
            <p:nvPr/>
          </p:nvGrpSpPr>
          <p:grpSpPr>
            <a:xfrm>
              <a:off x="5917418" y="2018607"/>
              <a:ext cx="1106041" cy="705323"/>
              <a:chOff x="1171550" y="-1476575"/>
              <a:chExt cx="731025" cy="466175"/>
            </a:xfrm>
          </p:grpSpPr>
          <p:sp>
            <p:nvSpPr>
              <p:cNvPr id="1056" name="Google Shape;1056;p31"/>
              <p:cNvSpPr/>
              <p:nvPr/>
            </p:nvSpPr>
            <p:spPr>
              <a:xfrm>
                <a:off x="1171550" y="-1476575"/>
                <a:ext cx="731025" cy="466175"/>
              </a:xfrm>
              <a:custGeom>
                <a:rect b="b" l="l" r="r" t="t"/>
                <a:pathLst>
                  <a:path extrusionOk="0" h="18647" w="29241">
                    <a:moveTo>
                      <a:pt x="667" y="0"/>
                    </a:moveTo>
                    <a:lnTo>
                      <a:pt x="469" y="667"/>
                    </a:lnTo>
                    <a:lnTo>
                      <a:pt x="297" y="1334"/>
                    </a:lnTo>
                    <a:lnTo>
                      <a:pt x="173" y="2026"/>
                    </a:lnTo>
                    <a:lnTo>
                      <a:pt x="74" y="2692"/>
                    </a:lnTo>
                    <a:lnTo>
                      <a:pt x="25" y="3384"/>
                    </a:lnTo>
                    <a:lnTo>
                      <a:pt x="0" y="4051"/>
                    </a:lnTo>
                    <a:lnTo>
                      <a:pt x="25" y="4717"/>
                    </a:lnTo>
                    <a:lnTo>
                      <a:pt x="74" y="5409"/>
                    </a:lnTo>
                    <a:lnTo>
                      <a:pt x="173" y="6076"/>
                    </a:lnTo>
                    <a:lnTo>
                      <a:pt x="297" y="6743"/>
                    </a:lnTo>
                    <a:lnTo>
                      <a:pt x="469" y="7385"/>
                    </a:lnTo>
                    <a:lnTo>
                      <a:pt x="642" y="8051"/>
                    </a:lnTo>
                    <a:lnTo>
                      <a:pt x="889" y="8694"/>
                    </a:lnTo>
                    <a:lnTo>
                      <a:pt x="1136" y="9311"/>
                    </a:lnTo>
                    <a:lnTo>
                      <a:pt x="1433" y="9928"/>
                    </a:lnTo>
                    <a:lnTo>
                      <a:pt x="1754" y="10546"/>
                    </a:lnTo>
                    <a:lnTo>
                      <a:pt x="2099" y="11139"/>
                    </a:lnTo>
                    <a:lnTo>
                      <a:pt x="2494" y="11731"/>
                    </a:lnTo>
                    <a:lnTo>
                      <a:pt x="2890" y="12299"/>
                    </a:lnTo>
                    <a:lnTo>
                      <a:pt x="3334" y="12843"/>
                    </a:lnTo>
                    <a:lnTo>
                      <a:pt x="3803" y="13386"/>
                    </a:lnTo>
                    <a:lnTo>
                      <a:pt x="4297" y="13880"/>
                    </a:lnTo>
                    <a:lnTo>
                      <a:pt x="4816" y="14374"/>
                    </a:lnTo>
                    <a:lnTo>
                      <a:pt x="5359" y="14868"/>
                    </a:lnTo>
                    <a:lnTo>
                      <a:pt x="5927" y="15312"/>
                    </a:lnTo>
                    <a:lnTo>
                      <a:pt x="6520" y="15732"/>
                    </a:lnTo>
                    <a:lnTo>
                      <a:pt x="7137" y="16152"/>
                    </a:lnTo>
                    <a:lnTo>
                      <a:pt x="7780" y="16522"/>
                    </a:lnTo>
                    <a:lnTo>
                      <a:pt x="8446" y="16868"/>
                    </a:lnTo>
                    <a:lnTo>
                      <a:pt x="9138" y="17189"/>
                    </a:lnTo>
                    <a:lnTo>
                      <a:pt x="9854" y="17486"/>
                    </a:lnTo>
                    <a:lnTo>
                      <a:pt x="10570" y="17757"/>
                    </a:lnTo>
                    <a:lnTo>
                      <a:pt x="11311" y="18004"/>
                    </a:lnTo>
                    <a:lnTo>
                      <a:pt x="12052" y="18202"/>
                    </a:lnTo>
                    <a:lnTo>
                      <a:pt x="12793" y="18350"/>
                    </a:lnTo>
                    <a:lnTo>
                      <a:pt x="13534" y="18473"/>
                    </a:lnTo>
                    <a:lnTo>
                      <a:pt x="14275" y="18572"/>
                    </a:lnTo>
                    <a:lnTo>
                      <a:pt x="15016" y="18622"/>
                    </a:lnTo>
                    <a:lnTo>
                      <a:pt x="15756" y="18646"/>
                    </a:lnTo>
                    <a:lnTo>
                      <a:pt x="16473" y="18646"/>
                    </a:lnTo>
                    <a:lnTo>
                      <a:pt x="17189" y="18597"/>
                    </a:lnTo>
                    <a:lnTo>
                      <a:pt x="17905" y="18523"/>
                    </a:lnTo>
                    <a:lnTo>
                      <a:pt x="18621" y="18399"/>
                    </a:lnTo>
                    <a:lnTo>
                      <a:pt x="19313" y="18276"/>
                    </a:lnTo>
                    <a:lnTo>
                      <a:pt x="20004" y="18103"/>
                    </a:lnTo>
                    <a:lnTo>
                      <a:pt x="20671" y="17905"/>
                    </a:lnTo>
                    <a:lnTo>
                      <a:pt x="21313" y="17683"/>
                    </a:lnTo>
                    <a:lnTo>
                      <a:pt x="21955" y="17411"/>
                    </a:lnTo>
                    <a:lnTo>
                      <a:pt x="22597" y="17115"/>
                    </a:lnTo>
                    <a:lnTo>
                      <a:pt x="23190" y="16819"/>
                    </a:lnTo>
                    <a:lnTo>
                      <a:pt x="23783" y="16473"/>
                    </a:lnTo>
                    <a:lnTo>
                      <a:pt x="24351" y="16103"/>
                    </a:lnTo>
                    <a:lnTo>
                      <a:pt x="24919" y="15707"/>
                    </a:lnTo>
                    <a:lnTo>
                      <a:pt x="25437" y="15263"/>
                    </a:lnTo>
                    <a:lnTo>
                      <a:pt x="25931" y="14818"/>
                    </a:lnTo>
                    <a:lnTo>
                      <a:pt x="26425" y="14349"/>
                    </a:lnTo>
                    <a:lnTo>
                      <a:pt x="26870" y="13855"/>
                    </a:lnTo>
                    <a:lnTo>
                      <a:pt x="27314" y="13337"/>
                    </a:lnTo>
                    <a:lnTo>
                      <a:pt x="27710" y="12769"/>
                    </a:lnTo>
                    <a:lnTo>
                      <a:pt x="28080" y="12201"/>
                    </a:lnTo>
                    <a:lnTo>
                      <a:pt x="28426" y="11608"/>
                    </a:lnTo>
                    <a:lnTo>
                      <a:pt x="28722" y="10990"/>
                    </a:lnTo>
                    <a:lnTo>
                      <a:pt x="29018" y="10373"/>
                    </a:lnTo>
                    <a:lnTo>
                      <a:pt x="29241" y="9706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4080000" dist="47625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31"/>
              <p:cNvSpPr/>
              <p:nvPr/>
            </p:nvSpPr>
            <p:spPr>
              <a:xfrm>
                <a:off x="1176475" y="-1476575"/>
                <a:ext cx="726100" cy="420475"/>
              </a:xfrm>
              <a:custGeom>
                <a:rect b="b" l="l" r="r" t="t"/>
                <a:pathLst>
                  <a:path extrusionOk="0" h="16819" w="29044">
                    <a:moveTo>
                      <a:pt x="470" y="0"/>
                    </a:moveTo>
                    <a:lnTo>
                      <a:pt x="297" y="568"/>
                    </a:lnTo>
                    <a:lnTo>
                      <a:pt x="174" y="1136"/>
                    </a:lnTo>
                    <a:lnTo>
                      <a:pt x="75" y="1729"/>
                    </a:lnTo>
                    <a:lnTo>
                      <a:pt x="1" y="2297"/>
                    </a:lnTo>
                    <a:lnTo>
                      <a:pt x="1" y="2890"/>
                    </a:lnTo>
                    <a:lnTo>
                      <a:pt x="1" y="3458"/>
                    </a:lnTo>
                    <a:lnTo>
                      <a:pt x="50" y="4051"/>
                    </a:lnTo>
                    <a:lnTo>
                      <a:pt x="149" y="4643"/>
                    </a:lnTo>
                    <a:lnTo>
                      <a:pt x="272" y="5211"/>
                    </a:lnTo>
                    <a:lnTo>
                      <a:pt x="421" y="5804"/>
                    </a:lnTo>
                    <a:lnTo>
                      <a:pt x="618" y="6372"/>
                    </a:lnTo>
                    <a:lnTo>
                      <a:pt x="840" y="6940"/>
                    </a:lnTo>
                    <a:lnTo>
                      <a:pt x="1087" y="7508"/>
                    </a:lnTo>
                    <a:lnTo>
                      <a:pt x="1359" y="8076"/>
                    </a:lnTo>
                    <a:lnTo>
                      <a:pt x="1680" y="8620"/>
                    </a:lnTo>
                    <a:lnTo>
                      <a:pt x="2026" y="9163"/>
                    </a:lnTo>
                    <a:lnTo>
                      <a:pt x="2396" y="9681"/>
                    </a:lnTo>
                    <a:lnTo>
                      <a:pt x="2791" y="10200"/>
                    </a:lnTo>
                    <a:lnTo>
                      <a:pt x="3236" y="10719"/>
                    </a:lnTo>
                    <a:lnTo>
                      <a:pt x="3680" y="11213"/>
                    </a:lnTo>
                    <a:lnTo>
                      <a:pt x="4174" y="11707"/>
                    </a:lnTo>
                    <a:lnTo>
                      <a:pt x="4668" y="12151"/>
                    </a:lnTo>
                    <a:lnTo>
                      <a:pt x="5212" y="12620"/>
                    </a:lnTo>
                    <a:lnTo>
                      <a:pt x="5780" y="13040"/>
                    </a:lnTo>
                    <a:lnTo>
                      <a:pt x="6348" y="13460"/>
                    </a:lnTo>
                    <a:lnTo>
                      <a:pt x="6965" y="13855"/>
                    </a:lnTo>
                    <a:lnTo>
                      <a:pt x="7583" y="14250"/>
                    </a:lnTo>
                    <a:lnTo>
                      <a:pt x="8249" y="14596"/>
                    </a:lnTo>
                    <a:lnTo>
                      <a:pt x="8916" y="14942"/>
                    </a:lnTo>
                    <a:lnTo>
                      <a:pt x="9608" y="15238"/>
                    </a:lnTo>
                    <a:lnTo>
                      <a:pt x="10299" y="15535"/>
                    </a:lnTo>
                    <a:lnTo>
                      <a:pt x="11040" y="15806"/>
                    </a:lnTo>
                    <a:lnTo>
                      <a:pt x="11781" y="16028"/>
                    </a:lnTo>
                    <a:lnTo>
                      <a:pt x="12522" y="16226"/>
                    </a:lnTo>
                    <a:lnTo>
                      <a:pt x="13263" y="16424"/>
                    </a:lnTo>
                    <a:lnTo>
                      <a:pt x="14004" y="16547"/>
                    </a:lnTo>
                    <a:lnTo>
                      <a:pt x="14720" y="16671"/>
                    </a:lnTo>
                    <a:lnTo>
                      <a:pt x="15461" y="16745"/>
                    </a:lnTo>
                    <a:lnTo>
                      <a:pt x="16177" y="16794"/>
                    </a:lnTo>
                    <a:lnTo>
                      <a:pt x="16893" y="16819"/>
                    </a:lnTo>
                    <a:lnTo>
                      <a:pt x="17609" y="16819"/>
                    </a:lnTo>
                    <a:lnTo>
                      <a:pt x="18301" y="16794"/>
                    </a:lnTo>
                    <a:lnTo>
                      <a:pt x="18992" y="16720"/>
                    </a:lnTo>
                    <a:lnTo>
                      <a:pt x="19659" y="16646"/>
                    </a:lnTo>
                    <a:lnTo>
                      <a:pt x="20326" y="16522"/>
                    </a:lnTo>
                    <a:lnTo>
                      <a:pt x="20993" y="16399"/>
                    </a:lnTo>
                    <a:lnTo>
                      <a:pt x="21610" y="16226"/>
                    </a:lnTo>
                    <a:lnTo>
                      <a:pt x="22228" y="16028"/>
                    </a:lnTo>
                    <a:lnTo>
                      <a:pt x="22845" y="15806"/>
                    </a:lnTo>
                    <a:lnTo>
                      <a:pt x="23413" y="15559"/>
                    </a:lnTo>
                    <a:lnTo>
                      <a:pt x="23981" y="15288"/>
                    </a:lnTo>
                    <a:lnTo>
                      <a:pt x="24524" y="14991"/>
                    </a:lnTo>
                    <a:lnTo>
                      <a:pt x="25068" y="14670"/>
                    </a:lnTo>
                    <a:lnTo>
                      <a:pt x="25562" y="14349"/>
                    </a:lnTo>
                    <a:lnTo>
                      <a:pt x="26031" y="13979"/>
                    </a:lnTo>
                    <a:lnTo>
                      <a:pt x="26475" y="13584"/>
                    </a:lnTo>
                    <a:lnTo>
                      <a:pt x="26920" y="13188"/>
                    </a:lnTo>
                    <a:lnTo>
                      <a:pt x="27315" y="12744"/>
                    </a:lnTo>
                    <a:lnTo>
                      <a:pt x="27685" y="12299"/>
                    </a:lnTo>
                    <a:lnTo>
                      <a:pt x="28006" y="11805"/>
                    </a:lnTo>
                    <a:lnTo>
                      <a:pt x="28328" y="11311"/>
                    </a:lnTo>
                    <a:lnTo>
                      <a:pt x="28599" y="10793"/>
                    </a:lnTo>
                    <a:lnTo>
                      <a:pt x="28846" y="10274"/>
                    </a:lnTo>
                    <a:lnTo>
                      <a:pt x="29044" y="9706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31"/>
              <p:cNvSpPr/>
              <p:nvPr/>
            </p:nvSpPr>
            <p:spPr>
              <a:xfrm>
                <a:off x="1220925" y="-1461750"/>
                <a:ext cx="638425" cy="369850"/>
              </a:xfrm>
              <a:custGeom>
                <a:rect b="b" l="l" r="r" t="t"/>
                <a:pathLst>
                  <a:path extrusionOk="0" h="14794" w="25537">
                    <a:moveTo>
                      <a:pt x="421" y="0"/>
                    </a:moveTo>
                    <a:lnTo>
                      <a:pt x="273" y="494"/>
                    </a:lnTo>
                    <a:lnTo>
                      <a:pt x="149" y="988"/>
                    </a:lnTo>
                    <a:lnTo>
                      <a:pt x="75" y="1507"/>
                    </a:lnTo>
                    <a:lnTo>
                      <a:pt x="26" y="2025"/>
                    </a:lnTo>
                    <a:lnTo>
                      <a:pt x="1" y="2519"/>
                    </a:lnTo>
                    <a:lnTo>
                      <a:pt x="1" y="3038"/>
                    </a:lnTo>
                    <a:lnTo>
                      <a:pt x="50" y="3556"/>
                    </a:lnTo>
                    <a:lnTo>
                      <a:pt x="124" y="4075"/>
                    </a:lnTo>
                    <a:lnTo>
                      <a:pt x="248" y="4594"/>
                    </a:lnTo>
                    <a:lnTo>
                      <a:pt x="371" y="5088"/>
                    </a:lnTo>
                    <a:lnTo>
                      <a:pt x="544" y="5606"/>
                    </a:lnTo>
                    <a:lnTo>
                      <a:pt x="742" y="6100"/>
                    </a:lnTo>
                    <a:lnTo>
                      <a:pt x="964" y="6594"/>
                    </a:lnTo>
                    <a:lnTo>
                      <a:pt x="1211" y="7088"/>
                    </a:lnTo>
                    <a:lnTo>
                      <a:pt x="1483" y="7557"/>
                    </a:lnTo>
                    <a:lnTo>
                      <a:pt x="1779" y="8051"/>
                    </a:lnTo>
                    <a:lnTo>
                      <a:pt x="2125" y="8520"/>
                    </a:lnTo>
                    <a:lnTo>
                      <a:pt x="2471" y="8965"/>
                    </a:lnTo>
                    <a:lnTo>
                      <a:pt x="2841" y="9410"/>
                    </a:lnTo>
                    <a:lnTo>
                      <a:pt x="3236" y="9854"/>
                    </a:lnTo>
                    <a:lnTo>
                      <a:pt x="3681" y="10274"/>
                    </a:lnTo>
                    <a:lnTo>
                      <a:pt x="4125" y="10694"/>
                    </a:lnTo>
                    <a:lnTo>
                      <a:pt x="4594" y="11089"/>
                    </a:lnTo>
                    <a:lnTo>
                      <a:pt x="5088" y="11459"/>
                    </a:lnTo>
                    <a:lnTo>
                      <a:pt x="5582" y="11830"/>
                    </a:lnTo>
                    <a:lnTo>
                      <a:pt x="6126" y="12176"/>
                    </a:lnTo>
                    <a:lnTo>
                      <a:pt x="6669" y="12521"/>
                    </a:lnTo>
                    <a:lnTo>
                      <a:pt x="7237" y="12818"/>
                    </a:lnTo>
                    <a:lnTo>
                      <a:pt x="7830" y="13114"/>
                    </a:lnTo>
                    <a:lnTo>
                      <a:pt x="8447" y="13386"/>
                    </a:lnTo>
                    <a:lnTo>
                      <a:pt x="9064" y="13657"/>
                    </a:lnTo>
                    <a:lnTo>
                      <a:pt x="9707" y="13880"/>
                    </a:lnTo>
                    <a:lnTo>
                      <a:pt x="10373" y="14077"/>
                    </a:lnTo>
                    <a:lnTo>
                      <a:pt x="11015" y="14275"/>
                    </a:lnTo>
                    <a:lnTo>
                      <a:pt x="11658" y="14423"/>
                    </a:lnTo>
                    <a:lnTo>
                      <a:pt x="12324" y="14546"/>
                    </a:lnTo>
                    <a:lnTo>
                      <a:pt x="12966" y="14645"/>
                    </a:lnTo>
                    <a:lnTo>
                      <a:pt x="13609" y="14719"/>
                    </a:lnTo>
                    <a:lnTo>
                      <a:pt x="14226" y="14769"/>
                    </a:lnTo>
                    <a:lnTo>
                      <a:pt x="14868" y="14793"/>
                    </a:lnTo>
                    <a:lnTo>
                      <a:pt x="15486" y="14793"/>
                    </a:lnTo>
                    <a:lnTo>
                      <a:pt x="16103" y="14744"/>
                    </a:lnTo>
                    <a:lnTo>
                      <a:pt x="16696" y="14695"/>
                    </a:lnTo>
                    <a:lnTo>
                      <a:pt x="17288" y="14620"/>
                    </a:lnTo>
                    <a:lnTo>
                      <a:pt x="17881" y="14522"/>
                    </a:lnTo>
                    <a:lnTo>
                      <a:pt x="18449" y="14398"/>
                    </a:lnTo>
                    <a:lnTo>
                      <a:pt x="19017" y="14250"/>
                    </a:lnTo>
                    <a:lnTo>
                      <a:pt x="19560" y="14077"/>
                    </a:lnTo>
                    <a:lnTo>
                      <a:pt x="20079" y="13880"/>
                    </a:lnTo>
                    <a:lnTo>
                      <a:pt x="20598" y="13682"/>
                    </a:lnTo>
                    <a:lnTo>
                      <a:pt x="21092" y="13435"/>
                    </a:lnTo>
                    <a:lnTo>
                      <a:pt x="21586" y="13188"/>
                    </a:lnTo>
                    <a:lnTo>
                      <a:pt x="22030" y="12892"/>
                    </a:lnTo>
                    <a:lnTo>
                      <a:pt x="22475" y="12595"/>
                    </a:lnTo>
                    <a:lnTo>
                      <a:pt x="22894" y="12274"/>
                    </a:lnTo>
                    <a:lnTo>
                      <a:pt x="23290" y="11929"/>
                    </a:lnTo>
                    <a:lnTo>
                      <a:pt x="23660" y="11583"/>
                    </a:lnTo>
                    <a:lnTo>
                      <a:pt x="24006" y="11188"/>
                    </a:lnTo>
                    <a:lnTo>
                      <a:pt x="24327" y="10793"/>
                    </a:lnTo>
                    <a:lnTo>
                      <a:pt x="24623" y="10373"/>
                    </a:lnTo>
                    <a:lnTo>
                      <a:pt x="24895" y="9953"/>
                    </a:lnTo>
                    <a:lnTo>
                      <a:pt x="25142" y="9484"/>
                    </a:lnTo>
                    <a:lnTo>
                      <a:pt x="25364" y="9014"/>
                    </a:lnTo>
                    <a:lnTo>
                      <a:pt x="25537" y="8520"/>
                    </a:lnTo>
                    <a:lnTo>
                      <a:pt x="4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31"/>
              <p:cNvSpPr/>
              <p:nvPr/>
            </p:nvSpPr>
            <p:spPr>
              <a:xfrm>
                <a:off x="1475300" y="-1232700"/>
                <a:ext cx="37700" cy="57450"/>
              </a:xfrm>
              <a:custGeom>
                <a:rect b="b" l="l" r="r" t="t"/>
                <a:pathLst>
                  <a:path extrusionOk="0" h="2298" w="1508">
                    <a:moveTo>
                      <a:pt x="989" y="1"/>
                    </a:moveTo>
                    <a:lnTo>
                      <a:pt x="865" y="25"/>
                    </a:lnTo>
                    <a:lnTo>
                      <a:pt x="717" y="99"/>
                    </a:lnTo>
                    <a:lnTo>
                      <a:pt x="569" y="198"/>
                    </a:lnTo>
                    <a:lnTo>
                      <a:pt x="421" y="346"/>
                    </a:lnTo>
                    <a:lnTo>
                      <a:pt x="297" y="519"/>
                    </a:lnTo>
                    <a:lnTo>
                      <a:pt x="198" y="717"/>
                    </a:lnTo>
                    <a:lnTo>
                      <a:pt x="100" y="939"/>
                    </a:lnTo>
                    <a:lnTo>
                      <a:pt x="50" y="1161"/>
                    </a:lnTo>
                    <a:lnTo>
                      <a:pt x="1" y="1384"/>
                    </a:lnTo>
                    <a:lnTo>
                      <a:pt x="1" y="1606"/>
                    </a:lnTo>
                    <a:lnTo>
                      <a:pt x="25" y="1803"/>
                    </a:lnTo>
                    <a:lnTo>
                      <a:pt x="75" y="1976"/>
                    </a:lnTo>
                    <a:lnTo>
                      <a:pt x="149" y="2100"/>
                    </a:lnTo>
                    <a:lnTo>
                      <a:pt x="248" y="2223"/>
                    </a:lnTo>
                    <a:lnTo>
                      <a:pt x="371" y="2273"/>
                    </a:lnTo>
                    <a:lnTo>
                      <a:pt x="495" y="2297"/>
                    </a:lnTo>
                    <a:lnTo>
                      <a:pt x="643" y="2273"/>
                    </a:lnTo>
                    <a:lnTo>
                      <a:pt x="791" y="2223"/>
                    </a:lnTo>
                    <a:lnTo>
                      <a:pt x="939" y="2100"/>
                    </a:lnTo>
                    <a:lnTo>
                      <a:pt x="1063" y="1976"/>
                    </a:lnTo>
                    <a:lnTo>
                      <a:pt x="1186" y="1803"/>
                    </a:lnTo>
                    <a:lnTo>
                      <a:pt x="1310" y="1606"/>
                    </a:lnTo>
                    <a:lnTo>
                      <a:pt x="1384" y="1384"/>
                    </a:lnTo>
                    <a:lnTo>
                      <a:pt x="1458" y="1137"/>
                    </a:lnTo>
                    <a:lnTo>
                      <a:pt x="1483" y="914"/>
                    </a:lnTo>
                    <a:lnTo>
                      <a:pt x="1507" y="692"/>
                    </a:lnTo>
                    <a:lnTo>
                      <a:pt x="1483" y="519"/>
                    </a:lnTo>
                    <a:lnTo>
                      <a:pt x="1433" y="346"/>
                    </a:lnTo>
                    <a:lnTo>
                      <a:pt x="1359" y="198"/>
                    </a:lnTo>
                    <a:lnTo>
                      <a:pt x="1260" y="99"/>
                    </a:lnTo>
                    <a:lnTo>
                      <a:pt x="1137" y="25"/>
                    </a:lnTo>
                    <a:lnTo>
                      <a:pt x="9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31"/>
              <p:cNvSpPr/>
              <p:nvPr/>
            </p:nvSpPr>
            <p:spPr>
              <a:xfrm>
                <a:off x="1579650" y="-1233325"/>
                <a:ext cx="33975" cy="59300"/>
              </a:xfrm>
              <a:custGeom>
                <a:rect b="b" l="l" r="r" t="t"/>
                <a:pathLst>
                  <a:path extrusionOk="0" h="2372" w="1359">
                    <a:moveTo>
                      <a:pt x="643" y="1"/>
                    </a:moveTo>
                    <a:lnTo>
                      <a:pt x="494" y="26"/>
                    </a:lnTo>
                    <a:lnTo>
                      <a:pt x="371" y="100"/>
                    </a:lnTo>
                    <a:lnTo>
                      <a:pt x="272" y="198"/>
                    </a:lnTo>
                    <a:lnTo>
                      <a:pt x="173" y="347"/>
                    </a:lnTo>
                    <a:lnTo>
                      <a:pt x="99" y="544"/>
                    </a:lnTo>
                    <a:lnTo>
                      <a:pt x="50" y="742"/>
                    </a:lnTo>
                    <a:lnTo>
                      <a:pt x="0" y="964"/>
                    </a:lnTo>
                    <a:lnTo>
                      <a:pt x="0" y="1211"/>
                    </a:lnTo>
                    <a:lnTo>
                      <a:pt x="25" y="1433"/>
                    </a:lnTo>
                    <a:lnTo>
                      <a:pt x="75" y="1656"/>
                    </a:lnTo>
                    <a:lnTo>
                      <a:pt x="149" y="1878"/>
                    </a:lnTo>
                    <a:lnTo>
                      <a:pt x="223" y="2051"/>
                    </a:lnTo>
                    <a:lnTo>
                      <a:pt x="322" y="2174"/>
                    </a:lnTo>
                    <a:lnTo>
                      <a:pt x="445" y="2298"/>
                    </a:lnTo>
                    <a:lnTo>
                      <a:pt x="593" y="2347"/>
                    </a:lnTo>
                    <a:lnTo>
                      <a:pt x="717" y="2372"/>
                    </a:lnTo>
                    <a:lnTo>
                      <a:pt x="865" y="2347"/>
                    </a:lnTo>
                    <a:lnTo>
                      <a:pt x="988" y="2273"/>
                    </a:lnTo>
                    <a:lnTo>
                      <a:pt x="1087" y="2149"/>
                    </a:lnTo>
                    <a:lnTo>
                      <a:pt x="1186" y="2001"/>
                    </a:lnTo>
                    <a:lnTo>
                      <a:pt x="1260" y="1828"/>
                    </a:lnTo>
                    <a:lnTo>
                      <a:pt x="1309" y="1631"/>
                    </a:lnTo>
                    <a:lnTo>
                      <a:pt x="1359" y="1409"/>
                    </a:lnTo>
                    <a:lnTo>
                      <a:pt x="1359" y="1162"/>
                    </a:lnTo>
                    <a:lnTo>
                      <a:pt x="1334" y="915"/>
                    </a:lnTo>
                    <a:lnTo>
                      <a:pt x="1285" y="692"/>
                    </a:lnTo>
                    <a:lnTo>
                      <a:pt x="1211" y="495"/>
                    </a:lnTo>
                    <a:lnTo>
                      <a:pt x="1137" y="322"/>
                    </a:lnTo>
                    <a:lnTo>
                      <a:pt x="1013" y="174"/>
                    </a:lnTo>
                    <a:lnTo>
                      <a:pt x="914" y="75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31"/>
              <p:cNvSpPr/>
              <p:nvPr/>
            </p:nvSpPr>
            <p:spPr>
              <a:xfrm>
                <a:off x="1659925" y="-1263575"/>
                <a:ext cx="35825" cy="58075"/>
              </a:xfrm>
              <a:custGeom>
                <a:rect b="b" l="l" r="r" t="t"/>
                <a:pathLst>
                  <a:path extrusionOk="0" h="2323" w="1433">
                    <a:moveTo>
                      <a:pt x="543" y="1"/>
                    </a:moveTo>
                    <a:lnTo>
                      <a:pt x="395" y="25"/>
                    </a:lnTo>
                    <a:lnTo>
                      <a:pt x="272" y="75"/>
                    </a:lnTo>
                    <a:lnTo>
                      <a:pt x="173" y="174"/>
                    </a:lnTo>
                    <a:lnTo>
                      <a:pt x="74" y="322"/>
                    </a:lnTo>
                    <a:lnTo>
                      <a:pt x="25" y="495"/>
                    </a:lnTo>
                    <a:lnTo>
                      <a:pt x="0" y="692"/>
                    </a:lnTo>
                    <a:lnTo>
                      <a:pt x="0" y="890"/>
                    </a:lnTo>
                    <a:lnTo>
                      <a:pt x="25" y="1112"/>
                    </a:lnTo>
                    <a:lnTo>
                      <a:pt x="74" y="1359"/>
                    </a:lnTo>
                    <a:lnTo>
                      <a:pt x="148" y="1581"/>
                    </a:lnTo>
                    <a:lnTo>
                      <a:pt x="247" y="1779"/>
                    </a:lnTo>
                    <a:lnTo>
                      <a:pt x="346" y="1952"/>
                    </a:lnTo>
                    <a:lnTo>
                      <a:pt x="494" y="2100"/>
                    </a:lnTo>
                    <a:lnTo>
                      <a:pt x="617" y="2223"/>
                    </a:lnTo>
                    <a:lnTo>
                      <a:pt x="766" y="2297"/>
                    </a:lnTo>
                    <a:lnTo>
                      <a:pt x="914" y="2322"/>
                    </a:lnTo>
                    <a:lnTo>
                      <a:pt x="1037" y="2322"/>
                    </a:lnTo>
                    <a:lnTo>
                      <a:pt x="1161" y="2248"/>
                    </a:lnTo>
                    <a:lnTo>
                      <a:pt x="1260" y="2149"/>
                    </a:lnTo>
                    <a:lnTo>
                      <a:pt x="1358" y="2026"/>
                    </a:lnTo>
                    <a:lnTo>
                      <a:pt x="1408" y="1853"/>
                    </a:lnTo>
                    <a:lnTo>
                      <a:pt x="1432" y="1655"/>
                    </a:lnTo>
                    <a:lnTo>
                      <a:pt x="1432" y="1458"/>
                    </a:lnTo>
                    <a:lnTo>
                      <a:pt x="1432" y="1211"/>
                    </a:lnTo>
                    <a:lnTo>
                      <a:pt x="1358" y="989"/>
                    </a:lnTo>
                    <a:lnTo>
                      <a:pt x="1284" y="766"/>
                    </a:lnTo>
                    <a:lnTo>
                      <a:pt x="1185" y="544"/>
                    </a:lnTo>
                    <a:lnTo>
                      <a:pt x="1087" y="371"/>
                    </a:lnTo>
                    <a:lnTo>
                      <a:pt x="938" y="223"/>
                    </a:lnTo>
                    <a:lnTo>
                      <a:pt x="815" y="124"/>
                    </a:lnTo>
                    <a:lnTo>
                      <a:pt x="667" y="50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31"/>
              <p:cNvSpPr/>
              <p:nvPr/>
            </p:nvSpPr>
            <p:spPr>
              <a:xfrm>
                <a:off x="1389475" y="-1291975"/>
                <a:ext cx="46350" cy="51275"/>
              </a:xfrm>
              <a:custGeom>
                <a:rect b="b" l="l" r="r" t="t"/>
                <a:pathLst>
                  <a:path extrusionOk="0" h="2051" w="1854">
                    <a:moveTo>
                      <a:pt x="1433" y="1"/>
                    </a:moveTo>
                    <a:lnTo>
                      <a:pt x="1261" y="25"/>
                    </a:lnTo>
                    <a:lnTo>
                      <a:pt x="1088" y="75"/>
                    </a:lnTo>
                    <a:lnTo>
                      <a:pt x="915" y="149"/>
                    </a:lnTo>
                    <a:lnTo>
                      <a:pt x="742" y="272"/>
                    </a:lnTo>
                    <a:lnTo>
                      <a:pt x="569" y="421"/>
                    </a:lnTo>
                    <a:lnTo>
                      <a:pt x="396" y="593"/>
                    </a:lnTo>
                    <a:lnTo>
                      <a:pt x="273" y="791"/>
                    </a:lnTo>
                    <a:lnTo>
                      <a:pt x="149" y="989"/>
                    </a:lnTo>
                    <a:lnTo>
                      <a:pt x="75" y="1186"/>
                    </a:lnTo>
                    <a:lnTo>
                      <a:pt x="26" y="1384"/>
                    </a:lnTo>
                    <a:lnTo>
                      <a:pt x="1" y="1557"/>
                    </a:lnTo>
                    <a:lnTo>
                      <a:pt x="26" y="1705"/>
                    </a:lnTo>
                    <a:lnTo>
                      <a:pt x="75" y="1853"/>
                    </a:lnTo>
                    <a:lnTo>
                      <a:pt x="174" y="1952"/>
                    </a:lnTo>
                    <a:lnTo>
                      <a:pt x="297" y="2026"/>
                    </a:lnTo>
                    <a:lnTo>
                      <a:pt x="421" y="2050"/>
                    </a:lnTo>
                    <a:lnTo>
                      <a:pt x="594" y="2026"/>
                    </a:lnTo>
                    <a:lnTo>
                      <a:pt x="767" y="1976"/>
                    </a:lnTo>
                    <a:lnTo>
                      <a:pt x="939" y="1902"/>
                    </a:lnTo>
                    <a:lnTo>
                      <a:pt x="1112" y="1779"/>
                    </a:lnTo>
                    <a:lnTo>
                      <a:pt x="1285" y="1631"/>
                    </a:lnTo>
                    <a:lnTo>
                      <a:pt x="1458" y="1458"/>
                    </a:lnTo>
                    <a:lnTo>
                      <a:pt x="1582" y="1260"/>
                    </a:lnTo>
                    <a:lnTo>
                      <a:pt x="1705" y="1063"/>
                    </a:lnTo>
                    <a:lnTo>
                      <a:pt x="1779" y="865"/>
                    </a:lnTo>
                    <a:lnTo>
                      <a:pt x="1829" y="692"/>
                    </a:lnTo>
                    <a:lnTo>
                      <a:pt x="1853" y="495"/>
                    </a:lnTo>
                    <a:lnTo>
                      <a:pt x="1829" y="346"/>
                    </a:lnTo>
                    <a:lnTo>
                      <a:pt x="1779" y="223"/>
                    </a:lnTo>
                    <a:lnTo>
                      <a:pt x="1680" y="99"/>
                    </a:lnTo>
                    <a:lnTo>
                      <a:pt x="1557" y="50"/>
                    </a:lnTo>
                    <a:lnTo>
                      <a:pt x="14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31"/>
              <p:cNvSpPr/>
              <p:nvPr/>
            </p:nvSpPr>
            <p:spPr>
              <a:xfrm>
                <a:off x="1340700" y="-1362350"/>
                <a:ext cx="51900" cy="44475"/>
              </a:xfrm>
              <a:custGeom>
                <a:rect b="b" l="l" r="r" t="t"/>
                <a:pathLst>
                  <a:path extrusionOk="0" h="1779" w="2076">
                    <a:moveTo>
                      <a:pt x="1433" y="0"/>
                    </a:moveTo>
                    <a:lnTo>
                      <a:pt x="1236" y="50"/>
                    </a:lnTo>
                    <a:lnTo>
                      <a:pt x="1038" y="124"/>
                    </a:lnTo>
                    <a:lnTo>
                      <a:pt x="841" y="223"/>
                    </a:lnTo>
                    <a:lnTo>
                      <a:pt x="643" y="346"/>
                    </a:lnTo>
                    <a:lnTo>
                      <a:pt x="446" y="519"/>
                    </a:lnTo>
                    <a:lnTo>
                      <a:pt x="297" y="667"/>
                    </a:lnTo>
                    <a:lnTo>
                      <a:pt x="174" y="840"/>
                    </a:lnTo>
                    <a:lnTo>
                      <a:pt x="75" y="1013"/>
                    </a:lnTo>
                    <a:lnTo>
                      <a:pt x="26" y="1186"/>
                    </a:lnTo>
                    <a:lnTo>
                      <a:pt x="1" y="1334"/>
                    </a:lnTo>
                    <a:lnTo>
                      <a:pt x="26" y="1482"/>
                    </a:lnTo>
                    <a:lnTo>
                      <a:pt x="100" y="1606"/>
                    </a:lnTo>
                    <a:lnTo>
                      <a:pt x="199" y="1704"/>
                    </a:lnTo>
                    <a:lnTo>
                      <a:pt x="322" y="1754"/>
                    </a:lnTo>
                    <a:lnTo>
                      <a:pt x="470" y="1778"/>
                    </a:lnTo>
                    <a:lnTo>
                      <a:pt x="668" y="1778"/>
                    </a:lnTo>
                    <a:lnTo>
                      <a:pt x="841" y="1754"/>
                    </a:lnTo>
                    <a:lnTo>
                      <a:pt x="1038" y="1680"/>
                    </a:lnTo>
                    <a:lnTo>
                      <a:pt x="1260" y="1581"/>
                    </a:lnTo>
                    <a:lnTo>
                      <a:pt x="1458" y="1433"/>
                    </a:lnTo>
                    <a:lnTo>
                      <a:pt x="1631" y="1284"/>
                    </a:lnTo>
                    <a:lnTo>
                      <a:pt x="1804" y="1112"/>
                    </a:lnTo>
                    <a:lnTo>
                      <a:pt x="1927" y="939"/>
                    </a:lnTo>
                    <a:lnTo>
                      <a:pt x="2001" y="766"/>
                    </a:lnTo>
                    <a:lnTo>
                      <a:pt x="2075" y="618"/>
                    </a:lnTo>
                    <a:lnTo>
                      <a:pt x="2075" y="445"/>
                    </a:lnTo>
                    <a:lnTo>
                      <a:pt x="2075" y="297"/>
                    </a:lnTo>
                    <a:lnTo>
                      <a:pt x="2001" y="173"/>
                    </a:lnTo>
                    <a:lnTo>
                      <a:pt x="1903" y="74"/>
                    </a:lnTo>
                    <a:lnTo>
                      <a:pt x="1779" y="25"/>
                    </a:lnTo>
                    <a:lnTo>
                      <a:pt x="1606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4" name="Google Shape;1064;p31"/>
            <p:cNvGrpSpPr/>
            <p:nvPr/>
          </p:nvGrpSpPr>
          <p:grpSpPr>
            <a:xfrm rot="1257324">
              <a:off x="8211151" y="3915181"/>
              <a:ext cx="1200390" cy="1314354"/>
              <a:chOff x="4217475" y="520275"/>
              <a:chExt cx="793400" cy="868725"/>
            </a:xfrm>
          </p:grpSpPr>
          <p:sp>
            <p:nvSpPr>
              <p:cNvPr id="1065" name="Google Shape;1065;p31"/>
              <p:cNvSpPr/>
              <p:nvPr/>
            </p:nvSpPr>
            <p:spPr>
              <a:xfrm>
                <a:off x="4501475" y="520275"/>
                <a:ext cx="509400" cy="862550"/>
              </a:xfrm>
              <a:custGeom>
                <a:rect b="b" l="l" r="r" t="t"/>
                <a:pathLst>
                  <a:path extrusionOk="0" h="34502" w="20376">
                    <a:moveTo>
                      <a:pt x="1" y="0"/>
                    </a:moveTo>
                    <a:lnTo>
                      <a:pt x="5039" y="9459"/>
                    </a:lnTo>
                    <a:lnTo>
                      <a:pt x="9435" y="9089"/>
                    </a:lnTo>
                    <a:lnTo>
                      <a:pt x="9435" y="9089"/>
                    </a:lnTo>
                    <a:lnTo>
                      <a:pt x="6224" y="11682"/>
                    </a:lnTo>
                    <a:lnTo>
                      <a:pt x="9731" y="18325"/>
                    </a:lnTo>
                    <a:lnTo>
                      <a:pt x="11781" y="17535"/>
                    </a:lnTo>
                    <a:lnTo>
                      <a:pt x="10348" y="19461"/>
                    </a:lnTo>
                    <a:lnTo>
                      <a:pt x="14646" y="27562"/>
                    </a:lnTo>
                    <a:lnTo>
                      <a:pt x="17609" y="25388"/>
                    </a:lnTo>
                    <a:lnTo>
                      <a:pt x="17609" y="25388"/>
                    </a:lnTo>
                    <a:lnTo>
                      <a:pt x="15584" y="29315"/>
                    </a:lnTo>
                    <a:lnTo>
                      <a:pt x="18350" y="34501"/>
                    </a:lnTo>
                    <a:lnTo>
                      <a:pt x="18449" y="34205"/>
                    </a:lnTo>
                    <a:lnTo>
                      <a:pt x="18745" y="33390"/>
                    </a:lnTo>
                    <a:lnTo>
                      <a:pt x="18943" y="32797"/>
                    </a:lnTo>
                    <a:lnTo>
                      <a:pt x="19165" y="32081"/>
                    </a:lnTo>
                    <a:lnTo>
                      <a:pt x="19387" y="31266"/>
                    </a:lnTo>
                    <a:lnTo>
                      <a:pt x="19609" y="30377"/>
                    </a:lnTo>
                    <a:lnTo>
                      <a:pt x="19807" y="29389"/>
                    </a:lnTo>
                    <a:lnTo>
                      <a:pt x="20005" y="28303"/>
                    </a:lnTo>
                    <a:lnTo>
                      <a:pt x="20178" y="27166"/>
                    </a:lnTo>
                    <a:lnTo>
                      <a:pt x="20301" y="25956"/>
                    </a:lnTo>
                    <a:lnTo>
                      <a:pt x="20375" y="24697"/>
                    </a:lnTo>
                    <a:lnTo>
                      <a:pt x="20375" y="24030"/>
                    </a:lnTo>
                    <a:lnTo>
                      <a:pt x="20375" y="23363"/>
                    </a:lnTo>
                    <a:lnTo>
                      <a:pt x="20350" y="22696"/>
                    </a:lnTo>
                    <a:lnTo>
                      <a:pt x="20326" y="22005"/>
                    </a:lnTo>
                    <a:lnTo>
                      <a:pt x="20276" y="21313"/>
                    </a:lnTo>
                    <a:lnTo>
                      <a:pt x="20202" y="20622"/>
                    </a:lnTo>
                    <a:lnTo>
                      <a:pt x="20103" y="19906"/>
                    </a:lnTo>
                    <a:lnTo>
                      <a:pt x="19980" y="19214"/>
                    </a:lnTo>
                    <a:lnTo>
                      <a:pt x="19832" y="18498"/>
                    </a:lnTo>
                    <a:lnTo>
                      <a:pt x="19684" y="17757"/>
                    </a:lnTo>
                    <a:lnTo>
                      <a:pt x="19486" y="17041"/>
                    </a:lnTo>
                    <a:lnTo>
                      <a:pt x="19264" y="16325"/>
                    </a:lnTo>
                    <a:lnTo>
                      <a:pt x="19017" y="15584"/>
                    </a:lnTo>
                    <a:lnTo>
                      <a:pt x="18720" y="14868"/>
                    </a:lnTo>
                    <a:lnTo>
                      <a:pt x="18424" y="14151"/>
                    </a:lnTo>
                    <a:lnTo>
                      <a:pt x="18078" y="13411"/>
                    </a:lnTo>
                    <a:lnTo>
                      <a:pt x="17708" y="12694"/>
                    </a:lnTo>
                    <a:lnTo>
                      <a:pt x="17288" y="11978"/>
                    </a:lnTo>
                    <a:lnTo>
                      <a:pt x="16843" y="11287"/>
                    </a:lnTo>
                    <a:lnTo>
                      <a:pt x="16350" y="10570"/>
                    </a:lnTo>
                    <a:lnTo>
                      <a:pt x="15831" y="9879"/>
                    </a:lnTo>
                    <a:lnTo>
                      <a:pt x="15288" y="9187"/>
                    </a:lnTo>
                    <a:lnTo>
                      <a:pt x="14670" y="8496"/>
                    </a:lnTo>
                    <a:lnTo>
                      <a:pt x="14028" y="7829"/>
                    </a:lnTo>
                    <a:lnTo>
                      <a:pt x="13337" y="7162"/>
                    </a:lnTo>
                    <a:lnTo>
                      <a:pt x="12620" y="6520"/>
                    </a:lnTo>
                    <a:lnTo>
                      <a:pt x="11855" y="5878"/>
                    </a:lnTo>
                    <a:lnTo>
                      <a:pt x="11015" y="5261"/>
                    </a:lnTo>
                    <a:lnTo>
                      <a:pt x="10151" y="4668"/>
                    </a:lnTo>
                    <a:lnTo>
                      <a:pt x="9237" y="4075"/>
                    </a:lnTo>
                    <a:lnTo>
                      <a:pt x="8274" y="3483"/>
                    </a:lnTo>
                    <a:lnTo>
                      <a:pt x="7261" y="2939"/>
                    </a:lnTo>
                    <a:lnTo>
                      <a:pt x="6175" y="2396"/>
                    </a:lnTo>
                    <a:lnTo>
                      <a:pt x="5063" y="1877"/>
                    </a:lnTo>
                    <a:lnTo>
                      <a:pt x="3878" y="1359"/>
                    </a:lnTo>
                    <a:lnTo>
                      <a:pt x="2643" y="889"/>
                    </a:lnTo>
                    <a:lnTo>
                      <a:pt x="1359" y="4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935A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5400000" dist="3810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1"/>
              <p:cNvSpPr/>
              <p:nvPr/>
            </p:nvSpPr>
            <p:spPr>
              <a:xfrm>
                <a:off x="4344650" y="636950"/>
                <a:ext cx="633500" cy="752050"/>
              </a:xfrm>
              <a:custGeom>
                <a:rect b="b" l="l" r="r" t="t"/>
                <a:pathLst>
                  <a:path extrusionOk="0" h="30082" w="25340">
                    <a:moveTo>
                      <a:pt x="1" y="1"/>
                    </a:moveTo>
                    <a:lnTo>
                      <a:pt x="6842" y="8250"/>
                    </a:lnTo>
                    <a:lnTo>
                      <a:pt x="11065" y="6990"/>
                    </a:lnTo>
                    <a:lnTo>
                      <a:pt x="8447" y="10176"/>
                    </a:lnTo>
                    <a:lnTo>
                      <a:pt x="13238" y="15980"/>
                    </a:lnTo>
                    <a:lnTo>
                      <a:pt x="15065" y="14794"/>
                    </a:lnTo>
                    <a:lnTo>
                      <a:pt x="14053" y="16967"/>
                    </a:lnTo>
                    <a:lnTo>
                      <a:pt x="19906" y="24031"/>
                    </a:lnTo>
                    <a:lnTo>
                      <a:pt x="22376" y="21314"/>
                    </a:lnTo>
                    <a:lnTo>
                      <a:pt x="21165" y="25562"/>
                    </a:lnTo>
                    <a:lnTo>
                      <a:pt x="24919" y="30081"/>
                    </a:lnTo>
                    <a:lnTo>
                      <a:pt x="24969" y="29785"/>
                    </a:lnTo>
                    <a:lnTo>
                      <a:pt x="25117" y="28921"/>
                    </a:lnTo>
                    <a:lnTo>
                      <a:pt x="25191" y="28303"/>
                    </a:lnTo>
                    <a:lnTo>
                      <a:pt x="25240" y="27562"/>
                    </a:lnTo>
                    <a:lnTo>
                      <a:pt x="25290" y="26723"/>
                    </a:lnTo>
                    <a:lnTo>
                      <a:pt x="25339" y="25784"/>
                    </a:lnTo>
                    <a:lnTo>
                      <a:pt x="25339" y="24772"/>
                    </a:lnTo>
                    <a:lnTo>
                      <a:pt x="25314" y="23685"/>
                    </a:lnTo>
                    <a:lnTo>
                      <a:pt x="25240" y="22549"/>
                    </a:lnTo>
                    <a:lnTo>
                      <a:pt x="25117" y="21339"/>
                    </a:lnTo>
                    <a:lnTo>
                      <a:pt x="24919" y="20079"/>
                    </a:lnTo>
                    <a:lnTo>
                      <a:pt x="24821" y="19437"/>
                    </a:lnTo>
                    <a:lnTo>
                      <a:pt x="24672" y="18770"/>
                    </a:lnTo>
                    <a:lnTo>
                      <a:pt x="24524" y="18128"/>
                    </a:lnTo>
                    <a:lnTo>
                      <a:pt x="24351" y="17461"/>
                    </a:lnTo>
                    <a:lnTo>
                      <a:pt x="24154" y="16795"/>
                    </a:lnTo>
                    <a:lnTo>
                      <a:pt x="23931" y="16128"/>
                    </a:lnTo>
                    <a:lnTo>
                      <a:pt x="23709" y="15461"/>
                    </a:lnTo>
                    <a:lnTo>
                      <a:pt x="23438" y="14769"/>
                    </a:lnTo>
                    <a:lnTo>
                      <a:pt x="23166" y="14103"/>
                    </a:lnTo>
                    <a:lnTo>
                      <a:pt x="22845" y="13436"/>
                    </a:lnTo>
                    <a:lnTo>
                      <a:pt x="22524" y="12769"/>
                    </a:lnTo>
                    <a:lnTo>
                      <a:pt x="22153" y="12102"/>
                    </a:lnTo>
                    <a:lnTo>
                      <a:pt x="21758" y="11435"/>
                    </a:lnTo>
                    <a:lnTo>
                      <a:pt x="21338" y="10793"/>
                    </a:lnTo>
                    <a:lnTo>
                      <a:pt x="20894" y="10127"/>
                    </a:lnTo>
                    <a:lnTo>
                      <a:pt x="20400" y="9509"/>
                    </a:lnTo>
                    <a:lnTo>
                      <a:pt x="19906" y="8867"/>
                    </a:lnTo>
                    <a:lnTo>
                      <a:pt x="19338" y="8250"/>
                    </a:lnTo>
                    <a:lnTo>
                      <a:pt x="18770" y="7657"/>
                    </a:lnTo>
                    <a:lnTo>
                      <a:pt x="18153" y="7064"/>
                    </a:lnTo>
                    <a:lnTo>
                      <a:pt x="17510" y="6471"/>
                    </a:lnTo>
                    <a:lnTo>
                      <a:pt x="16819" y="5903"/>
                    </a:lnTo>
                    <a:lnTo>
                      <a:pt x="16078" y="5360"/>
                    </a:lnTo>
                    <a:lnTo>
                      <a:pt x="15312" y="4841"/>
                    </a:lnTo>
                    <a:lnTo>
                      <a:pt x="14522" y="4323"/>
                    </a:lnTo>
                    <a:lnTo>
                      <a:pt x="13682" y="3854"/>
                    </a:lnTo>
                    <a:lnTo>
                      <a:pt x="12793" y="3384"/>
                    </a:lnTo>
                    <a:lnTo>
                      <a:pt x="11855" y="2940"/>
                    </a:lnTo>
                    <a:lnTo>
                      <a:pt x="10892" y="2520"/>
                    </a:lnTo>
                    <a:lnTo>
                      <a:pt x="9855" y="2125"/>
                    </a:lnTo>
                    <a:lnTo>
                      <a:pt x="8793" y="1754"/>
                    </a:lnTo>
                    <a:lnTo>
                      <a:pt x="7681" y="1409"/>
                    </a:lnTo>
                    <a:lnTo>
                      <a:pt x="6545" y="1088"/>
                    </a:lnTo>
                    <a:lnTo>
                      <a:pt x="5335" y="816"/>
                    </a:lnTo>
                    <a:lnTo>
                      <a:pt x="4076" y="569"/>
                    </a:lnTo>
                    <a:lnTo>
                      <a:pt x="2767" y="347"/>
                    </a:lnTo>
                    <a:lnTo>
                      <a:pt x="1408" y="1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5400000" dist="3810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31"/>
              <p:cNvSpPr/>
              <p:nvPr/>
            </p:nvSpPr>
            <p:spPr>
              <a:xfrm>
                <a:off x="4217475" y="742550"/>
                <a:ext cx="753875" cy="626075"/>
              </a:xfrm>
              <a:custGeom>
                <a:rect b="b" l="l" r="r" t="t"/>
                <a:pathLst>
                  <a:path extrusionOk="0" h="25043" w="30155">
                    <a:moveTo>
                      <a:pt x="4100" y="0"/>
                    </a:moveTo>
                    <a:lnTo>
                      <a:pt x="2766" y="25"/>
                    </a:lnTo>
                    <a:lnTo>
                      <a:pt x="1408" y="99"/>
                    </a:lnTo>
                    <a:lnTo>
                      <a:pt x="0" y="222"/>
                    </a:lnTo>
                    <a:lnTo>
                      <a:pt x="8273" y="7039"/>
                    </a:lnTo>
                    <a:lnTo>
                      <a:pt x="12176" y="4989"/>
                    </a:lnTo>
                    <a:lnTo>
                      <a:pt x="10200" y="8619"/>
                    </a:lnTo>
                    <a:lnTo>
                      <a:pt x="16003" y="13410"/>
                    </a:lnTo>
                    <a:lnTo>
                      <a:pt x="17584" y="11904"/>
                    </a:lnTo>
                    <a:lnTo>
                      <a:pt x="17016" y="14225"/>
                    </a:lnTo>
                    <a:lnTo>
                      <a:pt x="24079" y="20054"/>
                    </a:lnTo>
                    <a:lnTo>
                      <a:pt x="26006" y="16917"/>
                    </a:lnTo>
                    <a:lnTo>
                      <a:pt x="25635" y="21313"/>
                    </a:lnTo>
                    <a:lnTo>
                      <a:pt x="30155" y="25042"/>
                    </a:lnTo>
                    <a:lnTo>
                      <a:pt x="30155" y="24746"/>
                    </a:lnTo>
                    <a:lnTo>
                      <a:pt x="30130" y="23857"/>
                    </a:lnTo>
                    <a:lnTo>
                      <a:pt x="30080" y="23239"/>
                    </a:lnTo>
                    <a:lnTo>
                      <a:pt x="30006" y="22499"/>
                    </a:lnTo>
                    <a:lnTo>
                      <a:pt x="29883" y="21659"/>
                    </a:lnTo>
                    <a:lnTo>
                      <a:pt x="29759" y="20745"/>
                    </a:lnTo>
                    <a:lnTo>
                      <a:pt x="29562" y="19757"/>
                    </a:lnTo>
                    <a:lnTo>
                      <a:pt x="29340" y="18695"/>
                    </a:lnTo>
                    <a:lnTo>
                      <a:pt x="29043" y="17559"/>
                    </a:lnTo>
                    <a:lnTo>
                      <a:pt x="28673" y="16399"/>
                    </a:lnTo>
                    <a:lnTo>
                      <a:pt x="28278" y="15213"/>
                    </a:lnTo>
                    <a:lnTo>
                      <a:pt x="28031" y="14596"/>
                    </a:lnTo>
                    <a:lnTo>
                      <a:pt x="27784" y="13978"/>
                    </a:lnTo>
                    <a:lnTo>
                      <a:pt x="27512" y="13361"/>
                    </a:lnTo>
                    <a:lnTo>
                      <a:pt x="27216" y="12743"/>
                    </a:lnTo>
                    <a:lnTo>
                      <a:pt x="26895" y="12126"/>
                    </a:lnTo>
                    <a:lnTo>
                      <a:pt x="26549" y="11509"/>
                    </a:lnTo>
                    <a:lnTo>
                      <a:pt x="26203" y="10916"/>
                    </a:lnTo>
                    <a:lnTo>
                      <a:pt x="25808" y="10299"/>
                    </a:lnTo>
                    <a:lnTo>
                      <a:pt x="25413" y="9681"/>
                    </a:lnTo>
                    <a:lnTo>
                      <a:pt x="24968" y="9088"/>
                    </a:lnTo>
                    <a:lnTo>
                      <a:pt x="24524" y="8496"/>
                    </a:lnTo>
                    <a:lnTo>
                      <a:pt x="24030" y="7903"/>
                    </a:lnTo>
                    <a:lnTo>
                      <a:pt x="23511" y="7335"/>
                    </a:lnTo>
                    <a:lnTo>
                      <a:pt x="22993" y="6767"/>
                    </a:lnTo>
                    <a:lnTo>
                      <a:pt x="22425" y="6224"/>
                    </a:lnTo>
                    <a:lnTo>
                      <a:pt x="21832" y="5680"/>
                    </a:lnTo>
                    <a:lnTo>
                      <a:pt x="21214" y="5162"/>
                    </a:lnTo>
                    <a:lnTo>
                      <a:pt x="20548" y="4668"/>
                    </a:lnTo>
                    <a:lnTo>
                      <a:pt x="19856" y="4174"/>
                    </a:lnTo>
                    <a:lnTo>
                      <a:pt x="19140" y="3705"/>
                    </a:lnTo>
                    <a:lnTo>
                      <a:pt x="18399" y="3260"/>
                    </a:lnTo>
                    <a:lnTo>
                      <a:pt x="17609" y="2840"/>
                    </a:lnTo>
                    <a:lnTo>
                      <a:pt x="16794" y="2445"/>
                    </a:lnTo>
                    <a:lnTo>
                      <a:pt x="15954" y="2075"/>
                    </a:lnTo>
                    <a:lnTo>
                      <a:pt x="15065" y="1729"/>
                    </a:lnTo>
                    <a:lnTo>
                      <a:pt x="14151" y="1408"/>
                    </a:lnTo>
                    <a:lnTo>
                      <a:pt x="13188" y="1111"/>
                    </a:lnTo>
                    <a:lnTo>
                      <a:pt x="12176" y="864"/>
                    </a:lnTo>
                    <a:lnTo>
                      <a:pt x="11138" y="642"/>
                    </a:lnTo>
                    <a:lnTo>
                      <a:pt x="10076" y="445"/>
                    </a:lnTo>
                    <a:lnTo>
                      <a:pt x="8965" y="272"/>
                    </a:lnTo>
                    <a:lnTo>
                      <a:pt x="7804" y="148"/>
                    </a:lnTo>
                    <a:lnTo>
                      <a:pt x="6619" y="74"/>
                    </a:lnTo>
                    <a:lnTo>
                      <a:pt x="5384" y="0"/>
                    </a:lnTo>
                    <a:close/>
                  </a:path>
                </a:pathLst>
              </a:custGeom>
              <a:solidFill>
                <a:srgbClr val="96DC6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5400000" dist="3810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8" name="Google Shape;1068;p31"/>
            <p:cNvGrpSpPr/>
            <p:nvPr/>
          </p:nvGrpSpPr>
          <p:grpSpPr>
            <a:xfrm>
              <a:off x="7306590" y="2226274"/>
              <a:ext cx="1065909" cy="1348007"/>
              <a:chOff x="4025100" y="-1112800"/>
              <a:chExt cx="704500" cy="890950"/>
            </a:xfrm>
          </p:grpSpPr>
          <p:sp>
            <p:nvSpPr>
              <p:cNvPr id="1069" name="Google Shape;1069;p31"/>
              <p:cNvSpPr/>
              <p:nvPr/>
            </p:nvSpPr>
            <p:spPr>
              <a:xfrm>
                <a:off x="4047325" y="-1109100"/>
                <a:ext cx="682275" cy="887250"/>
              </a:xfrm>
              <a:custGeom>
                <a:rect b="b" l="l" r="r" t="t"/>
                <a:pathLst>
                  <a:path extrusionOk="0" h="35490" w="27291">
                    <a:moveTo>
                      <a:pt x="17041" y="1"/>
                    </a:moveTo>
                    <a:lnTo>
                      <a:pt x="15065" y="3878"/>
                    </a:lnTo>
                    <a:lnTo>
                      <a:pt x="15707" y="4249"/>
                    </a:lnTo>
                    <a:lnTo>
                      <a:pt x="16350" y="4619"/>
                    </a:lnTo>
                    <a:lnTo>
                      <a:pt x="16942" y="5039"/>
                    </a:lnTo>
                    <a:lnTo>
                      <a:pt x="17510" y="5459"/>
                    </a:lnTo>
                    <a:lnTo>
                      <a:pt x="18078" y="5928"/>
                    </a:lnTo>
                    <a:lnTo>
                      <a:pt x="18597" y="6422"/>
                    </a:lnTo>
                    <a:lnTo>
                      <a:pt x="19091" y="6916"/>
                    </a:lnTo>
                    <a:lnTo>
                      <a:pt x="19560" y="7434"/>
                    </a:lnTo>
                    <a:lnTo>
                      <a:pt x="19980" y="7978"/>
                    </a:lnTo>
                    <a:lnTo>
                      <a:pt x="20400" y="8546"/>
                    </a:lnTo>
                    <a:lnTo>
                      <a:pt x="20770" y="9138"/>
                    </a:lnTo>
                    <a:lnTo>
                      <a:pt x="21141" y="9731"/>
                    </a:lnTo>
                    <a:lnTo>
                      <a:pt x="21462" y="10349"/>
                    </a:lnTo>
                    <a:lnTo>
                      <a:pt x="21733" y="10991"/>
                    </a:lnTo>
                    <a:lnTo>
                      <a:pt x="22005" y="11633"/>
                    </a:lnTo>
                    <a:lnTo>
                      <a:pt x="22227" y="12275"/>
                    </a:lnTo>
                    <a:lnTo>
                      <a:pt x="22425" y="12942"/>
                    </a:lnTo>
                    <a:lnTo>
                      <a:pt x="22598" y="13609"/>
                    </a:lnTo>
                    <a:lnTo>
                      <a:pt x="22721" y="14300"/>
                    </a:lnTo>
                    <a:lnTo>
                      <a:pt x="22845" y="14967"/>
                    </a:lnTo>
                    <a:lnTo>
                      <a:pt x="22894" y="15658"/>
                    </a:lnTo>
                    <a:lnTo>
                      <a:pt x="22944" y="16350"/>
                    </a:lnTo>
                    <a:lnTo>
                      <a:pt x="22944" y="17066"/>
                    </a:lnTo>
                    <a:lnTo>
                      <a:pt x="22919" y="17758"/>
                    </a:lnTo>
                    <a:lnTo>
                      <a:pt x="22845" y="18449"/>
                    </a:lnTo>
                    <a:lnTo>
                      <a:pt x="22746" y="19165"/>
                    </a:lnTo>
                    <a:lnTo>
                      <a:pt x="22598" y="19857"/>
                    </a:lnTo>
                    <a:lnTo>
                      <a:pt x="22425" y="20548"/>
                    </a:lnTo>
                    <a:lnTo>
                      <a:pt x="22227" y="21240"/>
                    </a:lnTo>
                    <a:lnTo>
                      <a:pt x="21980" y="21931"/>
                    </a:lnTo>
                    <a:lnTo>
                      <a:pt x="21684" y="22598"/>
                    </a:lnTo>
                    <a:lnTo>
                      <a:pt x="21363" y="23265"/>
                    </a:lnTo>
                    <a:lnTo>
                      <a:pt x="21017" y="23932"/>
                    </a:lnTo>
                    <a:lnTo>
                      <a:pt x="20647" y="24549"/>
                    </a:lnTo>
                    <a:lnTo>
                      <a:pt x="20227" y="25166"/>
                    </a:lnTo>
                    <a:lnTo>
                      <a:pt x="19782" y="25735"/>
                    </a:lnTo>
                    <a:lnTo>
                      <a:pt x="19338" y="26278"/>
                    </a:lnTo>
                    <a:lnTo>
                      <a:pt x="18844" y="26796"/>
                    </a:lnTo>
                    <a:lnTo>
                      <a:pt x="18350" y="27290"/>
                    </a:lnTo>
                    <a:lnTo>
                      <a:pt x="17807" y="27760"/>
                    </a:lnTo>
                    <a:lnTo>
                      <a:pt x="17263" y="28204"/>
                    </a:lnTo>
                    <a:lnTo>
                      <a:pt x="16695" y="28599"/>
                    </a:lnTo>
                    <a:lnTo>
                      <a:pt x="16127" y="28994"/>
                    </a:lnTo>
                    <a:lnTo>
                      <a:pt x="15510" y="29340"/>
                    </a:lnTo>
                    <a:lnTo>
                      <a:pt x="14892" y="29661"/>
                    </a:lnTo>
                    <a:lnTo>
                      <a:pt x="14275" y="29958"/>
                    </a:lnTo>
                    <a:lnTo>
                      <a:pt x="13633" y="30205"/>
                    </a:lnTo>
                    <a:lnTo>
                      <a:pt x="12991" y="30452"/>
                    </a:lnTo>
                    <a:lnTo>
                      <a:pt x="12324" y="30649"/>
                    </a:lnTo>
                    <a:lnTo>
                      <a:pt x="11657" y="30797"/>
                    </a:lnTo>
                    <a:lnTo>
                      <a:pt x="10966" y="30945"/>
                    </a:lnTo>
                    <a:lnTo>
                      <a:pt x="10274" y="31044"/>
                    </a:lnTo>
                    <a:lnTo>
                      <a:pt x="9583" y="31118"/>
                    </a:lnTo>
                    <a:lnTo>
                      <a:pt x="8891" y="31143"/>
                    </a:lnTo>
                    <a:lnTo>
                      <a:pt x="8200" y="31143"/>
                    </a:lnTo>
                    <a:lnTo>
                      <a:pt x="7508" y="31118"/>
                    </a:lnTo>
                    <a:lnTo>
                      <a:pt x="6792" y="31044"/>
                    </a:lnTo>
                    <a:lnTo>
                      <a:pt x="6101" y="30945"/>
                    </a:lnTo>
                    <a:lnTo>
                      <a:pt x="5409" y="30797"/>
                    </a:lnTo>
                    <a:lnTo>
                      <a:pt x="4718" y="30624"/>
                    </a:lnTo>
                    <a:lnTo>
                      <a:pt x="4026" y="30427"/>
                    </a:lnTo>
                    <a:lnTo>
                      <a:pt x="3335" y="30180"/>
                    </a:lnTo>
                    <a:lnTo>
                      <a:pt x="2643" y="29908"/>
                    </a:lnTo>
                    <a:lnTo>
                      <a:pt x="1976" y="29587"/>
                    </a:lnTo>
                    <a:lnTo>
                      <a:pt x="1" y="33465"/>
                    </a:lnTo>
                    <a:lnTo>
                      <a:pt x="890" y="33860"/>
                    </a:lnTo>
                    <a:lnTo>
                      <a:pt x="1754" y="34230"/>
                    </a:lnTo>
                    <a:lnTo>
                      <a:pt x="2643" y="34551"/>
                    </a:lnTo>
                    <a:lnTo>
                      <a:pt x="3557" y="34823"/>
                    </a:lnTo>
                    <a:lnTo>
                      <a:pt x="4446" y="35045"/>
                    </a:lnTo>
                    <a:lnTo>
                      <a:pt x="5360" y="35243"/>
                    </a:lnTo>
                    <a:lnTo>
                      <a:pt x="6273" y="35366"/>
                    </a:lnTo>
                    <a:lnTo>
                      <a:pt x="7187" y="35465"/>
                    </a:lnTo>
                    <a:lnTo>
                      <a:pt x="8101" y="35490"/>
                    </a:lnTo>
                    <a:lnTo>
                      <a:pt x="9015" y="35490"/>
                    </a:lnTo>
                    <a:lnTo>
                      <a:pt x="9904" y="35440"/>
                    </a:lnTo>
                    <a:lnTo>
                      <a:pt x="10818" y="35366"/>
                    </a:lnTo>
                    <a:lnTo>
                      <a:pt x="11707" y="35218"/>
                    </a:lnTo>
                    <a:lnTo>
                      <a:pt x="12596" y="35045"/>
                    </a:lnTo>
                    <a:lnTo>
                      <a:pt x="13460" y="34848"/>
                    </a:lnTo>
                    <a:lnTo>
                      <a:pt x="14324" y="34576"/>
                    </a:lnTo>
                    <a:lnTo>
                      <a:pt x="15189" y="34280"/>
                    </a:lnTo>
                    <a:lnTo>
                      <a:pt x="16004" y="33934"/>
                    </a:lnTo>
                    <a:lnTo>
                      <a:pt x="16819" y="33563"/>
                    </a:lnTo>
                    <a:lnTo>
                      <a:pt x="17634" y="33143"/>
                    </a:lnTo>
                    <a:lnTo>
                      <a:pt x="18399" y="32674"/>
                    </a:lnTo>
                    <a:lnTo>
                      <a:pt x="19165" y="32180"/>
                    </a:lnTo>
                    <a:lnTo>
                      <a:pt x="19906" y="31662"/>
                    </a:lnTo>
                    <a:lnTo>
                      <a:pt x="20622" y="31094"/>
                    </a:lnTo>
                    <a:lnTo>
                      <a:pt x="21314" y="30476"/>
                    </a:lnTo>
                    <a:lnTo>
                      <a:pt x="21956" y="29834"/>
                    </a:lnTo>
                    <a:lnTo>
                      <a:pt x="22598" y="29167"/>
                    </a:lnTo>
                    <a:lnTo>
                      <a:pt x="23190" y="28451"/>
                    </a:lnTo>
                    <a:lnTo>
                      <a:pt x="23759" y="27686"/>
                    </a:lnTo>
                    <a:lnTo>
                      <a:pt x="24302" y="26920"/>
                    </a:lnTo>
                    <a:lnTo>
                      <a:pt x="24796" y="26105"/>
                    </a:lnTo>
                    <a:lnTo>
                      <a:pt x="25240" y="25241"/>
                    </a:lnTo>
                    <a:lnTo>
                      <a:pt x="25660" y="24376"/>
                    </a:lnTo>
                    <a:lnTo>
                      <a:pt x="26031" y="23487"/>
                    </a:lnTo>
                    <a:lnTo>
                      <a:pt x="26352" y="22598"/>
                    </a:lnTo>
                    <a:lnTo>
                      <a:pt x="26623" y="21709"/>
                    </a:lnTo>
                    <a:lnTo>
                      <a:pt x="26846" y="20795"/>
                    </a:lnTo>
                    <a:lnTo>
                      <a:pt x="27018" y="19881"/>
                    </a:lnTo>
                    <a:lnTo>
                      <a:pt x="27167" y="18992"/>
                    </a:lnTo>
                    <a:lnTo>
                      <a:pt x="27241" y="18079"/>
                    </a:lnTo>
                    <a:lnTo>
                      <a:pt x="27290" y="17165"/>
                    </a:lnTo>
                    <a:lnTo>
                      <a:pt x="27290" y="16251"/>
                    </a:lnTo>
                    <a:lnTo>
                      <a:pt x="27241" y="15337"/>
                    </a:lnTo>
                    <a:lnTo>
                      <a:pt x="27142" y="14448"/>
                    </a:lnTo>
                    <a:lnTo>
                      <a:pt x="27018" y="13559"/>
                    </a:lnTo>
                    <a:lnTo>
                      <a:pt x="26846" y="12670"/>
                    </a:lnTo>
                    <a:lnTo>
                      <a:pt x="26623" y="11781"/>
                    </a:lnTo>
                    <a:lnTo>
                      <a:pt x="26376" y="10941"/>
                    </a:lnTo>
                    <a:lnTo>
                      <a:pt x="26080" y="10077"/>
                    </a:lnTo>
                    <a:lnTo>
                      <a:pt x="25734" y="9237"/>
                    </a:lnTo>
                    <a:lnTo>
                      <a:pt x="25364" y="8422"/>
                    </a:lnTo>
                    <a:lnTo>
                      <a:pt x="24944" y="7632"/>
                    </a:lnTo>
                    <a:lnTo>
                      <a:pt x="24475" y="6842"/>
                    </a:lnTo>
                    <a:lnTo>
                      <a:pt x="23981" y="6101"/>
                    </a:lnTo>
                    <a:lnTo>
                      <a:pt x="23462" y="5360"/>
                    </a:lnTo>
                    <a:lnTo>
                      <a:pt x="22869" y="4644"/>
                    </a:lnTo>
                    <a:lnTo>
                      <a:pt x="22277" y="3952"/>
                    </a:lnTo>
                    <a:lnTo>
                      <a:pt x="21635" y="3285"/>
                    </a:lnTo>
                    <a:lnTo>
                      <a:pt x="20943" y="2668"/>
                    </a:lnTo>
                    <a:lnTo>
                      <a:pt x="20227" y="2075"/>
                    </a:lnTo>
                    <a:lnTo>
                      <a:pt x="19486" y="1507"/>
                    </a:lnTo>
                    <a:lnTo>
                      <a:pt x="18696" y="964"/>
                    </a:lnTo>
                    <a:lnTo>
                      <a:pt x="17881" y="470"/>
                    </a:lnTo>
                    <a:lnTo>
                      <a:pt x="17041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5400000" dist="3810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31"/>
              <p:cNvSpPr/>
              <p:nvPr/>
            </p:nvSpPr>
            <p:spPr>
              <a:xfrm>
                <a:off x="4025100" y="-373750"/>
                <a:ext cx="93875" cy="104975"/>
              </a:xfrm>
              <a:custGeom>
                <a:rect b="b" l="l" r="r" t="t"/>
                <a:pathLst>
                  <a:path extrusionOk="0" h="4199" w="3755">
                    <a:moveTo>
                      <a:pt x="2001" y="0"/>
                    </a:moveTo>
                    <a:lnTo>
                      <a:pt x="1803" y="50"/>
                    </a:lnTo>
                    <a:lnTo>
                      <a:pt x="1630" y="99"/>
                    </a:lnTo>
                    <a:lnTo>
                      <a:pt x="1458" y="148"/>
                    </a:lnTo>
                    <a:lnTo>
                      <a:pt x="1285" y="247"/>
                    </a:lnTo>
                    <a:lnTo>
                      <a:pt x="1112" y="346"/>
                    </a:lnTo>
                    <a:lnTo>
                      <a:pt x="964" y="470"/>
                    </a:lnTo>
                    <a:lnTo>
                      <a:pt x="791" y="593"/>
                    </a:lnTo>
                    <a:lnTo>
                      <a:pt x="643" y="741"/>
                    </a:lnTo>
                    <a:lnTo>
                      <a:pt x="519" y="914"/>
                    </a:lnTo>
                    <a:lnTo>
                      <a:pt x="396" y="1087"/>
                    </a:lnTo>
                    <a:lnTo>
                      <a:pt x="297" y="1285"/>
                    </a:lnTo>
                    <a:lnTo>
                      <a:pt x="198" y="1482"/>
                    </a:lnTo>
                    <a:lnTo>
                      <a:pt x="124" y="1704"/>
                    </a:lnTo>
                    <a:lnTo>
                      <a:pt x="75" y="1902"/>
                    </a:lnTo>
                    <a:lnTo>
                      <a:pt x="25" y="2100"/>
                    </a:lnTo>
                    <a:lnTo>
                      <a:pt x="0" y="2322"/>
                    </a:lnTo>
                    <a:lnTo>
                      <a:pt x="0" y="2519"/>
                    </a:lnTo>
                    <a:lnTo>
                      <a:pt x="25" y="2717"/>
                    </a:lnTo>
                    <a:lnTo>
                      <a:pt x="50" y="2890"/>
                    </a:lnTo>
                    <a:lnTo>
                      <a:pt x="99" y="3087"/>
                    </a:lnTo>
                    <a:lnTo>
                      <a:pt x="173" y="3260"/>
                    </a:lnTo>
                    <a:lnTo>
                      <a:pt x="247" y="3408"/>
                    </a:lnTo>
                    <a:lnTo>
                      <a:pt x="346" y="3581"/>
                    </a:lnTo>
                    <a:lnTo>
                      <a:pt x="470" y="3705"/>
                    </a:lnTo>
                    <a:lnTo>
                      <a:pt x="593" y="3828"/>
                    </a:lnTo>
                    <a:lnTo>
                      <a:pt x="741" y="3952"/>
                    </a:lnTo>
                    <a:lnTo>
                      <a:pt x="890" y="4051"/>
                    </a:lnTo>
                    <a:lnTo>
                      <a:pt x="1062" y="4125"/>
                    </a:lnTo>
                    <a:lnTo>
                      <a:pt x="1235" y="4174"/>
                    </a:lnTo>
                    <a:lnTo>
                      <a:pt x="1408" y="4199"/>
                    </a:lnTo>
                    <a:lnTo>
                      <a:pt x="1779" y="4199"/>
                    </a:lnTo>
                    <a:lnTo>
                      <a:pt x="1951" y="4174"/>
                    </a:lnTo>
                    <a:lnTo>
                      <a:pt x="2149" y="4125"/>
                    </a:lnTo>
                    <a:lnTo>
                      <a:pt x="2322" y="4051"/>
                    </a:lnTo>
                    <a:lnTo>
                      <a:pt x="2495" y="3952"/>
                    </a:lnTo>
                    <a:lnTo>
                      <a:pt x="2668" y="3853"/>
                    </a:lnTo>
                    <a:lnTo>
                      <a:pt x="2816" y="3729"/>
                    </a:lnTo>
                    <a:lnTo>
                      <a:pt x="2964" y="3606"/>
                    </a:lnTo>
                    <a:lnTo>
                      <a:pt x="3112" y="3458"/>
                    </a:lnTo>
                    <a:lnTo>
                      <a:pt x="3260" y="3285"/>
                    </a:lnTo>
                    <a:lnTo>
                      <a:pt x="3384" y="3112"/>
                    </a:lnTo>
                    <a:lnTo>
                      <a:pt x="3483" y="2914"/>
                    </a:lnTo>
                    <a:lnTo>
                      <a:pt x="3581" y="2717"/>
                    </a:lnTo>
                    <a:lnTo>
                      <a:pt x="3656" y="2519"/>
                    </a:lnTo>
                    <a:lnTo>
                      <a:pt x="3705" y="2297"/>
                    </a:lnTo>
                    <a:lnTo>
                      <a:pt x="3730" y="2100"/>
                    </a:lnTo>
                    <a:lnTo>
                      <a:pt x="3754" y="1902"/>
                    </a:lnTo>
                    <a:lnTo>
                      <a:pt x="3754" y="1680"/>
                    </a:lnTo>
                    <a:lnTo>
                      <a:pt x="3754" y="1507"/>
                    </a:lnTo>
                    <a:lnTo>
                      <a:pt x="3705" y="1309"/>
                    </a:lnTo>
                    <a:lnTo>
                      <a:pt x="3656" y="1112"/>
                    </a:lnTo>
                    <a:lnTo>
                      <a:pt x="3606" y="939"/>
                    </a:lnTo>
                    <a:lnTo>
                      <a:pt x="3507" y="791"/>
                    </a:lnTo>
                    <a:lnTo>
                      <a:pt x="3409" y="642"/>
                    </a:lnTo>
                    <a:lnTo>
                      <a:pt x="3310" y="494"/>
                    </a:lnTo>
                    <a:lnTo>
                      <a:pt x="3186" y="371"/>
                    </a:lnTo>
                    <a:lnTo>
                      <a:pt x="3038" y="247"/>
                    </a:lnTo>
                    <a:lnTo>
                      <a:pt x="2865" y="173"/>
                    </a:lnTo>
                    <a:lnTo>
                      <a:pt x="2692" y="99"/>
                    </a:lnTo>
                    <a:lnTo>
                      <a:pt x="2519" y="50"/>
                    </a:lnTo>
                    <a:lnTo>
                      <a:pt x="2347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5400000" dist="3810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31"/>
              <p:cNvSpPr/>
              <p:nvPr/>
            </p:nvSpPr>
            <p:spPr>
              <a:xfrm>
                <a:off x="4401725" y="-1112800"/>
                <a:ext cx="93875" cy="104975"/>
              </a:xfrm>
              <a:custGeom>
                <a:rect b="b" l="l" r="r" t="t"/>
                <a:pathLst>
                  <a:path extrusionOk="0" h="4199" w="3755">
                    <a:moveTo>
                      <a:pt x="1976" y="1"/>
                    </a:moveTo>
                    <a:lnTo>
                      <a:pt x="1803" y="25"/>
                    </a:lnTo>
                    <a:lnTo>
                      <a:pt x="1630" y="75"/>
                    </a:lnTo>
                    <a:lnTo>
                      <a:pt x="1457" y="149"/>
                    </a:lnTo>
                    <a:lnTo>
                      <a:pt x="1284" y="248"/>
                    </a:lnTo>
                    <a:lnTo>
                      <a:pt x="1112" y="346"/>
                    </a:lnTo>
                    <a:lnTo>
                      <a:pt x="939" y="470"/>
                    </a:lnTo>
                    <a:lnTo>
                      <a:pt x="791" y="593"/>
                    </a:lnTo>
                    <a:lnTo>
                      <a:pt x="642" y="741"/>
                    </a:lnTo>
                    <a:lnTo>
                      <a:pt x="519" y="914"/>
                    </a:lnTo>
                    <a:lnTo>
                      <a:pt x="395" y="1087"/>
                    </a:lnTo>
                    <a:lnTo>
                      <a:pt x="272" y="1285"/>
                    </a:lnTo>
                    <a:lnTo>
                      <a:pt x="198" y="1482"/>
                    </a:lnTo>
                    <a:lnTo>
                      <a:pt x="124" y="1705"/>
                    </a:lnTo>
                    <a:lnTo>
                      <a:pt x="50" y="1902"/>
                    </a:lnTo>
                    <a:lnTo>
                      <a:pt x="25" y="2100"/>
                    </a:lnTo>
                    <a:lnTo>
                      <a:pt x="0" y="2297"/>
                    </a:lnTo>
                    <a:lnTo>
                      <a:pt x="0" y="2520"/>
                    </a:lnTo>
                    <a:lnTo>
                      <a:pt x="25" y="2692"/>
                    </a:lnTo>
                    <a:lnTo>
                      <a:pt x="50" y="2890"/>
                    </a:lnTo>
                    <a:lnTo>
                      <a:pt x="99" y="3088"/>
                    </a:lnTo>
                    <a:lnTo>
                      <a:pt x="173" y="3261"/>
                    </a:lnTo>
                    <a:lnTo>
                      <a:pt x="247" y="3409"/>
                    </a:lnTo>
                    <a:lnTo>
                      <a:pt x="346" y="3557"/>
                    </a:lnTo>
                    <a:lnTo>
                      <a:pt x="470" y="3705"/>
                    </a:lnTo>
                    <a:lnTo>
                      <a:pt x="593" y="3829"/>
                    </a:lnTo>
                    <a:lnTo>
                      <a:pt x="741" y="3952"/>
                    </a:lnTo>
                    <a:lnTo>
                      <a:pt x="889" y="4026"/>
                    </a:lnTo>
                    <a:lnTo>
                      <a:pt x="1062" y="4100"/>
                    </a:lnTo>
                    <a:lnTo>
                      <a:pt x="1235" y="4150"/>
                    </a:lnTo>
                    <a:lnTo>
                      <a:pt x="1408" y="4199"/>
                    </a:lnTo>
                    <a:lnTo>
                      <a:pt x="1778" y="4199"/>
                    </a:lnTo>
                    <a:lnTo>
                      <a:pt x="1951" y="4150"/>
                    </a:lnTo>
                    <a:lnTo>
                      <a:pt x="2124" y="4100"/>
                    </a:lnTo>
                    <a:lnTo>
                      <a:pt x="2297" y="4051"/>
                    </a:lnTo>
                    <a:lnTo>
                      <a:pt x="2470" y="3952"/>
                    </a:lnTo>
                    <a:lnTo>
                      <a:pt x="2643" y="3853"/>
                    </a:lnTo>
                    <a:lnTo>
                      <a:pt x="2816" y="3730"/>
                    </a:lnTo>
                    <a:lnTo>
                      <a:pt x="2964" y="3606"/>
                    </a:lnTo>
                    <a:lnTo>
                      <a:pt x="3112" y="3458"/>
                    </a:lnTo>
                    <a:lnTo>
                      <a:pt x="3236" y="3285"/>
                    </a:lnTo>
                    <a:lnTo>
                      <a:pt x="3359" y="3112"/>
                    </a:lnTo>
                    <a:lnTo>
                      <a:pt x="3482" y="2915"/>
                    </a:lnTo>
                    <a:lnTo>
                      <a:pt x="3557" y="2717"/>
                    </a:lnTo>
                    <a:lnTo>
                      <a:pt x="3631" y="2495"/>
                    </a:lnTo>
                    <a:lnTo>
                      <a:pt x="3705" y="2297"/>
                    </a:lnTo>
                    <a:lnTo>
                      <a:pt x="3729" y="2100"/>
                    </a:lnTo>
                    <a:lnTo>
                      <a:pt x="3754" y="1877"/>
                    </a:lnTo>
                    <a:lnTo>
                      <a:pt x="3754" y="1680"/>
                    </a:lnTo>
                    <a:lnTo>
                      <a:pt x="3729" y="1482"/>
                    </a:lnTo>
                    <a:lnTo>
                      <a:pt x="3705" y="1309"/>
                    </a:lnTo>
                    <a:lnTo>
                      <a:pt x="3655" y="1112"/>
                    </a:lnTo>
                    <a:lnTo>
                      <a:pt x="3581" y="939"/>
                    </a:lnTo>
                    <a:lnTo>
                      <a:pt x="3507" y="791"/>
                    </a:lnTo>
                    <a:lnTo>
                      <a:pt x="3408" y="618"/>
                    </a:lnTo>
                    <a:lnTo>
                      <a:pt x="3285" y="494"/>
                    </a:lnTo>
                    <a:lnTo>
                      <a:pt x="3161" y="371"/>
                    </a:lnTo>
                    <a:lnTo>
                      <a:pt x="3013" y="248"/>
                    </a:lnTo>
                    <a:lnTo>
                      <a:pt x="2865" y="149"/>
                    </a:lnTo>
                    <a:lnTo>
                      <a:pt x="2692" y="75"/>
                    </a:lnTo>
                    <a:lnTo>
                      <a:pt x="2519" y="25"/>
                    </a:lnTo>
                    <a:lnTo>
                      <a:pt x="2346" y="1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5400000" dist="3810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72" name="Google Shape;1072;p31"/>
          <p:cNvSpPr/>
          <p:nvPr/>
        </p:nvSpPr>
        <p:spPr>
          <a:xfrm>
            <a:off x="839065" y="1360273"/>
            <a:ext cx="2851988" cy="4570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ubik;900"/>
              </a:rPr>
              <a:t>Network</a:t>
            </a:r>
          </a:p>
        </p:txBody>
      </p:sp>
      <p:sp>
        <p:nvSpPr>
          <p:cNvPr id="1073" name="Google Shape;1073;p31"/>
          <p:cNvSpPr/>
          <p:nvPr/>
        </p:nvSpPr>
        <p:spPr>
          <a:xfrm>
            <a:off x="835295" y="2104258"/>
            <a:ext cx="3208724" cy="48238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ubik;900"/>
              </a:rPr>
              <a:t>Pointman</a:t>
            </a:r>
          </a:p>
        </p:txBody>
      </p:sp>
      <p:sp>
        <p:nvSpPr>
          <p:cNvPr id="1074" name="Google Shape;1074;p31"/>
          <p:cNvSpPr/>
          <p:nvPr/>
        </p:nvSpPr>
        <p:spPr>
          <a:xfrm>
            <a:off x="839065" y="2823246"/>
            <a:ext cx="2851988" cy="4570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ubik;900"/>
              </a:rPr>
              <a:t>Network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40"/>
          <p:cNvSpPr txBox="1"/>
          <p:nvPr>
            <p:ph idx="1" type="subTitle"/>
          </p:nvPr>
        </p:nvSpPr>
        <p:spPr>
          <a:xfrm>
            <a:off x="870500" y="1531126"/>
            <a:ext cx="20118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Autokoder</a:t>
            </a:r>
            <a:endParaRPr/>
          </a:p>
        </p:txBody>
      </p:sp>
      <p:sp>
        <p:nvSpPr>
          <p:cNvPr id="1310" name="Google Shape;1310;p40"/>
          <p:cNvSpPr txBox="1"/>
          <p:nvPr>
            <p:ph idx="2" type="subTitle"/>
          </p:nvPr>
        </p:nvSpPr>
        <p:spPr>
          <a:xfrm>
            <a:off x="870500" y="1924325"/>
            <a:ext cx="2011800" cy="7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MLP, CNN oraz GRU i LSTM</a:t>
            </a:r>
            <a:endParaRPr/>
          </a:p>
        </p:txBody>
      </p:sp>
      <p:sp>
        <p:nvSpPr>
          <p:cNvPr id="1311" name="Google Shape;1311;p40"/>
          <p:cNvSpPr txBox="1"/>
          <p:nvPr>
            <p:ph type="title"/>
          </p:nvPr>
        </p:nvSpPr>
        <p:spPr>
          <a:xfrm>
            <a:off x="713225" y="594360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BADANE METODY</a:t>
            </a:r>
            <a:endParaRPr/>
          </a:p>
        </p:txBody>
      </p:sp>
      <p:sp>
        <p:nvSpPr>
          <p:cNvPr id="1312" name="Google Shape;1312;p40"/>
          <p:cNvSpPr txBox="1"/>
          <p:nvPr>
            <p:ph idx="1" type="subTitle"/>
          </p:nvPr>
        </p:nvSpPr>
        <p:spPr>
          <a:xfrm>
            <a:off x="3408850" y="1531126"/>
            <a:ext cx="20118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Autokoder Wariacyjny</a:t>
            </a:r>
            <a:endParaRPr/>
          </a:p>
        </p:txBody>
      </p:sp>
      <p:sp>
        <p:nvSpPr>
          <p:cNvPr id="1313" name="Google Shape;1313;p40"/>
          <p:cNvSpPr txBox="1"/>
          <p:nvPr>
            <p:ph idx="2" type="subTitle"/>
          </p:nvPr>
        </p:nvSpPr>
        <p:spPr>
          <a:xfrm>
            <a:off x="3408850" y="1924325"/>
            <a:ext cx="2011800" cy="7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Vanilla VAE + MLP</a:t>
            </a:r>
            <a:endParaRPr/>
          </a:p>
        </p:txBody>
      </p:sp>
      <p:sp>
        <p:nvSpPr>
          <p:cNvPr id="1314" name="Google Shape;1314;p40"/>
          <p:cNvSpPr txBox="1"/>
          <p:nvPr>
            <p:ph idx="1" type="subTitle"/>
          </p:nvPr>
        </p:nvSpPr>
        <p:spPr>
          <a:xfrm>
            <a:off x="6261700" y="1579126"/>
            <a:ext cx="20118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Sieci Bayesowskie</a:t>
            </a:r>
            <a:endParaRPr/>
          </a:p>
        </p:txBody>
      </p:sp>
      <p:sp>
        <p:nvSpPr>
          <p:cNvPr id="1315" name="Google Shape;1315;p40"/>
          <p:cNvSpPr txBox="1"/>
          <p:nvPr>
            <p:ph idx="2" type="subTitle"/>
          </p:nvPr>
        </p:nvSpPr>
        <p:spPr>
          <a:xfrm>
            <a:off x="6261700" y="1972327"/>
            <a:ext cx="20118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pic>
        <p:nvPicPr>
          <p:cNvPr id="1316" name="Google Shape;13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450" y="2567150"/>
            <a:ext cx="2740700" cy="1866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7" name="Google Shape;131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750" y="2833487"/>
            <a:ext cx="2516298" cy="133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8" name="Google Shape;131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7112" y="2877672"/>
            <a:ext cx="2516298" cy="1245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41"/>
          <p:cNvSpPr txBox="1"/>
          <p:nvPr>
            <p:ph idx="4" type="subTitle"/>
          </p:nvPr>
        </p:nvSpPr>
        <p:spPr>
          <a:xfrm>
            <a:off x="850900" y="2266500"/>
            <a:ext cx="3048000" cy="23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Hiperparametry: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liczba warstw,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rozmiar warstw,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różne podziały  zbioru danych,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</a:t>
            </a:r>
            <a:r>
              <a:rPr lang="en"/>
              <a:t>óżne rodzaje sieci głębokich.</a:t>
            </a:r>
            <a:endParaRPr/>
          </a:p>
        </p:txBody>
      </p:sp>
      <p:sp>
        <p:nvSpPr>
          <p:cNvPr id="1324" name="Google Shape;1324;p41"/>
          <p:cNvSpPr txBox="1"/>
          <p:nvPr>
            <p:ph idx="3" type="subTitle"/>
          </p:nvPr>
        </p:nvSpPr>
        <p:spPr>
          <a:xfrm>
            <a:off x="850900" y="1197129"/>
            <a:ext cx="2011800" cy="10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Autokoder</a:t>
            </a:r>
            <a:endParaRPr/>
          </a:p>
        </p:txBody>
      </p:sp>
      <p:sp>
        <p:nvSpPr>
          <p:cNvPr id="1325" name="Google Shape;1325;p41"/>
          <p:cNvSpPr txBox="1"/>
          <p:nvPr>
            <p:ph type="title"/>
          </p:nvPr>
        </p:nvSpPr>
        <p:spPr>
          <a:xfrm>
            <a:off x="713225" y="594360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 BADAŃ</a:t>
            </a:r>
            <a:endParaRPr/>
          </a:p>
        </p:txBody>
      </p:sp>
      <p:sp>
        <p:nvSpPr>
          <p:cNvPr id="1326" name="Google Shape;1326;p41"/>
          <p:cNvSpPr txBox="1"/>
          <p:nvPr>
            <p:ph idx="4" type="subTitle"/>
          </p:nvPr>
        </p:nvSpPr>
        <p:spPr>
          <a:xfrm>
            <a:off x="3495175" y="2266500"/>
            <a:ext cx="2696100" cy="25137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Hiperparametry: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liczba warstw,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rozmiar warstw,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różne podziały  zbioru danych.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41"/>
          <p:cNvSpPr txBox="1"/>
          <p:nvPr>
            <p:ph idx="3" type="subTitle"/>
          </p:nvPr>
        </p:nvSpPr>
        <p:spPr>
          <a:xfrm>
            <a:off x="3495175" y="1197125"/>
            <a:ext cx="1779600" cy="10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Autokoder Wariacyjny</a:t>
            </a:r>
            <a:endParaRPr/>
          </a:p>
        </p:txBody>
      </p:sp>
      <p:sp>
        <p:nvSpPr>
          <p:cNvPr id="1328" name="Google Shape;1328;p41"/>
          <p:cNvSpPr txBox="1"/>
          <p:nvPr>
            <p:ph idx="4" type="subTitle"/>
          </p:nvPr>
        </p:nvSpPr>
        <p:spPr>
          <a:xfrm>
            <a:off x="6099975" y="2283675"/>
            <a:ext cx="3048000" cy="25137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Hiperparametry: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</a:t>
            </a:r>
            <a:r>
              <a:rPr lang="en"/>
              <a:t>óżne podziały zbioru danych,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</a:t>
            </a:r>
            <a:r>
              <a:rPr lang="en"/>
              <a:t>adania istotności statystycznej.</a:t>
            </a:r>
            <a:endParaRPr/>
          </a:p>
        </p:txBody>
      </p:sp>
      <p:sp>
        <p:nvSpPr>
          <p:cNvPr id="1329" name="Google Shape;1329;p41"/>
          <p:cNvSpPr txBox="1"/>
          <p:nvPr>
            <p:ph idx="3" type="subTitle"/>
          </p:nvPr>
        </p:nvSpPr>
        <p:spPr>
          <a:xfrm>
            <a:off x="6099975" y="1214299"/>
            <a:ext cx="2011800" cy="10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Sieci Bayesowskie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42"/>
          <p:cNvSpPr txBox="1"/>
          <p:nvPr>
            <p:ph type="title"/>
          </p:nvPr>
        </p:nvSpPr>
        <p:spPr>
          <a:xfrm>
            <a:off x="713225" y="594360"/>
            <a:ext cx="7717500" cy="29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WYNIKI BADAŃ</a:t>
            </a:r>
            <a:endParaRPr/>
          </a:p>
        </p:txBody>
      </p:sp>
      <p:sp>
        <p:nvSpPr>
          <p:cNvPr id="1335" name="Google Shape;1335;p42"/>
          <p:cNvSpPr txBox="1"/>
          <p:nvPr>
            <p:ph idx="1" type="body"/>
          </p:nvPr>
        </p:nvSpPr>
        <p:spPr>
          <a:xfrm>
            <a:off x="713250" y="1218900"/>
            <a:ext cx="7717500" cy="32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Badania przeprowadzono dla zadania klasyfikacji binarnej, a jako metrykę przyjęto miarę </a:t>
            </a:r>
            <a:r>
              <a:rPr b="1" lang="en"/>
              <a:t>F1 - micro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 ich podstawie należało podjąć decyzję o kontynuacji lub zawieszeniu prac nad wybranymi metodami.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Wyniki uzyskano dla metod: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Autokoder - MLP i CNN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Autokoder Wariacyjny - MLP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Sieci Bayesowskie - Naive Bayes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43"/>
          <p:cNvSpPr txBox="1"/>
          <p:nvPr>
            <p:ph type="title"/>
          </p:nvPr>
        </p:nvSpPr>
        <p:spPr>
          <a:xfrm>
            <a:off x="713225" y="594360"/>
            <a:ext cx="7717500" cy="29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WYNIKI BADAŃ</a:t>
            </a:r>
            <a:endParaRPr/>
          </a:p>
        </p:txBody>
      </p:sp>
      <p:sp>
        <p:nvSpPr>
          <p:cNvPr id="1341" name="Google Shape;1341;p43"/>
          <p:cNvSpPr txBox="1"/>
          <p:nvPr>
            <p:ph idx="1" type="body"/>
          </p:nvPr>
        </p:nvSpPr>
        <p:spPr>
          <a:xfrm>
            <a:off x="713250" y="1756325"/>
            <a:ext cx="2793300" cy="26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</a:t>
            </a:r>
            <a:r>
              <a:rPr lang="en" sz="1400"/>
              <a:t>yniki dla autokodera CNN w początkowych testach wykazały całkowity brak przydatności.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Wyniki dla autokodera MLP nie były zadowalające.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Przesunięcie zainteresowania w stronę GRU i LSTM.</a:t>
            </a:r>
            <a:endParaRPr sz="1400"/>
          </a:p>
        </p:txBody>
      </p:sp>
      <p:sp>
        <p:nvSpPr>
          <p:cNvPr id="1342" name="Google Shape;1342;p43"/>
          <p:cNvSpPr txBox="1"/>
          <p:nvPr>
            <p:ph idx="4294967295" type="subTitle"/>
          </p:nvPr>
        </p:nvSpPr>
        <p:spPr>
          <a:xfrm>
            <a:off x="3566100" y="1085401"/>
            <a:ext cx="2011800" cy="1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</a:rPr>
              <a:t>Autokoder</a:t>
            </a:r>
            <a:endParaRPr b="1" sz="20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3" name="Google Shape;134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800" y="1633600"/>
            <a:ext cx="4452726" cy="3215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44"/>
          <p:cNvSpPr txBox="1"/>
          <p:nvPr>
            <p:ph type="title"/>
          </p:nvPr>
        </p:nvSpPr>
        <p:spPr>
          <a:xfrm>
            <a:off x="713225" y="594360"/>
            <a:ext cx="7717500" cy="29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WYNIKI BADAŃ</a:t>
            </a:r>
            <a:endParaRPr/>
          </a:p>
        </p:txBody>
      </p:sp>
      <p:sp>
        <p:nvSpPr>
          <p:cNvPr id="1349" name="Google Shape;1349;p44"/>
          <p:cNvSpPr txBox="1"/>
          <p:nvPr>
            <p:ph idx="1" type="body"/>
          </p:nvPr>
        </p:nvSpPr>
        <p:spPr>
          <a:xfrm>
            <a:off x="713225" y="1580850"/>
            <a:ext cx="3950700" cy="18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Uzyskiwane rezultaty zbliżone do wyników uzyskiwanych przez Deterministyczny Autokoder.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Czy bardziej zaawansowana architektura o oparta o VAE może pomóc? Odpowiedź w pracy </a:t>
            </a:r>
            <a:r>
              <a:rPr i="1" lang="en" sz="1400"/>
              <a:t>Representation Learning using Variational Autocoders.</a:t>
            </a:r>
            <a:endParaRPr i="1" sz="1400"/>
          </a:p>
        </p:txBody>
      </p:sp>
      <p:sp>
        <p:nvSpPr>
          <p:cNvPr id="1350" name="Google Shape;1350;p44"/>
          <p:cNvSpPr txBox="1"/>
          <p:nvPr>
            <p:ph idx="4294967295" type="subTitle"/>
          </p:nvPr>
        </p:nvSpPr>
        <p:spPr>
          <a:xfrm>
            <a:off x="2899650" y="1044975"/>
            <a:ext cx="3344700" cy="1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</a:rPr>
              <a:t>Autokoder Wariacyjny</a:t>
            </a:r>
            <a:endParaRPr b="1" sz="20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1" name="Google Shape;135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050" y="3697350"/>
            <a:ext cx="3447951" cy="98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2" name="Google Shape;135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0725" y="1551250"/>
            <a:ext cx="3218597" cy="326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45"/>
          <p:cNvSpPr txBox="1"/>
          <p:nvPr>
            <p:ph type="title"/>
          </p:nvPr>
        </p:nvSpPr>
        <p:spPr>
          <a:xfrm>
            <a:off x="713225" y="594360"/>
            <a:ext cx="7717500" cy="29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WYNIKI BADAŃ</a:t>
            </a:r>
            <a:endParaRPr/>
          </a:p>
        </p:txBody>
      </p:sp>
      <p:sp>
        <p:nvSpPr>
          <p:cNvPr id="1358" name="Google Shape;1358;p45"/>
          <p:cNvSpPr txBox="1"/>
          <p:nvPr>
            <p:ph idx="1" type="body"/>
          </p:nvPr>
        </p:nvSpPr>
        <p:spPr>
          <a:xfrm>
            <a:off x="713250" y="2415800"/>
            <a:ext cx="27036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Przegląd literaturowy dostępnych rozwiązań.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Próba implementacji / adaptacji rozwiązań względem wymaganych danych.</a:t>
            </a:r>
            <a:endParaRPr/>
          </a:p>
        </p:txBody>
      </p:sp>
      <p:sp>
        <p:nvSpPr>
          <p:cNvPr id="1359" name="Google Shape;1359;p45"/>
          <p:cNvSpPr txBox="1"/>
          <p:nvPr>
            <p:ph idx="4294967295" type="subTitle"/>
          </p:nvPr>
        </p:nvSpPr>
        <p:spPr>
          <a:xfrm>
            <a:off x="3566100" y="1085401"/>
            <a:ext cx="2011800" cy="1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</a:rPr>
              <a:t>Sieci Bayesowskie</a:t>
            </a:r>
            <a:endParaRPr b="1" sz="20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0" name="Google Shape;136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9025" y="2140950"/>
            <a:ext cx="5388027" cy="209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46"/>
          <p:cNvSpPr txBox="1"/>
          <p:nvPr>
            <p:ph type="title"/>
          </p:nvPr>
        </p:nvSpPr>
        <p:spPr>
          <a:xfrm>
            <a:off x="713225" y="594360"/>
            <a:ext cx="7717500" cy="29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WYNIKI BADAŃ - PODSUMOWANIE</a:t>
            </a:r>
            <a:endParaRPr/>
          </a:p>
        </p:txBody>
      </p:sp>
      <p:sp>
        <p:nvSpPr>
          <p:cNvPr id="1366" name="Google Shape;1366;p46"/>
          <p:cNvSpPr txBox="1"/>
          <p:nvPr>
            <p:ph idx="1" type="body"/>
          </p:nvPr>
        </p:nvSpPr>
        <p:spPr>
          <a:xfrm>
            <a:off x="713250" y="1200275"/>
            <a:ext cx="7717500" cy="17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Udało się osiągnąć zakładany próg 0.8 miary F1 - Score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Najlepiej wypadło rozwiązanie oparte o sieci Bayesowskie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Najgorzej wypadło rozwiązanie oparte o VAE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Zastosowanie MLP i CNN do rozwiązania nie było najlepszym</a:t>
            </a:r>
            <a:br>
              <a:rPr lang="en"/>
            </a:br>
            <a:r>
              <a:rPr lang="en"/>
              <a:t>p</a:t>
            </a:r>
            <a:r>
              <a:rPr lang="en"/>
              <a:t>odejściem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Lekcje wyciągnięte z badań sprawiły, że większe nadzieje zaczęto pokładać w sieciach RNN</a:t>
            </a:r>
            <a:endParaRPr/>
          </a:p>
        </p:txBody>
      </p:sp>
      <p:pic>
        <p:nvPicPr>
          <p:cNvPr id="1367" name="Google Shape;136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1163" y="3077898"/>
            <a:ext cx="2801674" cy="134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47"/>
          <p:cNvSpPr txBox="1"/>
          <p:nvPr>
            <p:ph type="title"/>
          </p:nvPr>
        </p:nvSpPr>
        <p:spPr>
          <a:xfrm>
            <a:off x="1427550" y="915050"/>
            <a:ext cx="6288900" cy="30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PYTANIA?</a:t>
            </a:r>
            <a:endParaRPr sz="6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48"/>
          <p:cNvSpPr txBox="1"/>
          <p:nvPr>
            <p:ph type="title"/>
          </p:nvPr>
        </p:nvSpPr>
        <p:spPr>
          <a:xfrm>
            <a:off x="1427550" y="915050"/>
            <a:ext cx="6288900" cy="30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DZIĘKUJEMY ZA UWAGĘ</a:t>
            </a:r>
            <a:endParaRPr sz="6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2"/>
          <p:cNvSpPr txBox="1"/>
          <p:nvPr>
            <p:ph idx="1" type="subTitle"/>
          </p:nvPr>
        </p:nvSpPr>
        <p:spPr>
          <a:xfrm>
            <a:off x="2000425" y="1213215"/>
            <a:ext cx="22587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Przypomnienie</a:t>
            </a:r>
            <a:endParaRPr/>
          </a:p>
        </p:txBody>
      </p:sp>
      <p:sp>
        <p:nvSpPr>
          <p:cNvPr id="1080" name="Google Shape;1080;p32"/>
          <p:cNvSpPr txBox="1"/>
          <p:nvPr>
            <p:ph idx="2" type="subTitle"/>
          </p:nvPr>
        </p:nvSpPr>
        <p:spPr>
          <a:xfrm>
            <a:off x="2000425" y="1581113"/>
            <a:ext cx="22557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Zespół, tematyka projektu, cele.</a:t>
            </a:r>
            <a:endParaRPr/>
          </a:p>
        </p:txBody>
      </p:sp>
      <p:sp>
        <p:nvSpPr>
          <p:cNvPr id="1081" name="Google Shape;1081;p32"/>
          <p:cNvSpPr txBox="1"/>
          <p:nvPr>
            <p:ph idx="3" type="subTitle"/>
          </p:nvPr>
        </p:nvSpPr>
        <p:spPr>
          <a:xfrm>
            <a:off x="2000425" y="2449522"/>
            <a:ext cx="22557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Trudności</a:t>
            </a:r>
            <a:endParaRPr/>
          </a:p>
        </p:txBody>
      </p:sp>
      <p:sp>
        <p:nvSpPr>
          <p:cNvPr id="1082" name="Google Shape;1082;p32"/>
          <p:cNvSpPr/>
          <p:nvPr/>
        </p:nvSpPr>
        <p:spPr>
          <a:xfrm>
            <a:off x="1016157" y="2458303"/>
            <a:ext cx="749700" cy="749700"/>
          </a:xfrm>
          <a:prstGeom prst="octagon">
            <a:avLst>
              <a:gd fmla="val 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3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32"/>
          <p:cNvSpPr/>
          <p:nvPr/>
        </p:nvSpPr>
        <p:spPr>
          <a:xfrm>
            <a:off x="5007957" y="2457553"/>
            <a:ext cx="749700" cy="749700"/>
          </a:xfrm>
          <a:prstGeom prst="octagon">
            <a:avLst>
              <a:gd fmla="val 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3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32"/>
          <p:cNvSpPr/>
          <p:nvPr/>
        </p:nvSpPr>
        <p:spPr>
          <a:xfrm>
            <a:off x="5007957" y="1213965"/>
            <a:ext cx="749700" cy="749700"/>
          </a:xfrm>
          <a:prstGeom prst="octagon">
            <a:avLst>
              <a:gd fmla="val 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3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32"/>
          <p:cNvSpPr/>
          <p:nvPr/>
        </p:nvSpPr>
        <p:spPr>
          <a:xfrm>
            <a:off x="1015407" y="1213215"/>
            <a:ext cx="751200" cy="751200"/>
          </a:xfrm>
          <a:prstGeom prst="octagon">
            <a:avLst>
              <a:gd fmla="val 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3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32"/>
          <p:cNvSpPr txBox="1"/>
          <p:nvPr>
            <p:ph idx="4" type="subTitle"/>
          </p:nvPr>
        </p:nvSpPr>
        <p:spPr>
          <a:xfrm>
            <a:off x="2000425" y="2813584"/>
            <a:ext cx="2255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 chciało nam przeszkodzić?</a:t>
            </a:r>
            <a:endParaRPr/>
          </a:p>
        </p:txBody>
      </p:sp>
      <p:sp>
        <p:nvSpPr>
          <p:cNvPr id="1087" name="Google Shape;1087;p32"/>
          <p:cNvSpPr txBox="1"/>
          <p:nvPr>
            <p:ph type="title"/>
          </p:nvPr>
        </p:nvSpPr>
        <p:spPr>
          <a:xfrm>
            <a:off x="894357" y="1407015"/>
            <a:ext cx="993300" cy="3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88" name="Google Shape;1088;p32"/>
          <p:cNvSpPr txBox="1"/>
          <p:nvPr>
            <p:ph idx="5" type="title"/>
          </p:nvPr>
        </p:nvSpPr>
        <p:spPr>
          <a:xfrm>
            <a:off x="993207" y="2686903"/>
            <a:ext cx="7956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89" name="Google Shape;1089;p32"/>
          <p:cNvSpPr txBox="1"/>
          <p:nvPr>
            <p:ph idx="7" type="subTitle"/>
          </p:nvPr>
        </p:nvSpPr>
        <p:spPr>
          <a:xfrm>
            <a:off x="5990943" y="1213215"/>
            <a:ext cx="22587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Uzyskane wyniki</a:t>
            </a:r>
            <a:endParaRPr/>
          </a:p>
        </p:txBody>
      </p:sp>
      <p:sp>
        <p:nvSpPr>
          <p:cNvPr id="1090" name="Google Shape;1090;p32"/>
          <p:cNvSpPr txBox="1"/>
          <p:nvPr>
            <p:ph idx="8" type="subTitle"/>
          </p:nvPr>
        </p:nvSpPr>
        <p:spPr>
          <a:xfrm>
            <a:off x="5990943" y="1581113"/>
            <a:ext cx="22557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Omówienie końcowych rezultatów</a:t>
            </a:r>
            <a:endParaRPr/>
          </a:p>
        </p:txBody>
      </p:sp>
      <p:sp>
        <p:nvSpPr>
          <p:cNvPr id="1091" name="Google Shape;1091;p32"/>
          <p:cNvSpPr txBox="1"/>
          <p:nvPr>
            <p:ph idx="13" type="subTitle"/>
          </p:nvPr>
        </p:nvSpPr>
        <p:spPr>
          <a:xfrm>
            <a:off x="5990943" y="2813584"/>
            <a:ext cx="2255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Czas na zadawanie pytań</a:t>
            </a:r>
            <a:endParaRPr/>
          </a:p>
        </p:txBody>
      </p:sp>
      <p:sp>
        <p:nvSpPr>
          <p:cNvPr id="1092" name="Google Shape;1092;p32"/>
          <p:cNvSpPr txBox="1"/>
          <p:nvPr>
            <p:ph idx="14" type="title"/>
          </p:nvPr>
        </p:nvSpPr>
        <p:spPr>
          <a:xfrm>
            <a:off x="4984257" y="1442565"/>
            <a:ext cx="7971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93" name="Google Shape;1093;p32"/>
          <p:cNvSpPr txBox="1"/>
          <p:nvPr>
            <p:ph idx="15" type="title"/>
          </p:nvPr>
        </p:nvSpPr>
        <p:spPr>
          <a:xfrm>
            <a:off x="4983357" y="2686903"/>
            <a:ext cx="7989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094" name="Google Shape;1094;p32"/>
          <p:cNvSpPr txBox="1"/>
          <p:nvPr>
            <p:ph idx="6" type="title"/>
          </p:nvPr>
        </p:nvSpPr>
        <p:spPr>
          <a:xfrm>
            <a:off x="713225" y="594360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095" name="Google Shape;1095;p32"/>
          <p:cNvSpPr txBox="1"/>
          <p:nvPr>
            <p:ph idx="9" type="subTitle"/>
          </p:nvPr>
        </p:nvSpPr>
        <p:spPr>
          <a:xfrm>
            <a:off x="5990950" y="2449525"/>
            <a:ext cx="28791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Pytania i odpowiedzi</a:t>
            </a:r>
            <a:endParaRPr/>
          </a:p>
        </p:txBody>
      </p:sp>
      <p:sp>
        <p:nvSpPr>
          <p:cNvPr id="1096" name="Google Shape;1096;p32"/>
          <p:cNvSpPr/>
          <p:nvPr/>
        </p:nvSpPr>
        <p:spPr>
          <a:xfrm>
            <a:off x="1016157" y="3701890"/>
            <a:ext cx="749700" cy="749700"/>
          </a:xfrm>
          <a:prstGeom prst="octagon">
            <a:avLst>
              <a:gd fmla="val 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3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32"/>
          <p:cNvSpPr txBox="1"/>
          <p:nvPr>
            <p:ph idx="16" type="subTitle"/>
          </p:nvPr>
        </p:nvSpPr>
        <p:spPr>
          <a:xfrm>
            <a:off x="2000425" y="3685825"/>
            <a:ext cx="24126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Przeprowadzone badania</a:t>
            </a:r>
            <a:endParaRPr/>
          </a:p>
        </p:txBody>
      </p:sp>
      <p:sp>
        <p:nvSpPr>
          <p:cNvPr id="1098" name="Google Shape;1098;p32"/>
          <p:cNvSpPr txBox="1"/>
          <p:nvPr>
            <p:ph idx="17" type="subTitle"/>
          </p:nvPr>
        </p:nvSpPr>
        <p:spPr>
          <a:xfrm>
            <a:off x="2000425" y="4175705"/>
            <a:ext cx="2255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Badane metody, metodyka badań</a:t>
            </a:r>
            <a:endParaRPr/>
          </a:p>
        </p:txBody>
      </p:sp>
      <p:sp>
        <p:nvSpPr>
          <p:cNvPr id="1099" name="Google Shape;1099;p32"/>
          <p:cNvSpPr txBox="1"/>
          <p:nvPr>
            <p:ph idx="18" type="title"/>
          </p:nvPr>
        </p:nvSpPr>
        <p:spPr>
          <a:xfrm>
            <a:off x="993207" y="3930490"/>
            <a:ext cx="7956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3"/>
          <p:cNvSpPr/>
          <p:nvPr/>
        </p:nvSpPr>
        <p:spPr>
          <a:xfrm>
            <a:off x="7128978" y="3180775"/>
            <a:ext cx="512100" cy="512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520000" dist="47625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33"/>
          <p:cNvSpPr/>
          <p:nvPr/>
        </p:nvSpPr>
        <p:spPr>
          <a:xfrm>
            <a:off x="4315650" y="1182600"/>
            <a:ext cx="512100" cy="512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520000" dist="47625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33"/>
          <p:cNvSpPr/>
          <p:nvPr/>
        </p:nvSpPr>
        <p:spPr>
          <a:xfrm>
            <a:off x="1414225" y="3180763"/>
            <a:ext cx="512100" cy="512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520000" dist="47625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7" name="Google Shape;1107;p33"/>
          <p:cNvCxnSpPr/>
          <p:nvPr/>
        </p:nvCxnSpPr>
        <p:spPr>
          <a:xfrm>
            <a:off x="4571700" y="2643096"/>
            <a:ext cx="0" cy="798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diamond"/>
            <a:tailEnd len="med" w="med" type="none"/>
          </a:ln>
        </p:spPr>
      </p:cxnSp>
      <p:cxnSp>
        <p:nvCxnSpPr>
          <p:cNvPr id="1108" name="Google Shape;1108;p33"/>
          <p:cNvCxnSpPr>
            <a:stCxn id="1106" idx="3"/>
            <a:endCxn id="1104" idx="1"/>
          </p:cNvCxnSpPr>
          <p:nvPr/>
        </p:nvCxnSpPr>
        <p:spPr>
          <a:xfrm>
            <a:off x="1926325" y="3436813"/>
            <a:ext cx="520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9" name="Google Shape;1109;p33"/>
          <p:cNvSpPr txBox="1"/>
          <p:nvPr>
            <p:ph type="title"/>
          </p:nvPr>
        </p:nvSpPr>
        <p:spPr>
          <a:xfrm>
            <a:off x="713225" y="594360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ZESPÓŁ</a:t>
            </a:r>
            <a:endParaRPr/>
          </a:p>
        </p:txBody>
      </p:sp>
      <p:sp>
        <p:nvSpPr>
          <p:cNvPr id="1110" name="Google Shape;1110;p33"/>
          <p:cNvSpPr txBox="1"/>
          <p:nvPr/>
        </p:nvSpPr>
        <p:spPr>
          <a:xfrm>
            <a:off x="707472" y="3881169"/>
            <a:ext cx="21030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Biznes</a:t>
            </a:r>
            <a:endParaRPr b="1" sz="2000">
              <a:solidFill>
                <a:schemeClr val="accent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11" name="Google Shape;1111;p33"/>
          <p:cNvSpPr txBox="1"/>
          <p:nvPr/>
        </p:nvSpPr>
        <p:spPr>
          <a:xfrm>
            <a:off x="707472" y="4207468"/>
            <a:ext cx="2103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Firma zlecająca zadanie</a:t>
            </a:r>
            <a:endParaRPr sz="16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12" name="Google Shape;1112;p33"/>
          <p:cNvSpPr txBox="1"/>
          <p:nvPr/>
        </p:nvSpPr>
        <p:spPr>
          <a:xfrm>
            <a:off x="3520200" y="1847632"/>
            <a:ext cx="21030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Studenci</a:t>
            </a:r>
            <a:endParaRPr b="1" sz="2000">
              <a:solidFill>
                <a:schemeClr val="accent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13" name="Google Shape;1113;p33"/>
          <p:cNvSpPr txBox="1"/>
          <p:nvPr/>
        </p:nvSpPr>
        <p:spPr>
          <a:xfrm>
            <a:off x="3520200" y="2094396"/>
            <a:ext cx="2103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Karbownik</a:t>
            </a:r>
            <a:r>
              <a:rPr lang="en" sz="1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, </a:t>
            </a:r>
            <a:r>
              <a:rPr lang="en" sz="1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Matusz</a:t>
            </a:r>
            <a:r>
              <a:rPr lang="en" sz="1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,</a:t>
            </a:r>
            <a:r>
              <a:rPr lang="en" sz="1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Szelewski</a:t>
            </a:r>
            <a:endParaRPr sz="16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14" name="Google Shape;1114;p33"/>
          <p:cNvSpPr txBox="1"/>
          <p:nvPr/>
        </p:nvSpPr>
        <p:spPr>
          <a:xfrm>
            <a:off x="6333528" y="3881169"/>
            <a:ext cx="21030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Nauka</a:t>
            </a:r>
            <a:endParaRPr b="1" sz="2000">
              <a:solidFill>
                <a:schemeClr val="accent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15" name="Google Shape;1115;p33"/>
          <p:cNvSpPr txBox="1"/>
          <p:nvPr/>
        </p:nvSpPr>
        <p:spPr>
          <a:xfrm>
            <a:off x="6333528" y="4207468"/>
            <a:ext cx="2103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prof. </a:t>
            </a:r>
            <a:br>
              <a:rPr lang="en" sz="1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1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Tomasz Kajdanowicz</a:t>
            </a:r>
            <a:endParaRPr sz="16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grpSp>
        <p:nvGrpSpPr>
          <p:cNvPr id="1116" name="Google Shape;1116;p33"/>
          <p:cNvGrpSpPr/>
          <p:nvPr/>
        </p:nvGrpSpPr>
        <p:grpSpPr>
          <a:xfrm>
            <a:off x="4423863" y="1231125"/>
            <a:ext cx="295650" cy="415050"/>
            <a:chOff x="6258075" y="1257050"/>
            <a:chExt cx="295650" cy="415050"/>
          </a:xfrm>
        </p:grpSpPr>
        <p:sp>
          <p:nvSpPr>
            <p:cNvPr id="1117" name="Google Shape;1117;p33"/>
            <p:cNvSpPr/>
            <p:nvPr/>
          </p:nvSpPr>
          <p:spPr>
            <a:xfrm>
              <a:off x="6263825" y="1531600"/>
              <a:ext cx="284150" cy="134100"/>
            </a:xfrm>
            <a:custGeom>
              <a:rect b="b" l="l" r="r" t="t"/>
              <a:pathLst>
                <a:path extrusionOk="0" h="5364" w="11366">
                  <a:moveTo>
                    <a:pt x="1379" y="0"/>
                  </a:moveTo>
                  <a:lnTo>
                    <a:pt x="1175" y="26"/>
                  </a:lnTo>
                  <a:lnTo>
                    <a:pt x="945" y="77"/>
                  </a:lnTo>
                  <a:lnTo>
                    <a:pt x="715" y="179"/>
                  </a:lnTo>
                  <a:lnTo>
                    <a:pt x="511" y="307"/>
                  </a:lnTo>
                  <a:lnTo>
                    <a:pt x="358" y="486"/>
                  </a:lnTo>
                  <a:lnTo>
                    <a:pt x="204" y="665"/>
                  </a:lnTo>
                  <a:lnTo>
                    <a:pt x="102" y="894"/>
                  </a:lnTo>
                  <a:lnTo>
                    <a:pt x="26" y="1124"/>
                  </a:lnTo>
                  <a:lnTo>
                    <a:pt x="0" y="1380"/>
                  </a:lnTo>
                  <a:lnTo>
                    <a:pt x="0" y="4828"/>
                  </a:lnTo>
                  <a:lnTo>
                    <a:pt x="26" y="4930"/>
                  </a:lnTo>
                  <a:lnTo>
                    <a:pt x="51" y="5032"/>
                  </a:lnTo>
                  <a:lnTo>
                    <a:pt x="102" y="5134"/>
                  </a:lnTo>
                  <a:lnTo>
                    <a:pt x="179" y="5211"/>
                  </a:lnTo>
                  <a:lnTo>
                    <a:pt x="256" y="5287"/>
                  </a:lnTo>
                  <a:lnTo>
                    <a:pt x="358" y="5338"/>
                  </a:lnTo>
                  <a:lnTo>
                    <a:pt x="460" y="5364"/>
                  </a:lnTo>
                  <a:lnTo>
                    <a:pt x="10932" y="5364"/>
                  </a:lnTo>
                  <a:lnTo>
                    <a:pt x="11034" y="5338"/>
                  </a:lnTo>
                  <a:lnTo>
                    <a:pt x="11110" y="5287"/>
                  </a:lnTo>
                  <a:lnTo>
                    <a:pt x="11213" y="5211"/>
                  </a:lnTo>
                  <a:lnTo>
                    <a:pt x="11264" y="5134"/>
                  </a:lnTo>
                  <a:lnTo>
                    <a:pt x="11315" y="5032"/>
                  </a:lnTo>
                  <a:lnTo>
                    <a:pt x="11366" y="4930"/>
                  </a:lnTo>
                  <a:lnTo>
                    <a:pt x="11366" y="4828"/>
                  </a:lnTo>
                  <a:lnTo>
                    <a:pt x="11366" y="1380"/>
                  </a:lnTo>
                  <a:lnTo>
                    <a:pt x="11340" y="1099"/>
                  </a:lnTo>
                  <a:lnTo>
                    <a:pt x="11264" y="843"/>
                  </a:lnTo>
                  <a:lnTo>
                    <a:pt x="11136" y="613"/>
                  </a:lnTo>
                  <a:lnTo>
                    <a:pt x="10957" y="409"/>
                  </a:lnTo>
                  <a:lnTo>
                    <a:pt x="10753" y="230"/>
                  </a:lnTo>
                  <a:lnTo>
                    <a:pt x="10523" y="103"/>
                  </a:lnTo>
                  <a:lnTo>
                    <a:pt x="10268" y="26"/>
                  </a:lnTo>
                  <a:lnTo>
                    <a:pt x="9987" y="0"/>
                  </a:lnTo>
                  <a:close/>
                </a:path>
              </a:pathLst>
            </a:custGeom>
            <a:solidFill>
              <a:srgbClr val="FFD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3"/>
            <p:cNvSpPr/>
            <p:nvPr/>
          </p:nvSpPr>
          <p:spPr>
            <a:xfrm>
              <a:off x="6488575" y="1531600"/>
              <a:ext cx="59400" cy="134100"/>
            </a:xfrm>
            <a:custGeom>
              <a:rect b="b" l="l" r="r" t="t"/>
              <a:pathLst>
                <a:path extrusionOk="0" h="5364" w="2376">
                  <a:moveTo>
                    <a:pt x="0" y="0"/>
                  </a:moveTo>
                  <a:lnTo>
                    <a:pt x="281" y="26"/>
                  </a:lnTo>
                  <a:lnTo>
                    <a:pt x="537" y="103"/>
                  </a:lnTo>
                  <a:lnTo>
                    <a:pt x="767" y="230"/>
                  </a:lnTo>
                  <a:lnTo>
                    <a:pt x="971" y="409"/>
                  </a:lnTo>
                  <a:lnTo>
                    <a:pt x="1124" y="613"/>
                  </a:lnTo>
                  <a:lnTo>
                    <a:pt x="1252" y="843"/>
                  </a:lnTo>
                  <a:lnTo>
                    <a:pt x="1354" y="1099"/>
                  </a:lnTo>
                  <a:lnTo>
                    <a:pt x="1380" y="1380"/>
                  </a:lnTo>
                  <a:lnTo>
                    <a:pt x="1380" y="4828"/>
                  </a:lnTo>
                  <a:lnTo>
                    <a:pt x="1354" y="4930"/>
                  </a:lnTo>
                  <a:lnTo>
                    <a:pt x="1329" y="5032"/>
                  </a:lnTo>
                  <a:lnTo>
                    <a:pt x="1278" y="5134"/>
                  </a:lnTo>
                  <a:lnTo>
                    <a:pt x="1201" y="5211"/>
                  </a:lnTo>
                  <a:lnTo>
                    <a:pt x="1124" y="5287"/>
                  </a:lnTo>
                  <a:lnTo>
                    <a:pt x="1022" y="5338"/>
                  </a:lnTo>
                  <a:lnTo>
                    <a:pt x="920" y="5364"/>
                  </a:lnTo>
                  <a:lnTo>
                    <a:pt x="1942" y="5364"/>
                  </a:lnTo>
                  <a:lnTo>
                    <a:pt x="2044" y="5338"/>
                  </a:lnTo>
                  <a:lnTo>
                    <a:pt x="2120" y="5287"/>
                  </a:lnTo>
                  <a:lnTo>
                    <a:pt x="2223" y="5211"/>
                  </a:lnTo>
                  <a:lnTo>
                    <a:pt x="2274" y="5134"/>
                  </a:lnTo>
                  <a:lnTo>
                    <a:pt x="2325" y="5032"/>
                  </a:lnTo>
                  <a:lnTo>
                    <a:pt x="2376" y="4930"/>
                  </a:lnTo>
                  <a:lnTo>
                    <a:pt x="2376" y="4828"/>
                  </a:lnTo>
                  <a:lnTo>
                    <a:pt x="2376" y="1380"/>
                  </a:lnTo>
                  <a:lnTo>
                    <a:pt x="2350" y="1099"/>
                  </a:lnTo>
                  <a:lnTo>
                    <a:pt x="2274" y="843"/>
                  </a:lnTo>
                  <a:lnTo>
                    <a:pt x="2146" y="613"/>
                  </a:lnTo>
                  <a:lnTo>
                    <a:pt x="1967" y="409"/>
                  </a:lnTo>
                  <a:lnTo>
                    <a:pt x="1763" y="230"/>
                  </a:lnTo>
                  <a:lnTo>
                    <a:pt x="1533" y="103"/>
                  </a:lnTo>
                  <a:lnTo>
                    <a:pt x="1278" y="26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rgbClr val="FFD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3"/>
            <p:cNvSpPr/>
            <p:nvPr/>
          </p:nvSpPr>
          <p:spPr>
            <a:xfrm>
              <a:off x="6284250" y="1531600"/>
              <a:ext cx="190300" cy="134100"/>
            </a:xfrm>
            <a:custGeom>
              <a:rect b="b" l="l" r="r" t="t"/>
              <a:pathLst>
                <a:path extrusionOk="0" h="5364" w="7612">
                  <a:moveTo>
                    <a:pt x="920" y="0"/>
                  </a:moveTo>
                  <a:lnTo>
                    <a:pt x="920" y="1916"/>
                  </a:lnTo>
                  <a:lnTo>
                    <a:pt x="920" y="2095"/>
                  </a:lnTo>
                  <a:lnTo>
                    <a:pt x="869" y="2248"/>
                  </a:lnTo>
                  <a:lnTo>
                    <a:pt x="767" y="2401"/>
                  </a:lnTo>
                  <a:lnTo>
                    <a:pt x="665" y="2529"/>
                  </a:lnTo>
                  <a:lnTo>
                    <a:pt x="511" y="2631"/>
                  </a:lnTo>
                  <a:lnTo>
                    <a:pt x="358" y="2708"/>
                  </a:lnTo>
                  <a:lnTo>
                    <a:pt x="179" y="2759"/>
                  </a:lnTo>
                  <a:lnTo>
                    <a:pt x="0" y="2784"/>
                  </a:lnTo>
                  <a:lnTo>
                    <a:pt x="0" y="5364"/>
                  </a:lnTo>
                  <a:lnTo>
                    <a:pt x="7612" y="5364"/>
                  </a:lnTo>
                  <a:lnTo>
                    <a:pt x="7612" y="2784"/>
                  </a:lnTo>
                  <a:lnTo>
                    <a:pt x="7433" y="2759"/>
                  </a:lnTo>
                  <a:lnTo>
                    <a:pt x="7254" y="2708"/>
                  </a:lnTo>
                  <a:lnTo>
                    <a:pt x="7101" y="2631"/>
                  </a:lnTo>
                  <a:lnTo>
                    <a:pt x="6973" y="2529"/>
                  </a:lnTo>
                  <a:lnTo>
                    <a:pt x="6845" y="2401"/>
                  </a:lnTo>
                  <a:lnTo>
                    <a:pt x="6769" y="2248"/>
                  </a:lnTo>
                  <a:lnTo>
                    <a:pt x="6718" y="2095"/>
                  </a:lnTo>
                  <a:lnTo>
                    <a:pt x="6692" y="1916"/>
                  </a:lnTo>
                  <a:lnTo>
                    <a:pt x="6692" y="0"/>
                  </a:lnTo>
                  <a:close/>
                </a:path>
              </a:pathLst>
            </a:custGeom>
            <a:solidFill>
              <a:srgbClr val="FFD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3"/>
            <p:cNvSpPr/>
            <p:nvPr/>
          </p:nvSpPr>
          <p:spPr>
            <a:xfrm>
              <a:off x="6310425" y="1531600"/>
              <a:ext cx="190950" cy="134100"/>
            </a:xfrm>
            <a:custGeom>
              <a:rect b="b" l="l" r="r" t="t"/>
              <a:pathLst>
                <a:path extrusionOk="0" h="5364" w="7638">
                  <a:moveTo>
                    <a:pt x="946" y="0"/>
                  </a:moveTo>
                  <a:lnTo>
                    <a:pt x="946" y="1916"/>
                  </a:lnTo>
                  <a:lnTo>
                    <a:pt x="920" y="2095"/>
                  </a:lnTo>
                  <a:lnTo>
                    <a:pt x="869" y="2248"/>
                  </a:lnTo>
                  <a:lnTo>
                    <a:pt x="792" y="2401"/>
                  </a:lnTo>
                  <a:lnTo>
                    <a:pt x="665" y="2529"/>
                  </a:lnTo>
                  <a:lnTo>
                    <a:pt x="537" y="2631"/>
                  </a:lnTo>
                  <a:lnTo>
                    <a:pt x="384" y="2708"/>
                  </a:lnTo>
                  <a:lnTo>
                    <a:pt x="205" y="2759"/>
                  </a:lnTo>
                  <a:lnTo>
                    <a:pt x="1" y="2784"/>
                  </a:lnTo>
                  <a:lnTo>
                    <a:pt x="1" y="5364"/>
                  </a:lnTo>
                  <a:lnTo>
                    <a:pt x="7637" y="5364"/>
                  </a:lnTo>
                  <a:lnTo>
                    <a:pt x="7637" y="2784"/>
                  </a:lnTo>
                  <a:lnTo>
                    <a:pt x="7433" y="2759"/>
                  </a:lnTo>
                  <a:lnTo>
                    <a:pt x="7280" y="2708"/>
                  </a:lnTo>
                  <a:lnTo>
                    <a:pt x="7101" y="2631"/>
                  </a:lnTo>
                  <a:lnTo>
                    <a:pt x="6973" y="2529"/>
                  </a:lnTo>
                  <a:lnTo>
                    <a:pt x="6871" y="2401"/>
                  </a:lnTo>
                  <a:lnTo>
                    <a:pt x="6769" y="2248"/>
                  </a:lnTo>
                  <a:lnTo>
                    <a:pt x="6718" y="2095"/>
                  </a:lnTo>
                  <a:lnTo>
                    <a:pt x="6692" y="1916"/>
                  </a:lnTo>
                  <a:lnTo>
                    <a:pt x="6692" y="0"/>
                  </a:lnTo>
                  <a:close/>
                </a:path>
              </a:pathLst>
            </a:custGeom>
            <a:solidFill>
              <a:srgbClr val="EAF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3"/>
            <p:cNvSpPr/>
            <p:nvPr/>
          </p:nvSpPr>
          <p:spPr>
            <a:xfrm>
              <a:off x="6451550" y="1531600"/>
              <a:ext cx="49825" cy="134100"/>
            </a:xfrm>
            <a:custGeom>
              <a:rect b="b" l="l" r="r" t="t"/>
              <a:pathLst>
                <a:path extrusionOk="0" h="5364" w="1993">
                  <a:moveTo>
                    <a:pt x="0" y="0"/>
                  </a:moveTo>
                  <a:lnTo>
                    <a:pt x="0" y="1916"/>
                  </a:lnTo>
                  <a:lnTo>
                    <a:pt x="26" y="2095"/>
                  </a:lnTo>
                  <a:lnTo>
                    <a:pt x="77" y="2248"/>
                  </a:lnTo>
                  <a:lnTo>
                    <a:pt x="153" y="2401"/>
                  </a:lnTo>
                  <a:lnTo>
                    <a:pt x="281" y="2529"/>
                  </a:lnTo>
                  <a:lnTo>
                    <a:pt x="409" y="2631"/>
                  </a:lnTo>
                  <a:lnTo>
                    <a:pt x="562" y="2708"/>
                  </a:lnTo>
                  <a:lnTo>
                    <a:pt x="741" y="2759"/>
                  </a:lnTo>
                  <a:lnTo>
                    <a:pt x="920" y="2784"/>
                  </a:lnTo>
                  <a:lnTo>
                    <a:pt x="920" y="5364"/>
                  </a:lnTo>
                  <a:lnTo>
                    <a:pt x="1992" y="5364"/>
                  </a:lnTo>
                  <a:lnTo>
                    <a:pt x="1992" y="2784"/>
                  </a:lnTo>
                  <a:lnTo>
                    <a:pt x="1788" y="2759"/>
                  </a:lnTo>
                  <a:lnTo>
                    <a:pt x="1635" y="2708"/>
                  </a:lnTo>
                  <a:lnTo>
                    <a:pt x="1456" y="2631"/>
                  </a:lnTo>
                  <a:lnTo>
                    <a:pt x="1328" y="2529"/>
                  </a:lnTo>
                  <a:lnTo>
                    <a:pt x="1226" y="2401"/>
                  </a:lnTo>
                  <a:lnTo>
                    <a:pt x="1124" y="2248"/>
                  </a:lnTo>
                  <a:lnTo>
                    <a:pt x="1073" y="2095"/>
                  </a:lnTo>
                  <a:lnTo>
                    <a:pt x="1047" y="1916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C8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3"/>
            <p:cNvSpPr/>
            <p:nvPr/>
          </p:nvSpPr>
          <p:spPr>
            <a:xfrm>
              <a:off x="6362150" y="1489450"/>
              <a:ext cx="87500" cy="71550"/>
            </a:xfrm>
            <a:custGeom>
              <a:rect b="b" l="l" r="r" t="t"/>
              <a:pathLst>
                <a:path extrusionOk="0" h="2862" w="3500">
                  <a:moveTo>
                    <a:pt x="537" y="1"/>
                  </a:moveTo>
                  <a:lnTo>
                    <a:pt x="537" y="1150"/>
                  </a:lnTo>
                  <a:lnTo>
                    <a:pt x="537" y="1252"/>
                  </a:lnTo>
                  <a:lnTo>
                    <a:pt x="511" y="1354"/>
                  </a:lnTo>
                  <a:lnTo>
                    <a:pt x="460" y="1457"/>
                  </a:lnTo>
                  <a:lnTo>
                    <a:pt x="384" y="1533"/>
                  </a:lnTo>
                  <a:lnTo>
                    <a:pt x="307" y="1610"/>
                  </a:lnTo>
                  <a:lnTo>
                    <a:pt x="205" y="1635"/>
                  </a:lnTo>
                  <a:lnTo>
                    <a:pt x="128" y="1686"/>
                  </a:lnTo>
                  <a:lnTo>
                    <a:pt x="0" y="1686"/>
                  </a:lnTo>
                  <a:lnTo>
                    <a:pt x="26" y="1814"/>
                  </a:lnTo>
                  <a:lnTo>
                    <a:pt x="51" y="1916"/>
                  </a:lnTo>
                  <a:lnTo>
                    <a:pt x="77" y="2044"/>
                  </a:lnTo>
                  <a:lnTo>
                    <a:pt x="154" y="2146"/>
                  </a:lnTo>
                  <a:lnTo>
                    <a:pt x="307" y="2351"/>
                  </a:lnTo>
                  <a:lnTo>
                    <a:pt x="511" y="2529"/>
                  </a:lnTo>
                  <a:lnTo>
                    <a:pt x="767" y="2657"/>
                  </a:lnTo>
                  <a:lnTo>
                    <a:pt x="1073" y="2785"/>
                  </a:lnTo>
                  <a:lnTo>
                    <a:pt x="1405" y="2836"/>
                  </a:lnTo>
                  <a:lnTo>
                    <a:pt x="1763" y="2861"/>
                  </a:lnTo>
                  <a:lnTo>
                    <a:pt x="2120" y="2836"/>
                  </a:lnTo>
                  <a:lnTo>
                    <a:pt x="2427" y="2785"/>
                  </a:lnTo>
                  <a:lnTo>
                    <a:pt x="2733" y="2657"/>
                  </a:lnTo>
                  <a:lnTo>
                    <a:pt x="2989" y="2529"/>
                  </a:lnTo>
                  <a:lnTo>
                    <a:pt x="3193" y="2351"/>
                  </a:lnTo>
                  <a:lnTo>
                    <a:pt x="3372" y="2146"/>
                  </a:lnTo>
                  <a:lnTo>
                    <a:pt x="3423" y="2044"/>
                  </a:lnTo>
                  <a:lnTo>
                    <a:pt x="3474" y="1916"/>
                  </a:lnTo>
                  <a:lnTo>
                    <a:pt x="3500" y="1814"/>
                  </a:lnTo>
                  <a:lnTo>
                    <a:pt x="3500" y="1686"/>
                  </a:lnTo>
                  <a:lnTo>
                    <a:pt x="3397" y="1686"/>
                  </a:lnTo>
                  <a:lnTo>
                    <a:pt x="3295" y="1635"/>
                  </a:lnTo>
                  <a:lnTo>
                    <a:pt x="3193" y="1610"/>
                  </a:lnTo>
                  <a:lnTo>
                    <a:pt x="3116" y="1533"/>
                  </a:lnTo>
                  <a:lnTo>
                    <a:pt x="3065" y="1457"/>
                  </a:lnTo>
                  <a:lnTo>
                    <a:pt x="3014" y="1354"/>
                  </a:lnTo>
                  <a:lnTo>
                    <a:pt x="2989" y="1252"/>
                  </a:lnTo>
                  <a:lnTo>
                    <a:pt x="2963" y="1150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FFD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3"/>
            <p:cNvSpPr/>
            <p:nvPr/>
          </p:nvSpPr>
          <p:spPr>
            <a:xfrm>
              <a:off x="6394075" y="1489450"/>
              <a:ext cx="55575" cy="71550"/>
            </a:xfrm>
            <a:custGeom>
              <a:rect b="b" l="l" r="r" t="t"/>
              <a:pathLst>
                <a:path extrusionOk="0" h="2862" w="2223">
                  <a:moveTo>
                    <a:pt x="716" y="1"/>
                  </a:moveTo>
                  <a:lnTo>
                    <a:pt x="716" y="1150"/>
                  </a:lnTo>
                  <a:lnTo>
                    <a:pt x="716" y="1252"/>
                  </a:lnTo>
                  <a:lnTo>
                    <a:pt x="767" y="1354"/>
                  </a:lnTo>
                  <a:lnTo>
                    <a:pt x="792" y="1457"/>
                  </a:lnTo>
                  <a:lnTo>
                    <a:pt x="869" y="1533"/>
                  </a:lnTo>
                  <a:lnTo>
                    <a:pt x="945" y="1610"/>
                  </a:lnTo>
                  <a:lnTo>
                    <a:pt x="1048" y="1635"/>
                  </a:lnTo>
                  <a:lnTo>
                    <a:pt x="1150" y="1686"/>
                  </a:lnTo>
                  <a:lnTo>
                    <a:pt x="1252" y="1686"/>
                  </a:lnTo>
                  <a:lnTo>
                    <a:pt x="1226" y="1891"/>
                  </a:lnTo>
                  <a:lnTo>
                    <a:pt x="1150" y="2070"/>
                  </a:lnTo>
                  <a:lnTo>
                    <a:pt x="1048" y="2248"/>
                  </a:lnTo>
                  <a:lnTo>
                    <a:pt x="894" y="2402"/>
                  </a:lnTo>
                  <a:lnTo>
                    <a:pt x="716" y="2529"/>
                  </a:lnTo>
                  <a:lnTo>
                    <a:pt x="486" y="2657"/>
                  </a:lnTo>
                  <a:lnTo>
                    <a:pt x="256" y="2759"/>
                  </a:lnTo>
                  <a:lnTo>
                    <a:pt x="0" y="2810"/>
                  </a:lnTo>
                  <a:lnTo>
                    <a:pt x="230" y="2861"/>
                  </a:lnTo>
                  <a:lnTo>
                    <a:pt x="486" y="2861"/>
                  </a:lnTo>
                  <a:lnTo>
                    <a:pt x="843" y="2836"/>
                  </a:lnTo>
                  <a:lnTo>
                    <a:pt x="1150" y="2785"/>
                  </a:lnTo>
                  <a:lnTo>
                    <a:pt x="1456" y="2657"/>
                  </a:lnTo>
                  <a:lnTo>
                    <a:pt x="1712" y="2529"/>
                  </a:lnTo>
                  <a:lnTo>
                    <a:pt x="1916" y="2351"/>
                  </a:lnTo>
                  <a:lnTo>
                    <a:pt x="2095" y="2146"/>
                  </a:lnTo>
                  <a:lnTo>
                    <a:pt x="2146" y="2044"/>
                  </a:lnTo>
                  <a:lnTo>
                    <a:pt x="2197" y="1916"/>
                  </a:lnTo>
                  <a:lnTo>
                    <a:pt x="2223" y="1814"/>
                  </a:lnTo>
                  <a:lnTo>
                    <a:pt x="2223" y="1686"/>
                  </a:lnTo>
                  <a:lnTo>
                    <a:pt x="2120" y="1686"/>
                  </a:lnTo>
                  <a:lnTo>
                    <a:pt x="2018" y="1635"/>
                  </a:lnTo>
                  <a:lnTo>
                    <a:pt x="1916" y="1610"/>
                  </a:lnTo>
                  <a:lnTo>
                    <a:pt x="1839" y="1533"/>
                  </a:lnTo>
                  <a:lnTo>
                    <a:pt x="1788" y="1457"/>
                  </a:lnTo>
                  <a:lnTo>
                    <a:pt x="1737" y="1354"/>
                  </a:lnTo>
                  <a:lnTo>
                    <a:pt x="1712" y="1252"/>
                  </a:lnTo>
                  <a:lnTo>
                    <a:pt x="1686" y="1150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FFD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3"/>
            <p:cNvSpPr/>
            <p:nvPr/>
          </p:nvSpPr>
          <p:spPr>
            <a:xfrm>
              <a:off x="6292550" y="1382825"/>
              <a:ext cx="41525" cy="42175"/>
            </a:xfrm>
            <a:custGeom>
              <a:rect b="b" l="l" r="r" t="t"/>
              <a:pathLst>
                <a:path extrusionOk="0" h="1687" w="1661">
                  <a:moveTo>
                    <a:pt x="409" y="0"/>
                  </a:moveTo>
                  <a:lnTo>
                    <a:pt x="333" y="26"/>
                  </a:lnTo>
                  <a:lnTo>
                    <a:pt x="256" y="26"/>
                  </a:lnTo>
                  <a:lnTo>
                    <a:pt x="128" y="128"/>
                  </a:lnTo>
                  <a:lnTo>
                    <a:pt x="52" y="256"/>
                  </a:lnTo>
                  <a:lnTo>
                    <a:pt x="26" y="307"/>
                  </a:lnTo>
                  <a:lnTo>
                    <a:pt x="0" y="409"/>
                  </a:lnTo>
                  <a:lnTo>
                    <a:pt x="0" y="1278"/>
                  </a:lnTo>
                  <a:lnTo>
                    <a:pt x="26" y="1380"/>
                  </a:lnTo>
                  <a:lnTo>
                    <a:pt x="52" y="1431"/>
                  </a:lnTo>
                  <a:lnTo>
                    <a:pt x="128" y="1558"/>
                  </a:lnTo>
                  <a:lnTo>
                    <a:pt x="256" y="1661"/>
                  </a:lnTo>
                  <a:lnTo>
                    <a:pt x="333" y="1686"/>
                  </a:lnTo>
                  <a:lnTo>
                    <a:pt x="1354" y="1686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rgbClr val="FFD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3"/>
            <p:cNvSpPr/>
            <p:nvPr/>
          </p:nvSpPr>
          <p:spPr>
            <a:xfrm>
              <a:off x="6478350" y="1382825"/>
              <a:ext cx="40900" cy="42175"/>
            </a:xfrm>
            <a:custGeom>
              <a:rect b="b" l="l" r="r" t="t"/>
              <a:pathLst>
                <a:path extrusionOk="0" h="1687" w="1636">
                  <a:moveTo>
                    <a:pt x="1" y="0"/>
                  </a:moveTo>
                  <a:lnTo>
                    <a:pt x="282" y="1686"/>
                  </a:lnTo>
                  <a:lnTo>
                    <a:pt x="1329" y="1686"/>
                  </a:lnTo>
                  <a:lnTo>
                    <a:pt x="1406" y="1661"/>
                  </a:lnTo>
                  <a:lnTo>
                    <a:pt x="1533" y="1558"/>
                  </a:lnTo>
                  <a:lnTo>
                    <a:pt x="1610" y="1431"/>
                  </a:lnTo>
                  <a:lnTo>
                    <a:pt x="1635" y="1380"/>
                  </a:lnTo>
                  <a:lnTo>
                    <a:pt x="1635" y="1278"/>
                  </a:lnTo>
                  <a:lnTo>
                    <a:pt x="1635" y="409"/>
                  </a:lnTo>
                  <a:lnTo>
                    <a:pt x="1635" y="307"/>
                  </a:lnTo>
                  <a:lnTo>
                    <a:pt x="1610" y="256"/>
                  </a:lnTo>
                  <a:lnTo>
                    <a:pt x="1533" y="128"/>
                  </a:lnTo>
                  <a:lnTo>
                    <a:pt x="1406" y="26"/>
                  </a:lnTo>
                  <a:lnTo>
                    <a:pt x="1329" y="26"/>
                  </a:lnTo>
                  <a:lnTo>
                    <a:pt x="1252" y="0"/>
                  </a:lnTo>
                  <a:close/>
                </a:path>
              </a:pathLst>
            </a:custGeom>
            <a:solidFill>
              <a:srgbClr val="FFD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3"/>
            <p:cNvSpPr/>
            <p:nvPr/>
          </p:nvSpPr>
          <p:spPr>
            <a:xfrm>
              <a:off x="6326400" y="1325350"/>
              <a:ext cx="159000" cy="164125"/>
            </a:xfrm>
            <a:custGeom>
              <a:rect b="b" l="l" r="r" t="t"/>
              <a:pathLst>
                <a:path extrusionOk="0" h="6565" w="6360">
                  <a:moveTo>
                    <a:pt x="0" y="1"/>
                  </a:moveTo>
                  <a:lnTo>
                    <a:pt x="0" y="4726"/>
                  </a:lnTo>
                  <a:lnTo>
                    <a:pt x="26" y="4905"/>
                  </a:lnTo>
                  <a:lnTo>
                    <a:pt x="51" y="5083"/>
                  </a:lnTo>
                  <a:lnTo>
                    <a:pt x="102" y="5262"/>
                  </a:lnTo>
                  <a:lnTo>
                    <a:pt x="153" y="5441"/>
                  </a:lnTo>
                  <a:lnTo>
                    <a:pt x="230" y="5594"/>
                  </a:lnTo>
                  <a:lnTo>
                    <a:pt x="332" y="5747"/>
                  </a:lnTo>
                  <a:lnTo>
                    <a:pt x="434" y="5901"/>
                  </a:lnTo>
                  <a:lnTo>
                    <a:pt x="536" y="6028"/>
                  </a:lnTo>
                  <a:lnTo>
                    <a:pt x="664" y="6131"/>
                  </a:lnTo>
                  <a:lnTo>
                    <a:pt x="817" y="6233"/>
                  </a:lnTo>
                  <a:lnTo>
                    <a:pt x="971" y="6335"/>
                  </a:lnTo>
                  <a:lnTo>
                    <a:pt x="1124" y="6412"/>
                  </a:lnTo>
                  <a:lnTo>
                    <a:pt x="1303" y="6463"/>
                  </a:lnTo>
                  <a:lnTo>
                    <a:pt x="1481" y="6514"/>
                  </a:lnTo>
                  <a:lnTo>
                    <a:pt x="1660" y="6539"/>
                  </a:lnTo>
                  <a:lnTo>
                    <a:pt x="1839" y="6565"/>
                  </a:lnTo>
                  <a:lnTo>
                    <a:pt x="4546" y="6565"/>
                  </a:lnTo>
                  <a:lnTo>
                    <a:pt x="4725" y="6539"/>
                  </a:lnTo>
                  <a:lnTo>
                    <a:pt x="4904" y="6514"/>
                  </a:lnTo>
                  <a:lnTo>
                    <a:pt x="5083" y="6463"/>
                  </a:lnTo>
                  <a:lnTo>
                    <a:pt x="5236" y="6412"/>
                  </a:lnTo>
                  <a:lnTo>
                    <a:pt x="5415" y="6335"/>
                  </a:lnTo>
                  <a:lnTo>
                    <a:pt x="5542" y="6233"/>
                  </a:lnTo>
                  <a:lnTo>
                    <a:pt x="5696" y="6131"/>
                  </a:lnTo>
                  <a:lnTo>
                    <a:pt x="5823" y="6028"/>
                  </a:lnTo>
                  <a:lnTo>
                    <a:pt x="5951" y="5901"/>
                  </a:lnTo>
                  <a:lnTo>
                    <a:pt x="6053" y="5747"/>
                  </a:lnTo>
                  <a:lnTo>
                    <a:pt x="6130" y="5594"/>
                  </a:lnTo>
                  <a:lnTo>
                    <a:pt x="6207" y="5441"/>
                  </a:lnTo>
                  <a:lnTo>
                    <a:pt x="6283" y="5262"/>
                  </a:lnTo>
                  <a:lnTo>
                    <a:pt x="6334" y="5083"/>
                  </a:lnTo>
                  <a:lnTo>
                    <a:pt x="6360" y="4905"/>
                  </a:lnTo>
                  <a:lnTo>
                    <a:pt x="6360" y="4726"/>
                  </a:lnTo>
                  <a:lnTo>
                    <a:pt x="6360" y="1"/>
                  </a:lnTo>
                  <a:close/>
                </a:path>
              </a:pathLst>
            </a:custGeom>
            <a:solidFill>
              <a:srgbClr val="FFD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3"/>
            <p:cNvSpPr/>
            <p:nvPr/>
          </p:nvSpPr>
          <p:spPr>
            <a:xfrm>
              <a:off x="6415775" y="1325350"/>
              <a:ext cx="69625" cy="164125"/>
            </a:xfrm>
            <a:custGeom>
              <a:rect b="b" l="l" r="r" t="t"/>
              <a:pathLst>
                <a:path extrusionOk="0" h="6565" w="2785">
                  <a:moveTo>
                    <a:pt x="1814" y="1"/>
                  </a:moveTo>
                  <a:lnTo>
                    <a:pt x="1814" y="4726"/>
                  </a:lnTo>
                  <a:lnTo>
                    <a:pt x="1814" y="4905"/>
                  </a:lnTo>
                  <a:lnTo>
                    <a:pt x="1789" y="5083"/>
                  </a:lnTo>
                  <a:lnTo>
                    <a:pt x="1738" y="5262"/>
                  </a:lnTo>
                  <a:lnTo>
                    <a:pt x="1687" y="5441"/>
                  </a:lnTo>
                  <a:lnTo>
                    <a:pt x="1610" y="5594"/>
                  </a:lnTo>
                  <a:lnTo>
                    <a:pt x="1508" y="5747"/>
                  </a:lnTo>
                  <a:lnTo>
                    <a:pt x="1406" y="5901"/>
                  </a:lnTo>
                  <a:lnTo>
                    <a:pt x="1278" y="6028"/>
                  </a:lnTo>
                  <a:lnTo>
                    <a:pt x="1150" y="6131"/>
                  </a:lnTo>
                  <a:lnTo>
                    <a:pt x="1022" y="6233"/>
                  </a:lnTo>
                  <a:lnTo>
                    <a:pt x="869" y="6335"/>
                  </a:lnTo>
                  <a:lnTo>
                    <a:pt x="716" y="6412"/>
                  </a:lnTo>
                  <a:lnTo>
                    <a:pt x="537" y="6463"/>
                  </a:lnTo>
                  <a:lnTo>
                    <a:pt x="358" y="6514"/>
                  </a:lnTo>
                  <a:lnTo>
                    <a:pt x="180" y="6539"/>
                  </a:lnTo>
                  <a:lnTo>
                    <a:pt x="1" y="6565"/>
                  </a:lnTo>
                  <a:lnTo>
                    <a:pt x="971" y="6565"/>
                  </a:lnTo>
                  <a:lnTo>
                    <a:pt x="1150" y="6539"/>
                  </a:lnTo>
                  <a:lnTo>
                    <a:pt x="1329" y="6514"/>
                  </a:lnTo>
                  <a:lnTo>
                    <a:pt x="1508" y="6463"/>
                  </a:lnTo>
                  <a:lnTo>
                    <a:pt x="1661" y="6412"/>
                  </a:lnTo>
                  <a:lnTo>
                    <a:pt x="1840" y="6335"/>
                  </a:lnTo>
                  <a:lnTo>
                    <a:pt x="1967" y="6233"/>
                  </a:lnTo>
                  <a:lnTo>
                    <a:pt x="2121" y="6131"/>
                  </a:lnTo>
                  <a:lnTo>
                    <a:pt x="2248" y="6028"/>
                  </a:lnTo>
                  <a:lnTo>
                    <a:pt x="2376" y="5901"/>
                  </a:lnTo>
                  <a:lnTo>
                    <a:pt x="2478" y="5747"/>
                  </a:lnTo>
                  <a:lnTo>
                    <a:pt x="2555" y="5594"/>
                  </a:lnTo>
                  <a:lnTo>
                    <a:pt x="2632" y="5441"/>
                  </a:lnTo>
                  <a:lnTo>
                    <a:pt x="2708" y="5262"/>
                  </a:lnTo>
                  <a:lnTo>
                    <a:pt x="2759" y="5083"/>
                  </a:lnTo>
                  <a:lnTo>
                    <a:pt x="2785" y="4905"/>
                  </a:lnTo>
                  <a:lnTo>
                    <a:pt x="2785" y="4726"/>
                  </a:lnTo>
                  <a:lnTo>
                    <a:pt x="2785" y="1"/>
                  </a:lnTo>
                  <a:close/>
                </a:path>
              </a:pathLst>
            </a:custGeom>
            <a:solidFill>
              <a:srgbClr val="FFD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3"/>
            <p:cNvSpPr/>
            <p:nvPr/>
          </p:nvSpPr>
          <p:spPr>
            <a:xfrm>
              <a:off x="6302775" y="1298550"/>
              <a:ext cx="23650" cy="84300"/>
            </a:xfrm>
            <a:custGeom>
              <a:rect b="b" l="l" r="r" t="t"/>
              <a:pathLst>
                <a:path extrusionOk="0" h="3372" w="946">
                  <a:moveTo>
                    <a:pt x="0" y="0"/>
                  </a:moveTo>
                  <a:lnTo>
                    <a:pt x="0" y="3371"/>
                  </a:lnTo>
                  <a:lnTo>
                    <a:pt x="945" y="3371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006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3"/>
            <p:cNvSpPr/>
            <p:nvPr/>
          </p:nvSpPr>
          <p:spPr>
            <a:xfrm>
              <a:off x="6485375" y="1298550"/>
              <a:ext cx="24300" cy="84300"/>
            </a:xfrm>
            <a:custGeom>
              <a:rect b="b" l="l" r="r" t="t"/>
              <a:pathLst>
                <a:path extrusionOk="0" h="3372" w="972">
                  <a:moveTo>
                    <a:pt x="1" y="0"/>
                  </a:moveTo>
                  <a:lnTo>
                    <a:pt x="1" y="3371"/>
                  </a:lnTo>
                  <a:lnTo>
                    <a:pt x="971" y="3371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006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6302775" y="1262775"/>
              <a:ext cx="206900" cy="62600"/>
            </a:xfrm>
            <a:custGeom>
              <a:rect b="b" l="l" r="r" t="t"/>
              <a:pathLst>
                <a:path extrusionOk="0" h="2504" w="8276">
                  <a:moveTo>
                    <a:pt x="3397" y="1"/>
                  </a:moveTo>
                  <a:lnTo>
                    <a:pt x="3193" y="26"/>
                  </a:lnTo>
                  <a:lnTo>
                    <a:pt x="2988" y="103"/>
                  </a:lnTo>
                  <a:lnTo>
                    <a:pt x="2810" y="180"/>
                  </a:lnTo>
                  <a:lnTo>
                    <a:pt x="2656" y="333"/>
                  </a:lnTo>
                  <a:lnTo>
                    <a:pt x="2478" y="461"/>
                  </a:lnTo>
                  <a:lnTo>
                    <a:pt x="2299" y="563"/>
                  </a:lnTo>
                  <a:lnTo>
                    <a:pt x="2094" y="639"/>
                  </a:lnTo>
                  <a:lnTo>
                    <a:pt x="766" y="639"/>
                  </a:lnTo>
                  <a:lnTo>
                    <a:pt x="613" y="665"/>
                  </a:lnTo>
                  <a:lnTo>
                    <a:pt x="485" y="716"/>
                  </a:lnTo>
                  <a:lnTo>
                    <a:pt x="332" y="793"/>
                  </a:lnTo>
                  <a:lnTo>
                    <a:pt x="230" y="869"/>
                  </a:lnTo>
                  <a:lnTo>
                    <a:pt x="128" y="997"/>
                  </a:lnTo>
                  <a:lnTo>
                    <a:pt x="51" y="1125"/>
                  </a:lnTo>
                  <a:lnTo>
                    <a:pt x="0" y="1278"/>
                  </a:lnTo>
                  <a:lnTo>
                    <a:pt x="0" y="1431"/>
                  </a:lnTo>
                  <a:lnTo>
                    <a:pt x="0" y="2504"/>
                  </a:lnTo>
                  <a:lnTo>
                    <a:pt x="8275" y="2504"/>
                  </a:lnTo>
                  <a:lnTo>
                    <a:pt x="8275" y="1482"/>
                  </a:lnTo>
                  <a:lnTo>
                    <a:pt x="8224" y="1176"/>
                  </a:lnTo>
                  <a:lnTo>
                    <a:pt x="8148" y="895"/>
                  </a:lnTo>
                  <a:lnTo>
                    <a:pt x="8020" y="665"/>
                  </a:lnTo>
                  <a:lnTo>
                    <a:pt x="7841" y="435"/>
                  </a:lnTo>
                  <a:lnTo>
                    <a:pt x="7611" y="256"/>
                  </a:lnTo>
                  <a:lnTo>
                    <a:pt x="7381" y="129"/>
                  </a:lnTo>
                  <a:lnTo>
                    <a:pt x="7100" y="26"/>
                  </a:lnTo>
                  <a:lnTo>
                    <a:pt x="6794" y="1"/>
                  </a:lnTo>
                  <a:close/>
                </a:path>
              </a:pathLst>
            </a:custGeom>
            <a:solidFill>
              <a:srgbClr val="006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6448975" y="1262775"/>
              <a:ext cx="60700" cy="62600"/>
            </a:xfrm>
            <a:custGeom>
              <a:rect b="b" l="l" r="r" t="t"/>
              <a:pathLst>
                <a:path extrusionOk="0" h="2504" w="2428">
                  <a:moveTo>
                    <a:pt x="1" y="1"/>
                  </a:moveTo>
                  <a:lnTo>
                    <a:pt x="282" y="26"/>
                  </a:lnTo>
                  <a:lnTo>
                    <a:pt x="563" y="129"/>
                  </a:lnTo>
                  <a:lnTo>
                    <a:pt x="793" y="256"/>
                  </a:lnTo>
                  <a:lnTo>
                    <a:pt x="1023" y="435"/>
                  </a:lnTo>
                  <a:lnTo>
                    <a:pt x="1201" y="639"/>
                  </a:lnTo>
                  <a:lnTo>
                    <a:pt x="1329" y="869"/>
                  </a:lnTo>
                  <a:lnTo>
                    <a:pt x="1431" y="1150"/>
                  </a:lnTo>
                  <a:lnTo>
                    <a:pt x="1457" y="1431"/>
                  </a:lnTo>
                  <a:lnTo>
                    <a:pt x="1457" y="2504"/>
                  </a:lnTo>
                  <a:lnTo>
                    <a:pt x="2427" y="2504"/>
                  </a:lnTo>
                  <a:lnTo>
                    <a:pt x="2427" y="1482"/>
                  </a:lnTo>
                  <a:lnTo>
                    <a:pt x="2376" y="1176"/>
                  </a:lnTo>
                  <a:lnTo>
                    <a:pt x="2300" y="895"/>
                  </a:lnTo>
                  <a:lnTo>
                    <a:pt x="2172" y="665"/>
                  </a:lnTo>
                  <a:lnTo>
                    <a:pt x="1993" y="435"/>
                  </a:lnTo>
                  <a:lnTo>
                    <a:pt x="1763" y="256"/>
                  </a:lnTo>
                  <a:lnTo>
                    <a:pt x="1533" y="129"/>
                  </a:lnTo>
                  <a:lnTo>
                    <a:pt x="1252" y="26"/>
                  </a:lnTo>
                  <a:lnTo>
                    <a:pt x="946" y="1"/>
                  </a:lnTo>
                  <a:close/>
                </a:path>
              </a:pathLst>
            </a:custGeom>
            <a:solidFill>
              <a:srgbClr val="006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3"/>
            <p:cNvSpPr/>
            <p:nvPr/>
          </p:nvSpPr>
          <p:spPr>
            <a:xfrm>
              <a:off x="6326400" y="1318975"/>
              <a:ext cx="159000" cy="35150"/>
            </a:xfrm>
            <a:custGeom>
              <a:rect b="b" l="l" r="r" t="t"/>
              <a:pathLst>
                <a:path extrusionOk="0" h="1406" w="6360">
                  <a:moveTo>
                    <a:pt x="0" y="0"/>
                  </a:moveTo>
                  <a:lnTo>
                    <a:pt x="0" y="1405"/>
                  </a:lnTo>
                  <a:lnTo>
                    <a:pt x="230" y="1380"/>
                  </a:lnTo>
                  <a:lnTo>
                    <a:pt x="460" y="1329"/>
                  </a:lnTo>
                  <a:lnTo>
                    <a:pt x="715" y="1226"/>
                  </a:lnTo>
                  <a:lnTo>
                    <a:pt x="869" y="1150"/>
                  </a:lnTo>
                  <a:lnTo>
                    <a:pt x="996" y="1048"/>
                  </a:lnTo>
                  <a:lnTo>
                    <a:pt x="1098" y="945"/>
                  </a:lnTo>
                  <a:lnTo>
                    <a:pt x="1226" y="818"/>
                  </a:lnTo>
                  <a:lnTo>
                    <a:pt x="1303" y="639"/>
                  </a:lnTo>
                  <a:lnTo>
                    <a:pt x="1379" y="460"/>
                  </a:lnTo>
                  <a:lnTo>
                    <a:pt x="1430" y="256"/>
                  </a:lnTo>
                  <a:lnTo>
                    <a:pt x="1430" y="52"/>
                  </a:lnTo>
                  <a:lnTo>
                    <a:pt x="1481" y="205"/>
                  </a:lnTo>
                  <a:lnTo>
                    <a:pt x="1558" y="435"/>
                  </a:lnTo>
                  <a:lnTo>
                    <a:pt x="1609" y="562"/>
                  </a:lnTo>
                  <a:lnTo>
                    <a:pt x="1686" y="690"/>
                  </a:lnTo>
                  <a:lnTo>
                    <a:pt x="1814" y="818"/>
                  </a:lnTo>
                  <a:lnTo>
                    <a:pt x="1941" y="945"/>
                  </a:lnTo>
                  <a:lnTo>
                    <a:pt x="2094" y="1073"/>
                  </a:lnTo>
                  <a:lnTo>
                    <a:pt x="2299" y="1175"/>
                  </a:lnTo>
                  <a:lnTo>
                    <a:pt x="2529" y="1277"/>
                  </a:lnTo>
                  <a:lnTo>
                    <a:pt x="2810" y="1329"/>
                  </a:lnTo>
                  <a:lnTo>
                    <a:pt x="3116" y="1380"/>
                  </a:lnTo>
                  <a:lnTo>
                    <a:pt x="3474" y="1405"/>
                  </a:lnTo>
                  <a:lnTo>
                    <a:pt x="6360" y="1405"/>
                  </a:lnTo>
                  <a:lnTo>
                    <a:pt x="6360" y="0"/>
                  </a:lnTo>
                  <a:close/>
                </a:path>
              </a:pathLst>
            </a:custGeom>
            <a:solidFill>
              <a:srgbClr val="006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3"/>
            <p:cNvSpPr/>
            <p:nvPr/>
          </p:nvSpPr>
          <p:spPr>
            <a:xfrm>
              <a:off x="6326400" y="1375175"/>
              <a:ext cx="60675" cy="42150"/>
            </a:xfrm>
            <a:custGeom>
              <a:rect b="b" l="l" r="r" t="t"/>
              <a:pathLst>
                <a:path extrusionOk="0" h="1686" w="2427">
                  <a:moveTo>
                    <a:pt x="0" y="0"/>
                  </a:moveTo>
                  <a:lnTo>
                    <a:pt x="0" y="1686"/>
                  </a:lnTo>
                  <a:lnTo>
                    <a:pt x="1916" y="1686"/>
                  </a:lnTo>
                  <a:lnTo>
                    <a:pt x="2018" y="1635"/>
                  </a:lnTo>
                  <a:lnTo>
                    <a:pt x="2146" y="1584"/>
                  </a:lnTo>
                  <a:lnTo>
                    <a:pt x="2222" y="1507"/>
                  </a:lnTo>
                  <a:lnTo>
                    <a:pt x="2299" y="1405"/>
                  </a:lnTo>
                  <a:lnTo>
                    <a:pt x="2375" y="1303"/>
                  </a:lnTo>
                  <a:lnTo>
                    <a:pt x="2401" y="1175"/>
                  </a:lnTo>
                  <a:lnTo>
                    <a:pt x="2427" y="1047"/>
                  </a:lnTo>
                  <a:lnTo>
                    <a:pt x="2427" y="0"/>
                  </a:lnTo>
                  <a:close/>
                </a:path>
              </a:pathLst>
            </a:custGeom>
            <a:solidFill>
              <a:srgbClr val="006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3"/>
            <p:cNvSpPr/>
            <p:nvPr/>
          </p:nvSpPr>
          <p:spPr>
            <a:xfrm>
              <a:off x="6351300" y="1375175"/>
              <a:ext cx="35775" cy="42150"/>
            </a:xfrm>
            <a:custGeom>
              <a:rect b="b" l="l" r="r" t="t"/>
              <a:pathLst>
                <a:path extrusionOk="0" h="1686" w="1431">
                  <a:moveTo>
                    <a:pt x="511" y="0"/>
                  </a:moveTo>
                  <a:lnTo>
                    <a:pt x="511" y="1047"/>
                  </a:lnTo>
                  <a:lnTo>
                    <a:pt x="485" y="1175"/>
                  </a:lnTo>
                  <a:lnTo>
                    <a:pt x="460" y="1303"/>
                  </a:lnTo>
                  <a:lnTo>
                    <a:pt x="409" y="1405"/>
                  </a:lnTo>
                  <a:lnTo>
                    <a:pt x="332" y="1507"/>
                  </a:lnTo>
                  <a:lnTo>
                    <a:pt x="230" y="1584"/>
                  </a:lnTo>
                  <a:lnTo>
                    <a:pt x="128" y="1635"/>
                  </a:lnTo>
                  <a:lnTo>
                    <a:pt x="0" y="1686"/>
                  </a:lnTo>
                  <a:lnTo>
                    <a:pt x="920" y="1686"/>
                  </a:lnTo>
                  <a:lnTo>
                    <a:pt x="1022" y="1635"/>
                  </a:lnTo>
                  <a:lnTo>
                    <a:pt x="1150" y="1584"/>
                  </a:lnTo>
                  <a:lnTo>
                    <a:pt x="1226" y="1507"/>
                  </a:lnTo>
                  <a:lnTo>
                    <a:pt x="1303" y="1405"/>
                  </a:lnTo>
                  <a:lnTo>
                    <a:pt x="1379" y="1303"/>
                  </a:lnTo>
                  <a:lnTo>
                    <a:pt x="1405" y="1175"/>
                  </a:lnTo>
                  <a:lnTo>
                    <a:pt x="1431" y="1047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rgbClr val="006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6425350" y="1375175"/>
              <a:ext cx="60050" cy="42150"/>
            </a:xfrm>
            <a:custGeom>
              <a:rect b="b" l="l" r="r" t="t"/>
              <a:pathLst>
                <a:path extrusionOk="0" h="1686" w="2402">
                  <a:moveTo>
                    <a:pt x="1" y="0"/>
                  </a:moveTo>
                  <a:lnTo>
                    <a:pt x="1" y="1047"/>
                  </a:lnTo>
                  <a:lnTo>
                    <a:pt x="1" y="1175"/>
                  </a:lnTo>
                  <a:lnTo>
                    <a:pt x="52" y="1303"/>
                  </a:lnTo>
                  <a:lnTo>
                    <a:pt x="103" y="1405"/>
                  </a:lnTo>
                  <a:lnTo>
                    <a:pt x="180" y="1507"/>
                  </a:lnTo>
                  <a:lnTo>
                    <a:pt x="282" y="1584"/>
                  </a:lnTo>
                  <a:lnTo>
                    <a:pt x="384" y="1635"/>
                  </a:lnTo>
                  <a:lnTo>
                    <a:pt x="512" y="1686"/>
                  </a:lnTo>
                  <a:lnTo>
                    <a:pt x="2402" y="1686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006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6461125" y="1375175"/>
              <a:ext cx="24275" cy="42150"/>
            </a:xfrm>
            <a:custGeom>
              <a:rect b="b" l="l" r="r" t="t"/>
              <a:pathLst>
                <a:path extrusionOk="0" h="1686" w="971">
                  <a:moveTo>
                    <a:pt x="0" y="0"/>
                  </a:moveTo>
                  <a:lnTo>
                    <a:pt x="0" y="1686"/>
                  </a:lnTo>
                  <a:lnTo>
                    <a:pt x="971" y="1686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006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6258075" y="1257050"/>
              <a:ext cx="295650" cy="415050"/>
            </a:xfrm>
            <a:custGeom>
              <a:rect b="b" l="l" r="r" t="t"/>
              <a:pathLst>
                <a:path extrusionOk="0" h="16602" w="11826">
                  <a:moveTo>
                    <a:pt x="4214" y="3295"/>
                  </a:moveTo>
                  <a:lnTo>
                    <a:pt x="4419" y="3525"/>
                  </a:lnTo>
                  <a:lnTo>
                    <a:pt x="4649" y="3703"/>
                  </a:lnTo>
                  <a:lnTo>
                    <a:pt x="4879" y="3857"/>
                  </a:lnTo>
                  <a:lnTo>
                    <a:pt x="5160" y="3959"/>
                  </a:lnTo>
                  <a:lnTo>
                    <a:pt x="5415" y="4035"/>
                  </a:lnTo>
                  <a:lnTo>
                    <a:pt x="5696" y="4086"/>
                  </a:lnTo>
                  <a:lnTo>
                    <a:pt x="5951" y="4112"/>
                  </a:lnTo>
                  <a:lnTo>
                    <a:pt x="8837" y="4112"/>
                  </a:lnTo>
                  <a:lnTo>
                    <a:pt x="8837" y="4495"/>
                  </a:lnTo>
                  <a:lnTo>
                    <a:pt x="2989" y="4495"/>
                  </a:lnTo>
                  <a:lnTo>
                    <a:pt x="2989" y="4086"/>
                  </a:lnTo>
                  <a:lnTo>
                    <a:pt x="3244" y="4035"/>
                  </a:lnTo>
                  <a:lnTo>
                    <a:pt x="3397" y="3984"/>
                  </a:lnTo>
                  <a:lnTo>
                    <a:pt x="3576" y="3908"/>
                  </a:lnTo>
                  <a:lnTo>
                    <a:pt x="3729" y="3806"/>
                  </a:lnTo>
                  <a:lnTo>
                    <a:pt x="3908" y="3678"/>
                  </a:lnTo>
                  <a:lnTo>
                    <a:pt x="4087" y="3525"/>
                  </a:lnTo>
                  <a:lnTo>
                    <a:pt x="4214" y="3295"/>
                  </a:lnTo>
                  <a:close/>
                  <a:moveTo>
                    <a:pt x="4904" y="4980"/>
                  </a:moveTo>
                  <a:lnTo>
                    <a:pt x="4904" y="5772"/>
                  </a:lnTo>
                  <a:lnTo>
                    <a:pt x="4904" y="5849"/>
                  </a:lnTo>
                  <a:lnTo>
                    <a:pt x="4879" y="5925"/>
                  </a:lnTo>
                  <a:lnTo>
                    <a:pt x="4802" y="6053"/>
                  </a:lnTo>
                  <a:lnTo>
                    <a:pt x="4674" y="6155"/>
                  </a:lnTo>
                  <a:lnTo>
                    <a:pt x="4598" y="6181"/>
                  </a:lnTo>
                  <a:lnTo>
                    <a:pt x="2989" y="6181"/>
                  </a:lnTo>
                  <a:lnTo>
                    <a:pt x="2989" y="4980"/>
                  </a:lnTo>
                  <a:close/>
                  <a:moveTo>
                    <a:pt x="8837" y="4980"/>
                  </a:moveTo>
                  <a:lnTo>
                    <a:pt x="8837" y="6181"/>
                  </a:lnTo>
                  <a:lnTo>
                    <a:pt x="7254" y="6181"/>
                  </a:lnTo>
                  <a:lnTo>
                    <a:pt x="7177" y="6155"/>
                  </a:lnTo>
                  <a:lnTo>
                    <a:pt x="7050" y="6053"/>
                  </a:lnTo>
                  <a:lnTo>
                    <a:pt x="6973" y="5925"/>
                  </a:lnTo>
                  <a:lnTo>
                    <a:pt x="6947" y="5849"/>
                  </a:lnTo>
                  <a:lnTo>
                    <a:pt x="6922" y="5772"/>
                  </a:lnTo>
                  <a:lnTo>
                    <a:pt x="6922" y="4980"/>
                  </a:lnTo>
                  <a:close/>
                  <a:moveTo>
                    <a:pt x="2503" y="5287"/>
                  </a:moveTo>
                  <a:lnTo>
                    <a:pt x="2503" y="6462"/>
                  </a:lnTo>
                  <a:lnTo>
                    <a:pt x="1737" y="6462"/>
                  </a:lnTo>
                  <a:lnTo>
                    <a:pt x="1686" y="6436"/>
                  </a:lnTo>
                  <a:lnTo>
                    <a:pt x="1635" y="6385"/>
                  </a:lnTo>
                  <a:lnTo>
                    <a:pt x="1635" y="6309"/>
                  </a:lnTo>
                  <a:lnTo>
                    <a:pt x="1635" y="5440"/>
                  </a:lnTo>
                  <a:lnTo>
                    <a:pt x="1635" y="5364"/>
                  </a:lnTo>
                  <a:lnTo>
                    <a:pt x="1686" y="5312"/>
                  </a:lnTo>
                  <a:lnTo>
                    <a:pt x="1737" y="5287"/>
                  </a:lnTo>
                  <a:close/>
                  <a:moveTo>
                    <a:pt x="10114" y="5287"/>
                  </a:moveTo>
                  <a:lnTo>
                    <a:pt x="10165" y="5312"/>
                  </a:lnTo>
                  <a:lnTo>
                    <a:pt x="10191" y="5364"/>
                  </a:lnTo>
                  <a:lnTo>
                    <a:pt x="10191" y="5440"/>
                  </a:lnTo>
                  <a:lnTo>
                    <a:pt x="10191" y="6309"/>
                  </a:lnTo>
                  <a:lnTo>
                    <a:pt x="10191" y="6385"/>
                  </a:lnTo>
                  <a:lnTo>
                    <a:pt x="10165" y="6436"/>
                  </a:lnTo>
                  <a:lnTo>
                    <a:pt x="10114" y="6462"/>
                  </a:lnTo>
                  <a:lnTo>
                    <a:pt x="9348" y="6462"/>
                  </a:lnTo>
                  <a:lnTo>
                    <a:pt x="9348" y="5287"/>
                  </a:lnTo>
                  <a:close/>
                  <a:moveTo>
                    <a:pt x="6896" y="9527"/>
                  </a:moveTo>
                  <a:lnTo>
                    <a:pt x="6896" y="10446"/>
                  </a:lnTo>
                  <a:lnTo>
                    <a:pt x="6896" y="10574"/>
                  </a:lnTo>
                  <a:lnTo>
                    <a:pt x="6922" y="10676"/>
                  </a:lnTo>
                  <a:lnTo>
                    <a:pt x="6973" y="10804"/>
                  </a:lnTo>
                  <a:lnTo>
                    <a:pt x="7024" y="10906"/>
                  </a:lnTo>
                  <a:lnTo>
                    <a:pt x="7101" y="10982"/>
                  </a:lnTo>
                  <a:lnTo>
                    <a:pt x="7177" y="11059"/>
                  </a:lnTo>
                  <a:lnTo>
                    <a:pt x="7279" y="11136"/>
                  </a:lnTo>
                  <a:lnTo>
                    <a:pt x="7382" y="11187"/>
                  </a:lnTo>
                  <a:lnTo>
                    <a:pt x="7305" y="11340"/>
                  </a:lnTo>
                  <a:lnTo>
                    <a:pt x="7203" y="11468"/>
                  </a:lnTo>
                  <a:lnTo>
                    <a:pt x="7050" y="11595"/>
                  </a:lnTo>
                  <a:lnTo>
                    <a:pt x="6871" y="11698"/>
                  </a:lnTo>
                  <a:lnTo>
                    <a:pt x="6666" y="11800"/>
                  </a:lnTo>
                  <a:lnTo>
                    <a:pt x="6437" y="11851"/>
                  </a:lnTo>
                  <a:lnTo>
                    <a:pt x="6181" y="11902"/>
                  </a:lnTo>
                  <a:lnTo>
                    <a:pt x="5926" y="11927"/>
                  </a:lnTo>
                  <a:lnTo>
                    <a:pt x="5670" y="11902"/>
                  </a:lnTo>
                  <a:lnTo>
                    <a:pt x="5415" y="11851"/>
                  </a:lnTo>
                  <a:lnTo>
                    <a:pt x="5185" y="11800"/>
                  </a:lnTo>
                  <a:lnTo>
                    <a:pt x="4981" y="11698"/>
                  </a:lnTo>
                  <a:lnTo>
                    <a:pt x="4802" y="11595"/>
                  </a:lnTo>
                  <a:lnTo>
                    <a:pt x="4649" y="11468"/>
                  </a:lnTo>
                  <a:lnTo>
                    <a:pt x="4521" y="11340"/>
                  </a:lnTo>
                  <a:lnTo>
                    <a:pt x="4444" y="11187"/>
                  </a:lnTo>
                  <a:lnTo>
                    <a:pt x="4547" y="11136"/>
                  </a:lnTo>
                  <a:lnTo>
                    <a:pt x="4649" y="11059"/>
                  </a:lnTo>
                  <a:lnTo>
                    <a:pt x="4725" y="10982"/>
                  </a:lnTo>
                  <a:lnTo>
                    <a:pt x="4802" y="10906"/>
                  </a:lnTo>
                  <a:lnTo>
                    <a:pt x="4879" y="10804"/>
                  </a:lnTo>
                  <a:lnTo>
                    <a:pt x="4904" y="10676"/>
                  </a:lnTo>
                  <a:lnTo>
                    <a:pt x="4930" y="10574"/>
                  </a:lnTo>
                  <a:lnTo>
                    <a:pt x="4955" y="10446"/>
                  </a:lnTo>
                  <a:lnTo>
                    <a:pt x="4955" y="9527"/>
                  </a:lnTo>
                  <a:close/>
                  <a:moveTo>
                    <a:pt x="2784" y="11238"/>
                  </a:moveTo>
                  <a:lnTo>
                    <a:pt x="2784" y="12898"/>
                  </a:lnTo>
                  <a:lnTo>
                    <a:pt x="2784" y="13000"/>
                  </a:lnTo>
                  <a:lnTo>
                    <a:pt x="2759" y="13077"/>
                  </a:lnTo>
                  <a:lnTo>
                    <a:pt x="2733" y="13179"/>
                  </a:lnTo>
                  <a:lnTo>
                    <a:pt x="2657" y="13256"/>
                  </a:lnTo>
                  <a:lnTo>
                    <a:pt x="2529" y="13383"/>
                  </a:lnTo>
                  <a:lnTo>
                    <a:pt x="2350" y="13460"/>
                  </a:lnTo>
                  <a:lnTo>
                    <a:pt x="2350" y="12898"/>
                  </a:lnTo>
                  <a:lnTo>
                    <a:pt x="2324" y="12821"/>
                  </a:lnTo>
                  <a:lnTo>
                    <a:pt x="2273" y="12745"/>
                  </a:lnTo>
                  <a:lnTo>
                    <a:pt x="2197" y="12694"/>
                  </a:lnTo>
                  <a:lnTo>
                    <a:pt x="2095" y="12668"/>
                  </a:lnTo>
                  <a:lnTo>
                    <a:pt x="2018" y="12694"/>
                  </a:lnTo>
                  <a:lnTo>
                    <a:pt x="1941" y="12745"/>
                  </a:lnTo>
                  <a:lnTo>
                    <a:pt x="1890" y="12821"/>
                  </a:lnTo>
                  <a:lnTo>
                    <a:pt x="1865" y="12898"/>
                  </a:lnTo>
                  <a:lnTo>
                    <a:pt x="1865" y="16116"/>
                  </a:lnTo>
                  <a:lnTo>
                    <a:pt x="792" y="16116"/>
                  </a:lnTo>
                  <a:lnTo>
                    <a:pt x="664" y="16091"/>
                  </a:lnTo>
                  <a:lnTo>
                    <a:pt x="588" y="16014"/>
                  </a:lnTo>
                  <a:lnTo>
                    <a:pt x="511" y="15912"/>
                  </a:lnTo>
                  <a:lnTo>
                    <a:pt x="486" y="15810"/>
                  </a:lnTo>
                  <a:lnTo>
                    <a:pt x="486" y="12362"/>
                  </a:lnTo>
                  <a:lnTo>
                    <a:pt x="511" y="12132"/>
                  </a:lnTo>
                  <a:lnTo>
                    <a:pt x="588" y="11927"/>
                  </a:lnTo>
                  <a:lnTo>
                    <a:pt x="690" y="11723"/>
                  </a:lnTo>
                  <a:lnTo>
                    <a:pt x="818" y="11570"/>
                  </a:lnTo>
                  <a:lnTo>
                    <a:pt x="971" y="11417"/>
                  </a:lnTo>
                  <a:lnTo>
                    <a:pt x="1175" y="11314"/>
                  </a:lnTo>
                  <a:lnTo>
                    <a:pt x="1379" y="11238"/>
                  </a:lnTo>
                  <a:close/>
                  <a:moveTo>
                    <a:pt x="10446" y="11238"/>
                  </a:moveTo>
                  <a:lnTo>
                    <a:pt x="10676" y="11314"/>
                  </a:lnTo>
                  <a:lnTo>
                    <a:pt x="10855" y="11417"/>
                  </a:lnTo>
                  <a:lnTo>
                    <a:pt x="11034" y="11570"/>
                  </a:lnTo>
                  <a:lnTo>
                    <a:pt x="11162" y="11723"/>
                  </a:lnTo>
                  <a:lnTo>
                    <a:pt x="11264" y="11927"/>
                  </a:lnTo>
                  <a:lnTo>
                    <a:pt x="11340" y="12132"/>
                  </a:lnTo>
                  <a:lnTo>
                    <a:pt x="11340" y="12362"/>
                  </a:lnTo>
                  <a:lnTo>
                    <a:pt x="11340" y="15810"/>
                  </a:lnTo>
                  <a:lnTo>
                    <a:pt x="11340" y="15912"/>
                  </a:lnTo>
                  <a:lnTo>
                    <a:pt x="11264" y="16014"/>
                  </a:lnTo>
                  <a:lnTo>
                    <a:pt x="11162" y="16091"/>
                  </a:lnTo>
                  <a:lnTo>
                    <a:pt x="11034" y="16116"/>
                  </a:lnTo>
                  <a:lnTo>
                    <a:pt x="9961" y="16116"/>
                  </a:lnTo>
                  <a:lnTo>
                    <a:pt x="9961" y="12898"/>
                  </a:lnTo>
                  <a:lnTo>
                    <a:pt x="9961" y="12821"/>
                  </a:lnTo>
                  <a:lnTo>
                    <a:pt x="9910" y="12745"/>
                  </a:lnTo>
                  <a:lnTo>
                    <a:pt x="9833" y="12694"/>
                  </a:lnTo>
                  <a:lnTo>
                    <a:pt x="9731" y="12668"/>
                  </a:lnTo>
                  <a:lnTo>
                    <a:pt x="9629" y="12694"/>
                  </a:lnTo>
                  <a:lnTo>
                    <a:pt x="9553" y="12745"/>
                  </a:lnTo>
                  <a:lnTo>
                    <a:pt x="9501" y="12821"/>
                  </a:lnTo>
                  <a:lnTo>
                    <a:pt x="9476" y="12898"/>
                  </a:lnTo>
                  <a:lnTo>
                    <a:pt x="9476" y="13485"/>
                  </a:lnTo>
                  <a:lnTo>
                    <a:pt x="9297" y="13383"/>
                  </a:lnTo>
                  <a:lnTo>
                    <a:pt x="9169" y="13256"/>
                  </a:lnTo>
                  <a:lnTo>
                    <a:pt x="9118" y="13179"/>
                  </a:lnTo>
                  <a:lnTo>
                    <a:pt x="9067" y="13077"/>
                  </a:lnTo>
                  <a:lnTo>
                    <a:pt x="9042" y="13000"/>
                  </a:lnTo>
                  <a:lnTo>
                    <a:pt x="9042" y="12898"/>
                  </a:lnTo>
                  <a:lnTo>
                    <a:pt x="9042" y="11238"/>
                  </a:lnTo>
                  <a:close/>
                  <a:moveTo>
                    <a:pt x="5185" y="0"/>
                  </a:moveTo>
                  <a:lnTo>
                    <a:pt x="4930" y="26"/>
                  </a:lnTo>
                  <a:lnTo>
                    <a:pt x="4674" y="102"/>
                  </a:lnTo>
                  <a:lnTo>
                    <a:pt x="4470" y="230"/>
                  </a:lnTo>
                  <a:lnTo>
                    <a:pt x="4266" y="383"/>
                  </a:lnTo>
                  <a:lnTo>
                    <a:pt x="4138" y="485"/>
                  </a:lnTo>
                  <a:lnTo>
                    <a:pt x="3985" y="562"/>
                  </a:lnTo>
                  <a:lnTo>
                    <a:pt x="3831" y="613"/>
                  </a:lnTo>
                  <a:lnTo>
                    <a:pt x="3678" y="639"/>
                  </a:lnTo>
                  <a:lnTo>
                    <a:pt x="2554" y="639"/>
                  </a:lnTo>
                  <a:lnTo>
                    <a:pt x="2350" y="664"/>
                  </a:lnTo>
                  <a:lnTo>
                    <a:pt x="2171" y="715"/>
                  </a:lnTo>
                  <a:lnTo>
                    <a:pt x="1992" y="817"/>
                  </a:lnTo>
                  <a:lnTo>
                    <a:pt x="1839" y="945"/>
                  </a:lnTo>
                  <a:lnTo>
                    <a:pt x="1712" y="1098"/>
                  </a:lnTo>
                  <a:lnTo>
                    <a:pt x="1609" y="1251"/>
                  </a:lnTo>
                  <a:lnTo>
                    <a:pt x="1558" y="1456"/>
                  </a:lnTo>
                  <a:lnTo>
                    <a:pt x="1533" y="1660"/>
                  </a:lnTo>
                  <a:lnTo>
                    <a:pt x="1533" y="2248"/>
                  </a:lnTo>
                  <a:lnTo>
                    <a:pt x="1558" y="2350"/>
                  </a:lnTo>
                  <a:lnTo>
                    <a:pt x="1609" y="2426"/>
                  </a:lnTo>
                  <a:lnTo>
                    <a:pt x="1686" y="2477"/>
                  </a:lnTo>
                  <a:lnTo>
                    <a:pt x="1788" y="2503"/>
                  </a:lnTo>
                  <a:lnTo>
                    <a:pt x="1890" y="2477"/>
                  </a:lnTo>
                  <a:lnTo>
                    <a:pt x="1967" y="2426"/>
                  </a:lnTo>
                  <a:lnTo>
                    <a:pt x="2018" y="2350"/>
                  </a:lnTo>
                  <a:lnTo>
                    <a:pt x="2018" y="2248"/>
                  </a:lnTo>
                  <a:lnTo>
                    <a:pt x="2018" y="1660"/>
                  </a:lnTo>
                  <a:lnTo>
                    <a:pt x="2044" y="1558"/>
                  </a:lnTo>
                  <a:lnTo>
                    <a:pt x="2069" y="1456"/>
                  </a:lnTo>
                  <a:lnTo>
                    <a:pt x="2120" y="1354"/>
                  </a:lnTo>
                  <a:lnTo>
                    <a:pt x="2197" y="1277"/>
                  </a:lnTo>
                  <a:lnTo>
                    <a:pt x="2273" y="1226"/>
                  </a:lnTo>
                  <a:lnTo>
                    <a:pt x="2350" y="1175"/>
                  </a:lnTo>
                  <a:lnTo>
                    <a:pt x="2452" y="1124"/>
                  </a:lnTo>
                  <a:lnTo>
                    <a:pt x="3678" y="1124"/>
                  </a:lnTo>
                  <a:lnTo>
                    <a:pt x="3934" y="1098"/>
                  </a:lnTo>
                  <a:lnTo>
                    <a:pt x="4189" y="1022"/>
                  </a:lnTo>
                  <a:lnTo>
                    <a:pt x="4419" y="894"/>
                  </a:lnTo>
                  <a:lnTo>
                    <a:pt x="4598" y="715"/>
                  </a:lnTo>
                  <a:lnTo>
                    <a:pt x="4725" y="613"/>
                  </a:lnTo>
                  <a:lnTo>
                    <a:pt x="4879" y="536"/>
                  </a:lnTo>
                  <a:lnTo>
                    <a:pt x="5032" y="485"/>
                  </a:lnTo>
                  <a:lnTo>
                    <a:pt x="8582" y="485"/>
                  </a:lnTo>
                  <a:lnTo>
                    <a:pt x="8837" y="511"/>
                  </a:lnTo>
                  <a:lnTo>
                    <a:pt x="9067" y="587"/>
                  </a:lnTo>
                  <a:lnTo>
                    <a:pt x="9272" y="690"/>
                  </a:lnTo>
                  <a:lnTo>
                    <a:pt x="9450" y="843"/>
                  </a:lnTo>
                  <a:lnTo>
                    <a:pt x="9604" y="1022"/>
                  </a:lnTo>
                  <a:lnTo>
                    <a:pt x="9706" y="1226"/>
                  </a:lnTo>
                  <a:lnTo>
                    <a:pt x="9782" y="1456"/>
                  </a:lnTo>
                  <a:lnTo>
                    <a:pt x="9808" y="1711"/>
                  </a:lnTo>
                  <a:lnTo>
                    <a:pt x="9808" y="4802"/>
                  </a:lnTo>
                  <a:lnTo>
                    <a:pt x="9348" y="4802"/>
                  </a:lnTo>
                  <a:lnTo>
                    <a:pt x="9348" y="3882"/>
                  </a:lnTo>
                  <a:lnTo>
                    <a:pt x="9323" y="3780"/>
                  </a:lnTo>
                  <a:lnTo>
                    <a:pt x="9272" y="3703"/>
                  </a:lnTo>
                  <a:lnTo>
                    <a:pt x="9195" y="3652"/>
                  </a:lnTo>
                  <a:lnTo>
                    <a:pt x="9093" y="3627"/>
                  </a:lnTo>
                  <a:lnTo>
                    <a:pt x="5900" y="3627"/>
                  </a:lnTo>
                  <a:lnTo>
                    <a:pt x="5619" y="3576"/>
                  </a:lnTo>
                  <a:lnTo>
                    <a:pt x="5389" y="3525"/>
                  </a:lnTo>
                  <a:lnTo>
                    <a:pt x="5185" y="3448"/>
                  </a:lnTo>
                  <a:lnTo>
                    <a:pt x="5006" y="3371"/>
                  </a:lnTo>
                  <a:lnTo>
                    <a:pt x="4879" y="3269"/>
                  </a:lnTo>
                  <a:lnTo>
                    <a:pt x="4751" y="3167"/>
                  </a:lnTo>
                  <a:lnTo>
                    <a:pt x="4649" y="3065"/>
                  </a:lnTo>
                  <a:lnTo>
                    <a:pt x="4521" y="2861"/>
                  </a:lnTo>
                  <a:lnTo>
                    <a:pt x="4444" y="2682"/>
                  </a:lnTo>
                  <a:lnTo>
                    <a:pt x="4419" y="2529"/>
                  </a:lnTo>
                  <a:lnTo>
                    <a:pt x="4419" y="2477"/>
                  </a:lnTo>
                  <a:lnTo>
                    <a:pt x="4393" y="2375"/>
                  </a:lnTo>
                  <a:lnTo>
                    <a:pt x="4342" y="2299"/>
                  </a:lnTo>
                  <a:lnTo>
                    <a:pt x="4266" y="2248"/>
                  </a:lnTo>
                  <a:lnTo>
                    <a:pt x="4163" y="2222"/>
                  </a:lnTo>
                  <a:lnTo>
                    <a:pt x="4087" y="2248"/>
                  </a:lnTo>
                  <a:lnTo>
                    <a:pt x="4010" y="2299"/>
                  </a:lnTo>
                  <a:lnTo>
                    <a:pt x="3959" y="2375"/>
                  </a:lnTo>
                  <a:lnTo>
                    <a:pt x="3934" y="2477"/>
                  </a:lnTo>
                  <a:lnTo>
                    <a:pt x="3934" y="2631"/>
                  </a:lnTo>
                  <a:lnTo>
                    <a:pt x="3908" y="2784"/>
                  </a:lnTo>
                  <a:lnTo>
                    <a:pt x="3857" y="2912"/>
                  </a:lnTo>
                  <a:lnTo>
                    <a:pt x="3806" y="3039"/>
                  </a:lnTo>
                  <a:lnTo>
                    <a:pt x="3755" y="3141"/>
                  </a:lnTo>
                  <a:lnTo>
                    <a:pt x="3678" y="3218"/>
                  </a:lnTo>
                  <a:lnTo>
                    <a:pt x="3499" y="3371"/>
                  </a:lnTo>
                  <a:lnTo>
                    <a:pt x="3295" y="3499"/>
                  </a:lnTo>
                  <a:lnTo>
                    <a:pt x="3091" y="3576"/>
                  </a:lnTo>
                  <a:lnTo>
                    <a:pt x="2912" y="3627"/>
                  </a:lnTo>
                  <a:lnTo>
                    <a:pt x="2733" y="3627"/>
                  </a:lnTo>
                  <a:lnTo>
                    <a:pt x="2657" y="3652"/>
                  </a:lnTo>
                  <a:lnTo>
                    <a:pt x="2580" y="3703"/>
                  </a:lnTo>
                  <a:lnTo>
                    <a:pt x="2529" y="3780"/>
                  </a:lnTo>
                  <a:lnTo>
                    <a:pt x="2503" y="3882"/>
                  </a:lnTo>
                  <a:lnTo>
                    <a:pt x="2503" y="4802"/>
                  </a:lnTo>
                  <a:lnTo>
                    <a:pt x="2018" y="4802"/>
                  </a:lnTo>
                  <a:lnTo>
                    <a:pt x="2018" y="3448"/>
                  </a:lnTo>
                  <a:lnTo>
                    <a:pt x="2018" y="3371"/>
                  </a:lnTo>
                  <a:lnTo>
                    <a:pt x="1967" y="3295"/>
                  </a:lnTo>
                  <a:lnTo>
                    <a:pt x="1890" y="3244"/>
                  </a:lnTo>
                  <a:lnTo>
                    <a:pt x="1788" y="3218"/>
                  </a:lnTo>
                  <a:lnTo>
                    <a:pt x="1686" y="3244"/>
                  </a:lnTo>
                  <a:lnTo>
                    <a:pt x="1609" y="3295"/>
                  </a:lnTo>
                  <a:lnTo>
                    <a:pt x="1558" y="3371"/>
                  </a:lnTo>
                  <a:lnTo>
                    <a:pt x="1533" y="3448"/>
                  </a:lnTo>
                  <a:lnTo>
                    <a:pt x="1533" y="4853"/>
                  </a:lnTo>
                  <a:lnTo>
                    <a:pt x="1379" y="4929"/>
                  </a:lnTo>
                  <a:lnTo>
                    <a:pt x="1252" y="5083"/>
                  </a:lnTo>
                  <a:lnTo>
                    <a:pt x="1175" y="5236"/>
                  </a:lnTo>
                  <a:lnTo>
                    <a:pt x="1150" y="5440"/>
                  </a:lnTo>
                  <a:lnTo>
                    <a:pt x="1150" y="6309"/>
                  </a:lnTo>
                  <a:lnTo>
                    <a:pt x="1150" y="6436"/>
                  </a:lnTo>
                  <a:lnTo>
                    <a:pt x="1201" y="6564"/>
                  </a:lnTo>
                  <a:lnTo>
                    <a:pt x="1252" y="6666"/>
                  </a:lnTo>
                  <a:lnTo>
                    <a:pt x="1328" y="6768"/>
                  </a:lnTo>
                  <a:lnTo>
                    <a:pt x="1431" y="6845"/>
                  </a:lnTo>
                  <a:lnTo>
                    <a:pt x="1533" y="6896"/>
                  </a:lnTo>
                  <a:lnTo>
                    <a:pt x="1660" y="6947"/>
                  </a:lnTo>
                  <a:lnTo>
                    <a:pt x="2503" y="6947"/>
                  </a:lnTo>
                  <a:lnTo>
                    <a:pt x="2503" y="7458"/>
                  </a:lnTo>
                  <a:lnTo>
                    <a:pt x="2503" y="7662"/>
                  </a:lnTo>
                  <a:lnTo>
                    <a:pt x="2554" y="7867"/>
                  </a:lnTo>
                  <a:lnTo>
                    <a:pt x="2580" y="8045"/>
                  </a:lnTo>
                  <a:lnTo>
                    <a:pt x="2657" y="8250"/>
                  </a:lnTo>
                  <a:lnTo>
                    <a:pt x="2733" y="8428"/>
                  </a:lnTo>
                  <a:lnTo>
                    <a:pt x="2835" y="8582"/>
                  </a:lnTo>
                  <a:lnTo>
                    <a:pt x="2937" y="8735"/>
                  </a:lnTo>
                  <a:lnTo>
                    <a:pt x="3065" y="8888"/>
                  </a:lnTo>
                  <a:lnTo>
                    <a:pt x="3218" y="9016"/>
                  </a:lnTo>
                  <a:lnTo>
                    <a:pt x="3372" y="9144"/>
                  </a:lnTo>
                  <a:lnTo>
                    <a:pt x="3525" y="9246"/>
                  </a:lnTo>
                  <a:lnTo>
                    <a:pt x="3704" y="9322"/>
                  </a:lnTo>
                  <a:lnTo>
                    <a:pt x="3882" y="9399"/>
                  </a:lnTo>
                  <a:lnTo>
                    <a:pt x="4061" y="9476"/>
                  </a:lnTo>
                  <a:lnTo>
                    <a:pt x="4266" y="9501"/>
                  </a:lnTo>
                  <a:lnTo>
                    <a:pt x="4470" y="9527"/>
                  </a:lnTo>
                  <a:lnTo>
                    <a:pt x="4470" y="10446"/>
                  </a:lnTo>
                  <a:lnTo>
                    <a:pt x="4444" y="10574"/>
                  </a:lnTo>
                  <a:lnTo>
                    <a:pt x="4368" y="10650"/>
                  </a:lnTo>
                  <a:lnTo>
                    <a:pt x="4291" y="10727"/>
                  </a:lnTo>
                  <a:lnTo>
                    <a:pt x="4163" y="10753"/>
                  </a:lnTo>
                  <a:lnTo>
                    <a:pt x="1456" y="10753"/>
                  </a:lnTo>
                  <a:lnTo>
                    <a:pt x="1303" y="10778"/>
                  </a:lnTo>
                  <a:lnTo>
                    <a:pt x="1150" y="10804"/>
                  </a:lnTo>
                  <a:lnTo>
                    <a:pt x="996" y="10855"/>
                  </a:lnTo>
                  <a:lnTo>
                    <a:pt x="715" y="11008"/>
                  </a:lnTo>
                  <a:lnTo>
                    <a:pt x="486" y="11212"/>
                  </a:lnTo>
                  <a:lnTo>
                    <a:pt x="281" y="11442"/>
                  </a:lnTo>
                  <a:lnTo>
                    <a:pt x="205" y="11595"/>
                  </a:lnTo>
                  <a:lnTo>
                    <a:pt x="128" y="11723"/>
                  </a:lnTo>
                  <a:lnTo>
                    <a:pt x="77" y="11876"/>
                  </a:lnTo>
                  <a:lnTo>
                    <a:pt x="26" y="12030"/>
                  </a:lnTo>
                  <a:lnTo>
                    <a:pt x="0" y="12183"/>
                  </a:lnTo>
                  <a:lnTo>
                    <a:pt x="0" y="12362"/>
                  </a:lnTo>
                  <a:lnTo>
                    <a:pt x="0" y="15810"/>
                  </a:lnTo>
                  <a:lnTo>
                    <a:pt x="26" y="15963"/>
                  </a:lnTo>
                  <a:lnTo>
                    <a:pt x="51" y="16116"/>
                  </a:lnTo>
                  <a:lnTo>
                    <a:pt x="128" y="16244"/>
                  </a:lnTo>
                  <a:lnTo>
                    <a:pt x="230" y="16372"/>
                  </a:lnTo>
                  <a:lnTo>
                    <a:pt x="358" y="16474"/>
                  </a:lnTo>
                  <a:lnTo>
                    <a:pt x="486" y="16525"/>
                  </a:lnTo>
                  <a:lnTo>
                    <a:pt x="639" y="16576"/>
                  </a:lnTo>
                  <a:lnTo>
                    <a:pt x="792" y="16601"/>
                  </a:lnTo>
                  <a:lnTo>
                    <a:pt x="3269" y="16601"/>
                  </a:lnTo>
                  <a:lnTo>
                    <a:pt x="3372" y="16576"/>
                  </a:lnTo>
                  <a:lnTo>
                    <a:pt x="3448" y="16525"/>
                  </a:lnTo>
                  <a:lnTo>
                    <a:pt x="3499" y="16448"/>
                  </a:lnTo>
                  <a:lnTo>
                    <a:pt x="3525" y="16346"/>
                  </a:lnTo>
                  <a:lnTo>
                    <a:pt x="3499" y="16269"/>
                  </a:lnTo>
                  <a:lnTo>
                    <a:pt x="3448" y="16193"/>
                  </a:lnTo>
                  <a:lnTo>
                    <a:pt x="3372" y="16142"/>
                  </a:lnTo>
                  <a:lnTo>
                    <a:pt x="3269" y="16116"/>
                  </a:lnTo>
                  <a:lnTo>
                    <a:pt x="2350" y="16116"/>
                  </a:lnTo>
                  <a:lnTo>
                    <a:pt x="2350" y="13971"/>
                  </a:lnTo>
                  <a:lnTo>
                    <a:pt x="2554" y="13920"/>
                  </a:lnTo>
                  <a:lnTo>
                    <a:pt x="2708" y="13843"/>
                  </a:lnTo>
                  <a:lnTo>
                    <a:pt x="2886" y="13715"/>
                  </a:lnTo>
                  <a:lnTo>
                    <a:pt x="3014" y="13588"/>
                  </a:lnTo>
                  <a:lnTo>
                    <a:pt x="3116" y="13434"/>
                  </a:lnTo>
                  <a:lnTo>
                    <a:pt x="3218" y="13281"/>
                  </a:lnTo>
                  <a:lnTo>
                    <a:pt x="3269" y="13077"/>
                  </a:lnTo>
                  <a:lnTo>
                    <a:pt x="3269" y="12898"/>
                  </a:lnTo>
                  <a:lnTo>
                    <a:pt x="3269" y="11238"/>
                  </a:lnTo>
                  <a:lnTo>
                    <a:pt x="3959" y="11238"/>
                  </a:lnTo>
                  <a:lnTo>
                    <a:pt x="4036" y="11442"/>
                  </a:lnTo>
                  <a:lnTo>
                    <a:pt x="4163" y="11647"/>
                  </a:lnTo>
                  <a:lnTo>
                    <a:pt x="4342" y="11851"/>
                  </a:lnTo>
                  <a:lnTo>
                    <a:pt x="4547" y="12030"/>
                  </a:lnTo>
                  <a:lnTo>
                    <a:pt x="4853" y="12183"/>
                  </a:lnTo>
                  <a:lnTo>
                    <a:pt x="5185" y="12311"/>
                  </a:lnTo>
                  <a:lnTo>
                    <a:pt x="5543" y="12387"/>
                  </a:lnTo>
                  <a:lnTo>
                    <a:pt x="5926" y="12413"/>
                  </a:lnTo>
                  <a:lnTo>
                    <a:pt x="6309" y="12387"/>
                  </a:lnTo>
                  <a:lnTo>
                    <a:pt x="6666" y="12311"/>
                  </a:lnTo>
                  <a:lnTo>
                    <a:pt x="6998" y="12183"/>
                  </a:lnTo>
                  <a:lnTo>
                    <a:pt x="7279" y="12030"/>
                  </a:lnTo>
                  <a:lnTo>
                    <a:pt x="7509" y="11851"/>
                  </a:lnTo>
                  <a:lnTo>
                    <a:pt x="7688" y="11647"/>
                  </a:lnTo>
                  <a:lnTo>
                    <a:pt x="7790" y="11442"/>
                  </a:lnTo>
                  <a:lnTo>
                    <a:pt x="7892" y="11238"/>
                  </a:lnTo>
                  <a:lnTo>
                    <a:pt x="8556" y="11238"/>
                  </a:lnTo>
                  <a:lnTo>
                    <a:pt x="8556" y="12898"/>
                  </a:lnTo>
                  <a:lnTo>
                    <a:pt x="8582" y="13077"/>
                  </a:lnTo>
                  <a:lnTo>
                    <a:pt x="8633" y="13281"/>
                  </a:lnTo>
                  <a:lnTo>
                    <a:pt x="8710" y="13434"/>
                  </a:lnTo>
                  <a:lnTo>
                    <a:pt x="8812" y="13588"/>
                  </a:lnTo>
                  <a:lnTo>
                    <a:pt x="8965" y="13741"/>
                  </a:lnTo>
                  <a:lnTo>
                    <a:pt x="9118" y="13843"/>
                  </a:lnTo>
                  <a:lnTo>
                    <a:pt x="9297" y="13920"/>
                  </a:lnTo>
                  <a:lnTo>
                    <a:pt x="9476" y="13971"/>
                  </a:lnTo>
                  <a:lnTo>
                    <a:pt x="9476" y="16116"/>
                  </a:lnTo>
                  <a:lnTo>
                    <a:pt x="4470" y="16116"/>
                  </a:lnTo>
                  <a:lnTo>
                    <a:pt x="4368" y="16142"/>
                  </a:lnTo>
                  <a:lnTo>
                    <a:pt x="4291" y="16193"/>
                  </a:lnTo>
                  <a:lnTo>
                    <a:pt x="4240" y="16269"/>
                  </a:lnTo>
                  <a:lnTo>
                    <a:pt x="4214" y="16346"/>
                  </a:lnTo>
                  <a:lnTo>
                    <a:pt x="4240" y="16448"/>
                  </a:lnTo>
                  <a:lnTo>
                    <a:pt x="4291" y="16525"/>
                  </a:lnTo>
                  <a:lnTo>
                    <a:pt x="4368" y="16576"/>
                  </a:lnTo>
                  <a:lnTo>
                    <a:pt x="4470" y="16601"/>
                  </a:lnTo>
                  <a:lnTo>
                    <a:pt x="11034" y="16601"/>
                  </a:lnTo>
                  <a:lnTo>
                    <a:pt x="11213" y="16576"/>
                  </a:lnTo>
                  <a:lnTo>
                    <a:pt x="11366" y="16525"/>
                  </a:lnTo>
                  <a:lnTo>
                    <a:pt x="11494" y="16474"/>
                  </a:lnTo>
                  <a:lnTo>
                    <a:pt x="11596" y="16372"/>
                  </a:lnTo>
                  <a:lnTo>
                    <a:pt x="11698" y="16244"/>
                  </a:lnTo>
                  <a:lnTo>
                    <a:pt x="11775" y="16116"/>
                  </a:lnTo>
                  <a:lnTo>
                    <a:pt x="11826" y="15963"/>
                  </a:lnTo>
                  <a:lnTo>
                    <a:pt x="11826" y="15810"/>
                  </a:lnTo>
                  <a:lnTo>
                    <a:pt x="11826" y="12362"/>
                  </a:lnTo>
                  <a:lnTo>
                    <a:pt x="11826" y="12183"/>
                  </a:lnTo>
                  <a:lnTo>
                    <a:pt x="11800" y="12030"/>
                  </a:lnTo>
                  <a:lnTo>
                    <a:pt x="11775" y="11876"/>
                  </a:lnTo>
                  <a:lnTo>
                    <a:pt x="11723" y="11723"/>
                  </a:lnTo>
                  <a:lnTo>
                    <a:pt x="11570" y="11442"/>
                  </a:lnTo>
                  <a:lnTo>
                    <a:pt x="11366" y="11212"/>
                  </a:lnTo>
                  <a:lnTo>
                    <a:pt x="11136" y="11008"/>
                  </a:lnTo>
                  <a:lnTo>
                    <a:pt x="10855" y="10880"/>
                  </a:lnTo>
                  <a:lnTo>
                    <a:pt x="10702" y="10804"/>
                  </a:lnTo>
                  <a:lnTo>
                    <a:pt x="10549" y="10778"/>
                  </a:lnTo>
                  <a:lnTo>
                    <a:pt x="10395" y="10753"/>
                  </a:lnTo>
                  <a:lnTo>
                    <a:pt x="7663" y="10753"/>
                  </a:lnTo>
                  <a:lnTo>
                    <a:pt x="7560" y="10727"/>
                  </a:lnTo>
                  <a:lnTo>
                    <a:pt x="7458" y="10650"/>
                  </a:lnTo>
                  <a:lnTo>
                    <a:pt x="7407" y="10574"/>
                  </a:lnTo>
                  <a:lnTo>
                    <a:pt x="7382" y="10446"/>
                  </a:lnTo>
                  <a:lnTo>
                    <a:pt x="7382" y="9527"/>
                  </a:lnTo>
                  <a:lnTo>
                    <a:pt x="7611" y="9501"/>
                  </a:lnTo>
                  <a:lnTo>
                    <a:pt x="7841" y="9450"/>
                  </a:lnTo>
                  <a:lnTo>
                    <a:pt x="8046" y="9373"/>
                  </a:lnTo>
                  <a:lnTo>
                    <a:pt x="8250" y="9271"/>
                  </a:lnTo>
                  <a:lnTo>
                    <a:pt x="8327" y="9220"/>
                  </a:lnTo>
                  <a:lnTo>
                    <a:pt x="8378" y="9144"/>
                  </a:lnTo>
                  <a:lnTo>
                    <a:pt x="8378" y="9041"/>
                  </a:lnTo>
                  <a:lnTo>
                    <a:pt x="8352" y="8939"/>
                  </a:lnTo>
                  <a:lnTo>
                    <a:pt x="8301" y="8863"/>
                  </a:lnTo>
                  <a:lnTo>
                    <a:pt x="8199" y="8837"/>
                  </a:lnTo>
                  <a:lnTo>
                    <a:pt x="8122" y="8812"/>
                  </a:lnTo>
                  <a:lnTo>
                    <a:pt x="8020" y="8837"/>
                  </a:lnTo>
                  <a:lnTo>
                    <a:pt x="7841" y="8939"/>
                  </a:lnTo>
                  <a:lnTo>
                    <a:pt x="7663" y="8990"/>
                  </a:lnTo>
                  <a:lnTo>
                    <a:pt x="7458" y="9016"/>
                  </a:lnTo>
                  <a:lnTo>
                    <a:pt x="7279" y="9041"/>
                  </a:lnTo>
                  <a:lnTo>
                    <a:pt x="4419" y="9041"/>
                  </a:lnTo>
                  <a:lnTo>
                    <a:pt x="4240" y="9016"/>
                  </a:lnTo>
                  <a:lnTo>
                    <a:pt x="4112" y="8965"/>
                  </a:lnTo>
                  <a:lnTo>
                    <a:pt x="3959" y="8914"/>
                  </a:lnTo>
                  <a:lnTo>
                    <a:pt x="3678" y="8760"/>
                  </a:lnTo>
                  <a:lnTo>
                    <a:pt x="3448" y="8582"/>
                  </a:lnTo>
                  <a:lnTo>
                    <a:pt x="3269" y="8352"/>
                  </a:lnTo>
                  <a:lnTo>
                    <a:pt x="3116" y="8071"/>
                  </a:lnTo>
                  <a:lnTo>
                    <a:pt x="3065" y="7918"/>
                  </a:lnTo>
                  <a:lnTo>
                    <a:pt x="3014" y="7790"/>
                  </a:lnTo>
                  <a:lnTo>
                    <a:pt x="2989" y="7611"/>
                  </a:lnTo>
                  <a:lnTo>
                    <a:pt x="2989" y="7458"/>
                  </a:lnTo>
                  <a:lnTo>
                    <a:pt x="2989" y="6666"/>
                  </a:lnTo>
                  <a:lnTo>
                    <a:pt x="4495" y="6666"/>
                  </a:lnTo>
                  <a:lnTo>
                    <a:pt x="4674" y="6641"/>
                  </a:lnTo>
                  <a:lnTo>
                    <a:pt x="4853" y="6589"/>
                  </a:lnTo>
                  <a:lnTo>
                    <a:pt x="5006" y="6513"/>
                  </a:lnTo>
                  <a:lnTo>
                    <a:pt x="5134" y="6411"/>
                  </a:lnTo>
                  <a:lnTo>
                    <a:pt x="5236" y="6283"/>
                  </a:lnTo>
                  <a:lnTo>
                    <a:pt x="5313" y="6130"/>
                  </a:lnTo>
                  <a:lnTo>
                    <a:pt x="5364" y="5951"/>
                  </a:lnTo>
                  <a:lnTo>
                    <a:pt x="5389" y="5772"/>
                  </a:lnTo>
                  <a:lnTo>
                    <a:pt x="5389" y="4980"/>
                  </a:lnTo>
                  <a:lnTo>
                    <a:pt x="6437" y="4980"/>
                  </a:lnTo>
                  <a:lnTo>
                    <a:pt x="6437" y="5772"/>
                  </a:lnTo>
                  <a:lnTo>
                    <a:pt x="6462" y="5951"/>
                  </a:lnTo>
                  <a:lnTo>
                    <a:pt x="6513" y="6130"/>
                  </a:lnTo>
                  <a:lnTo>
                    <a:pt x="6590" y="6283"/>
                  </a:lnTo>
                  <a:lnTo>
                    <a:pt x="6692" y="6411"/>
                  </a:lnTo>
                  <a:lnTo>
                    <a:pt x="6845" y="6513"/>
                  </a:lnTo>
                  <a:lnTo>
                    <a:pt x="6998" y="6589"/>
                  </a:lnTo>
                  <a:lnTo>
                    <a:pt x="7152" y="6641"/>
                  </a:lnTo>
                  <a:lnTo>
                    <a:pt x="7330" y="6666"/>
                  </a:lnTo>
                  <a:lnTo>
                    <a:pt x="8837" y="6666"/>
                  </a:lnTo>
                  <a:lnTo>
                    <a:pt x="8837" y="7458"/>
                  </a:lnTo>
                  <a:lnTo>
                    <a:pt x="8837" y="7637"/>
                  </a:lnTo>
                  <a:lnTo>
                    <a:pt x="8812" y="7815"/>
                  </a:lnTo>
                  <a:lnTo>
                    <a:pt x="8761" y="7969"/>
                  </a:lnTo>
                  <a:lnTo>
                    <a:pt x="8684" y="8147"/>
                  </a:lnTo>
                  <a:lnTo>
                    <a:pt x="8659" y="8224"/>
                  </a:lnTo>
                  <a:lnTo>
                    <a:pt x="8684" y="8326"/>
                  </a:lnTo>
                  <a:lnTo>
                    <a:pt x="8735" y="8403"/>
                  </a:lnTo>
                  <a:lnTo>
                    <a:pt x="8812" y="8479"/>
                  </a:lnTo>
                  <a:lnTo>
                    <a:pt x="8991" y="8479"/>
                  </a:lnTo>
                  <a:lnTo>
                    <a:pt x="9042" y="8454"/>
                  </a:lnTo>
                  <a:lnTo>
                    <a:pt x="9093" y="8403"/>
                  </a:lnTo>
                  <a:lnTo>
                    <a:pt x="9144" y="8352"/>
                  </a:lnTo>
                  <a:lnTo>
                    <a:pt x="9220" y="8147"/>
                  </a:lnTo>
                  <a:lnTo>
                    <a:pt x="9297" y="7918"/>
                  </a:lnTo>
                  <a:lnTo>
                    <a:pt x="9323" y="7688"/>
                  </a:lnTo>
                  <a:lnTo>
                    <a:pt x="9348" y="7458"/>
                  </a:lnTo>
                  <a:lnTo>
                    <a:pt x="9348" y="6947"/>
                  </a:lnTo>
                  <a:lnTo>
                    <a:pt x="10191" y="6947"/>
                  </a:lnTo>
                  <a:lnTo>
                    <a:pt x="10293" y="6896"/>
                  </a:lnTo>
                  <a:lnTo>
                    <a:pt x="10421" y="6845"/>
                  </a:lnTo>
                  <a:lnTo>
                    <a:pt x="10498" y="6768"/>
                  </a:lnTo>
                  <a:lnTo>
                    <a:pt x="10574" y="6666"/>
                  </a:lnTo>
                  <a:lnTo>
                    <a:pt x="10651" y="6564"/>
                  </a:lnTo>
                  <a:lnTo>
                    <a:pt x="10676" y="6436"/>
                  </a:lnTo>
                  <a:lnTo>
                    <a:pt x="10702" y="6309"/>
                  </a:lnTo>
                  <a:lnTo>
                    <a:pt x="10702" y="5440"/>
                  </a:lnTo>
                  <a:lnTo>
                    <a:pt x="10651" y="5236"/>
                  </a:lnTo>
                  <a:lnTo>
                    <a:pt x="10574" y="5083"/>
                  </a:lnTo>
                  <a:lnTo>
                    <a:pt x="10446" y="4929"/>
                  </a:lnTo>
                  <a:lnTo>
                    <a:pt x="10293" y="4853"/>
                  </a:lnTo>
                  <a:lnTo>
                    <a:pt x="10293" y="1711"/>
                  </a:lnTo>
                  <a:lnTo>
                    <a:pt x="10293" y="1532"/>
                  </a:lnTo>
                  <a:lnTo>
                    <a:pt x="10268" y="1354"/>
                  </a:lnTo>
                  <a:lnTo>
                    <a:pt x="10217" y="1200"/>
                  </a:lnTo>
                  <a:lnTo>
                    <a:pt x="10165" y="1047"/>
                  </a:lnTo>
                  <a:lnTo>
                    <a:pt x="10089" y="894"/>
                  </a:lnTo>
                  <a:lnTo>
                    <a:pt x="10012" y="741"/>
                  </a:lnTo>
                  <a:lnTo>
                    <a:pt x="9910" y="613"/>
                  </a:lnTo>
                  <a:lnTo>
                    <a:pt x="9808" y="485"/>
                  </a:lnTo>
                  <a:lnTo>
                    <a:pt x="9680" y="383"/>
                  </a:lnTo>
                  <a:lnTo>
                    <a:pt x="9553" y="281"/>
                  </a:lnTo>
                  <a:lnTo>
                    <a:pt x="9399" y="204"/>
                  </a:lnTo>
                  <a:lnTo>
                    <a:pt x="9246" y="128"/>
                  </a:lnTo>
                  <a:lnTo>
                    <a:pt x="9093" y="77"/>
                  </a:lnTo>
                  <a:lnTo>
                    <a:pt x="8940" y="26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3"/>
            <p:cNvSpPr/>
            <p:nvPr/>
          </p:nvSpPr>
          <p:spPr>
            <a:xfrm>
              <a:off x="6399825" y="1396875"/>
              <a:ext cx="12150" cy="32575"/>
            </a:xfrm>
            <a:custGeom>
              <a:rect b="b" l="l" r="r" t="t"/>
              <a:pathLst>
                <a:path extrusionOk="0" h="1303" w="486">
                  <a:moveTo>
                    <a:pt x="154" y="0"/>
                  </a:moveTo>
                  <a:lnTo>
                    <a:pt x="77" y="51"/>
                  </a:lnTo>
                  <a:lnTo>
                    <a:pt x="26" y="128"/>
                  </a:lnTo>
                  <a:lnTo>
                    <a:pt x="0" y="230"/>
                  </a:lnTo>
                  <a:lnTo>
                    <a:pt x="0" y="1073"/>
                  </a:lnTo>
                  <a:lnTo>
                    <a:pt x="26" y="1150"/>
                  </a:lnTo>
                  <a:lnTo>
                    <a:pt x="77" y="1226"/>
                  </a:lnTo>
                  <a:lnTo>
                    <a:pt x="154" y="1277"/>
                  </a:lnTo>
                  <a:lnTo>
                    <a:pt x="256" y="1303"/>
                  </a:lnTo>
                  <a:lnTo>
                    <a:pt x="332" y="1277"/>
                  </a:lnTo>
                  <a:lnTo>
                    <a:pt x="409" y="1226"/>
                  </a:lnTo>
                  <a:lnTo>
                    <a:pt x="486" y="1150"/>
                  </a:lnTo>
                  <a:lnTo>
                    <a:pt x="486" y="1073"/>
                  </a:lnTo>
                  <a:lnTo>
                    <a:pt x="486" y="230"/>
                  </a:lnTo>
                  <a:lnTo>
                    <a:pt x="486" y="128"/>
                  </a:lnTo>
                  <a:lnTo>
                    <a:pt x="409" y="51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3"/>
            <p:cNvSpPr/>
            <p:nvPr/>
          </p:nvSpPr>
          <p:spPr>
            <a:xfrm>
              <a:off x="6383225" y="1439025"/>
              <a:ext cx="45350" cy="21725"/>
            </a:xfrm>
            <a:custGeom>
              <a:rect b="b" l="l" r="r" t="t"/>
              <a:pathLst>
                <a:path extrusionOk="0" h="869" w="1814">
                  <a:moveTo>
                    <a:pt x="230" y="0"/>
                  </a:moveTo>
                  <a:lnTo>
                    <a:pt x="128" y="51"/>
                  </a:lnTo>
                  <a:lnTo>
                    <a:pt x="51" y="102"/>
                  </a:lnTo>
                  <a:lnTo>
                    <a:pt x="26" y="179"/>
                  </a:lnTo>
                  <a:lnTo>
                    <a:pt x="0" y="281"/>
                  </a:lnTo>
                  <a:lnTo>
                    <a:pt x="51" y="383"/>
                  </a:lnTo>
                  <a:lnTo>
                    <a:pt x="128" y="485"/>
                  </a:lnTo>
                  <a:lnTo>
                    <a:pt x="205" y="588"/>
                  </a:lnTo>
                  <a:lnTo>
                    <a:pt x="307" y="664"/>
                  </a:lnTo>
                  <a:lnTo>
                    <a:pt x="409" y="741"/>
                  </a:lnTo>
                  <a:lnTo>
                    <a:pt x="537" y="792"/>
                  </a:lnTo>
                  <a:lnTo>
                    <a:pt x="639" y="843"/>
                  </a:lnTo>
                  <a:lnTo>
                    <a:pt x="792" y="868"/>
                  </a:lnTo>
                  <a:lnTo>
                    <a:pt x="1047" y="868"/>
                  </a:lnTo>
                  <a:lnTo>
                    <a:pt x="1175" y="843"/>
                  </a:lnTo>
                  <a:lnTo>
                    <a:pt x="1303" y="792"/>
                  </a:lnTo>
                  <a:lnTo>
                    <a:pt x="1405" y="741"/>
                  </a:lnTo>
                  <a:lnTo>
                    <a:pt x="1533" y="664"/>
                  </a:lnTo>
                  <a:lnTo>
                    <a:pt x="1635" y="588"/>
                  </a:lnTo>
                  <a:lnTo>
                    <a:pt x="1711" y="485"/>
                  </a:lnTo>
                  <a:lnTo>
                    <a:pt x="1788" y="383"/>
                  </a:lnTo>
                  <a:lnTo>
                    <a:pt x="1814" y="281"/>
                  </a:lnTo>
                  <a:lnTo>
                    <a:pt x="1814" y="179"/>
                  </a:lnTo>
                  <a:lnTo>
                    <a:pt x="1763" y="102"/>
                  </a:lnTo>
                  <a:lnTo>
                    <a:pt x="1686" y="51"/>
                  </a:lnTo>
                  <a:lnTo>
                    <a:pt x="1609" y="0"/>
                  </a:lnTo>
                  <a:lnTo>
                    <a:pt x="1507" y="26"/>
                  </a:lnTo>
                  <a:lnTo>
                    <a:pt x="1431" y="51"/>
                  </a:lnTo>
                  <a:lnTo>
                    <a:pt x="1354" y="128"/>
                  </a:lnTo>
                  <a:lnTo>
                    <a:pt x="1277" y="230"/>
                  </a:lnTo>
                  <a:lnTo>
                    <a:pt x="1175" y="332"/>
                  </a:lnTo>
                  <a:lnTo>
                    <a:pt x="1047" y="383"/>
                  </a:lnTo>
                  <a:lnTo>
                    <a:pt x="766" y="383"/>
                  </a:lnTo>
                  <a:lnTo>
                    <a:pt x="664" y="332"/>
                  </a:lnTo>
                  <a:lnTo>
                    <a:pt x="537" y="230"/>
                  </a:lnTo>
                  <a:lnTo>
                    <a:pt x="460" y="128"/>
                  </a:lnTo>
                  <a:lnTo>
                    <a:pt x="409" y="51"/>
                  </a:lnTo>
                  <a:lnTo>
                    <a:pt x="307" y="26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0" name="Google Shape;1140;p33"/>
          <p:cNvGrpSpPr/>
          <p:nvPr/>
        </p:nvGrpSpPr>
        <p:grpSpPr>
          <a:xfrm>
            <a:off x="7177488" y="3265675"/>
            <a:ext cx="415050" cy="342275"/>
            <a:chOff x="6915750" y="3392225"/>
            <a:chExt cx="415050" cy="342275"/>
          </a:xfrm>
        </p:grpSpPr>
        <p:sp>
          <p:nvSpPr>
            <p:cNvPr id="1141" name="Google Shape;1141;p33"/>
            <p:cNvSpPr/>
            <p:nvPr/>
          </p:nvSpPr>
          <p:spPr>
            <a:xfrm>
              <a:off x="6921500" y="3397975"/>
              <a:ext cx="128350" cy="171150"/>
            </a:xfrm>
            <a:custGeom>
              <a:rect b="b" l="l" r="r" t="t"/>
              <a:pathLst>
                <a:path extrusionOk="0" h="6846" w="5134">
                  <a:moveTo>
                    <a:pt x="2580" y="1"/>
                  </a:moveTo>
                  <a:lnTo>
                    <a:pt x="2401" y="26"/>
                  </a:lnTo>
                  <a:lnTo>
                    <a:pt x="2248" y="52"/>
                  </a:lnTo>
                  <a:lnTo>
                    <a:pt x="2120" y="103"/>
                  </a:lnTo>
                  <a:lnTo>
                    <a:pt x="1967" y="179"/>
                  </a:lnTo>
                  <a:lnTo>
                    <a:pt x="1839" y="256"/>
                  </a:lnTo>
                  <a:lnTo>
                    <a:pt x="1737" y="358"/>
                  </a:lnTo>
                  <a:lnTo>
                    <a:pt x="1609" y="486"/>
                  </a:lnTo>
                  <a:lnTo>
                    <a:pt x="1533" y="614"/>
                  </a:lnTo>
                  <a:lnTo>
                    <a:pt x="409" y="2529"/>
                  </a:lnTo>
                  <a:lnTo>
                    <a:pt x="307" y="2733"/>
                  </a:lnTo>
                  <a:lnTo>
                    <a:pt x="230" y="2938"/>
                  </a:lnTo>
                  <a:lnTo>
                    <a:pt x="153" y="3142"/>
                  </a:lnTo>
                  <a:lnTo>
                    <a:pt x="77" y="3372"/>
                  </a:lnTo>
                  <a:lnTo>
                    <a:pt x="51" y="3576"/>
                  </a:lnTo>
                  <a:lnTo>
                    <a:pt x="26" y="3806"/>
                  </a:lnTo>
                  <a:lnTo>
                    <a:pt x="0" y="4010"/>
                  </a:lnTo>
                  <a:lnTo>
                    <a:pt x="26" y="4240"/>
                  </a:lnTo>
                  <a:lnTo>
                    <a:pt x="26" y="4470"/>
                  </a:lnTo>
                  <a:lnTo>
                    <a:pt x="77" y="4675"/>
                  </a:lnTo>
                  <a:lnTo>
                    <a:pt x="128" y="4879"/>
                  </a:lnTo>
                  <a:lnTo>
                    <a:pt x="204" y="5109"/>
                  </a:lnTo>
                  <a:lnTo>
                    <a:pt x="281" y="5313"/>
                  </a:lnTo>
                  <a:lnTo>
                    <a:pt x="383" y="5517"/>
                  </a:lnTo>
                  <a:lnTo>
                    <a:pt x="511" y="5696"/>
                  </a:lnTo>
                  <a:lnTo>
                    <a:pt x="639" y="5875"/>
                  </a:lnTo>
                  <a:lnTo>
                    <a:pt x="817" y="6105"/>
                  </a:lnTo>
                  <a:lnTo>
                    <a:pt x="1022" y="6284"/>
                  </a:lnTo>
                  <a:lnTo>
                    <a:pt x="1252" y="6462"/>
                  </a:lnTo>
                  <a:lnTo>
                    <a:pt x="1481" y="6590"/>
                  </a:lnTo>
                  <a:lnTo>
                    <a:pt x="1686" y="6667"/>
                  </a:lnTo>
                  <a:lnTo>
                    <a:pt x="1865" y="6743"/>
                  </a:lnTo>
                  <a:lnTo>
                    <a:pt x="2069" y="6794"/>
                  </a:lnTo>
                  <a:lnTo>
                    <a:pt x="2273" y="6820"/>
                  </a:lnTo>
                  <a:lnTo>
                    <a:pt x="2580" y="6846"/>
                  </a:lnTo>
                  <a:lnTo>
                    <a:pt x="2861" y="6820"/>
                  </a:lnTo>
                  <a:lnTo>
                    <a:pt x="3142" y="6769"/>
                  </a:lnTo>
                  <a:lnTo>
                    <a:pt x="3397" y="6692"/>
                  </a:lnTo>
                  <a:lnTo>
                    <a:pt x="3652" y="6590"/>
                  </a:lnTo>
                  <a:lnTo>
                    <a:pt x="3908" y="6462"/>
                  </a:lnTo>
                  <a:lnTo>
                    <a:pt x="4112" y="6284"/>
                  </a:lnTo>
                  <a:lnTo>
                    <a:pt x="4317" y="6105"/>
                  </a:lnTo>
                  <a:lnTo>
                    <a:pt x="4521" y="5875"/>
                  </a:lnTo>
                  <a:lnTo>
                    <a:pt x="4649" y="5671"/>
                  </a:lnTo>
                  <a:lnTo>
                    <a:pt x="4776" y="5466"/>
                  </a:lnTo>
                  <a:lnTo>
                    <a:pt x="4878" y="5236"/>
                  </a:lnTo>
                  <a:lnTo>
                    <a:pt x="4981" y="5007"/>
                  </a:lnTo>
                  <a:lnTo>
                    <a:pt x="5057" y="4777"/>
                  </a:lnTo>
                  <a:lnTo>
                    <a:pt x="5108" y="4521"/>
                  </a:lnTo>
                  <a:lnTo>
                    <a:pt x="5134" y="4291"/>
                  </a:lnTo>
                  <a:lnTo>
                    <a:pt x="5134" y="4036"/>
                  </a:lnTo>
                  <a:lnTo>
                    <a:pt x="5108" y="3653"/>
                  </a:lnTo>
                  <a:lnTo>
                    <a:pt x="5032" y="3270"/>
                  </a:lnTo>
                  <a:lnTo>
                    <a:pt x="4904" y="2887"/>
                  </a:lnTo>
                  <a:lnTo>
                    <a:pt x="4725" y="2529"/>
                  </a:lnTo>
                  <a:lnTo>
                    <a:pt x="3933" y="1150"/>
                  </a:lnTo>
                  <a:lnTo>
                    <a:pt x="3601" y="614"/>
                  </a:lnTo>
                  <a:lnTo>
                    <a:pt x="3525" y="486"/>
                  </a:lnTo>
                  <a:lnTo>
                    <a:pt x="3423" y="358"/>
                  </a:lnTo>
                  <a:lnTo>
                    <a:pt x="3295" y="256"/>
                  </a:lnTo>
                  <a:lnTo>
                    <a:pt x="3167" y="179"/>
                  </a:lnTo>
                  <a:lnTo>
                    <a:pt x="3039" y="103"/>
                  </a:lnTo>
                  <a:lnTo>
                    <a:pt x="2886" y="52"/>
                  </a:lnTo>
                  <a:lnTo>
                    <a:pt x="2733" y="26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0B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6973850" y="3397975"/>
              <a:ext cx="76000" cy="171150"/>
            </a:xfrm>
            <a:custGeom>
              <a:rect b="b" l="l" r="r" t="t"/>
              <a:pathLst>
                <a:path extrusionOk="0" h="6846" w="3040">
                  <a:moveTo>
                    <a:pt x="486" y="1"/>
                  </a:moveTo>
                  <a:lnTo>
                    <a:pt x="230" y="26"/>
                  </a:lnTo>
                  <a:lnTo>
                    <a:pt x="0" y="103"/>
                  </a:lnTo>
                  <a:lnTo>
                    <a:pt x="179" y="205"/>
                  </a:lnTo>
                  <a:lnTo>
                    <a:pt x="333" y="307"/>
                  </a:lnTo>
                  <a:lnTo>
                    <a:pt x="460" y="435"/>
                  </a:lnTo>
                  <a:lnTo>
                    <a:pt x="588" y="614"/>
                  </a:lnTo>
                  <a:lnTo>
                    <a:pt x="1686" y="2529"/>
                  </a:lnTo>
                  <a:lnTo>
                    <a:pt x="1865" y="2887"/>
                  </a:lnTo>
                  <a:lnTo>
                    <a:pt x="1993" y="3270"/>
                  </a:lnTo>
                  <a:lnTo>
                    <a:pt x="2069" y="3653"/>
                  </a:lnTo>
                  <a:lnTo>
                    <a:pt x="2095" y="4036"/>
                  </a:lnTo>
                  <a:lnTo>
                    <a:pt x="2095" y="4291"/>
                  </a:lnTo>
                  <a:lnTo>
                    <a:pt x="2069" y="4521"/>
                  </a:lnTo>
                  <a:lnTo>
                    <a:pt x="2018" y="4777"/>
                  </a:lnTo>
                  <a:lnTo>
                    <a:pt x="1942" y="5007"/>
                  </a:lnTo>
                  <a:lnTo>
                    <a:pt x="1865" y="5236"/>
                  </a:lnTo>
                  <a:lnTo>
                    <a:pt x="1763" y="5466"/>
                  </a:lnTo>
                  <a:lnTo>
                    <a:pt x="1635" y="5671"/>
                  </a:lnTo>
                  <a:lnTo>
                    <a:pt x="1482" y="5875"/>
                  </a:lnTo>
                  <a:lnTo>
                    <a:pt x="1303" y="6105"/>
                  </a:lnTo>
                  <a:lnTo>
                    <a:pt x="1099" y="6284"/>
                  </a:lnTo>
                  <a:lnTo>
                    <a:pt x="869" y="6462"/>
                  </a:lnTo>
                  <a:lnTo>
                    <a:pt x="613" y="6590"/>
                  </a:lnTo>
                  <a:lnTo>
                    <a:pt x="333" y="6718"/>
                  </a:lnTo>
                  <a:lnTo>
                    <a:pt x="0" y="6794"/>
                  </a:lnTo>
                  <a:lnTo>
                    <a:pt x="230" y="6820"/>
                  </a:lnTo>
                  <a:lnTo>
                    <a:pt x="486" y="6846"/>
                  </a:lnTo>
                  <a:lnTo>
                    <a:pt x="767" y="6820"/>
                  </a:lnTo>
                  <a:lnTo>
                    <a:pt x="1048" y="6769"/>
                  </a:lnTo>
                  <a:lnTo>
                    <a:pt x="1303" y="6692"/>
                  </a:lnTo>
                  <a:lnTo>
                    <a:pt x="1558" y="6590"/>
                  </a:lnTo>
                  <a:lnTo>
                    <a:pt x="1814" y="6462"/>
                  </a:lnTo>
                  <a:lnTo>
                    <a:pt x="2018" y="6284"/>
                  </a:lnTo>
                  <a:lnTo>
                    <a:pt x="2223" y="6105"/>
                  </a:lnTo>
                  <a:lnTo>
                    <a:pt x="2427" y="5875"/>
                  </a:lnTo>
                  <a:lnTo>
                    <a:pt x="2555" y="5671"/>
                  </a:lnTo>
                  <a:lnTo>
                    <a:pt x="2682" y="5466"/>
                  </a:lnTo>
                  <a:lnTo>
                    <a:pt x="2784" y="5236"/>
                  </a:lnTo>
                  <a:lnTo>
                    <a:pt x="2887" y="5007"/>
                  </a:lnTo>
                  <a:lnTo>
                    <a:pt x="2963" y="4777"/>
                  </a:lnTo>
                  <a:lnTo>
                    <a:pt x="3014" y="4521"/>
                  </a:lnTo>
                  <a:lnTo>
                    <a:pt x="3040" y="4291"/>
                  </a:lnTo>
                  <a:lnTo>
                    <a:pt x="3040" y="4036"/>
                  </a:lnTo>
                  <a:lnTo>
                    <a:pt x="3014" y="3653"/>
                  </a:lnTo>
                  <a:lnTo>
                    <a:pt x="2938" y="3270"/>
                  </a:lnTo>
                  <a:lnTo>
                    <a:pt x="2810" y="2887"/>
                  </a:lnTo>
                  <a:lnTo>
                    <a:pt x="2631" y="2529"/>
                  </a:lnTo>
                  <a:lnTo>
                    <a:pt x="1507" y="614"/>
                  </a:lnTo>
                  <a:lnTo>
                    <a:pt x="1431" y="486"/>
                  </a:lnTo>
                  <a:lnTo>
                    <a:pt x="1329" y="358"/>
                  </a:lnTo>
                  <a:lnTo>
                    <a:pt x="1201" y="256"/>
                  </a:lnTo>
                  <a:lnTo>
                    <a:pt x="1073" y="179"/>
                  </a:lnTo>
                  <a:lnTo>
                    <a:pt x="945" y="103"/>
                  </a:lnTo>
                  <a:lnTo>
                    <a:pt x="792" y="52"/>
                  </a:lnTo>
                  <a:lnTo>
                    <a:pt x="639" y="26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rgbClr val="00B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6962350" y="3426700"/>
              <a:ext cx="87500" cy="142425"/>
            </a:xfrm>
            <a:custGeom>
              <a:rect b="b" l="l" r="r" t="t"/>
              <a:pathLst>
                <a:path extrusionOk="0" h="5697" w="3500">
                  <a:moveTo>
                    <a:pt x="2299" y="1"/>
                  </a:moveTo>
                  <a:lnTo>
                    <a:pt x="2044" y="78"/>
                  </a:lnTo>
                  <a:lnTo>
                    <a:pt x="1814" y="205"/>
                  </a:lnTo>
                  <a:lnTo>
                    <a:pt x="1610" y="359"/>
                  </a:lnTo>
                  <a:lnTo>
                    <a:pt x="1533" y="461"/>
                  </a:lnTo>
                  <a:lnTo>
                    <a:pt x="1457" y="563"/>
                  </a:lnTo>
                  <a:lnTo>
                    <a:pt x="384" y="2402"/>
                  </a:lnTo>
                  <a:lnTo>
                    <a:pt x="282" y="2606"/>
                  </a:lnTo>
                  <a:lnTo>
                    <a:pt x="205" y="2810"/>
                  </a:lnTo>
                  <a:lnTo>
                    <a:pt x="128" y="2989"/>
                  </a:lnTo>
                  <a:lnTo>
                    <a:pt x="77" y="3194"/>
                  </a:lnTo>
                  <a:lnTo>
                    <a:pt x="26" y="3423"/>
                  </a:lnTo>
                  <a:lnTo>
                    <a:pt x="1" y="3628"/>
                  </a:lnTo>
                  <a:lnTo>
                    <a:pt x="1" y="4036"/>
                  </a:lnTo>
                  <a:lnTo>
                    <a:pt x="52" y="4445"/>
                  </a:lnTo>
                  <a:lnTo>
                    <a:pt x="103" y="4649"/>
                  </a:lnTo>
                  <a:lnTo>
                    <a:pt x="180" y="4854"/>
                  </a:lnTo>
                  <a:lnTo>
                    <a:pt x="256" y="5058"/>
                  </a:lnTo>
                  <a:lnTo>
                    <a:pt x="358" y="5237"/>
                  </a:lnTo>
                  <a:lnTo>
                    <a:pt x="460" y="5441"/>
                  </a:lnTo>
                  <a:lnTo>
                    <a:pt x="588" y="5620"/>
                  </a:lnTo>
                  <a:lnTo>
                    <a:pt x="639" y="5671"/>
                  </a:lnTo>
                  <a:lnTo>
                    <a:pt x="946" y="5697"/>
                  </a:lnTo>
                  <a:lnTo>
                    <a:pt x="1227" y="5671"/>
                  </a:lnTo>
                  <a:lnTo>
                    <a:pt x="1508" y="5620"/>
                  </a:lnTo>
                  <a:lnTo>
                    <a:pt x="1763" y="5543"/>
                  </a:lnTo>
                  <a:lnTo>
                    <a:pt x="2018" y="5441"/>
                  </a:lnTo>
                  <a:lnTo>
                    <a:pt x="2274" y="5313"/>
                  </a:lnTo>
                  <a:lnTo>
                    <a:pt x="2478" y="5135"/>
                  </a:lnTo>
                  <a:lnTo>
                    <a:pt x="2683" y="4956"/>
                  </a:lnTo>
                  <a:lnTo>
                    <a:pt x="2887" y="4726"/>
                  </a:lnTo>
                  <a:lnTo>
                    <a:pt x="3015" y="4522"/>
                  </a:lnTo>
                  <a:lnTo>
                    <a:pt x="3142" y="4317"/>
                  </a:lnTo>
                  <a:lnTo>
                    <a:pt x="3244" y="4087"/>
                  </a:lnTo>
                  <a:lnTo>
                    <a:pt x="3347" y="3858"/>
                  </a:lnTo>
                  <a:lnTo>
                    <a:pt x="3423" y="3628"/>
                  </a:lnTo>
                  <a:lnTo>
                    <a:pt x="3474" y="3372"/>
                  </a:lnTo>
                  <a:lnTo>
                    <a:pt x="3500" y="3142"/>
                  </a:lnTo>
                  <a:lnTo>
                    <a:pt x="3500" y="2887"/>
                  </a:lnTo>
                  <a:lnTo>
                    <a:pt x="3474" y="2504"/>
                  </a:lnTo>
                  <a:lnTo>
                    <a:pt x="3398" y="2121"/>
                  </a:lnTo>
                  <a:lnTo>
                    <a:pt x="3270" y="1738"/>
                  </a:lnTo>
                  <a:lnTo>
                    <a:pt x="3091" y="1380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rgbClr val="00B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6985975" y="3426700"/>
              <a:ext cx="121975" cy="162850"/>
            </a:xfrm>
            <a:custGeom>
              <a:rect b="b" l="l" r="r" t="t"/>
              <a:pathLst>
                <a:path extrusionOk="0" h="6514" w="4879">
                  <a:moveTo>
                    <a:pt x="2299" y="1"/>
                  </a:moveTo>
                  <a:lnTo>
                    <a:pt x="2146" y="52"/>
                  </a:lnTo>
                  <a:lnTo>
                    <a:pt x="1993" y="103"/>
                  </a:lnTo>
                  <a:lnTo>
                    <a:pt x="1865" y="154"/>
                  </a:lnTo>
                  <a:lnTo>
                    <a:pt x="1738" y="231"/>
                  </a:lnTo>
                  <a:lnTo>
                    <a:pt x="1635" y="333"/>
                  </a:lnTo>
                  <a:lnTo>
                    <a:pt x="1533" y="461"/>
                  </a:lnTo>
                  <a:lnTo>
                    <a:pt x="1457" y="563"/>
                  </a:lnTo>
                  <a:lnTo>
                    <a:pt x="384" y="2402"/>
                  </a:lnTo>
                  <a:lnTo>
                    <a:pt x="282" y="2606"/>
                  </a:lnTo>
                  <a:lnTo>
                    <a:pt x="205" y="2810"/>
                  </a:lnTo>
                  <a:lnTo>
                    <a:pt x="128" y="2989"/>
                  </a:lnTo>
                  <a:lnTo>
                    <a:pt x="77" y="3194"/>
                  </a:lnTo>
                  <a:lnTo>
                    <a:pt x="26" y="3423"/>
                  </a:lnTo>
                  <a:lnTo>
                    <a:pt x="1" y="3628"/>
                  </a:lnTo>
                  <a:lnTo>
                    <a:pt x="1" y="4036"/>
                  </a:lnTo>
                  <a:lnTo>
                    <a:pt x="52" y="4445"/>
                  </a:lnTo>
                  <a:lnTo>
                    <a:pt x="103" y="4649"/>
                  </a:lnTo>
                  <a:lnTo>
                    <a:pt x="180" y="4854"/>
                  </a:lnTo>
                  <a:lnTo>
                    <a:pt x="256" y="5058"/>
                  </a:lnTo>
                  <a:lnTo>
                    <a:pt x="358" y="5237"/>
                  </a:lnTo>
                  <a:lnTo>
                    <a:pt x="460" y="5441"/>
                  </a:lnTo>
                  <a:lnTo>
                    <a:pt x="588" y="5620"/>
                  </a:lnTo>
                  <a:lnTo>
                    <a:pt x="767" y="5824"/>
                  </a:lnTo>
                  <a:lnTo>
                    <a:pt x="971" y="6003"/>
                  </a:lnTo>
                  <a:lnTo>
                    <a:pt x="1176" y="6156"/>
                  </a:lnTo>
                  <a:lnTo>
                    <a:pt x="1405" y="6284"/>
                  </a:lnTo>
                  <a:lnTo>
                    <a:pt x="1661" y="6386"/>
                  </a:lnTo>
                  <a:lnTo>
                    <a:pt x="1916" y="6463"/>
                  </a:lnTo>
                  <a:lnTo>
                    <a:pt x="2172" y="6514"/>
                  </a:lnTo>
                  <a:lnTo>
                    <a:pt x="2708" y="6514"/>
                  </a:lnTo>
                  <a:lnTo>
                    <a:pt x="2963" y="6463"/>
                  </a:lnTo>
                  <a:lnTo>
                    <a:pt x="3219" y="6386"/>
                  </a:lnTo>
                  <a:lnTo>
                    <a:pt x="3474" y="6284"/>
                  </a:lnTo>
                  <a:lnTo>
                    <a:pt x="3704" y="6156"/>
                  </a:lnTo>
                  <a:lnTo>
                    <a:pt x="3908" y="6003"/>
                  </a:lnTo>
                  <a:lnTo>
                    <a:pt x="4113" y="5824"/>
                  </a:lnTo>
                  <a:lnTo>
                    <a:pt x="4292" y="5620"/>
                  </a:lnTo>
                  <a:lnTo>
                    <a:pt x="4419" y="5441"/>
                  </a:lnTo>
                  <a:lnTo>
                    <a:pt x="4521" y="5237"/>
                  </a:lnTo>
                  <a:lnTo>
                    <a:pt x="4624" y="5058"/>
                  </a:lnTo>
                  <a:lnTo>
                    <a:pt x="4700" y="4854"/>
                  </a:lnTo>
                  <a:lnTo>
                    <a:pt x="4777" y="4649"/>
                  </a:lnTo>
                  <a:lnTo>
                    <a:pt x="4828" y="4445"/>
                  </a:lnTo>
                  <a:lnTo>
                    <a:pt x="4879" y="4036"/>
                  </a:lnTo>
                  <a:lnTo>
                    <a:pt x="4879" y="3628"/>
                  </a:lnTo>
                  <a:lnTo>
                    <a:pt x="4853" y="3423"/>
                  </a:lnTo>
                  <a:lnTo>
                    <a:pt x="4802" y="3194"/>
                  </a:lnTo>
                  <a:lnTo>
                    <a:pt x="4751" y="2989"/>
                  </a:lnTo>
                  <a:lnTo>
                    <a:pt x="4675" y="2810"/>
                  </a:lnTo>
                  <a:lnTo>
                    <a:pt x="4598" y="2606"/>
                  </a:lnTo>
                  <a:lnTo>
                    <a:pt x="4496" y="2402"/>
                  </a:lnTo>
                  <a:lnTo>
                    <a:pt x="3423" y="563"/>
                  </a:lnTo>
                  <a:lnTo>
                    <a:pt x="3347" y="461"/>
                  </a:lnTo>
                  <a:lnTo>
                    <a:pt x="3244" y="333"/>
                  </a:lnTo>
                  <a:lnTo>
                    <a:pt x="3142" y="231"/>
                  </a:lnTo>
                  <a:lnTo>
                    <a:pt x="3015" y="154"/>
                  </a:lnTo>
                  <a:lnTo>
                    <a:pt x="2887" y="103"/>
                  </a:lnTo>
                  <a:lnTo>
                    <a:pt x="2734" y="52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0B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7035150" y="3426700"/>
              <a:ext cx="72800" cy="162850"/>
            </a:xfrm>
            <a:custGeom>
              <a:rect b="b" l="l" r="r" t="t"/>
              <a:pathLst>
                <a:path extrusionOk="0" h="6514" w="2912">
                  <a:moveTo>
                    <a:pt x="460" y="1"/>
                  </a:moveTo>
                  <a:lnTo>
                    <a:pt x="230" y="26"/>
                  </a:lnTo>
                  <a:lnTo>
                    <a:pt x="0" y="103"/>
                  </a:lnTo>
                  <a:lnTo>
                    <a:pt x="154" y="180"/>
                  </a:lnTo>
                  <a:lnTo>
                    <a:pt x="307" y="307"/>
                  </a:lnTo>
                  <a:lnTo>
                    <a:pt x="435" y="435"/>
                  </a:lnTo>
                  <a:lnTo>
                    <a:pt x="537" y="563"/>
                  </a:lnTo>
                  <a:lnTo>
                    <a:pt x="1584" y="2402"/>
                  </a:lnTo>
                  <a:lnTo>
                    <a:pt x="1763" y="2759"/>
                  </a:lnTo>
                  <a:lnTo>
                    <a:pt x="1890" y="3117"/>
                  </a:lnTo>
                  <a:lnTo>
                    <a:pt x="1967" y="3474"/>
                  </a:lnTo>
                  <a:lnTo>
                    <a:pt x="1993" y="3858"/>
                  </a:lnTo>
                  <a:lnTo>
                    <a:pt x="1967" y="4087"/>
                  </a:lnTo>
                  <a:lnTo>
                    <a:pt x="1941" y="4317"/>
                  </a:lnTo>
                  <a:lnTo>
                    <a:pt x="1890" y="4547"/>
                  </a:lnTo>
                  <a:lnTo>
                    <a:pt x="1839" y="4777"/>
                  </a:lnTo>
                  <a:lnTo>
                    <a:pt x="1737" y="5007"/>
                  </a:lnTo>
                  <a:lnTo>
                    <a:pt x="1635" y="5211"/>
                  </a:lnTo>
                  <a:lnTo>
                    <a:pt x="1533" y="5416"/>
                  </a:lnTo>
                  <a:lnTo>
                    <a:pt x="1380" y="5620"/>
                  </a:lnTo>
                  <a:lnTo>
                    <a:pt x="1201" y="5824"/>
                  </a:lnTo>
                  <a:lnTo>
                    <a:pt x="1022" y="6003"/>
                  </a:lnTo>
                  <a:lnTo>
                    <a:pt x="792" y="6156"/>
                  </a:lnTo>
                  <a:lnTo>
                    <a:pt x="562" y="6284"/>
                  </a:lnTo>
                  <a:lnTo>
                    <a:pt x="281" y="6412"/>
                  </a:lnTo>
                  <a:lnTo>
                    <a:pt x="0" y="6488"/>
                  </a:lnTo>
                  <a:lnTo>
                    <a:pt x="230" y="6514"/>
                  </a:lnTo>
                  <a:lnTo>
                    <a:pt x="741" y="6514"/>
                  </a:lnTo>
                  <a:lnTo>
                    <a:pt x="996" y="6463"/>
                  </a:lnTo>
                  <a:lnTo>
                    <a:pt x="1252" y="6386"/>
                  </a:lnTo>
                  <a:lnTo>
                    <a:pt x="1507" y="6284"/>
                  </a:lnTo>
                  <a:lnTo>
                    <a:pt x="1737" y="6156"/>
                  </a:lnTo>
                  <a:lnTo>
                    <a:pt x="1941" y="6003"/>
                  </a:lnTo>
                  <a:lnTo>
                    <a:pt x="2146" y="5824"/>
                  </a:lnTo>
                  <a:lnTo>
                    <a:pt x="2325" y="5620"/>
                  </a:lnTo>
                  <a:lnTo>
                    <a:pt x="2452" y="5416"/>
                  </a:lnTo>
                  <a:lnTo>
                    <a:pt x="2580" y="5211"/>
                  </a:lnTo>
                  <a:lnTo>
                    <a:pt x="2682" y="5007"/>
                  </a:lnTo>
                  <a:lnTo>
                    <a:pt x="2759" y="4777"/>
                  </a:lnTo>
                  <a:lnTo>
                    <a:pt x="2835" y="4547"/>
                  </a:lnTo>
                  <a:lnTo>
                    <a:pt x="2886" y="4317"/>
                  </a:lnTo>
                  <a:lnTo>
                    <a:pt x="2912" y="4087"/>
                  </a:lnTo>
                  <a:lnTo>
                    <a:pt x="2912" y="3858"/>
                  </a:lnTo>
                  <a:lnTo>
                    <a:pt x="2886" y="3474"/>
                  </a:lnTo>
                  <a:lnTo>
                    <a:pt x="2810" y="3117"/>
                  </a:lnTo>
                  <a:lnTo>
                    <a:pt x="2708" y="2759"/>
                  </a:lnTo>
                  <a:lnTo>
                    <a:pt x="2529" y="2402"/>
                  </a:lnTo>
                  <a:lnTo>
                    <a:pt x="1456" y="563"/>
                  </a:lnTo>
                  <a:lnTo>
                    <a:pt x="1380" y="461"/>
                  </a:lnTo>
                  <a:lnTo>
                    <a:pt x="1277" y="333"/>
                  </a:lnTo>
                  <a:lnTo>
                    <a:pt x="1175" y="231"/>
                  </a:lnTo>
                  <a:lnTo>
                    <a:pt x="1048" y="154"/>
                  </a:lnTo>
                  <a:lnTo>
                    <a:pt x="920" y="103"/>
                  </a:lnTo>
                  <a:lnTo>
                    <a:pt x="767" y="52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00B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3"/>
            <p:cNvSpPr/>
            <p:nvPr/>
          </p:nvSpPr>
          <p:spPr>
            <a:xfrm>
              <a:off x="7166675" y="3428625"/>
              <a:ext cx="151350" cy="201800"/>
            </a:xfrm>
            <a:custGeom>
              <a:rect b="b" l="l" r="r" t="t"/>
              <a:pathLst>
                <a:path extrusionOk="0" h="8072" w="6054">
                  <a:moveTo>
                    <a:pt x="2836" y="1"/>
                  </a:moveTo>
                  <a:lnTo>
                    <a:pt x="2657" y="52"/>
                  </a:lnTo>
                  <a:lnTo>
                    <a:pt x="2478" y="103"/>
                  </a:lnTo>
                  <a:lnTo>
                    <a:pt x="2325" y="179"/>
                  </a:lnTo>
                  <a:lnTo>
                    <a:pt x="2172" y="282"/>
                  </a:lnTo>
                  <a:lnTo>
                    <a:pt x="2019" y="409"/>
                  </a:lnTo>
                  <a:lnTo>
                    <a:pt x="1891" y="562"/>
                  </a:lnTo>
                  <a:lnTo>
                    <a:pt x="1789" y="716"/>
                  </a:lnTo>
                  <a:lnTo>
                    <a:pt x="486" y="2963"/>
                  </a:lnTo>
                  <a:lnTo>
                    <a:pt x="358" y="3219"/>
                  </a:lnTo>
                  <a:lnTo>
                    <a:pt x="256" y="3449"/>
                  </a:lnTo>
                  <a:lnTo>
                    <a:pt x="154" y="3704"/>
                  </a:lnTo>
                  <a:lnTo>
                    <a:pt x="103" y="3959"/>
                  </a:lnTo>
                  <a:lnTo>
                    <a:pt x="52" y="4215"/>
                  </a:lnTo>
                  <a:lnTo>
                    <a:pt x="1" y="4470"/>
                  </a:lnTo>
                  <a:lnTo>
                    <a:pt x="1" y="4726"/>
                  </a:lnTo>
                  <a:lnTo>
                    <a:pt x="1" y="5007"/>
                  </a:lnTo>
                  <a:lnTo>
                    <a:pt x="26" y="5262"/>
                  </a:lnTo>
                  <a:lnTo>
                    <a:pt x="77" y="5517"/>
                  </a:lnTo>
                  <a:lnTo>
                    <a:pt x="128" y="5773"/>
                  </a:lnTo>
                  <a:lnTo>
                    <a:pt x="231" y="6003"/>
                  </a:lnTo>
                  <a:lnTo>
                    <a:pt x="333" y="6258"/>
                  </a:lnTo>
                  <a:lnTo>
                    <a:pt x="435" y="6488"/>
                  </a:lnTo>
                  <a:lnTo>
                    <a:pt x="588" y="6718"/>
                  </a:lnTo>
                  <a:lnTo>
                    <a:pt x="741" y="6948"/>
                  </a:lnTo>
                  <a:lnTo>
                    <a:pt x="946" y="7177"/>
                  </a:lnTo>
                  <a:lnTo>
                    <a:pt x="1201" y="7407"/>
                  </a:lnTo>
                  <a:lnTo>
                    <a:pt x="1457" y="7612"/>
                  </a:lnTo>
                  <a:lnTo>
                    <a:pt x="1738" y="7765"/>
                  </a:lnTo>
                  <a:lnTo>
                    <a:pt x="2044" y="7893"/>
                  </a:lnTo>
                  <a:lnTo>
                    <a:pt x="2376" y="7995"/>
                  </a:lnTo>
                  <a:lnTo>
                    <a:pt x="2683" y="8046"/>
                  </a:lnTo>
                  <a:lnTo>
                    <a:pt x="3015" y="8071"/>
                  </a:lnTo>
                  <a:lnTo>
                    <a:pt x="3372" y="8046"/>
                  </a:lnTo>
                  <a:lnTo>
                    <a:pt x="3679" y="7995"/>
                  </a:lnTo>
                  <a:lnTo>
                    <a:pt x="4011" y="7893"/>
                  </a:lnTo>
                  <a:lnTo>
                    <a:pt x="4292" y="7765"/>
                  </a:lnTo>
                  <a:lnTo>
                    <a:pt x="4598" y="7612"/>
                  </a:lnTo>
                  <a:lnTo>
                    <a:pt x="4854" y="7407"/>
                  </a:lnTo>
                  <a:lnTo>
                    <a:pt x="5109" y="7177"/>
                  </a:lnTo>
                  <a:lnTo>
                    <a:pt x="5313" y="6948"/>
                  </a:lnTo>
                  <a:lnTo>
                    <a:pt x="5467" y="6718"/>
                  </a:lnTo>
                  <a:lnTo>
                    <a:pt x="5620" y="6488"/>
                  </a:lnTo>
                  <a:lnTo>
                    <a:pt x="5722" y="6258"/>
                  </a:lnTo>
                  <a:lnTo>
                    <a:pt x="5824" y="6003"/>
                  </a:lnTo>
                  <a:lnTo>
                    <a:pt x="5901" y="5773"/>
                  </a:lnTo>
                  <a:lnTo>
                    <a:pt x="5977" y="5517"/>
                  </a:lnTo>
                  <a:lnTo>
                    <a:pt x="6028" y="5262"/>
                  </a:lnTo>
                  <a:lnTo>
                    <a:pt x="6054" y="5007"/>
                  </a:lnTo>
                  <a:lnTo>
                    <a:pt x="6054" y="4726"/>
                  </a:lnTo>
                  <a:lnTo>
                    <a:pt x="6028" y="4470"/>
                  </a:lnTo>
                  <a:lnTo>
                    <a:pt x="6003" y="4215"/>
                  </a:lnTo>
                  <a:lnTo>
                    <a:pt x="5952" y="3959"/>
                  </a:lnTo>
                  <a:lnTo>
                    <a:pt x="5901" y="3704"/>
                  </a:lnTo>
                  <a:lnTo>
                    <a:pt x="5799" y="3449"/>
                  </a:lnTo>
                  <a:lnTo>
                    <a:pt x="5696" y="3219"/>
                  </a:lnTo>
                  <a:lnTo>
                    <a:pt x="5569" y="2963"/>
                  </a:lnTo>
                  <a:lnTo>
                    <a:pt x="4266" y="716"/>
                  </a:lnTo>
                  <a:lnTo>
                    <a:pt x="4138" y="562"/>
                  </a:lnTo>
                  <a:lnTo>
                    <a:pt x="4036" y="409"/>
                  </a:lnTo>
                  <a:lnTo>
                    <a:pt x="3883" y="282"/>
                  </a:lnTo>
                  <a:lnTo>
                    <a:pt x="3730" y="179"/>
                  </a:lnTo>
                  <a:lnTo>
                    <a:pt x="3576" y="103"/>
                  </a:lnTo>
                  <a:lnTo>
                    <a:pt x="3398" y="52"/>
                  </a:lnTo>
                  <a:lnTo>
                    <a:pt x="3219" y="1"/>
                  </a:lnTo>
                  <a:close/>
                </a:path>
              </a:pathLst>
            </a:custGeom>
            <a:solidFill>
              <a:srgbClr val="00B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7229900" y="3428625"/>
              <a:ext cx="88125" cy="201800"/>
            </a:xfrm>
            <a:custGeom>
              <a:rect b="b" l="l" r="r" t="t"/>
              <a:pathLst>
                <a:path extrusionOk="0" h="8072" w="3525">
                  <a:moveTo>
                    <a:pt x="486" y="1"/>
                  </a:moveTo>
                  <a:lnTo>
                    <a:pt x="256" y="26"/>
                  </a:lnTo>
                  <a:lnTo>
                    <a:pt x="0" y="77"/>
                  </a:lnTo>
                  <a:lnTo>
                    <a:pt x="230" y="179"/>
                  </a:lnTo>
                  <a:lnTo>
                    <a:pt x="409" y="333"/>
                  </a:lnTo>
                  <a:lnTo>
                    <a:pt x="588" y="511"/>
                  </a:lnTo>
                  <a:lnTo>
                    <a:pt x="741" y="716"/>
                  </a:lnTo>
                  <a:lnTo>
                    <a:pt x="2044" y="2963"/>
                  </a:lnTo>
                  <a:lnTo>
                    <a:pt x="2171" y="3193"/>
                  </a:lnTo>
                  <a:lnTo>
                    <a:pt x="2273" y="3397"/>
                  </a:lnTo>
                  <a:lnTo>
                    <a:pt x="2350" y="3627"/>
                  </a:lnTo>
                  <a:lnTo>
                    <a:pt x="2401" y="3857"/>
                  </a:lnTo>
                  <a:lnTo>
                    <a:pt x="2503" y="4291"/>
                  </a:lnTo>
                  <a:lnTo>
                    <a:pt x="2529" y="4777"/>
                  </a:lnTo>
                  <a:lnTo>
                    <a:pt x="2529" y="5058"/>
                  </a:lnTo>
                  <a:lnTo>
                    <a:pt x="2478" y="5339"/>
                  </a:lnTo>
                  <a:lnTo>
                    <a:pt x="2427" y="5620"/>
                  </a:lnTo>
                  <a:lnTo>
                    <a:pt x="2350" y="5900"/>
                  </a:lnTo>
                  <a:lnTo>
                    <a:pt x="2248" y="6181"/>
                  </a:lnTo>
                  <a:lnTo>
                    <a:pt x="2120" y="6437"/>
                  </a:lnTo>
                  <a:lnTo>
                    <a:pt x="1967" y="6692"/>
                  </a:lnTo>
                  <a:lnTo>
                    <a:pt x="1788" y="6948"/>
                  </a:lnTo>
                  <a:lnTo>
                    <a:pt x="1584" y="7177"/>
                  </a:lnTo>
                  <a:lnTo>
                    <a:pt x="1328" y="7407"/>
                  </a:lnTo>
                  <a:lnTo>
                    <a:pt x="1073" y="7612"/>
                  </a:lnTo>
                  <a:lnTo>
                    <a:pt x="792" y="7765"/>
                  </a:lnTo>
                  <a:lnTo>
                    <a:pt x="409" y="7918"/>
                  </a:lnTo>
                  <a:lnTo>
                    <a:pt x="0" y="8020"/>
                  </a:lnTo>
                  <a:lnTo>
                    <a:pt x="256" y="8046"/>
                  </a:lnTo>
                  <a:lnTo>
                    <a:pt x="486" y="8071"/>
                  </a:lnTo>
                  <a:lnTo>
                    <a:pt x="843" y="8046"/>
                  </a:lnTo>
                  <a:lnTo>
                    <a:pt x="1150" y="7995"/>
                  </a:lnTo>
                  <a:lnTo>
                    <a:pt x="1482" y="7893"/>
                  </a:lnTo>
                  <a:lnTo>
                    <a:pt x="1763" y="7765"/>
                  </a:lnTo>
                  <a:lnTo>
                    <a:pt x="2069" y="7612"/>
                  </a:lnTo>
                  <a:lnTo>
                    <a:pt x="2325" y="7407"/>
                  </a:lnTo>
                  <a:lnTo>
                    <a:pt x="2580" y="7177"/>
                  </a:lnTo>
                  <a:lnTo>
                    <a:pt x="2784" y="6948"/>
                  </a:lnTo>
                  <a:lnTo>
                    <a:pt x="2963" y="6692"/>
                  </a:lnTo>
                  <a:lnTo>
                    <a:pt x="3116" y="6437"/>
                  </a:lnTo>
                  <a:lnTo>
                    <a:pt x="3244" y="6181"/>
                  </a:lnTo>
                  <a:lnTo>
                    <a:pt x="3346" y="5900"/>
                  </a:lnTo>
                  <a:lnTo>
                    <a:pt x="3423" y="5620"/>
                  </a:lnTo>
                  <a:lnTo>
                    <a:pt x="3474" y="5339"/>
                  </a:lnTo>
                  <a:lnTo>
                    <a:pt x="3499" y="5058"/>
                  </a:lnTo>
                  <a:lnTo>
                    <a:pt x="3525" y="4777"/>
                  </a:lnTo>
                  <a:lnTo>
                    <a:pt x="3499" y="4291"/>
                  </a:lnTo>
                  <a:lnTo>
                    <a:pt x="3397" y="3857"/>
                  </a:lnTo>
                  <a:lnTo>
                    <a:pt x="3346" y="3627"/>
                  </a:lnTo>
                  <a:lnTo>
                    <a:pt x="3244" y="3397"/>
                  </a:lnTo>
                  <a:lnTo>
                    <a:pt x="3167" y="3193"/>
                  </a:lnTo>
                  <a:lnTo>
                    <a:pt x="3040" y="2963"/>
                  </a:lnTo>
                  <a:lnTo>
                    <a:pt x="1737" y="716"/>
                  </a:lnTo>
                  <a:lnTo>
                    <a:pt x="1609" y="562"/>
                  </a:lnTo>
                  <a:lnTo>
                    <a:pt x="1507" y="409"/>
                  </a:lnTo>
                  <a:lnTo>
                    <a:pt x="1354" y="282"/>
                  </a:lnTo>
                  <a:lnTo>
                    <a:pt x="1201" y="179"/>
                  </a:lnTo>
                  <a:lnTo>
                    <a:pt x="1047" y="103"/>
                  </a:lnTo>
                  <a:lnTo>
                    <a:pt x="869" y="52"/>
                  </a:lnTo>
                  <a:lnTo>
                    <a:pt x="690" y="1"/>
                  </a:lnTo>
                  <a:close/>
                </a:path>
              </a:pathLst>
            </a:custGeom>
            <a:solidFill>
              <a:srgbClr val="00B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6951500" y="3461200"/>
              <a:ext cx="342900" cy="266925"/>
            </a:xfrm>
            <a:custGeom>
              <a:rect b="b" l="l" r="r" t="t"/>
              <a:pathLst>
                <a:path extrusionOk="0" h="10677" w="13716">
                  <a:moveTo>
                    <a:pt x="6871" y="0"/>
                  </a:moveTo>
                  <a:lnTo>
                    <a:pt x="6769" y="26"/>
                  </a:lnTo>
                  <a:lnTo>
                    <a:pt x="6667" y="77"/>
                  </a:lnTo>
                  <a:lnTo>
                    <a:pt x="6590" y="153"/>
                  </a:lnTo>
                  <a:lnTo>
                    <a:pt x="6513" y="256"/>
                  </a:lnTo>
                  <a:lnTo>
                    <a:pt x="6232" y="1047"/>
                  </a:lnTo>
                  <a:lnTo>
                    <a:pt x="5875" y="1788"/>
                  </a:lnTo>
                  <a:lnTo>
                    <a:pt x="5517" y="2503"/>
                  </a:lnTo>
                  <a:lnTo>
                    <a:pt x="5109" y="3142"/>
                  </a:lnTo>
                  <a:lnTo>
                    <a:pt x="4700" y="3755"/>
                  </a:lnTo>
                  <a:lnTo>
                    <a:pt x="4266" y="4317"/>
                  </a:lnTo>
                  <a:lnTo>
                    <a:pt x="3832" y="4827"/>
                  </a:lnTo>
                  <a:lnTo>
                    <a:pt x="3372" y="5313"/>
                  </a:lnTo>
                  <a:lnTo>
                    <a:pt x="2938" y="5747"/>
                  </a:lnTo>
                  <a:lnTo>
                    <a:pt x="2504" y="6130"/>
                  </a:lnTo>
                  <a:lnTo>
                    <a:pt x="2069" y="6487"/>
                  </a:lnTo>
                  <a:lnTo>
                    <a:pt x="1686" y="6794"/>
                  </a:lnTo>
                  <a:lnTo>
                    <a:pt x="971" y="7279"/>
                  </a:lnTo>
                  <a:lnTo>
                    <a:pt x="435" y="7637"/>
                  </a:lnTo>
                  <a:lnTo>
                    <a:pt x="256" y="7764"/>
                  </a:lnTo>
                  <a:lnTo>
                    <a:pt x="128" y="7943"/>
                  </a:lnTo>
                  <a:lnTo>
                    <a:pt x="26" y="8148"/>
                  </a:lnTo>
                  <a:lnTo>
                    <a:pt x="1" y="8377"/>
                  </a:lnTo>
                  <a:lnTo>
                    <a:pt x="1" y="10676"/>
                  </a:lnTo>
                  <a:lnTo>
                    <a:pt x="13716" y="10676"/>
                  </a:lnTo>
                  <a:lnTo>
                    <a:pt x="13716" y="8377"/>
                  </a:lnTo>
                  <a:lnTo>
                    <a:pt x="13690" y="8148"/>
                  </a:lnTo>
                  <a:lnTo>
                    <a:pt x="13614" y="7943"/>
                  </a:lnTo>
                  <a:lnTo>
                    <a:pt x="13486" y="7764"/>
                  </a:lnTo>
                  <a:lnTo>
                    <a:pt x="13307" y="7637"/>
                  </a:lnTo>
                  <a:lnTo>
                    <a:pt x="12745" y="7279"/>
                  </a:lnTo>
                  <a:lnTo>
                    <a:pt x="12056" y="6794"/>
                  </a:lnTo>
                  <a:lnTo>
                    <a:pt x="11647" y="6487"/>
                  </a:lnTo>
                  <a:lnTo>
                    <a:pt x="11238" y="6130"/>
                  </a:lnTo>
                  <a:lnTo>
                    <a:pt x="10804" y="5747"/>
                  </a:lnTo>
                  <a:lnTo>
                    <a:pt x="10370" y="5313"/>
                  </a:lnTo>
                  <a:lnTo>
                    <a:pt x="9910" y="4827"/>
                  </a:lnTo>
                  <a:lnTo>
                    <a:pt x="9476" y="4317"/>
                  </a:lnTo>
                  <a:lnTo>
                    <a:pt x="9042" y="3755"/>
                  </a:lnTo>
                  <a:lnTo>
                    <a:pt x="8608" y="3142"/>
                  </a:lnTo>
                  <a:lnTo>
                    <a:pt x="8225" y="2503"/>
                  </a:lnTo>
                  <a:lnTo>
                    <a:pt x="7842" y="1788"/>
                  </a:lnTo>
                  <a:lnTo>
                    <a:pt x="7510" y="1047"/>
                  </a:lnTo>
                  <a:lnTo>
                    <a:pt x="7203" y="256"/>
                  </a:lnTo>
                  <a:lnTo>
                    <a:pt x="7152" y="153"/>
                  </a:lnTo>
                  <a:lnTo>
                    <a:pt x="7075" y="77"/>
                  </a:lnTo>
                  <a:lnTo>
                    <a:pt x="6973" y="26"/>
                  </a:lnTo>
                  <a:lnTo>
                    <a:pt x="6871" y="0"/>
                  </a:lnTo>
                  <a:close/>
                </a:path>
              </a:pathLst>
            </a:custGeom>
            <a:solidFill>
              <a:srgbClr val="FFF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7111125" y="3461200"/>
              <a:ext cx="183275" cy="266925"/>
            </a:xfrm>
            <a:custGeom>
              <a:rect b="b" l="l" r="r" t="t"/>
              <a:pathLst>
                <a:path extrusionOk="0" h="10677" w="7331">
                  <a:moveTo>
                    <a:pt x="486" y="0"/>
                  </a:moveTo>
                  <a:lnTo>
                    <a:pt x="384" y="26"/>
                  </a:lnTo>
                  <a:lnTo>
                    <a:pt x="282" y="77"/>
                  </a:lnTo>
                  <a:lnTo>
                    <a:pt x="205" y="153"/>
                  </a:lnTo>
                  <a:lnTo>
                    <a:pt x="128" y="256"/>
                  </a:lnTo>
                  <a:lnTo>
                    <a:pt x="1" y="664"/>
                  </a:lnTo>
                  <a:lnTo>
                    <a:pt x="307" y="1405"/>
                  </a:lnTo>
                  <a:lnTo>
                    <a:pt x="639" y="2120"/>
                  </a:lnTo>
                  <a:lnTo>
                    <a:pt x="1022" y="2784"/>
                  </a:lnTo>
                  <a:lnTo>
                    <a:pt x="1405" y="3397"/>
                  </a:lnTo>
                  <a:lnTo>
                    <a:pt x="1814" y="3959"/>
                  </a:lnTo>
                  <a:lnTo>
                    <a:pt x="2248" y="4495"/>
                  </a:lnTo>
                  <a:lnTo>
                    <a:pt x="2683" y="4981"/>
                  </a:lnTo>
                  <a:lnTo>
                    <a:pt x="3117" y="5440"/>
                  </a:lnTo>
                  <a:lnTo>
                    <a:pt x="3525" y="5823"/>
                  </a:lnTo>
                  <a:lnTo>
                    <a:pt x="3960" y="6207"/>
                  </a:lnTo>
                  <a:lnTo>
                    <a:pt x="4343" y="6539"/>
                  </a:lnTo>
                  <a:lnTo>
                    <a:pt x="4726" y="6819"/>
                  </a:lnTo>
                  <a:lnTo>
                    <a:pt x="5415" y="7305"/>
                  </a:lnTo>
                  <a:lnTo>
                    <a:pt x="5926" y="7637"/>
                  </a:lnTo>
                  <a:lnTo>
                    <a:pt x="6105" y="7764"/>
                  </a:lnTo>
                  <a:lnTo>
                    <a:pt x="6233" y="7943"/>
                  </a:lnTo>
                  <a:lnTo>
                    <a:pt x="6335" y="8148"/>
                  </a:lnTo>
                  <a:lnTo>
                    <a:pt x="6360" y="8377"/>
                  </a:lnTo>
                  <a:lnTo>
                    <a:pt x="6360" y="10676"/>
                  </a:lnTo>
                  <a:lnTo>
                    <a:pt x="7331" y="10676"/>
                  </a:lnTo>
                  <a:lnTo>
                    <a:pt x="7331" y="8377"/>
                  </a:lnTo>
                  <a:lnTo>
                    <a:pt x="7305" y="8148"/>
                  </a:lnTo>
                  <a:lnTo>
                    <a:pt x="7229" y="7943"/>
                  </a:lnTo>
                  <a:lnTo>
                    <a:pt x="7101" y="7764"/>
                  </a:lnTo>
                  <a:lnTo>
                    <a:pt x="6922" y="7637"/>
                  </a:lnTo>
                  <a:lnTo>
                    <a:pt x="6360" y="7279"/>
                  </a:lnTo>
                  <a:lnTo>
                    <a:pt x="5671" y="6794"/>
                  </a:lnTo>
                  <a:lnTo>
                    <a:pt x="5262" y="6487"/>
                  </a:lnTo>
                  <a:lnTo>
                    <a:pt x="4853" y="6130"/>
                  </a:lnTo>
                  <a:lnTo>
                    <a:pt x="4419" y="5747"/>
                  </a:lnTo>
                  <a:lnTo>
                    <a:pt x="3985" y="5313"/>
                  </a:lnTo>
                  <a:lnTo>
                    <a:pt x="3525" y="4827"/>
                  </a:lnTo>
                  <a:lnTo>
                    <a:pt x="3091" y="4317"/>
                  </a:lnTo>
                  <a:lnTo>
                    <a:pt x="2657" y="3755"/>
                  </a:lnTo>
                  <a:lnTo>
                    <a:pt x="2223" y="3142"/>
                  </a:lnTo>
                  <a:lnTo>
                    <a:pt x="1840" y="2503"/>
                  </a:lnTo>
                  <a:lnTo>
                    <a:pt x="1457" y="1788"/>
                  </a:lnTo>
                  <a:lnTo>
                    <a:pt x="1125" y="1047"/>
                  </a:lnTo>
                  <a:lnTo>
                    <a:pt x="818" y="256"/>
                  </a:lnTo>
                  <a:lnTo>
                    <a:pt x="767" y="153"/>
                  </a:lnTo>
                  <a:lnTo>
                    <a:pt x="690" y="77"/>
                  </a:lnTo>
                  <a:lnTo>
                    <a:pt x="588" y="26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FFF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7049200" y="3590800"/>
              <a:ext cx="147525" cy="137325"/>
            </a:xfrm>
            <a:custGeom>
              <a:rect b="b" l="l" r="r" t="t"/>
              <a:pathLst>
                <a:path extrusionOk="0" h="5493" w="5901">
                  <a:moveTo>
                    <a:pt x="2963" y="1"/>
                  </a:moveTo>
                  <a:lnTo>
                    <a:pt x="0" y="5492"/>
                  </a:lnTo>
                  <a:lnTo>
                    <a:pt x="5900" y="5492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006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7111125" y="3590800"/>
              <a:ext cx="85600" cy="137325"/>
            </a:xfrm>
            <a:custGeom>
              <a:rect b="b" l="l" r="r" t="t"/>
              <a:pathLst>
                <a:path extrusionOk="0" h="5493" w="3424">
                  <a:moveTo>
                    <a:pt x="486" y="1"/>
                  </a:moveTo>
                  <a:lnTo>
                    <a:pt x="1" y="895"/>
                  </a:lnTo>
                  <a:lnTo>
                    <a:pt x="2478" y="5492"/>
                  </a:lnTo>
                  <a:lnTo>
                    <a:pt x="3423" y="5492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rgbClr val="006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7049200" y="3590800"/>
              <a:ext cx="74075" cy="137325"/>
            </a:xfrm>
            <a:custGeom>
              <a:rect b="b" l="l" r="r" t="t"/>
              <a:pathLst>
                <a:path extrusionOk="0" h="5493" w="2963">
                  <a:moveTo>
                    <a:pt x="2963" y="1"/>
                  </a:moveTo>
                  <a:lnTo>
                    <a:pt x="0" y="5492"/>
                  </a:lnTo>
                  <a:lnTo>
                    <a:pt x="1890" y="5492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F799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7073450" y="3590800"/>
              <a:ext cx="49825" cy="137325"/>
            </a:xfrm>
            <a:custGeom>
              <a:rect b="b" l="l" r="r" t="t"/>
              <a:pathLst>
                <a:path extrusionOk="0" h="5493" w="1993">
                  <a:moveTo>
                    <a:pt x="1993" y="1"/>
                  </a:moveTo>
                  <a:lnTo>
                    <a:pt x="563" y="2657"/>
                  </a:lnTo>
                  <a:lnTo>
                    <a:pt x="1" y="5492"/>
                  </a:lnTo>
                  <a:lnTo>
                    <a:pt x="920" y="5492"/>
                  </a:lnTo>
                  <a:lnTo>
                    <a:pt x="1993" y="1"/>
                  </a:lnTo>
                  <a:close/>
                </a:path>
              </a:pathLst>
            </a:custGeom>
            <a:solidFill>
              <a:srgbClr val="F799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6915750" y="3392225"/>
              <a:ext cx="415050" cy="342275"/>
            </a:xfrm>
            <a:custGeom>
              <a:rect b="b" l="l" r="r" t="t"/>
              <a:pathLst>
                <a:path extrusionOk="0" h="13691" w="16602">
                  <a:moveTo>
                    <a:pt x="2937" y="486"/>
                  </a:moveTo>
                  <a:lnTo>
                    <a:pt x="3040" y="512"/>
                  </a:lnTo>
                  <a:lnTo>
                    <a:pt x="3167" y="563"/>
                  </a:lnTo>
                  <a:lnTo>
                    <a:pt x="3269" y="614"/>
                  </a:lnTo>
                  <a:lnTo>
                    <a:pt x="3372" y="690"/>
                  </a:lnTo>
                  <a:lnTo>
                    <a:pt x="3474" y="767"/>
                  </a:lnTo>
                  <a:lnTo>
                    <a:pt x="3550" y="844"/>
                  </a:lnTo>
                  <a:lnTo>
                    <a:pt x="3627" y="971"/>
                  </a:lnTo>
                  <a:lnTo>
                    <a:pt x="4087" y="1763"/>
                  </a:lnTo>
                  <a:lnTo>
                    <a:pt x="3040" y="3551"/>
                  </a:lnTo>
                  <a:lnTo>
                    <a:pt x="3040" y="3398"/>
                  </a:lnTo>
                  <a:lnTo>
                    <a:pt x="3014" y="3295"/>
                  </a:lnTo>
                  <a:lnTo>
                    <a:pt x="2963" y="3219"/>
                  </a:lnTo>
                  <a:lnTo>
                    <a:pt x="2886" y="3168"/>
                  </a:lnTo>
                  <a:lnTo>
                    <a:pt x="2810" y="3142"/>
                  </a:lnTo>
                  <a:lnTo>
                    <a:pt x="2708" y="3168"/>
                  </a:lnTo>
                  <a:lnTo>
                    <a:pt x="2631" y="3219"/>
                  </a:lnTo>
                  <a:lnTo>
                    <a:pt x="2580" y="3295"/>
                  </a:lnTo>
                  <a:lnTo>
                    <a:pt x="2554" y="3398"/>
                  </a:lnTo>
                  <a:lnTo>
                    <a:pt x="2554" y="6820"/>
                  </a:lnTo>
                  <a:lnTo>
                    <a:pt x="2350" y="6769"/>
                  </a:lnTo>
                  <a:lnTo>
                    <a:pt x="2120" y="6718"/>
                  </a:lnTo>
                  <a:lnTo>
                    <a:pt x="1916" y="6641"/>
                  </a:lnTo>
                  <a:lnTo>
                    <a:pt x="1711" y="6539"/>
                  </a:lnTo>
                  <a:lnTo>
                    <a:pt x="1533" y="6437"/>
                  </a:lnTo>
                  <a:lnTo>
                    <a:pt x="1354" y="6284"/>
                  </a:lnTo>
                  <a:lnTo>
                    <a:pt x="1201" y="6130"/>
                  </a:lnTo>
                  <a:lnTo>
                    <a:pt x="1047" y="5977"/>
                  </a:lnTo>
                  <a:lnTo>
                    <a:pt x="945" y="5798"/>
                  </a:lnTo>
                  <a:lnTo>
                    <a:pt x="818" y="5620"/>
                  </a:lnTo>
                  <a:lnTo>
                    <a:pt x="664" y="5237"/>
                  </a:lnTo>
                  <a:lnTo>
                    <a:pt x="537" y="4853"/>
                  </a:lnTo>
                  <a:lnTo>
                    <a:pt x="486" y="4445"/>
                  </a:lnTo>
                  <a:lnTo>
                    <a:pt x="486" y="4062"/>
                  </a:lnTo>
                  <a:lnTo>
                    <a:pt x="562" y="3653"/>
                  </a:lnTo>
                  <a:lnTo>
                    <a:pt x="664" y="3270"/>
                  </a:lnTo>
                  <a:lnTo>
                    <a:pt x="766" y="3066"/>
                  </a:lnTo>
                  <a:lnTo>
                    <a:pt x="869" y="2887"/>
                  </a:lnTo>
                  <a:lnTo>
                    <a:pt x="1967" y="971"/>
                  </a:lnTo>
                  <a:lnTo>
                    <a:pt x="2044" y="844"/>
                  </a:lnTo>
                  <a:lnTo>
                    <a:pt x="2120" y="767"/>
                  </a:lnTo>
                  <a:lnTo>
                    <a:pt x="2222" y="690"/>
                  </a:lnTo>
                  <a:lnTo>
                    <a:pt x="2324" y="614"/>
                  </a:lnTo>
                  <a:lnTo>
                    <a:pt x="2427" y="563"/>
                  </a:lnTo>
                  <a:lnTo>
                    <a:pt x="2554" y="512"/>
                  </a:lnTo>
                  <a:lnTo>
                    <a:pt x="2682" y="486"/>
                  </a:lnTo>
                  <a:close/>
                  <a:moveTo>
                    <a:pt x="3321" y="7254"/>
                  </a:moveTo>
                  <a:lnTo>
                    <a:pt x="3576" y="7510"/>
                  </a:lnTo>
                  <a:lnTo>
                    <a:pt x="3857" y="7740"/>
                  </a:lnTo>
                  <a:lnTo>
                    <a:pt x="4163" y="7893"/>
                  </a:lnTo>
                  <a:lnTo>
                    <a:pt x="4495" y="8046"/>
                  </a:lnTo>
                  <a:lnTo>
                    <a:pt x="4112" y="8404"/>
                  </a:lnTo>
                  <a:lnTo>
                    <a:pt x="3755" y="8736"/>
                  </a:lnTo>
                  <a:lnTo>
                    <a:pt x="3040" y="9298"/>
                  </a:lnTo>
                  <a:lnTo>
                    <a:pt x="3040" y="7305"/>
                  </a:lnTo>
                  <a:lnTo>
                    <a:pt x="3321" y="7254"/>
                  </a:lnTo>
                  <a:close/>
                  <a:moveTo>
                    <a:pt x="3295" y="9732"/>
                  </a:moveTo>
                  <a:lnTo>
                    <a:pt x="3295" y="13180"/>
                  </a:lnTo>
                  <a:lnTo>
                    <a:pt x="1686" y="13180"/>
                  </a:lnTo>
                  <a:lnTo>
                    <a:pt x="1686" y="11136"/>
                  </a:lnTo>
                  <a:lnTo>
                    <a:pt x="1711" y="10958"/>
                  </a:lnTo>
                  <a:lnTo>
                    <a:pt x="1763" y="10830"/>
                  </a:lnTo>
                  <a:lnTo>
                    <a:pt x="1865" y="10702"/>
                  </a:lnTo>
                  <a:lnTo>
                    <a:pt x="1992" y="10600"/>
                  </a:lnTo>
                  <a:lnTo>
                    <a:pt x="2580" y="10217"/>
                  </a:lnTo>
                  <a:lnTo>
                    <a:pt x="3295" y="9732"/>
                  </a:lnTo>
                  <a:close/>
                  <a:moveTo>
                    <a:pt x="5364" y="1635"/>
                  </a:moveTo>
                  <a:lnTo>
                    <a:pt x="5492" y="1661"/>
                  </a:lnTo>
                  <a:lnTo>
                    <a:pt x="5696" y="1738"/>
                  </a:lnTo>
                  <a:lnTo>
                    <a:pt x="5875" y="1891"/>
                  </a:lnTo>
                  <a:lnTo>
                    <a:pt x="5977" y="1967"/>
                  </a:lnTo>
                  <a:lnTo>
                    <a:pt x="6028" y="2070"/>
                  </a:lnTo>
                  <a:lnTo>
                    <a:pt x="7101" y="3908"/>
                  </a:lnTo>
                  <a:lnTo>
                    <a:pt x="7228" y="4164"/>
                  </a:lnTo>
                  <a:lnTo>
                    <a:pt x="6947" y="4751"/>
                  </a:lnTo>
                  <a:lnTo>
                    <a:pt x="6641" y="5288"/>
                  </a:lnTo>
                  <a:lnTo>
                    <a:pt x="6615" y="5390"/>
                  </a:lnTo>
                  <a:lnTo>
                    <a:pt x="6615" y="5492"/>
                  </a:lnTo>
                  <a:lnTo>
                    <a:pt x="6641" y="5569"/>
                  </a:lnTo>
                  <a:lnTo>
                    <a:pt x="6717" y="5620"/>
                  </a:lnTo>
                  <a:lnTo>
                    <a:pt x="6820" y="5671"/>
                  </a:lnTo>
                  <a:lnTo>
                    <a:pt x="6896" y="5645"/>
                  </a:lnTo>
                  <a:lnTo>
                    <a:pt x="6998" y="5620"/>
                  </a:lnTo>
                  <a:lnTo>
                    <a:pt x="7050" y="5543"/>
                  </a:lnTo>
                  <a:lnTo>
                    <a:pt x="7330" y="5058"/>
                  </a:lnTo>
                  <a:lnTo>
                    <a:pt x="7586" y="4521"/>
                  </a:lnTo>
                  <a:lnTo>
                    <a:pt x="7841" y="4011"/>
                  </a:lnTo>
                  <a:lnTo>
                    <a:pt x="8046" y="3449"/>
                  </a:lnTo>
                  <a:lnTo>
                    <a:pt x="8046" y="7867"/>
                  </a:lnTo>
                  <a:lnTo>
                    <a:pt x="5211" y="13180"/>
                  </a:lnTo>
                  <a:lnTo>
                    <a:pt x="3780" y="13180"/>
                  </a:lnTo>
                  <a:lnTo>
                    <a:pt x="3780" y="9349"/>
                  </a:lnTo>
                  <a:lnTo>
                    <a:pt x="4112" y="9042"/>
                  </a:lnTo>
                  <a:lnTo>
                    <a:pt x="4470" y="8736"/>
                  </a:lnTo>
                  <a:lnTo>
                    <a:pt x="4802" y="8404"/>
                  </a:lnTo>
                  <a:lnTo>
                    <a:pt x="5159" y="8046"/>
                  </a:lnTo>
                  <a:lnTo>
                    <a:pt x="5492" y="7688"/>
                  </a:lnTo>
                  <a:lnTo>
                    <a:pt x="5798" y="7305"/>
                  </a:lnTo>
                  <a:lnTo>
                    <a:pt x="6105" y="6922"/>
                  </a:lnTo>
                  <a:lnTo>
                    <a:pt x="6411" y="6539"/>
                  </a:lnTo>
                  <a:lnTo>
                    <a:pt x="6437" y="6463"/>
                  </a:lnTo>
                  <a:lnTo>
                    <a:pt x="6437" y="6360"/>
                  </a:lnTo>
                  <a:lnTo>
                    <a:pt x="6411" y="6284"/>
                  </a:lnTo>
                  <a:lnTo>
                    <a:pt x="6360" y="6207"/>
                  </a:lnTo>
                  <a:lnTo>
                    <a:pt x="6258" y="6156"/>
                  </a:lnTo>
                  <a:lnTo>
                    <a:pt x="6156" y="6156"/>
                  </a:lnTo>
                  <a:lnTo>
                    <a:pt x="6079" y="6207"/>
                  </a:lnTo>
                  <a:lnTo>
                    <a:pt x="6002" y="6258"/>
                  </a:lnTo>
                  <a:lnTo>
                    <a:pt x="5492" y="6948"/>
                  </a:lnTo>
                  <a:lnTo>
                    <a:pt x="5492" y="4573"/>
                  </a:lnTo>
                  <a:lnTo>
                    <a:pt x="5466" y="4470"/>
                  </a:lnTo>
                  <a:lnTo>
                    <a:pt x="5415" y="4394"/>
                  </a:lnTo>
                  <a:lnTo>
                    <a:pt x="5338" y="4343"/>
                  </a:lnTo>
                  <a:lnTo>
                    <a:pt x="5236" y="4317"/>
                  </a:lnTo>
                  <a:lnTo>
                    <a:pt x="5159" y="4343"/>
                  </a:lnTo>
                  <a:lnTo>
                    <a:pt x="5083" y="4394"/>
                  </a:lnTo>
                  <a:lnTo>
                    <a:pt x="5032" y="4470"/>
                  </a:lnTo>
                  <a:lnTo>
                    <a:pt x="5006" y="4573"/>
                  </a:lnTo>
                  <a:lnTo>
                    <a:pt x="5006" y="7510"/>
                  </a:lnTo>
                  <a:lnTo>
                    <a:pt x="4879" y="7637"/>
                  </a:lnTo>
                  <a:lnTo>
                    <a:pt x="4700" y="7586"/>
                  </a:lnTo>
                  <a:lnTo>
                    <a:pt x="4521" y="7535"/>
                  </a:lnTo>
                  <a:lnTo>
                    <a:pt x="4342" y="7459"/>
                  </a:lnTo>
                  <a:lnTo>
                    <a:pt x="4163" y="7356"/>
                  </a:lnTo>
                  <a:lnTo>
                    <a:pt x="4010" y="7254"/>
                  </a:lnTo>
                  <a:lnTo>
                    <a:pt x="3857" y="7127"/>
                  </a:lnTo>
                  <a:lnTo>
                    <a:pt x="3704" y="6999"/>
                  </a:lnTo>
                  <a:lnTo>
                    <a:pt x="3602" y="6846"/>
                  </a:lnTo>
                  <a:lnTo>
                    <a:pt x="3372" y="6514"/>
                  </a:lnTo>
                  <a:lnTo>
                    <a:pt x="3218" y="6156"/>
                  </a:lnTo>
                  <a:lnTo>
                    <a:pt x="3116" y="5798"/>
                  </a:lnTo>
                  <a:lnTo>
                    <a:pt x="3040" y="5415"/>
                  </a:lnTo>
                  <a:lnTo>
                    <a:pt x="3065" y="5032"/>
                  </a:lnTo>
                  <a:lnTo>
                    <a:pt x="3116" y="4649"/>
                  </a:lnTo>
                  <a:lnTo>
                    <a:pt x="3218" y="4266"/>
                  </a:lnTo>
                  <a:lnTo>
                    <a:pt x="3397" y="3908"/>
                  </a:lnTo>
                  <a:lnTo>
                    <a:pt x="4470" y="2070"/>
                  </a:lnTo>
                  <a:lnTo>
                    <a:pt x="4521" y="1967"/>
                  </a:lnTo>
                  <a:lnTo>
                    <a:pt x="4623" y="1891"/>
                  </a:lnTo>
                  <a:lnTo>
                    <a:pt x="4802" y="1738"/>
                  </a:lnTo>
                  <a:lnTo>
                    <a:pt x="5006" y="1661"/>
                  </a:lnTo>
                  <a:lnTo>
                    <a:pt x="5134" y="1635"/>
                  </a:lnTo>
                  <a:close/>
                  <a:moveTo>
                    <a:pt x="7765" y="9476"/>
                  </a:moveTo>
                  <a:lnTo>
                    <a:pt x="7024" y="13180"/>
                  </a:lnTo>
                  <a:lnTo>
                    <a:pt x="5747" y="13180"/>
                  </a:lnTo>
                  <a:lnTo>
                    <a:pt x="7765" y="9476"/>
                  </a:lnTo>
                  <a:close/>
                  <a:moveTo>
                    <a:pt x="8531" y="3449"/>
                  </a:moveTo>
                  <a:lnTo>
                    <a:pt x="8812" y="4113"/>
                  </a:lnTo>
                  <a:lnTo>
                    <a:pt x="9093" y="4751"/>
                  </a:lnTo>
                  <a:lnTo>
                    <a:pt x="9450" y="5364"/>
                  </a:lnTo>
                  <a:lnTo>
                    <a:pt x="9808" y="5977"/>
                  </a:lnTo>
                  <a:lnTo>
                    <a:pt x="10217" y="6565"/>
                  </a:lnTo>
                  <a:lnTo>
                    <a:pt x="10651" y="7152"/>
                  </a:lnTo>
                  <a:lnTo>
                    <a:pt x="11110" y="7714"/>
                  </a:lnTo>
                  <a:lnTo>
                    <a:pt x="11621" y="8250"/>
                  </a:lnTo>
                  <a:lnTo>
                    <a:pt x="12234" y="8838"/>
                  </a:lnTo>
                  <a:lnTo>
                    <a:pt x="12822" y="9349"/>
                  </a:lnTo>
                  <a:lnTo>
                    <a:pt x="12822" y="13180"/>
                  </a:lnTo>
                  <a:lnTo>
                    <a:pt x="11391" y="13180"/>
                  </a:lnTo>
                  <a:lnTo>
                    <a:pt x="10574" y="11673"/>
                  </a:lnTo>
                  <a:lnTo>
                    <a:pt x="10523" y="11596"/>
                  </a:lnTo>
                  <a:lnTo>
                    <a:pt x="10421" y="11545"/>
                  </a:lnTo>
                  <a:lnTo>
                    <a:pt x="10344" y="11545"/>
                  </a:lnTo>
                  <a:lnTo>
                    <a:pt x="10242" y="11571"/>
                  </a:lnTo>
                  <a:lnTo>
                    <a:pt x="10165" y="11647"/>
                  </a:lnTo>
                  <a:lnTo>
                    <a:pt x="10140" y="11724"/>
                  </a:lnTo>
                  <a:lnTo>
                    <a:pt x="10114" y="11801"/>
                  </a:lnTo>
                  <a:lnTo>
                    <a:pt x="10140" y="11903"/>
                  </a:lnTo>
                  <a:lnTo>
                    <a:pt x="10830" y="13180"/>
                  </a:lnTo>
                  <a:lnTo>
                    <a:pt x="7535" y="13180"/>
                  </a:lnTo>
                  <a:lnTo>
                    <a:pt x="8403" y="8659"/>
                  </a:lnTo>
                  <a:lnTo>
                    <a:pt x="9604" y="10881"/>
                  </a:lnTo>
                  <a:lnTo>
                    <a:pt x="9655" y="10958"/>
                  </a:lnTo>
                  <a:lnTo>
                    <a:pt x="9731" y="11009"/>
                  </a:lnTo>
                  <a:lnTo>
                    <a:pt x="9833" y="11009"/>
                  </a:lnTo>
                  <a:lnTo>
                    <a:pt x="9936" y="10983"/>
                  </a:lnTo>
                  <a:lnTo>
                    <a:pt x="10012" y="10932"/>
                  </a:lnTo>
                  <a:lnTo>
                    <a:pt x="10038" y="10830"/>
                  </a:lnTo>
                  <a:lnTo>
                    <a:pt x="10063" y="10753"/>
                  </a:lnTo>
                  <a:lnTo>
                    <a:pt x="10038" y="10651"/>
                  </a:lnTo>
                  <a:lnTo>
                    <a:pt x="8531" y="7867"/>
                  </a:lnTo>
                  <a:lnTo>
                    <a:pt x="8531" y="3449"/>
                  </a:lnTo>
                  <a:close/>
                  <a:moveTo>
                    <a:pt x="13307" y="9732"/>
                  </a:moveTo>
                  <a:lnTo>
                    <a:pt x="13690" y="10013"/>
                  </a:lnTo>
                  <a:lnTo>
                    <a:pt x="14048" y="10243"/>
                  </a:lnTo>
                  <a:lnTo>
                    <a:pt x="14610" y="10600"/>
                  </a:lnTo>
                  <a:lnTo>
                    <a:pt x="14737" y="10702"/>
                  </a:lnTo>
                  <a:lnTo>
                    <a:pt x="14839" y="10830"/>
                  </a:lnTo>
                  <a:lnTo>
                    <a:pt x="14891" y="10958"/>
                  </a:lnTo>
                  <a:lnTo>
                    <a:pt x="14916" y="11136"/>
                  </a:lnTo>
                  <a:lnTo>
                    <a:pt x="14916" y="13180"/>
                  </a:lnTo>
                  <a:lnTo>
                    <a:pt x="13307" y="13180"/>
                  </a:lnTo>
                  <a:lnTo>
                    <a:pt x="13307" y="9732"/>
                  </a:lnTo>
                  <a:close/>
                  <a:moveTo>
                    <a:pt x="2605" y="1"/>
                  </a:moveTo>
                  <a:lnTo>
                    <a:pt x="2427" y="52"/>
                  </a:lnTo>
                  <a:lnTo>
                    <a:pt x="2248" y="103"/>
                  </a:lnTo>
                  <a:lnTo>
                    <a:pt x="2069" y="180"/>
                  </a:lnTo>
                  <a:lnTo>
                    <a:pt x="1916" y="282"/>
                  </a:lnTo>
                  <a:lnTo>
                    <a:pt x="1788" y="409"/>
                  </a:lnTo>
                  <a:lnTo>
                    <a:pt x="1660" y="563"/>
                  </a:lnTo>
                  <a:lnTo>
                    <a:pt x="1558" y="716"/>
                  </a:lnTo>
                  <a:lnTo>
                    <a:pt x="434" y="2631"/>
                  </a:lnTo>
                  <a:lnTo>
                    <a:pt x="332" y="2861"/>
                  </a:lnTo>
                  <a:lnTo>
                    <a:pt x="230" y="3091"/>
                  </a:lnTo>
                  <a:lnTo>
                    <a:pt x="154" y="3295"/>
                  </a:lnTo>
                  <a:lnTo>
                    <a:pt x="77" y="3551"/>
                  </a:lnTo>
                  <a:lnTo>
                    <a:pt x="26" y="3781"/>
                  </a:lnTo>
                  <a:lnTo>
                    <a:pt x="0" y="4011"/>
                  </a:lnTo>
                  <a:lnTo>
                    <a:pt x="0" y="4240"/>
                  </a:lnTo>
                  <a:lnTo>
                    <a:pt x="0" y="4496"/>
                  </a:lnTo>
                  <a:lnTo>
                    <a:pt x="26" y="4726"/>
                  </a:lnTo>
                  <a:lnTo>
                    <a:pt x="77" y="4956"/>
                  </a:lnTo>
                  <a:lnTo>
                    <a:pt x="128" y="5185"/>
                  </a:lnTo>
                  <a:lnTo>
                    <a:pt x="205" y="5415"/>
                  </a:lnTo>
                  <a:lnTo>
                    <a:pt x="281" y="5645"/>
                  </a:lnTo>
                  <a:lnTo>
                    <a:pt x="409" y="5850"/>
                  </a:lnTo>
                  <a:lnTo>
                    <a:pt x="537" y="6054"/>
                  </a:lnTo>
                  <a:lnTo>
                    <a:pt x="664" y="6258"/>
                  </a:lnTo>
                  <a:lnTo>
                    <a:pt x="843" y="6488"/>
                  </a:lnTo>
                  <a:lnTo>
                    <a:pt x="1047" y="6667"/>
                  </a:lnTo>
                  <a:lnTo>
                    <a:pt x="1277" y="6846"/>
                  </a:lnTo>
                  <a:lnTo>
                    <a:pt x="1507" y="6973"/>
                  </a:lnTo>
                  <a:lnTo>
                    <a:pt x="1763" y="7101"/>
                  </a:lnTo>
                  <a:lnTo>
                    <a:pt x="2018" y="7203"/>
                  </a:lnTo>
                  <a:lnTo>
                    <a:pt x="2273" y="7254"/>
                  </a:lnTo>
                  <a:lnTo>
                    <a:pt x="2554" y="7305"/>
                  </a:lnTo>
                  <a:lnTo>
                    <a:pt x="2554" y="9655"/>
                  </a:lnTo>
                  <a:lnTo>
                    <a:pt x="1992" y="10013"/>
                  </a:lnTo>
                  <a:lnTo>
                    <a:pt x="1328" y="10421"/>
                  </a:lnTo>
                  <a:lnTo>
                    <a:pt x="128" y="11111"/>
                  </a:lnTo>
                  <a:lnTo>
                    <a:pt x="51" y="11188"/>
                  </a:lnTo>
                  <a:lnTo>
                    <a:pt x="0" y="11264"/>
                  </a:lnTo>
                  <a:lnTo>
                    <a:pt x="0" y="11366"/>
                  </a:lnTo>
                  <a:lnTo>
                    <a:pt x="26" y="11443"/>
                  </a:lnTo>
                  <a:lnTo>
                    <a:pt x="77" y="11494"/>
                  </a:lnTo>
                  <a:lnTo>
                    <a:pt x="128" y="11545"/>
                  </a:lnTo>
                  <a:lnTo>
                    <a:pt x="179" y="11571"/>
                  </a:lnTo>
                  <a:lnTo>
                    <a:pt x="307" y="11571"/>
                  </a:lnTo>
                  <a:lnTo>
                    <a:pt x="358" y="11545"/>
                  </a:lnTo>
                  <a:lnTo>
                    <a:pt x="1201" y="11060"/>
                  </a:lnTo>
                  <a:lnTo>
                    <a:pt x="1201" y="11136"/>
                  </a:lnTo>
                  <a:lnTo>
                    <a:pt x="1201" y="13180"/>
                  </a:lnTo>
                  <a:lnTo>
                    <a:pt x="230" y="13180"/>
                  </a:lnTo>
                  <a:lnTo>
                    <a:pt x="154" y="13205"/>
                  </a:lnTo>
                  <a:lnTo>
                    <a:pt x="77" y="13256"/>
                  </a:lnTo>
                  <a:lnTo>
                    <a:pt x="26" y="13333"/>
                  </a:lnTo>
                  <a:lnTo>
                    <a:pt x="0" y="13435"/>
                  </a:lnTo>
                  <a:lnTo>
                    <a:pt x="26" y="13537"/>
                  </a:lnTo>
                  <a:lnTo>
                    <a:pt x="77" y="13614"/>
                  </a:lnTo>
                  <a:lnTo>
                    <a:pt x="154" y="13665"/>
                  </a:lnTo>
                  <a:lnTo>
                    <a:pt x="230" y="13691"/>
                  </a:lnTo>
                  <a:lnTo>
                    <a:pt x="16346" y="13691"/>
                  </a:lnTo>
                  <a:lnTo>
                    <a:pt x="16449" y="13665"/>
                  </a:lnTo>
                  <a:lnTo>
                    <a:pt x="16525" y="13614"/>
                  </a:lnTo>
                  <a:lnTo>
                    <a:pt x="16576" y="13537"/>
                  </a:lnTo>
                  <a:lnTo>
                    <a:pt x="16602" y="13435"/>
                  </a:lnTo>
                  <a:lnTo>
                    <a:pt x="16576" y="13333"/>
                  </a:lnTo>
                  <a:lnTo>
                    <a:pt x="16525" y="13256"/>
                  </a:lnTo>
                  <a:lnTo>
                    <a:pt x="16449" y="13205"/>
                  </a:lnTo>
                  <a:lnTo>
                    <a:pt x="16346" y="13180"/>
                  </a:lnTo>
                  <a:lnTo>
                    <a:pt x="15401" y="13180"/>
                  </a:lnTo>
                  <a:lnTo>
                    <a:pt x="15401" y="11136"/>
                  </a:lnTo>
                  <a:lnTo>
                    <a:pt x="15401" y="11060"/>
                  </a:lnTo>
                  <a:lnTo>
                    <a:pt x="16244" y="11545"/>
                  </a:lnTo>
                  <a:lnTo>
                    <a:pt x="16295" y="11571"/>
                  </a:lnTo>
                  <a:lnTo>
                    <a:pt x="16423" y="11571"/>
                  </a:lnTo>
                  <a:lnTo>
                    <a:pt x="16474" y="11545"/>
                  </a:lnTo>
                  <a:lnTo>
                    <a:pt x="16525" y="11494"/>
                  </a:lnTo>
                  <a:lnTo>
                    <a:pt x="16576" y="11443"/>
                  </a:lnTo>
                  <a:lnTo>
                    <a:pt x="16602" y="11366"/>
                  </a:lnTo>
                  <a:lnTo>
                    <a:pt x="16602" y="11264"/>
                  </a:lnTo>
                  <a:lnTo>
                    <a:pt x="16551" y="11188"/>
                  </a:lnTo>
                  <a:lnTo>
                    <a:pt x="16474" y="11111"/>
                  </a:lnTo>
                  <a:lnTo>
                    <a:pt x="15223" y="10396"/>
                  </a:lnTo>
                  <a:lnTo>
                    <a:pt x="14558" y="10013"/>
                  </a:lnTo>
                  <a:lnTo>
                    <a:pt x="13997" y="9630"/>
                  </a:lnTo>
                  <a:lnTo>
                    <a:pt x="14226" y="9553"/>
                  </a:lnTo>
                  <a:lnTo>
                    <a:pt x="14431" y="9451"/>
                  </a:lnTo>
                  <a:lnTo>
                    <a:pt x="14661" y="9323"/>
                  </a:lnTo>
                  <a:lnTo>
                    <a:pt x="14865" y="9195"/>
                  </a:lnTo>
                  <a:lnTo>
                    <a:pt x="15044" y="9068"/>
                  </a:lnTo>
                  <a:lnTo>
                    <a:pt x="15223" y="8889"/>
                  </a:lnTo>
                  <a:lnTo>
                    <a:pt x="15401" y="8736"/>
                  </a:lnTo>
                  <a:lnTo>
                    <a:pt x="15555" y="8531"/>
                  </a:lnTo>
                  <a:lnTo>
                    <a:pt x="15708" y="8301"/>
                  </a:lnTo>
                  <a:lnTo>
                    <a:pt x="15861" y="8072"/>
                  </a:lnTo>
                  <a:lnTo>
                    <a:pt x="15989" y="7816"/>
                  </a:lnTo>
                  <a:lnTo>
                    <a:pt x="16091" y="7561"/>
                  </a:lnTo>
                  <a:lnTo>
                    <a:pt x="16193" y="7280"/>
                  </a:lnTo>
                  <a:lnTo>
                    <a:pt x="16244" y="7024"/>
                  </a:lnTo>
                  <a:lnTo>
                    <a:pt x="16295" y="6743"/>
                  </a:lnTo>
                  <a:lnTo>
                    <a:pt x="16321" y="6463"/>
                  </a:lnTo>
                  <a:lnTo>
                    <a:pt x="16346" y="6182"/>
                  </a:lnTo>
                  <a:lnTo>
                    <a:pt x="16321" y="5901"/>
                  </a:lnTo>
                  <a:lnTo>
                    <a:pt x="16295" y="5645"/>
                  </a:lnTo>
                  <a:lnTo>
                    <a:pt x="16244" y="5364"/>
                  </a:lnTo>
                  <a:lnTo>
                    <a:pt x="16168" y="5083"/>
                  </a:lnTo>
                  <a:lnTo>
                    <a:pt x="16065" y="4828"/>
                  </a:lnTo>
                  <a:lnTo>
                    <a:pt x="15963" y="4573"/>
                  </a:lnTo>
                  <a:lnTo>
                    <a:pt x="15810" y="4317"/>
                  </a:lnTo>
                  <a:lnTo>
                    <a:pt x="14507" y="2044"/>
                  </a:lnTo>
                  <a:lnTo>
                    <a:pt x="14380" y="1865"/>
                  </a:lnTo>
                  <a:lnTo>
                    <a:pt x="14226" y="1686"/>
                  </a:lnTo>
                  <a:lnTo>
                    <a:pt x="14073" y="1559"/>
                  </a:lnTo>
                  <a:lnTo>
                    <a:pt x="13894" y="1431"/>
                  </a:lnTo>
                  <a:lnTo>
                    <a:pt x="13690" y="1329"/>
                  </a:lnTo>
                  <a:lnTo>
                    <a:pt x="13486" y="1278"/>
                  </a:lnTo>
                  <a:lnTo>
                    <a:pt x="13281" y="1227"/>
                  </a:lnTo>
                  <a:lnTo>
                    <a:pt x="13052" y="1201"/>
                  </a:lnTo>
                  <a:lnTo>
                    <a:pt x="12847" y="1227"/>
                  </a:lnTo>
                  <a:lnTo>
                    <a:pt x="12643" y="1278"/>
                  </a:lnTo>
                  <a:lnTo>
                    <a:pt x="12439" y="1329"/>
                  </a:lnTo>
                  <a:lnTo>
                    <a:pt x="12234" y="1431"/>
                  </a:lnTo>
                  <a:lnTo>
                    <a:pt x="12056" y="1559"/>
                  </a:lnTo>
                  <a:lnTo>
                    <a:pt x="11902" y="1686"/>
                  </a:lnTo>
                  <a:lnTo>
                    <a:pt x="11749" y="1865"/>
                  </a:lnTo>
                  <a:lnTo>
                    <a:pt x="11621" y="2044"/>
                  </a:lnTo>
                  <a:lnTo>
                    <a:pt x="11187" y="2785"/>
                  </a:lnTo>
                  <a:lnTo>
                    <a:pt x="11162" y="2887"/>
                  </a:lnTo>
                  <a:lnTo>
                    <a:pt x="11162" y="2963"/>
                  </a:lnTo>
                  <a:lnTo>
                    <a:pt x="11213" y="3040"/>
                  </a:lnTo>
                  <a:lnTo>
                    <a:pt x="11289" y="3117"/>
                  </a:lnTo>
                  <a:lnTo>
                    <a:pt x="11366" y="3142"/>
                  </a:lnTo>
                  <a:lnTo>
                    <a:pt x="11468" y="3142"/>
                  </a:lnTo>
                  <a:lnTo>
                    <a:pt x="11545" y="3091"/>
                  </a:lnTo>
                  <a:lnTo>
                    <a:pt x="11621" y="3040"/>
                  </a:lnTo>
                  <a:lnTo>
                    <a:pt x="12056" y="2274"/>
                  </a:lnTo>
                  <a:lnTo>
                    <a:pt x="12132" y="2146"/>
                  </a:lnTo>
                  <a:lnTo>
                    <a:pt x="12234" y="2044"/>
                  </a:lnTo>
                  <a:lnTo>
                    <a:pt x="12362" y="1942"/>
                  </a:lnTo>
                  <a:lnTo>
                    <a:pt x="12464" y="1865"/>
                  </a:lnTo>
                  <a:lnTo>
                    <a:pt x="12617" y="1789"/>
                  </a:lnTo>
                  <a:lnTo>
                    <a:pt x="12745" y="1738"/>
                  </a:lnTo>
                  <a:lnTo>
                    <a:pt x="12898" y="1712"/>
                  </a:lnTo>
                  <a:lnTo>
                    <a:pt x="13052" y="1686"/>
                  </a:lnTo>
                  <a:lnTo>
                    <a:pt x="13230" y="1712"/>
                  </a:lnTo>
                  <a:lnTo>
                    <a:pt x="13358" y="1738"/>
                  </a:lnTo>
                  <a:lnTo>
                    <a:pt x="13511" y="1789"/>
                  </a:lnTo>
                  <a:lnTo>
                    <a:pt x="13639" y="1865"/>
                  </a:lnTo>
                  <a:lnTo>
                    <a:pt x="13767" y="1942"/>
                  </a:lnTo>
                  <a:lnTo>
                    <a:pt x="13894" y="2044"/>
                  </a:lnTo>
                  <a:lnTo>
                    <a:pt x="13997" y="2146"/>
                  </a:lnTo>
                  <a:lnTo>
                    <a:pt x="14073" y="2274"/>
                  </a:lnTo>
                  <a:lnTo>
                    <a:pt x="15401" y="4547"/>
                  </a:lnTo>
                  <a:lnTo>
                    <a:pt x="15504" y="4777"/>
                  </a:lnTo>
                  <a:lnTo>
                    <a:pt x="15606" y="5007"/>
                  </a:lnTo>
                  <a:lnTo>
                    <a:pt x="15708" y="5237"/>
                  </a:lnTo>
                  <a:lnTo>
                    <a:pt x="15759" y="5466"/>
                  </a:lnTo>
                  <a:lnTo>
                    <a:pt x="15810" y="5722"/>
                  </a:lnTo>
                  <a:lnTo>
                    <a:pt x="15836" y="5952"/>
                  </a:lnTo>
                  <a:lnTo>
                    <a:pt x="15836" y="6182"/>
                  </a:lnTo>
                  <a:lnTo>
                    <a:pt x="15836" y="6437"/>
                  </a:lnTo>
                  <a:lnTo>
                    <a:pt x="15810" y="6667"/>
                  </a:lnTo>
                  <a:lnTo>
                    <a:pt x="15784" y="6922"/>
                  </a:lnTo>
                  <a:lnTo>
                    <a:pt x="15708" y="7152"/>
                  </a:lnTo>
                  <a:lnTo>
                    <a:pt x="15631" y="7382"/>
                  </a:lnTo>
                  <a:lnTo>
                    <a:pt x="15555" y="7612"/>
                  </a:lnTo>
                  <a:lnTo>
                    <a:pt x="15427" y="7816"/>
                  </a:lnTo>
                  <a:lnTo>
                    <a:pt x="15299" y="8046"/>
                  </a:lnTo>
                  <a:lnTo>
                    <a:pt x="15171" y="8250"/>
                  </a:lnTo>
                  <a:lnTo>
                    <a:pt x="14993" y="8429"/>
                  </a:lnTo>
                  <a:lnTo>
                    <a:pt x="14814" y="8608"/>
                  </a:lnTo>
                  <a:lnTo>
                    <a:pt x="14635" y="8761"/>
                  </a:lnTo>
                  <a:lnTo>
                    <a:pt x="14405" y="8914"/>
                  </a:lnTo>
                  <a:lnTo>
                    <a:pt x="14201" y="9017"/>
                  </a:lnTo>
                  <a:lnTo>
                    <a:pt x="13971" y="9119"/>
                  </a:lnTo>
                  <a:lnTo>
                    <a:pt x="13716" y="9195"/>
                  </a:lnTo>
                  <a:lnTo>
                    <a:pt x="13486" y="9246"/>
                  </a:lnTo>
                  <a:lnTo>
                    <a:pt x="13307" y="9119"/>
                  </a:lnTo>
                  <a:lnTo>
                    <a:pt x="13307" y="5492"/>
                  </a:lnTo>
                  <a:lnTo>
                    <a:pt x="13281" y="5390"/>
                  </a:lnTo>
                  <a:lnTo>
                    <a:pt x="13230" y="5313"/>
                  </a:lnTo>
                  <a:lnTo>
                    <a:pt x="13154" y="5262"/>
                  </a:lnTo>
                  <a:lnTo>
                    <a:pt x="13052" y="5237"/>
                  </a:lnTo>
                  <a:lnTo>
                    <a:pt x="12975" y="5262"/>
                  </a:lnTo>
                  <a:lnTo>
                    <a:pt x="12898" y="5313"/>
                  </a:lnTo>
                  <a:lnTo>
                    <a:pt x="12847" y="5390"/>
                  </a:lnTo>
                  <a:lnTo>
                    <a:pt x="12822" y="5492"/>
                  </a:lnTo>
                  <a:lnTo>
                    <a:pt x="12822" y="8710"/>
                  </a:lnTo>
                  <a:lnTo>
                    <a:pt x="12388" y="8327"/>
                  </a:lnTo>
                  <a:lnTo>
                    <a:pt x="11953" y="7893"/>
                  </a:lnTo>
                  <a:lnTo>
                    <a:pt x="11494" y="7408"/>
                  </a:lnTo>
                  <a:lnTo>
                    <a:pt x="11085" y="6897"/>
                  </a:lnTo>
                  <a:lnTo>
                    <a:pt x="10676" y="6386"/>
                  </a:lnTo>
                  <a:lnTo>
                    <a:pt x="10293" y="5850"/>
                  </a:lnTo>
                  <a:lnTo>
                    <a:pt x="10344" y="5518"/>
                  </a:lnTo>
                  <a:lnTo>
                    <a:pt x="10446" y="5185"/>
                  </a:lnTo>
                  <a:lnTo>
                    <a:pt x="10574" y="4853"/>
                  </a:lnTo>
                  <a:lnTo>
                    <a:pt x="10727" y="4547"/>
                  </a:lnTo>
                  <a:lnTo>
                    <a:pt x="11034" y="4011"/>
                  </a:lnTo>
                  <a:lnTo>
                    <a:pt x="11085" y="3908"/>
                  </a:lnTo>
                  <a:lnTo>
                    <a:pt x="11059" y="3832"/>
                  </a:lnTo>
                  <a:lnTo>
                    <a:pt x="11034" y="3755"/>
                  </a:lnTo>
                  <a:lnTo>
                    <a:pt x="10957" y="3679"/>
                  </a:lnTo>
                  <a:lnTo>
                    <a:pt x="10855" y="3653"/>
                  </a:lnTo>
                  <a:lnTo>
                    <a:pt x="10778" y="3653"/>
                  </a:lnTo>
                  <a:lnTo>
                    <a:pt x="10676" y="3704"/>
                  </a:lnTo>
                  <a:lnTo>
                    <a:pt x="10625" y="3781"/>
                  </a:lnTo>
                  <a:lnTo>
                    <a:pt x="10319" y="4317"/>
                  </a:lnTo>
                  <a:lnTo>
                    <a:pt x="10191" y="4521"/>
                  </a:lnTo>
                  <a:lnTo>
                    <a:pt x="10089" y="4751"/>
                  </a:lnTo>
                  <a:lnTo>
                    <a:pt x="9987" y="5007"/>
                  </a:lnTo>
                  <a:lnTo>
                    <a:pt x="9910" y="5237"/>
                  </a:lnTo>
                  <a:lnTo>
                    <a:pt x="9604" y="4675"/>
                  </a:lnTo>
                  <a:lnTo>
                    <a:pt x="9348" y="4113"/>
                  </a:lnTo>
                  <a:lnTo>
                    <a:pt x="9093" y="3525"/>
                  </a:lnTo>
                  <a:lnTo>
                    <a:pt x="8863" y="2938"/>
                  </a:lnTo>
                  <a:lnTo>
                    <a:pt x="8786" y="2759"/>
                  </a:lnTo>
                  <a:lnTo>
                    <a:pt x="8659" y="2631"/>
                  </a:lnTo>
                  <a:lnTo>
                    <a:pt x="8480" y="2555"/>
                  </a:lnTo>
                  <a:lnTo>
                    <a:pt x="8301" y="2529"/>
                  </a:lnTo>
                  <a:lnTo>
                    <a:pt x="8097" y="2555"/>
                  </a:lnTo>
                  <a:lnTo>
                    <a:pt x="7943" y="2631"/>
                  </a:lnTo>
                  <a:lnTo>
                    <a:pt x="7816" y="2759"/>
                  </a:lnTo>
                  <a:lnTo>
                    <a:pt x="7714" y="2938"/>
                  </a:lnTo>
                  <a:lnTo>
                    <a:pt x="7484" y="3602"/>
                  </a:lnTo>
                  <a:lnTo>
                    <a:pt x="6462" y="1840"/>
                  </a:lnTo>
                  <a:lnTo>
                    <a:pt x="6360" y="1686"/>
                  </a:lnTo>
                  <a:lnTo>
                    <a:pt x="6232" y="1533"/>
                  </a:lnTo>
                  <a:lnTo>
                    <a:pt x="6105" y="1431"/>
                  </a:lnTo>
                  <a:lnTo>
                    <a:pt x="5951" y="1329"/>
                  </a:lnTo>
                  <a:lnTo>
                    <a:pt x="5772" y="1252"/>
                  </a:lnTo>
                  <a:lnTo>
                    <a:pt x="5619" y="1176"/>
                  </a:lnTo>
                  <a:lnTo>
                    <a:pt x="5440" y="1150"/>
                  </a:lnTo>
                  <a:lnTo>
                    <a:pt x="5032" y="1150"/>
                  </a:lnTo>
                  <a:lnTo>
                    <a:pt x="4827" y="1201"/>
                  </a:lnTo>
                  <a:lnTo>
                    <a:pt x="4623" y="1278"/>
                  </a:lnTo>
                  <a:lnTo>
                    <a:pt x="4444" y="1405"/>
                  </a:lnTo>
                  <a:lnTo>
                    <a:pt x="4061" y="716"/>
                  </a:lnTo>
                  <a:lnTo>
                    <a:pt x="3934" y="563"/>
                  </a:lnTo>
                  <a:lnTo>
                    <a:pt x="3831" y="409"/>
                  </a:lnTo>
                  <a:lnTo>
                    <a:pt x="3678" y="282"/>
                  </a:lnTo>
                  <a:lnTo>
                    <a:pt x="3525" y="180"/>
                  </a:lnTo>
                  <a:lnTo>
                    <a:pt x="3346" y="103"/>
                  </a:lnTo>
                  <a:lnTo>
                    <a:pt x="3167" y="52"/>
                  </a:lnTo>
                  <a:lnTo>
                    <a:pt x="29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7200525" y="3533975"/>
              <a:ext cx="12800" cy="12175"/>
            </a:xfrm>
            <a:custGeom>
              <a:rect b="b" l="l" r="r" t="t"/>
              <a:pathLst>
                <a:path extrusionOk="0" h="487" w="512">
                  <a:moveTo>
                    <a:pt x="256" y="1"/>
                  </a:moveTo>
                  <a:lnTo>
                    <a:pt x="154" y="26"/>
                  </a:lnTo>
                  <a:lnTo>
                    <a:pt x="77" y="77"/>
                  </a:lnTo>
                  <a:lnTo>
                    <a:pt x="26" y="154"/>
                  </a:lnTo>
                  <a:lnTo>
                    <a:pt x="0" y="231"/>
                  </a:lnTo>
                  <a:lnTo>
                    <a:pt x="26" y="333"/>
                  </a:lnTo>
                  <a:lnTo>
                    <a:pt x="77" y="409"/>
                  </a:lnTo>
                  <a:lnTo>
                    <a:pt x="154" y="460"/>
                  </a:lnTo>
                  <a:lnTo>
                    <a:pt x="256" y="486"/>
                  </a:lnTo>
                  <a:lnTo>
                    <a:pt x="358" y="460"/>
                  </a:lnTo>
                  <a:lnTo>
                    <a:pt x="435" y="409"/>
                  </a:lnTo>
                  <a:lnTo>
                    <a:pt x="486" y="333"/>
                  </a:lnTo>
                  <a:lnTo>
                    <a:pt x="511" y="231"/>
                  </a:lnTo>
                  <a:lnTo>
                    <a:pt x="486" y="154"/>
                  </a:lnTo>
                  <a:lnTo>
                    <a:pt x="435" y="77"/>
                  </a:lnTo>
                  <a:lnTo>
                    <a:pt x="358" y="26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7213925" y="3556975"/>
              <a:ext cx="12175" cy="12150"/>
            </a:xfrm>
            <a:custGeom>
              <a:rect b="b" l="l" r="r" t="t"/>
              <a:pathLst>
                <a:path extrusionOk="0" h="486" w="487">
                  <a:moveTo>
                    <a:pt x="231" y="0"/>
                  </a:moveTo>
                  <a:lnTo>
                    <a:pt x="154" y="26"/>
                  </a:lnTo>
                  <a:lnTo>
                    <a:pt x="77" y="77"/>
                  </a:lnTo>
                  <a:lnTo>
                    <a:pt x="1" y="153"/>
                  </a:lnTo>
                  <a:lnTo>
                    <a:pt x="1" y="230"/>
                  </a:lnTo>
                  <a:lnTo>
                    <a:pt x="1" y="332"/>
                  </a:lnTo>
                  <a:lnTo>
                    <a:pt x="77" y="409"/>
                  </a:lnTo>
                  <a:lnTo>
                    <a:pt x="154" y="460"/>
                  </a:lnTo>
                  <a:lnTo>
                    <a:pt x="231" y="486"/>
                  </a:lnTo>
                  <a:lnTo>
                    <a:pt x="333" y="460"/>
                  </a:lnTo>
                  <a:lnTo>
                    <a:pt x="409" y="409"/>
                  </a:lnTo>
                  <a:lnTo>
                    <a:pt x="461" y="332"/>
                  </a:lnTo>
                  <a:lnTo>
                    <a:pt x="486" y="230"/>
                  </a:lnTo>
                  <a:lnTo>
                    <a:pt x="461" y="153"/>
                  </a:lnTo>
                  <a:lnTo>
                    <a:pt x="409" y="77"/>
                  </a:lnTo>
                  <a:lnTo>
                    <a:pt x="333" y="26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7272050" y="3526325"/>
              <a:ext cx="12150" cy="12150"/>
            </a:xfrm>
            <a:custGeom>
              <a:rect b="b" l="l" r="r" t="t"/>
              <a:pathLst>
                <a:path extrusionOk="0" h="486" w="486">
                  <a:moveTo>
                    <a:pt x="128" y="0"/>
                  </a:moveTo>
                  <a:lnTo>
                    <a:pt x="51" y="51"/>
                  </a:lnTo>
                  <a:lnTo>
                    <a:pt x="0" y="128"/>
                  </a:lnTo>
                  <a:lnTo>
                    <a:pt x="0" y="230"/>
                  </a:lnTo>
                  <a:lnTo>
                    <a:pt x="0" y="332"/>
                  </a:lnTo>
                  <a:lnTo>
                    <a:pt x="51" y="409"/>
                  </a:lnTo>
                  <a:lnTo>
                    <a:pt x="128" y="460"/>
                  </a:lnTo>
                  <a:lnTo>
                    <a:pt x="230" y="486"/>
                  </a:lnTo>
                  <a:lnTo>
                    <a:pt x="332" y="460"/>
                  </a:lnTo>
                  <a:lnTo>
                    <a:pt x="409" y="409"/>
                  </a:lnTo>
                  <a:lnTo>
                    <a:pt x="460" y="332"/>
                  </a:lnTo>
                  <a:lnTo>
                    <a:pt x="485" y="230"/>
                  </a:lnTo>
                  <a:lnTo>
                    <a:pt x="460" y="128"/>
                  </a:lnTo>
                  <a:lnTo>
                    <a:pt x="409" y="51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7016000" y="3502700"/>
              <a:ext cx="12150" cy="12150"/>
            </a:xfrm>
            <a:custGeom>
              <a:rect b="b" l="l" r="r" t="t"/>
              <a:pathLst>
                <a:path extrusionOk="0" h="486" w="486">
                  <a:moveTo>
                    <a:pt x="128" y="0"/>
                  </a:moveTo>
                  <a:lnTo>
                    <a:pt x="51" y="77"/>
                  </a:lnTo>
                  <a:lnTo>
                    <a:pt x="0" y="154"/>
                  </a:lnTo>
                  <a:lnTo>
                    <a:pt x="0" y="230"/>
                  </a:lnTo>
                  <a:lnTo>
                    <a:pt x="0" y="332"/>
                  </a:lnTo>
                  <a:lnTo>
                    <a:pt x="51" y="409"/>
                  </a:lnTo>
                  <a:lnTo>
                    <a:pt x="128" y="460"/>
                  </a:lnTo>
                  <a:lnTo>
                    <a:pt x="230" y="486"/>
                  </a:lnTo>
                  <a:lnTo>
                    <a:pt x="332" y="460"/>
                  </a:lnTo>
                  <a:lnTo>
                    <a:pt x="409" y="409"/>
                  </a:lnTo>
                  <a:lnTo>
                    <a:pt x="460" y="332"/>
                  </a:lnTo>
                  <a:lnTo>
                    <a:pt x="485" y="230"/>
                  </a:lnTo>
                  <a:lnTo>
                    <a:pt x="460" y="154"/>
                  </a:lnTo>
                  <a:lnTo>
                    <a:pt x="409" y="77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6941925" y="3496300"/>
              <a:ext cx="12800" cy="12175"/>
            </a:xfrm>
            <a:custGeom>
              <a:rect b="b" l="l" r="r" t="t"/>
              <a:pathLst>
                <a:path extrusionOk="0" h="487" w="512">
                  <a:moveTo>
                    <a:pt x="256" y="1"/>
                  </a:moveTo>
                  <a:lnTo>
                    <a:pt x="154" y="26"/>
                  </a:lnTo>
                  <a:lnTo>
                    <a:pt x="77" y="77"/>
                  </a:lnTo>
                  <a:lnTo>
                    <a:pt x="26" y="154"/>
                  </a:lnTo>
                  <a:lnTo>
                    <a:pt x="0" y="256"/>
                  </a:lnTo>
                  <a:lnTo>
                    <a:pt x="26" y="333"/>
                  </a:lnTo>
                  <a:lnTo>
                    <a:pt x="77" y="410"/>
                  </a:lnTo>
                  <a:lnTo>
                    <a:pt x="154" y="486"/>
                  </a:lnTo>
                  <a:lnTo>
                    <a:pt x="358" y="486"/>
                  </a:lnTo>
                  <a:lnTo>
                    <a:pt x="435" y="410"/>
                  </a:lnTo>
                  <a:lnTo>
                    <a:pt x="486" y="333"/>
                  </a:lnTo>
                  <a:lnTo>
                    <a:pt x="511" y="256"/>
                  </a:lnTo>
                  <a:lnTo>
                    <a:pt x="486" y="154"/>
                  </a:lnTo>
                  <a:lnTo>
                    <a:pt x="435" y="77"/>
                  </a:lnTo>
                  <a:lnTo>
                    <a:pt x="358" y="26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6954700" y="3471400"/>
              <a:ext cx="12150" cy="12175"/>
            </a:xfrm>
            <a:custGeom>
              <a:rect b="b" l="l" r="r" t="t"/>
              <a:pathLst>
                <a:path extrusionOk="0" h="487" w="486">
                  <a:moveTo>
                    <a:pt x="230" y="1"/>
                  </a:moveTo>
                  <a:lnTo>
                    <a:pt x="128" y="26"/>
                  </a:lnTo>
                  <a:lnTo>
                    <a:pt x="51" y="77"/>
                  </a:lnTo>
                  <a:lnTo>
                    <a:pt x="0" y="154"/>
                  </a:lnTo>
                  <a:lnTo>
                    <a:pt x="0" y="256"/>
                  </a:lnTo>
                  <a:lnTo>
                    <a:pt x="0" y="333"/>
                  </a:lnTo>
                  <a:lnTo>
                    <a:pt x="51" y="409"/>
                  </a:lnTo>
                  <a:lnTo>
                    <a:pt x="128" y="461"/>
                  </a:lnTo>
                  <a:lnTo>
                    <a:pt x="230" y="486"/>
                  </a:lnTo>
                  <a:lnTo>
                    <a:pt x="332" y="461"/>
                  </a:lnTo>
                  <a:lnTo>
                    <a:pt x="409" y="409"/>
                  </a:lnTo>
                  <a:lnTo>
                    <a:pt x="460" y="333"/>
                  </a:lnTo>
                  <a:lnTo>
                    <a:pt x="486" y="256"/>
                  </a:lnTo>
                  <a:lnTo>
                    <a:pt x="460" y="154"/>
                  </a:lnTo>
                  <a:lnTo>
                    <a:pt x="409" y="77"/>
                  </a:lnTo>
                  <a:lnTo>
                    <a:pt x="332" y="26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1" name="Google Shape;1161;p33"/>
          <p:cNvGrpSpPr/>
          <p:nvPr/>
        </p:nvGrpSpPr>
        <p:grpSpPr>
          <a:xfrm>
            <a:off x="1462675" y="3267275"/>
            <a:ext cx="415075" cy="339075"/>
            <a:chOff x="3983025" y="4081200"/>
            <a:chExt cx="415075" cy="339075"/>
          </a:xfrm>
        </p:grpSpPr>
        <p:sp>
          <p:nvSpPr>
            <p:cNvPr id="1162" name="Google Shape;1162;p33"/>
            <p:cNvSpPr/>
            <p:nvPr/>
          </p:nvSpPr>
          <p:spPr>
            <a:xfrm>
              <a:off x="4223750" y="4245275"/>
              <a:ext cx="125175" cy="135400"/>
            </a:xfrm>
            <a:custGeom>
              <a:rect b="b" l="l" r="r" t="t"/>
              <a:pathLst>
                <a:path extrusionOk="0" h="5416" w="5007">
                  <a:moveTo>
                    <a:pt x="2478" y="1"/>
                  </a:moveTo>
                  <a:lnTo>
                    <a:pt x="2274" y="27"/>
                  </a:lnTo>
                  <a:lnTo>
                    <a:pt x="2069" y="78"/>
                  </a:lnTo>
                  <a:lnTo>
                    <a:pt x="1890" y="154"/>
                  </a:lnTo>
                  <a:lnTo>
                    <a:pt x="1737" y="282"/>
                  </a:lnTo>
                  <a:lnTo>
                    <a:pt x="1584" y="435"/>
                  </a:lnTo>
                  <a:lnTo>
                    <a:pt x="1482" y="640"/>
                  </a:lnTo>
                  <a:lnTo>
                    <a:pt x="0" y="3832"/>
                  </a:lnTo>
                  <a:lnTo>
                    <a:pt x="3423" y="5416"/>
                  </a:lnTo>
                  <a:lnTo>
                    <a:pt x="4904" y="2223"/>
                  </a:lnTo>
                  <a:lnTo>
                    <a:pt x="4981" y="2019"/>
                  </a:lnTo>
                  <a:lnTo>
                    <a:pt x="5006" y="1789"/>
                  </a:lnTo>
                  <a:lnTo>
                    <a:pt x="5006" y="1585"/>
                  </a:lnTo>
                  <a:lnTo>
                    <a:pt x="4930" y="1380"/>
                  </a:lnTo>
                  <a:lnTo>
                    <a:pt x="4853" y="1201"/>
                  </a:lnTo>
                  <a:lnTo>
                    <a:pt x="4725" y="1048"/>
                  </a:lnTo>
                  <a:lnTo>
                    <a:pt x="4572" y="895"/>
                  </a:lnTo>
                  <a:lnTo>
                    <a:pt x="4393" y="793"/>
                  </a:lnTo>
                  <a:lnTo>
                    <a:pt x="2912" y="103"/>
                  </a:lnTo>
                  <a:lnTo>
                    <a:pt x="2682" y="27"/>
                  </a:lnTo>
                  <a:lnTo>
                    <a:pt x="2478" y="1"/>
                  </a:lnTo>
                  <a:close/>
                </a:path>
              </a:pathLst>
            </a:custGeom>
            <a:solidFill>
              <a:srgbClr val="00D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4277375" y="4245275"/>
              <a:ext cx="71550" cy="135400"/>
            </a:xfrm>
            <a:custGeom>
              <a:rect b="b" l="l" r="r" t="t"/>
              <a:pathLst>
                <a:path extrusionOk="0" h="5416" w="2862">
                  <a:moveTo>
                    <a:pt x="358" y="1"/>
                  </a:moveTo>
                  <a:lnTo>
                    <a:pt x="180" y="27"/>
                  </a:lnTo>
                  <a:lnTo>
                    <a:pt x="1" y="52"/>
                  </a:lnTo>
                  <a:lnTo>
                    <a:pt x="129" y="103"/>
                  </a:lnTo>
                  <a:lnTo>
                    <a:pt x="1610" y="793"/>
                  </a:lnTo>
                  <a:lnTo>
                    <a:pt x="1789" y="895"/>
                  </a:lnTo>
                  <a:lnTo>
                    <a:pt x="1942" y="1048"/>
                  </a:lnTo>
                  <a:lnTo>
                    <a:pt x="2070" y="1201"/>
                  </a:lnTo>
                  <a:lnTo>
                    <a:pt x="2172" y="1380"/>
                  </a:lnTo>
                  <a:lnTo>
                    <a:pt x="2223" y="1585"/>
                  </a:lnTo>
                  <a:lnTo>
                    <a:pt x="2223" y="1789"/>
                  </a:lnTo>
                  <a:lnTo>
                    <a:pt x="2197" y="2019"/>
                  </a:lnTo>
                  <a:lnTo>
                    <a:pt x="2121" y="2223"/>
                  </a:lnTo>
                  <a:lnTo>
                    <a:pt x="767" y="5186"/>
                  </a:lnTo>
                  <a:lnTo>
                    <a:pt x="1278" y="5416"/>
                  </a:lnTo>
                  <a:lnTo>
                    <a:pt x="2759" y="2223"/>
                  </a:lnTo>
                  <a:lnTo>
                    <a:pt x="2836" y="2019"/>
                  </a:lnTo>
                  <a:lnTo>
                    <a:pt x="2861" y="1789"/>
                  </a:lnTo>
                  <a:lnTo>
                    <a:pt x="2861" y="1585"/>
                  </a:lnTo>
                  <a:lnTo>
                    <a:pt x="2785" y="1380"/>
                  </a:lnTo>
                  <a:lnTo>
                    <a:pt x="2708" y="1201"/>
                  </a:lnTo>
                  <a:lnTo>
                    <a:pt x="2580" y="1048"/>
                  </a:lnTo>
                  <a:lnTo>
                    <a:pt x="2427" y="895"/>
                  </a:lnTo>
                  <a:lnTo>
                    <a:pt x="2248" y="793"/>
                  </a:lnTo>
                  <a:lnTo>
                    <a:pt x="767" y="103"/>
                  </a:lnTo>
                  <a:lnTo>
                    <a:pt x="563" y="52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rgbClr val="00D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4301650" y="4184625"/>
              <a:ext cx="56850" cy="77925"/>
            </a:xfrm>
            <a:custGeom>
              <a:rect b="b" l="l" r="r" t="t"/>
              <a:pathLst>
                <a:path extrusionOk="0" h="3117" w="2274">
                  <a:moveTo>
                    <a:pt x="1226" y="1"/>
                  </a:moveTo>
                  <a:lnTo>
                    <a:pt x="0" y="2631"/>
                  </a:lnTo>
                  <a:lnTo>
                    <a:pt x="1073" y="3117"/>
                  </a:lnTo>
                  <a:lnTo>
                    <a:pt x="2274" y="486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rgbClr val="00D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4315050" y="4184625"/>
              <a:ext cx="43450" cy="77925"/>
            </a:xfrm>
            <a:custGeom>
              <a:rect b="b" l="l" r="r" t="t"/>
              <a:pathLst>
                <a:path extrusionOk="0" h="3117" w="1738">
                  <a:moveTo>
                    <a:pt x="665" y="1"/>
                  </a:moveTo>
                  <a:lnTo>
                    <a:pt x="563" y="230"/>
                  </a:lnTo>
                  <a:lnTo>
                    <a:pt x="1099" y="486"/>
                  </a:lnTo>
                  <a:lnTo>
                    <a:pt x="1" y="2887"/>
                  </a:lnTo>
                  <a:lnTo>
                    <a:pt x="512" y="3117"/>
                  </a:lnTo>
                  <a:lnTo>
                    <a:pt x="1738" y="486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00D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4127325" y="4143775"/>
              <a:ext cx="127100" cy="116850"/>
            </a:xfrm>
            <a:custGeom>
              <a:rect b="b" l="l" r="r" t="t"/>
              <a:pathLst>
                <a:path extrusionOk="0" h="4674" w="5084">
                  <a:moveTo>
                    <a:pt x="2427" y="0"/>
                  </a:moveTo>
                  <a:lnTo>
                    <a:pt x="2299" y="51"/>
                  </a:lnTo>
                  <a:lnTo>
                    <a:pt x="2197" y="102"/>
                  </a:lnTo>
                  <a:lnTo>
                    <a:pt x="2121" y="204"/>
                  </a:lnTo>
                  <a:lnTo>
                    <a:pt x="1" y="3193"/>
                  </a:lnTo>
                  <a:lnTo>
                    <a:pt x="2529" y="4674"/>
                  </a:lnTo>
                  <a:lnTo>
                    <a:pt x="5083" y="3193"/>
                  </a:lnTo>
                  <a:lnTo>
                    <a:pt x="4777" y="2784"/>
                  </a:lnTo>
                  <a:lnTo>
                    <a:pt x="4394" y="2222"/>
                  </a:lnTo>
                  <a:lnTo>
                    <a:pt x="2938" y="204"/>
                  </a:lnTo>
                  <a:lnTo>
                    <a:pt x="2861" y="102"/>
                  </a:lnTo>
                  <a:lnTo>
                    <a:pt x="2759" y="51"/>
                  </a:lnTo>
                  <a:lnTo>
                    <a:pt x="2657" y="0"/>
                  </a:lnTo>
                  <a:close/>
                </a:path>
              </a:pathLst>
            </a:custGeom>
            <a:solidFill>
              <a:srgbClr val="FFF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4181600" y="4143775"/>
              <a:ext cx="72825" cy="116850"/>
            </a:xfrm>
            <a:custGeom>
              <a:rect b="b" l="l" r="r" t="t"/>
              <a:pathLst>
                <a:path extrusionOk="0" h="4674" w="2913">
                  <a:moveTo>
                    <a:pt x="282" y="0"/>
                  </a:moveTo>
                  <a:lnTo>
                    <a:pt x="180" y="26"/>
                  </a:lnTo>
                  <a:lnTo>
                    <a:pt x="77" y="77"/>
                  </a:lnTo>
                  <a:lnTo>
                    <a:pt x="1" y="153"/>
                  </a:lnTo>
                  <a:lnTo>
                    <a:pt x="52" y="204"/>
                  </a:lnTo>
                  <a:lnTo>
                    <a:pt x="2172" y="3193"/>
                  </a:lnTo>
                  <a:lnTo>
                    <a:pt x="1" y="4470"/>
                  </a:lnTo>
                  <a:lnTo>
                    <a:pt x="358" y="4674"/>
                  </a:lnTo>
                  <a:lnTo>
                    <a:pt x="2912" y="3193"/>
                  </a:lnTo>
                  <a:lnTo>
                    <a:pt x="767" y="204"/>
                  </a:lnTo>
                  <a:lnTo>
                    <a:pt x="690" y="102"/>
                  </a:lnTo>
                  <a:lnTo>
                    <a:pt x="614" y="51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FFF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4159250" y="4199325"/>
              <a:ext cx="31325" cy="24275"/>
            </a:xfrm>
            <a:custGeom>
              <a:rect b="b" l="l" r="r" t="t"/>
              <a:pathLst>
                <a:path extrusionOk="0" h="971" w="1253">
                  <a:moveTo>
                    <a:pt x="205" y="0"/>
                  </a:moveTo>
                  <a:lnTo>
                    <a:pt x="129" y="26"/>
                  </a:lnTo>
                  <a:lnTo>
                    <a:pt x="52" y="77"/>
                  </a:lnTo>
                  <a:lnTo>
                    <a:pt x="1" y="128"/>
                  </a:lnTo>
                  <a:lnTo>
                    <a:pt x="1" y="204"/>
                  </a:lnTo>
                  <a:lnTo>
                    <a:pt x="1" y="971"/>
                  </a:lnTo>
                  <a:lnTo>
                    <a:pt x="1252" y="971"/>
                  </a:lnTo>
                  <a:lnTo>
                    <a:pt x="1252" y="204"/>
                  </a:lnTo>
                  <a:lnTo>
                    <a:pt x="1252" y="128"/>
                  </a:lnTo>
                  <a:lnTo>
                    <a:pt x="1201" y="77"/>
                  </a:lnTo>
                  <a:lnTo>
                    <a:pt x="1125" y="26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rgbClr val="FFF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4214800" y="4199325"/>
              <a:ext cx="31950" cy="24275"/>
            </a:xfrm>
            <a:custGeom>
              <a:rect b="b" l="l" r="r" t="t"/>
              <a:pathLst>
                <a:path extrusionOk="0" h="971" w="1278">
                  <a:moveTo>
                    <a:pt x="231" y="0"/>
                  </a:moveTo>
                  <a:lnTo>
                    <a:pt x="129" y="26"/>
                  </a:lnTo>
                  <a:lnTo>
                    <a:pt x="77" y="77"/>
                  </a:lnTo>
                  <a:lnTo>
                    <a:pt x="26" y="128"/>
                  </a:lnTo>
                  <a:lnTo>
                    <a:pt x="1" y="204"/>
                  </a:lnTo>
                  <a:lnTo>
                    <a:pt x="1" y="971"/>
                  </a:lnTo>
                  <a:lnTo>
                    <a:pt x="1278" y="971"/>
                  </a:lnTo>
                  <a:lnTo>
                    <a:pt x="1278" y="562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FFF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4190550" y="4086925"/>
              <a:ext cx="46625" cy="24925"/>
            </a:xfrm>
            <a:custGeom>
              <a:rect b="b" l="l" r="r" t="t"/>
              <a:pathLst>
                <a:path extrusionOk="0" h="997" w="1865">
                  <a:moveTo>
                    <a:pt x="0" y="1"/>
                  </a:moveTo>
                  <a:lnTo>
                    <a:pt x="0" y="997"/>
                  </a:lnTo>
                  <a:lnTo>
                    <a:pt x="1609" y="997"/>
                  </a:lnTo>
                  <a:lnTo>
                    <a:pt x="1712" y="971"/>
                  </a:lnTo>
                  <a:lnTo>
                    <a:pt x="1788" y="920"/>
                  </a:lnTo>
                  <a:lnTo>
                    <a:pt x="1839" y="844"/>
                  </a:lnTo>
                  <a:lnTo>
                    <a:pt x="1865" y="767"/>
                  </a:lnTo>
                  <a:lnTo>
                    <a:pt x="1865" y="256"/>
                  </a:lnTo>
                  <a:lnTo>
                    <a:pt x="1839" y="154"/>
                  </a:lnTo>
                  <a:lnTo>
                    <a:pt x="1788" y="78"/>
                  </a:lnTo>
                  <a:lnTo>
                    <a:pt x="1712" y="26"/>
                  </a:lnTo>
                  <a:lnTo>
                    <a:pt x="1609" y="1"/>
                  </a:lnTo>
                  <a:close/>
                </a:path>
              </a:pathLst>
            </a:custGeom>
            <a:solidFill>
              <a:srgbClr val="F799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4000275" y="4255500"/>
              <a:ext cx="151975" cy="144325"/>
            </a:xfrm>
            <a:custGeom>
              <a:rect b="b" l="l" r="r" t="t"/>
              <a:pathLst>
                <a:path extrusionOk="0" h="5773" w="6079">
                  <a:moveTo>
                    <a:pt x="0" y="1"/>
                  </a:moveTo>
                  <a:lnTo>
                    <a:pt x="843" y="5773"/>
                  </a:lnTo>
                  <a:lnTo>
                    <a:pt x="5236" y="5773"/>
                  </a:lnTo>
                  <a:lnTo>
                    <a:pt x="6079" y="1"/>
                  </a:lnTo>
                  <a:close/>
                </a:path>
              </a:pathLst>
            </a:custGeom>
            <a:solidFill>
              <a:srgbClr val="E5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3988775" y="4223575"/>
              <a:ext cx="174975" cy="31950"/>
            </a:xfrm>
            <a:custGeom>
              <a:rect b="b" l="l" r="r" t="t"/>
              <a:pathLst>
                <a:path extrusionOk="0" h="1278" w="6999">
                  <a:moveTo>
                    <a:pt x="307" y="1"/>
                  </a:moveTo>
                  <a:lnTo>
                    <a:pt x="179" y="26"/>
                  </a:lnTo>
                  <a:lnTo>
                    <a:pt x="103" y="77"/>
                  </a:lnTo>
                  <a:lnTo>
                    <a:pt x="26" y="179"/>
                  </a:lnTo>
                  <a:lnTo>
                    <a:pt x="0" y="282"/>
                  </a:lnTo>
                  <a:lnTo>
                    <a:pt x="0" y="971"/>
                  </a:lnTo>
                  <a:lnTo>
                    <a:pt x="26" y="1099"/>
                  </a:lnTo>
                  <a:lnTo>
                    <a:pt x="103" y="1175"/>
                  </a:lnTo>
                  <a:lnTo>
                    <a:pt x="179" y="1252"/>
                  </a:lnTo>
                  <a:lnTo>
                    <a:pt x="307" y="1278"/>
                  </a:lnTo>
                  <a:lnTo>
                    <a:pt x="6692" y="1278"/>
                  </a:lnTo>
                  <a:lnTo>
                    <a:pt x="6820" y="1252"/>
                  </a:lnTo>
                  <a:lnTo>
                    <a:pt x="6896" y="1175"/>
                  </a:lnTo>
                  <a:lnTo>
                    <a:pt x="6973" y="1099"/>
                  </a:lnTo>
                  <a:lnTo>
                    <a:pt x="6999" y="971"/>
                  </a:lnTo>
                  <a:lnTo>
                    <a:pt x="6999" y="282"/>
                  </a:lnTo>
                  <a:lnTo>
                    <a:pt x="6973" y="179"/>
                  </a:lnTo>
                  <a:lnTo>
                    <a:pt x="6896" y="77"/>
                  </a:lnTo>
                  <a:lnTo>
                    <a:pt x="6820" y="26"/>
                  </a:lnTo>
                  <a:lnTo>
                    <a:pt x="6692" y="1"/>
                  </a:lnTo>
                  <a:close/>
                </a:path>
              </a:pathLst>
            </a:custGeom>
            <a:solidFill>
              <a:srgbClr val="E5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4094775" y="4223575"/>
              <a:ext cx="143675" cy="147525"/>
            </a:xfrm>
            <a:custGeom>
              <a:rect b="b" l="l" r="r" t="t"/>
              <a:pathLst>
                <a:path extrusionOk="0" h="5901" w="5747">
                  <a:moveTo>
                    <a:pt x="0" y="1"/>
                  </a:moveTo>
                  <a:lnTo>
                    <a:pt x="0" y="2350"/>
                  </a:lnTo>
                  <a:lnTo>
                    <a:pt x="0" y="3908"/>
                  </a:lnTo>
                  <a:lnTo>
                    <a:pt x="1098" y="5900"/>
                  </a:lnTo>
                  <a:lnTo>
                    <a:pt x="5747" y="5900"/>
                  </a:lnTo>
                  <a:lnTo>
                    <a:pt x="5747" y="1"/>
                  </a:lnTo>
                  <a:close/>
                </a:path>
              </a:pathLst>
            </a:custGeom>
            <a:solidFill>
              <a:srgbClr val="E5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4043675" y="4284875"/>
              <a:ext cx="88800" cy="114950"/>
            </a:xfrm>
            <a:custGeom>
              <a:rect b="b" l="l" r="r" t="t"/>
              <a:pathLst>
                <a:path extrusionOk="0" h="4598" w="3552">
                  <a:moveTo>
                    <a:pt x="205" y="1"/>
                  </a:moveTo>
                  <a:lnTo>
                    <a:pt x="129" y="26"/>
                  </a:lnTo>
                  <a:lnTo>
                    <a:pt x="52" y="77"/>
                  </a:lnTo>
                  <a:lnTo>
                    <a:pt x="26" y="128"/>
                  </a:lnTo>
                  <a:lnTo>
                    <a:pt x="1" y="205"/>
                  </a:lnTo>
                  <a:lnTo>
                    <a:pt x="1" y="894"/>
                  </a:lnTo>
                  <a:lnTo>
                    <a:pt x="1" y="4598"/>
                  </a:lnTo>
                  <a:lnTo>
                    <a:pt x="3551" y="4598"/>
                  </a:lnTo>
                  <a:lnTo>
                    <a:pt x="3551" y="894"/>
                  </a:lnTo>
                  <a:lnTo>
                    <a:pt x="3551" y="205"/>
                  </a:lnTo>
                  <a:lnTo>
                    <a:pt x="3551" y="128"/>
                  </a:lnTo>
                  <a:lnTo>
                    <a:pt x="3500" y="77"/>
                  </a:lnTo>
                  <a:lnTo>
                    <a:pt x="3423" y="26"/>
                  </a:lnTo>
                  <a:lnTo>
                    <a:pt x="3347" y="1"/>
                  </a:lnTo>
                  <a:lnTo>
                    <a:pt x="2555" y="1"/>
                  </a:lnTo>
                  <a:lnTo>
                    <a:pt x="2478" y="26"/>
                  </a:lnTo>
                  <a:lnTo>
                    <a:pt x="2427" y="77"/>
                  </a:lnTo>
                  <a:lnTo>
                    <a:pt x="2376" y="128"/>
                  </a:lnTo>
                  <a:lnTo>
                    <a:pt x="2351" y="205"/>
                  </a:lnTo>
                  <a:lnTo>
                    <a:pt x="2351" y="894"/>
                  </a:lnTo>
                  <a:lnTo>
                    <a:pt x="1201" y="894"/>
                  </a:lnTo>
                  <a:lnTo>
                    <a:pt x="1201" y="205"/>
                  </a:lnTo>
                  <a:lnTo>
                    <a:pt x="1176" y="128"/>
                  </a:lnTo>
                  <a:lnTo>
                    <a:pt x="1150" y="77"/>
                  </a:lnTo>
                  <a:lnTo>
                    <a:pt x="1074" y="26"/>
                  </a:lnTo>
                  <a:lnTo>
                    <a:pt x="997" y="1"/>
                  </a:lnTo>
                  <a:close/>
                </a:path>
              </a:pathLst>
            </a:custGeom>
            <a:solidFill>
              <a:srgbClr val="E5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4119025" y="4223575"/>
              <a:ext cx="143700" cy="147525"/>
            </a:xfrm>
            <a:custGeom>
              <a:rect b="b" l="l" r="r" t="t"/>
              <a:pathLst>
                <a:path extrusionOk="0" h="5901" w="5748">
                  <a:moveTo>
                    <a:pt x="1" y="1"/>
                  </a:moveTo>
                  <a:lnTo>
                    <a:pt x="1" y="5900"/>
                  </a:lnTo>
                  <a:lnTo>
                    <a:pt x="5747" y="5900"/>
                  </a:lnTo>
                  <a:lnTo>
                    <a:pt x="5747" y="1"/>
                  </a:ln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4246725" y="4223575"/>
              <a:ext cx="16000" cy="147525"/>
            </a:xfrm>
            <a:custGeom>
              <a:rect b="b" l="l" r="r" t="t"/>
              <a:pathLst>
                <a:path extrusionOk="0" h="5901" w="640">
                  <a:moveTo>
                    <a:pt x="1" y="1"/>
                  </a:moveTo>
                  <a:lnTo>
                    <a:pt x="1" y="5900"/>
                  </a:lnTo>
                  <a:lnTo>
                    <a:pt x="639" y="5900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4119025" y="4199325"/>
              <a:ext cx="31325" cy="24275"/>
            </a:xfrm>
            <a:custGeom>
              <a:rect b="b" l="l" r="r" t="t"/>
              <a:pathLst>
                <a:path extrusionOk="0" h="971" w="1253">
                  <a:moveTo>
                    <a:pt x="205" y="0"/>
                  </a:moveTo>
                  <a:lnTo>
                    <a:pt x="128" y="26"/>
                  </a:lnTo>
                  <a:lnTo>
                    <a:pt x="52" y="77"/>
                  </a:lnTo>
                  <a:lnTo>
                    <a:pt x="1" y="128"/>
                  </a:lnTo>
                  <a:lnTo>
                    <a:pt x="1" y="204"/>
                  </a:lnTo>
                  <a:lnTo>
                    <a:pt x="1" y="971"/>
                  </a:lnTo>
                  <a:lnTo>
                    <a:pt x="1252" y="971"/>
                  </a:lnTo>
                  <a:lnTo>
                    <a:pt x="1252" y="204"/>
                  </a:lnTo>
                  <a:lnTo>
                    <a:pt x="1252" y="128"/>
                  </a:lnTo>
                  <a:lnTo>
                    <a:pt x="1201" y="77"/>
                  </a:lnTo>
                  <a:lnTo>
                    <a:pt x="1125" y="26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4174575" y="4199325"/>
              <a:ext cx="31950" cy="24275"/>
            </a:xfrm>
            <a:custGeom>
              <a:rect b="b" l="l" r="r" t="t"/>
              <a:pathLst>
                <a:path extrusionOk="0" h="971" w="1278">
                  <a:moveTo>
                    <a:pt x="231" y="0"/>
                  </a:moveTo>
                  <a:lnTo>
                    <a:pt x="128" y="26"/>
                  </a:lnTo>
                  <a:lnTo>
                    <a:pt x="77" y="77"/>
                  </a:lnTo>
                  <a:lnTo>
                    <a:pt x="26" y="128"/>
                  </a:lnTo>
                  <a:lnTo>
                    <a:pt x="1" y="204"/>
                  </a:lnTo>
                  <a:lnTo>
                    <a:pt x="1" y="971"/>
                  </a:lnTo>
                  <a:lnTo>
                    <a:pt x="1278" y="971"/>
                  </a:lnTo>
                  <a:lnTo>
                    <a:pt x="1278" y="204"/>
                  </a:lnTo>
                  <a:lnTo>
                    <a:pt x="1252" y="128"/>
                  </a:lnTo>
                  <a:lnTo>
                    <a:pt x="1227" y="77"/>
                  </a:lnTo>
                  <a:lnTo>
                    <a:pt x="1150" y="26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4230775" y="4199325"/>
              <a:ext cx="31950" cy="24275"/>
            </a:xfrm>
            <a:custGeom>
              <a:rect b="b" l="l" r="r" t="t"/>
              <a:pathLst>
                <a:path extrusionOk="0" h="971" w="1278">
                  <a:moveTo>
                    <a:pt x="205" y="0"/>
                  </a:moveTo>
                  <a:lnTo>
                    <a:pt x="128" y="26"/>
                  </a:lnTo>
                  <a:lnTo>
                    <a:pt x="77" y="77"/>
                  </a:lnTo>
                  <a:lnTo>
                    <a:pt x="26" y="128"/>
                  </a:lnTo>
                  <a:lnTo>
                    <a:pt x="0" y="204"/>
                  </a:lnTo>
                  <a:lnTo>
                    <a:pt x="0" y="971"/>
                  </a:lnTo>
                  <a:lnTo>
                    <a:pt x="1277" y="971"/>
                  </a:lnTo>
                  <a:lnTo>
                    <a:pt x="1277" y="204"/>
                  </a:lnTo>
                  <a:lnTo>
                    <a:pt x="1252" y="128"/>
                  </a:lnTo>
                  <a:lnTo>
                    <a:pt x="1201" y="77"/>
                  </a:lnTo>
                  <a:lnTo>
                    <a:pt x="1150" y="26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4059650" y="4307225"/>
              <a:ext cx="89425" cy="92600"/>
            </a:xfrm>
            <a:custGeom>
              <a:rect b="b" l="l" r="r" t="t"/>
              <a:pathLst>
                <a:path extrusionOk="0" h="3704" w="3577">
                  <a:moveTo>
                    <a:pt x="0" y="0"/>
                  </a:moveTo>
                  <a:lnTo>
                    <a:pt x="0" y="3704"/>
                  </a:lnTo>
                  <a:lnTo>
                    <a:pt x="3576" y="3704"/>
                  </a:lnTo>
                  <a:lnTo>
                    <a:pt x="3576" y="0"/>
                  </a:lnTo>
                  <a:close/>
                </a:path>
              </a:pathLst>
            </a:custGeom>
            <a:solidFill>
              <a:srgbClr val="FFF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4129875" y="4307225"/>
              <a:ext cx="19200" cy="92600"/>
            </a:xfrm>
            <a:custGeom>
              <a:rect b="b" l="l" r="r" t="t"/>
              <a:pathLst>
                <a:path extrusionOk="0" h="3704" w="768">
                  <a:moveTo>
                    <a:pt x="1" y="0"/>
                  </a:moveTo>
                  <a:lnTo>
                    <a:pt x="1" y="3704"/>
                  </a:lnTo>
                  <a:lnTo>
                    <a:pt x="767" y="3704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FFF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4059650" y="4284875"/>
              <a:ext cx="30025" cy="22375"/>
            </a:xfrm>
            <a:custGeom>
              <a:rect b="b" l="l" r="r" t="t"/>
              <a:pathLst>
                <a:path extrusionOk="0" h="895" w="1201">
                  <a:moveTo>
                    <a:pt x="205" y="1"/>
                  </a:moveTo>
                  <a:lnTo>
                    <a:pt x="128" y="26"/>
                  </a:lnTo>
                  <a:lnTo>
                    <a:pt x="77" y="77"/>
                  </a:lnTo>
                  <a:lnTo>
                    <a:pt x="26" y="128"/>
                  </a:lnTo>
                  <a:lnTo>
                    <a:pt x="0" y="205"/>
                  </a:lnTo>
                  <a:lnTo>
                    <a:pt x="0" y="894"/>
                  </a:lnTo>
                  <a:lnTo>
                    <a:pt x="1201" y="894"/>
                  </a:lnTo>
                  <a:lnTo>
                    <a:pt x="1201" y="205"/>
                  </a:lnTo>
                  <a:lnTo>
                    <a:pt x="1201" y="128"/>
                  </a:lnTo>
                  <a:lnTo>
                    <a:pt x="1150" y="77"/>
                  </a:lnTo>
                  <a:lnTo>
                    <a:pt x="1099" y="26"/>
                  </a:lnTo>
                  <a:lnTo>
                    <a:pt x="997" y="1"/>
                  </a:lnTo>
                  <a:close/>
                </a:path>
              </a:pathLst>
            </a:custGeom>
            <a:solidFill>
              <a:srgbClr val="FFF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4119025" y="4284875"/>
              <a:ext cx="30050" cy="22375"/>
            </a:xfrm>
            <a:custGeom>
              <a:rect b="b" l="l" r="r" t="t"/>
              <a:pathLst>
                <a:path extrusionOk="0" h="895" w="1202">
                  <a:moveTo>
                    <a:pt x="205" y="1"/>
                  </a:moveTo>
                  <a:lnTo>
                    <a:pt x="103" y="26"/>
                  </a:lnTo>
                  <a:lnTo>
                    <a:pt x="52" y="77"/>
                  </a:lnTo>
                  <a:lnTo>
                    <a:pt x="1" y="128"/>
                  </a:lnTo>
                  <a:lnTo>
                    <a:pt x="1" y="205"/>
                  </a:lnTo>
                  <a:lnTo>
                    <a:pt x="1" y="894"/>
                  </a:lnTo>
                  <a:lnTo>
                    <a:pt x="1201" y="894"/>
                  </a:lnTo>
                  <a:lnTo>
                    <a:pt x="1201" y="205"/>
                  </a:lnTo>
                  <a:lnTo>
                    <a:pt x="1176" y="128"/>
                  </a:lnTo>
                  <a:lnTo>
                    <a:pt x="1125" y="77"/>
                  </a:lnTo>
                  <a:lnTo>
                    <a:pt x="1073" y="26"/>
                  </a:lnTo>
                  <a:lnTo>
                    <a:pt x="997" y="1"/>
                  </a:lnTo>
                  <a:close/>
                </a:path>
              </a:pathLst>
            </a:custGeom>
            <a:solidFill>
              <a:srgbClr val="F799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4232675" y="4307225"/>
              <a:ext cx="88800" cy="92600"/>
            </a:xfrm>
            <a:custGeom>
              <a:rect b="b" l="l" r="r" t="t"/>
              <a:pathLst>
                <a:path extrusionOk="0" h="3704" w="3552">
                  <a:moveTo>
                    <a:pt x="1" y="0"/>
                  </a:moveTo>
                  <a:lnTo>
                    <a:pt x="1" y="3704"/>
                  </a:lnTo>
                  <a:lnTo>
                    <a:pt x="3551" y="3704"/>
                  </a:lnTo>
                  <a:lnTo>
                    <a:pt x="3551" y="0"/>
                  </a:lnTo>
                  <a:close/>
                </a:path>
              </a:pathLst>
            </a:custGeom>
            <a:solidFill>
              <a:srgbClr val="FFF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4302275" y="4307225"/>
              <a:ext cx="19200" cy="92600"/>
            </a:xfrm>
            <a:custGeom>
              <a:rect b="b" l="l" r="r" t="t"/>
              <a:pathLst>
                <a:path extrusionOk="0" h="3704" w="768">
                  <a:moveTo>
                    <a:pt x="1" y="0"/>
                  </a:moveTo>
                  <a:lnTo>
                    <a:pt x="1" y="3704"/>
                  </a:lnTo>
                  <a:lnTo>
                    <a:pt x="767" y="3704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FFF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4232675" y="4284875"/>
              <a:ext cx="30050" cy="22375"/>
            </a:xfrm>
            <a:custGeom>
              <a:rect b="b" l="l" r="r" t="t"/>
              <a:pathLst>
                <a:path extrusionOk="0" h="895" w="1202">
                  <a:moveTo>
                    <a:pt x="205" y="1"/>
                  </a:moveTo>
                  <a:lnTo>
                    <a:pt x="129" y="26"/>
                  </a:lnTo>
                  <a:lnTo>
                    <a:pt x="52" y="77"/>
                  </a:lnTo>
                  <a:lnTo>
                    <a:pt x="1" y="128"/>
                  </a:lnTo>
                  <a:lnTo>
                    <a:pt x="1" y="205"/>
                  </a:lnTo>
                  <a:lnTo>
                    <a:pt x="1" y="894"/>
                  </a:lnTo>
                  <a:lnTo>
                    <a:pt x="1201" y="894"/>
                  </a:lnTo>
                  <a:lnTo>
                    <a:pt x="1201" y="205"/>
                  </a:lnTo>
                  <a:lnTo>
                    <a:pt x="1176" y="128"/>
                  </a:lnTo>
                  <a:lnTo>
                    <a:pt x="1125" y="77"/>
                  </a:lnTo>
                  <a:lnTo>
                    <a:pt x="1074" y="26"/>
                  </a:lnTo>
                  <a:lnTo>
                    <a:pt x="997" y="1"/>
                  </a:lnTo>
                  <a:close/>
                </a:path>
              </a:pathLst>
            </a:custGeom>
            <a:solidFill>
              <a:srgbClr val="FFF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4291425" y="4284875"/>
              <a:ext cx="30050" cy="22375"/>
            </a:xfrm>
            <a:custGeom>
              <a:rect b="b" l="l" r="r" t="t"/>
              <a:pathLst>
                <a:path extrusionOk="0" h="895" w="1202">
                  <a:moveTo>
                    <a:pt x="205" y="1"/>
                  </a:moveTo>
                  <a:lnTo>
                    <a:pt x="128" y="26"/>
                  </a:lnTo>
                  <a:lnTo>
                    <a:pt x="52" y="77"/>
                  </a:lnTo>
                  <a:lnTo>
                    <a:pt x="26" y="128"/>
                  </a:lnTo>
                  <a:lnTo>
                    <a:pt x="1" y="205"/>
                  </a:lnTo>
                  <a:lnTo>
                    <a:pt x="1" y="894"/>
                  </a:lnTo>
                  <a:lnTo>
                    <a:pt x="1201" y="894"/>
                  </a:lnTo>
                  <a:lnTo>
                    <a:pt x="1201" y="205"/>
                  </a:lnTo>
                  <a:lnTo>
                    <a:pt x="1176" y="128"/>
                  </a:lnTo>
                  <a:lnTo>
                    <a:pt x="1150" y="77"/>
                  </a:lnTo>
                  <a:lnTo>
                    <a:pt x="1073" y="26"/>
                  </a:lnTo>
                  <a:lnTo>
                    <a:pt x="997" y="1"/>
                  </a:lnTo>
                  <a:close/>
                </a:path>
              </a:pathLst>
            </a:custGeom>
            <a:solidFill>
              <a:srgbClr val="F799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4173300" y="4277225"/>
              <a:ext cx="35150" cy="88125"/>
            </a:xfrm>
            <a:custGeom>
              <a:rect b="b" l="l" r="r" t="t"/>
              <a:pathLst>
                <a:path extrusionOk="0" h="3525" w="1406">
                  <a:moveTo>
                    <a:pt x="282" y="0"/>
                  </a:moveTo>
                  <a:lnTo>
                    <a:pt x="179" y="26"/>
                  </a:lnTo>
                  <a:lnTo>
                    <a:pt x="77" y="102"/>
                  </a:lnTo>
                  <a:lnTo>
                    <a:pt x="26" y="179"/>
                  </a:lnTo>
                  <a:lnTo>
                    <a:pt x="1" y="307"/>
                  </a:lnTo>
                  <a:lnTo>
                    <a:pt x="1" y="3525"/>
                  </a:lnTo>
                  <a:lnTo>
                    <a:pt x="1405" y="3525"/>
                  </a:lnTo>
                  <a:lnTo>
                    <a:pt x="1405" y="307"/>
                  </a:lnTo>
                  <a:lnTo>
                    <a:pt x="1380" y="179"/>
                  </a:lnTo>
                  <a:lnTo>
                    <a:pt x="1303" y="102"/>
                  </a:lnTo>
                  <a:lnTo>
                    <a:pt x="1227" y="26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6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4187350" y="4277225"/>
              <a:ext cx="21100" cy="88125"/>
            </a:xfrm>
            <a:custGeom>
              <a:rect b="b" l="l" r="r" t="t"/>
              <a:pathLst>
                <a:path extrusionOk="0" h="3525" w="844">
                  <a:moveTo>
                    <a:pt x="1" y="0"/>
                  </a:moveTo>
                  <a:lnTo>
                    <a:pt x="103" y="26"/>
                  </a:lnTo>
                  <a:lnTo>
                    <a:pt x="179" y="102"/>
                  </a:lnTo>
                  <a:lnTo>
                    <a:pt x="256" y="204"/>
                  </a:lnTo>
                  <a:lnTo>
                    <a:pt x="282" y="332"/>
                  </a:lnTo>
                  <a:lnTo>
                    <a:pt x="282" y="3525"/>
                  </a:lnTo>
                  <a:lnTo>
                    <a:pt x="843" y="3525"/>
                  </a:lnTo>
                  <a:lnTo>
                    <a:pt x="843" y="332"/>
                  </a:lnTo>
                  <a:lnTo>
                    <a:pt x="818" y="204"/>
                  </a:lnTo>
                  <a:lnTo>
                    <a:pt x="741" y="102"/>
                  </a:lnTo>
                  <a:lnTo>
                    <a:pt x="665" y="26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rgbClr val="006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4000275" y="4359575"/>
              <a:ext cx="381200" cy="54300"/>
            </a:xfrm>
            <a:custGeom>
              <a:rect b="b" l="l" r="r" t="t"/>
              <a:pathLst>
                <a:path extrusionOk="0" h="2172" w="15248">
                  <a:moveTo>
                    <a:pt x="7100" y="1"/>
                  </a:moveTo>
                  <a:lnTo>
                    <a:pt x="6590" y="26"/>
                  </a:lnTo>
                  <a:lnTo>
                    <a:pt x="6079" y="77"/>
                  </a:lnTo>
                  <a:lnTo>
                    <a:pt x="5568" y="128"/>
                  </a:lnTo>
                  <a:lnTo>
                    <a:pt x="5083" y="205"/>
                  </a:lnTo>
                  <a:lnTo>
                    <a:pt x="4597" y="282"/>
                  </a:lnTo>
                  <a:lnTo>
                    <a:pt x="3627" y="486"/>
                  </a:lnTo>
                  <a:lnTo>
                    <a:pt x="2707" y="767"/>
                  </a:lnTo>
                  <a:lnTo>
                    <a:pt x="1788" y="1073"/>
                  </a:lnTo>
                  <a:lnTo>
                    <a:pt x="920" y="1457"/>
                  </a:lnTo>
                  <a:lnTo>
                    <a:pt x="77" y="1865"/>
                  </a:lnTo>
                  <a:lnTo>
                    <a:pt x="26" y="1916"/>
                  </a:lnTo>
                  <a:lnTo>
                    <a:pt x="0" y="1942"/>
                  </a:lnTo>
                  <a:lnTo>
                    <a:pt x="0" y="1993"/>
                  </a:lnTo>
                  <a:lnTo>
                    <a:pt x="0" y="2044"/>
                  </a:lnTo>
                  <a:lnTo>
                    <a:pt x="26" y="2095"/>
                  </a:lnTo>
                  <a:lnTo>
                    <a:pt x="51" y="2146"/>
                  </a:lnTo>
                  <a:lnTo>
                    <a:pt x="102" y="2172"/>
                  </a:lnTo>
                  <a:lnTo>
                    <a:pt x="15120" y="2172"/>
                  </a:lnTo>
                  <a:lnTo>
                    <a:pt x="15171" y="2146"/>
                  </a:lnTo>
                  <a:lnTo>
                    <a:pt x="15222" y="2095"/>
                  </a:lnTo>
                  <a:lnTo>
                    <a:pt x="15222" y="2044"/>
                  </a:lnTo>
                  <a:lnTo>
                    <a:pt x="15248" y="1993"/>
                  </a:lnTo>
                  <a:lnTo>
                    <a:pt x="15222" y="1942"/>
                  </a:lnTo>
                  <a:lnTo>
                    <a:pt x="15197" y="1916"/>
                  </a:lnTo>
                  <a:lnTo>
                    <a:pt x="15146" y="1865"/>
                  </a:lnTo>
                  <a:lnTo>
                    <a:pt x="14303" y="1457"/>
                  </a:lnTo>
                  <a:lnTo>
                    <a:pt x="13435" y="1073"/>
                  </a:lnTo>
                  <a:lnTo>
                    <a:pt x="12541" y="767"/>
                  </a:lnTo>
                  <a:lnTo>
                    <a:pt x="11596" y="486"/>
                  </a:lnTo>
                  <a:lnTo>
                    <a:pt x="10651" y="282"/>
                  </a:lnTo>
                  <a:lnTo>
                    <a:pt x="10140" y="205"/>
                  </a:lnTo>
                  <a:lnTo>
                    <a:pt x="9655" y="128"/>
                  </a:lnTo>
                  <a:lnTo>
                    <a:pt x="9144" y="77"/>
                  </a:lnTo>
                  <a:lnTo>
                    <a:pt x="8633" y="26"/>
                  </a:lnTo>
                  <a:lnTo>
                    <a:pt x="8122" y="1"/>
                  </a:ln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4177125" y="4359575"/>
              <a:ext cx="204350" cy="54300"/>
            </a:xfrm>
            <a:custGeom>
              <a:rect b="b" l="l" r="r" t="t"/>
              <a:pathLst>
                <a:path extrusionOk="0" h="2172" w="8174">
                  <a:moveTo>
                    <a:pt x="1" y="1"/>
                  </a:moveTo>
                  <a:lnTo>
                    <a:pt x="946" y="77"/>
                  </a:lnTo>
                  <a:lnTo>
                    <a:pt x="1891" y="180"/>
                  </a:lnTo>
                  <a:lnTo>
                    <a:pt x="2810" y="333"/>
                  </a:lnTo>
                  <a:lnTo>
                    <a:pt x="3679" y="563"/>
                  </a:lnTo>
                  <a:lnTo>
                    <a:pt x="4547" y="818"/>
                  </a:lnTo>
                  <a:lnTo>
                    <a:pt x="5390" y="1125"/>
                  </a:lnTo>
                  <a:lnTo>
                    <a:pt x="6207" y="1482"/>
                  </a:lnTo>
                  <a:lnTo>
                    <a:pt x="6999" y="1865"/>
                  </a:lnTo>
                  <a:lnTo>
                    <a:pt x="7050" y="1916"/>
                  </a:lnTo>
                  <a:lnTo>
                    <a:pt x="7076" y="1942"/>
                  </a:lnTo>
                  <a:lnTo>
                    <a:pt x="7076" y="1993"/>
                  </a:lnTo>
                  <a:lnTo>
                    <a:pt x="7076" y="2044"/>
                  </a:lnTo>
                  <a:lnTo>
                    <a:pt x="7050" y="2095"/>
                  </a:lnTo>
                  <a:lnTo>
                    <a:pt x="7025" y="2146"/>
                  </a:lnTo>
                  <a:lnTo>
                    <a:pt x="6974" y="2172"/>
                  </a:lnTo>
                  <a:lnTo>
                    <a:pt x="8046" y="2172"/>
                  </a:lnTo>
                  <a:lnTo>
                    <a:pt x="8097" y="2146"/>
                  </a:lnTo>
                  <a:lnTo>
                    <a:pt x="8148" y="2095"/>
                  </a:lnTo>
                  <a:lnTo>
                    <a:pt x="8148" y="2044"/>
                  </a:lnTo>
                  <a:lnTo>
                    <a:pt x="8174" y="1993"/>
                  </a:lnTo>
                  <a:lnTo>
                    <a:pt x="8148" y="1942"/>
                  </a:lnTo>
                  <a:lnTo>
                    <a:pt x="8123" y="1916"/>
                  </a:lnTo>
                  <a:lnTo>
                    <a:pt x="8072" y="1865"/>
                  </a:lnTo>
                  <a:lnTo>
                    <a:pt x="7229" y="1457"/>
                  </a:lnTo>
                  <a:lnTo>
                    <a:pt x="6361" y="1073"/>
                  </a:lnTo>
                  <a:lnTo>
                    <a:pt x="5467" y="767"/>
                  </a:lnTo>
                  <a:lnTo>
                    <a:pt x="4522" y="486"/>
                  </a:lnTo>
                  <a:lnTo>
                    <a:pt x="3577" y="282"/>
                  </a:lnTo>
                  <a:lnTo>
                    <a:pt x="3066" y="205"/>
                  </a:lnTo>
                  <a:lnTo>
                    <a:pt x="2581" y="128"/>
                  </a:lnTo>
                  <a:lnTo>
                    <a:pt x="2070" y="77"/>
                  </a:lnTo>
                  <a:lnTo>
                    <a:pt x="1559" y="26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rgbClr val="FED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3983025" y="4081200"/>
              <a:ext cx="415075" cy="339075"/>
            </a:xfrm>
            <a:custGeom>
              <a:rect b="b" l="l" r="r" t="t"/>
              <a:pathLst>
                <a:path extrusionOk="0" h="13563" w="16603">
                  <a:moveTo>
                    <a:pt x="9910" y="485"/>
                  </a:moveTo>
                  <a:lnTo>
                    <a:pt x="9910" y="996"/>
                  </a:lnTo>
                  <a:lnTo>
                    <a:pt x="8557" y="996"/>
                  </a:lnTo>
                  <a:lnTo>
                    <a:pt x="8557" y="485"/>
                  </a:lnTo>
                  <a:close/>
                  <a:moveTo>
                    <a:pt x="14252" y="2656"/>
                  </a:moveTo>
                  <a:lnTo>
                    <a:pt x="14329" y="2707"/>
                  </a:lnTo>
                  <a:lnTo>
                    <a:pt x="15861" y="3397"/>
                  </a:lnTo>
                  <a:lnTo>
                    <a:pt x="15989" y="3499"/>
                  </a:lnTo>
                  <a:lnTo>
                    <a:pt x="16066" y="3627"/>
                  </a:lnTo>
                  <a:lnTo>
                    <a:pt x="16091" y="3703"/>
                  </a:lnTo>
                  <a:lnTo>
                    <a:pt x="16117" y="3780"/>
                  </a:lnTo>
                  <a:lnTo>
                    <a:pt x="16091" y="3882"/>
                  </a:lnTo>
                  <a:lnTo>
                    <a:pt x="16066" y="3984"/>
                  </a:lnTo>
                  <a:lnTo>
                    <a:pt x="15912" y="4342"/>
                  </a:lnTo>
                  <a:lnTo>
                    <a:pt x="15861" y="4419"/>
                  </a:lnTo>
                  <a:lnTo>
                    <a:pt x="15810" y="4470"/>
                  </a:lnTo>
                  <a:lnTo>
                    <a:pt x="15683" y="4546"/>
                  </a:lnTo>
                  <a:lnTo>
                    <a:pt x="15529" y="4572"/>
                  </a:lnTo>
                  <a:lnTo>
                    <a:pt x="15453" y="4546"/>
                  </a:lnTo>
                  <a:lnTo>
                    <a:pt x="15402" y="4521"/>
                  </a:lnTo>
                  <a:lnTo>
                    <a:pt x="13767" y="3780"/>
                  </a:lnTo>
                  <a:lnTo>
                    <a:pt x="13716" y="3755"/>
                  </a:lnTo>
                  <a:lnTo>
                    <a:pt x="13665" y="3703"/>
                  </a:lnTo>
                  <a:lnTo>
                    <a:pt x="13588" y="3576"/>
                  </a:lnTo>
                  <a:lnTo>
                    <a:pt x="13563" y="3422"/>
                  </a:lnTo>
                  <a:lnTo>
                    <a:pt x="13563" y="3346"/>
                  </a:lnTo>
                  <a:lnTo>
                    <a:pt x="13588" y="3269"/>
                  </a:lnTo>
                  <a:lnTo>
                    <a:pt x="13767" y="2912"/>
                  </a:lnTo>
                  <a:lnTo>
                    <a:pt x="13793" y="2835"/>
                  </a:lnTo>
                  <a:lnTo>
                    <a:pt x="13869" y="2758"/>
                  </a:lnTo>
                  <a:lnTo>
                    <a:pt x="13920" y="2707"/>
                  </a:lnTo>
                  <a:lnTo>
                    <a:pt x="13997" y="2682"/>
                  </a:lnTo>
                  <a:lnTo>
                    <a:pt x="14074" y="2656"/>
                  </a:lnTo>
                  <a:close/>
                  <a:moveTo>
                    <a:pt x="6462" y="4980"/>
                  </a:moveTo>
                  <a:lnTo>
                    <a:pt x="6462" y="5466"/>
                  </a:lnTo>
                  <a:lnTo>
                    <a:pt x="5671" y="5466"/>
                  </a:lnTo>
                  <a:lnTo>
                    <a:pt x="5671" y="4980"/>
                  </a:lnTo>
                  <a:close/>
                  <a:moveTo>
                    <a:pt x="8684" y="4980"/>
                  </a:moveTo>
                  <a:lnTo>
                    <a:pt x="8684" y="5466"/>
                  </a:lnTo>
                  <a:lnTo>
                    <a:pt x="7918" y="5466"/>
                  </a:lnTo>
                  <a:lnTo>
                    <a:pt x="7918" y="4980"/>
                  </a:lnTo>
                  <a:close/>
                  <a:moveTo>
                    <a:pt x="8301" y="2733"/>
                  </a:moveTo>
                  <a:lnTo>
                    <a:pt x="8429" y="2758"/>
                  </a:lnTo>
                  <a:lnTo>
                    <a:pt x="8531" y="2835"/>
                  </a:lnTo>
                  <a:lnTo>
                    <a:pt x="9783" y="4623"/>
                  </a:lnTo>
                  <a:lnTo>
                    <a:pt x="9706" y="4776"/>
                  </a:lnTo>
                  <a:lnTo>
                    <a:pt x="9681" y="4853"/>
                  </a:lnTo>
                  <a:lnTo>
                    <a:pt x="9681" y="4929"/>
                  </a:lnTo>
                  <a:lnTo>
                    <a:pt x="9681" y="5466"/>
                  </a:lnTo>
                  <a:lnTo>
                    <a:pt x="9170" y="5466"/>
                  </a:lnTo>
                  <a:lnTo>
                    <a:pt x="9170" y="4929"/>
                  </a:lnTo>
                  <a:lnTo>
                    <a:pt x="9170" y="4853"/>
                  </a:lnTo>
                  <a:lnTo>
                    <a:pt x="9144" y="4751"/>
                  </a:lnTo>
                  <a:lnTo>
                    <a:pt x="9093" y="4674"/>
                  </a:lnTo>
                  <a:lnTo>
                    <a:pt x="9042" y="4623"/>
                  </a:lnTo>
                  <a:lnTo>
                    <a:pt x="8991" y="4572"/>
                  </a:lnTo>
                  <a:lnTo>
                    <a:pt x="8914" y="4521"/>
                  </a:lnTo>
                  <a:lnTo>
                    <a:pt x="8812" y="4495"/>
                  </a:lnTo>
                  <a:lnTo>
                    <a:pt x="7790" y="4495"/>
                  </a:lnTo>
                  <a:lnTo>
                    <a:pt x="7714" y="4521"/>
                  </a:lnTo>
                  <a:lnTo>
                    <a:pt x="7637" y="4572"/>
                  </a:lnTo>
                  <a:lnTo>
                    <a:pt x="7561" y="4623"/>
                  </a:lnTo>
                  <a:lnTo>
                    <a:pt x="7510" y="4674"/>
                  </a:lnTo>
                  <a:lnTo>
                    <a:pt x="7458" y="4751"/>
                  </a:lnTo>
                  <a:lnTo>
                    <a:pt x="7433" y="4853"/>
                  </a:lnTo>
                  <a:lnTo>
                    <a:pt x="7433" y="4929"/>
                  </a:lnTo>
                  <a:lnTo>
                    <a:pt x="7433" y="5466"/>
                  </a:lnTo>
                  <a:lnTo>
                    <a:pt x="6948" y="5466"/>
                  </a:lnTo>
                  <a:lnTo>
                    <a:pt x="6948" y="4929"/>
                  </a:lnTo>
                  <a:lnTo>
                    <a:pt x="6922" y="4853"/>
                  </a:lnTo>
                  <a:lnTo>
                    <a:pt x="6897" y="4776"/>
                  </a:lnTo>
                  <a:lnTo>
                    <a:pt x="6820" y="4623"/>
                  </a:lnTo>
                  <a:lnTo>
                    <a:pt x="8097" y="2835"/>
                  </a:lnTo>
                  <a:lnTo>
                    <a:pt x="8174" y="2758"/>
                  </a:lnTo>
                  <a:lnTo>
                    <a:pt x="8301" y="2733"/>
                  </a:lnTo>
                  <a:close/>
                  <a:moveTo>
                    <a:pt x="10932" y="4980"/>
                  </a:moveTo>
                  <a:lnTo>
                    <a:pt x="10932" y="5466"/>
                  </a:lnTo>
                  <a:lnTo>
                    <a:pt x="10166" y="5466"/>
                  </a:lnTo>
                  <a:lnTo>
                    <a:pt x="10166" y="4980"/>
                  </a:lnTo>
                  <a:close/>
                  <a:moveTo>
                    <a:pt x="3730" y="2733"/>
                  </a:moveTo>
                  <a:lnTo>
                    <a:pt x="4138" y="2758"/>
                  </a:lnTo>
                  <a:lnTo>
                    <a:pt x="4547" y="2835"/>
                  </a:lnTo>
                  <a:lnTo>
                    <a:pt x="4930" y="2963"/>
                  </a:lnTo>
                  <a:lnTo>
                    <a:pt x="5313" y="3142"/>
                  </a:lnTo>
                  <a:lnTo>
                    <a:pt x="5645" y="3371"/>
                  </a:lnTo>
                  <a:lnTo>
                    <a:pt x="5952" y="3627"/>
                  </a:lnTo>
                  <a:lnTo>
                    <a:pt x="6232" y="3933"/>
                  </a:lnTo>
                  <a:lnTo>
                    <a:pt x="6488" y="4265"/>
                  </a:lnTo>
                  <a:lnTo>
                    <a:pt x="6335" y="4495"/>
                  </a:lnTo>
                  <a:lnTo>
                    <a:pt x="5543" y="4495"/>
                  </a:lnTo>
                  <a:lnTo>
                    <a:pt x="5466" y="4521"/>
                  </a:lnTo>
                  <a:lnTo>
                    <a:pt x="5390" y="4572"/>
                  </a:lnTo>
                  <a:lnTo>
                    <a:pt x="5313" y="4623"/>
                  </a:lnTo>
                  <a:lnTo>
                    <a:pt x="5262" y="4674"/>
                  </a:lnTo>
                  <a:lnTo>
                    <a:pt x="5236" y="4751"/>
                  </a:lnTo>
                  <a:lnTo>
                    <a:pt x="5185" y="4853"/>
                  </a:lnTo>
                  <a:lnTo>
                    <a:pt x="5185" y="4929"/>
                  </a:lnTo>
                  <a:lnTo>
                    <a:pt x="5185" y="5466"/>
                  </a:lnTo>
                  <a:lnTo>
                    <a:pt x="2657" y="5466"/>
                  </a:lnTo>
                  <a:lnTo>
                    <a:pt x="2580" y="5517"/>
                  </a:lnTo>
                  <a:lnTo>
                    <a:pt x="2529" y="5593"/>
                  </a:lnTo>
                  <a:lnTo>
                    <a:pt x="2529" y="5696"/>
                  </a:lnTo>
                  <a:lnTo>
                    <a:pt x="2529" y="5798"/>
                  </a:lnTo>
                  <a:lnTo>
                    <a:pt x="2580" y="5874"/>
                  </a:lnTo>
                  <a:lnTo>
                    <a:pt x="2657" y="5925"/>
                  </a:lnTo>
                  <a:lnTo>
                    <a:pt x="2759" y="5951"/>
                  </a:lnTo>
                  <a:lnTo>
                    <a:pt x="5185" y="5951"/>
                  </a:lnTo>
                  <a:lnTo>
                    <a:pt x="5185" y="6717"/>
                  </a:lnTo>
                  <a:lnTo>
                    <a:pt x="486" y="6717"/>
                  </a:lnTo>
                  <a:lnTo>
                    <a:pt x="486" y="6666"/>
                  </a:lnTo>
                  <a:lnTo>
                    <a:pt x="486" y="5977"/>
                  </a:lnTo>
                  <a:lnTo>
                    <a:pt x="486" y="5951"/>
                  </a:lnTo>
                  <a:lnTo>
                    <a:pt x="1635" y="5951"/>
                  </a:lnTo>
                  <a:lnTo>
                    <a:pt x="1712" y="5925"/>
                  </a:lnTo>
                  <a:lnTo>
                    <a:pt x="1788" y="5874"/>
                  </a:lnTo>
                  <a:lnTo>
                    <a:pt x="1839" y="5798"/>
                  </a:lnTo>
                  <a:lnTo>
                    <a:pt x="1865" y="5696"/>
                  </a:lnTo>
                  <a:lnTo>
                    <a:pt x="1839" y="5593"/>
                  </a:lnTo>
                  <a:lnTo>
                    <a:pt x="1788" y="5517"/>
                  </a:lnTo>
                  <a:lnTo>
                    <a:pt x="1712" y="5466"/>
                  </a:lnTo>
                  <a:lnTo>
                    <a:pt x="511" y="5466"/>
                  </a:lnTo>
                  <a:lnTo>
                    <a:pt x="588" y="5159"/>
                  </a:lnTo>
                  <a:lnTo>
                    <a:pt x="665" y="4904"/>
                  </a:lnTo>
                  <a:lnTo>
                    <a:pt x="767" y="4623"/>
                  </a:lnTo>
                  <a:lnTo>
                    <a:pt x="894" y="4393"/>
                  </a:lnTo>
                  <a:lnTo>
                    <a:pt x="1048" y="4138"/>
                  </a:lnTo>
                  <a:lnTo>
                    <a:pt x="1227" y="3908"/>
                  </a:lnTo>
                  <a:lnTo>
                    <a:pt x="1405" y="3703"/>
                  </a:lnTo>
                  <a:lnTo>
                    <a:pt x="1610" y="3525"/>
                  </a:lnTo>
                  <a:lnTo>
                    <a:pt x="1839" y="3346"/>
                  </a:lnTo>
                  <a:lnTo>
                    <a:pt x="2069" y="3193"/>
                  </a:lnTo>
                  <a:lnTo>
                    <a:pt x="2325" y="3065"/>
                  </a:lnTo>
                  <a:lnTo>
                    <a:pt x="2580" y="2937"/>
                  </a:lnTo>
                  <a:lnTo>
                    <a:pt x="2861" y="2861"/>
                  </a:lnTo>
                  <a:lnTo>
                    <a:pt x="3142" y="2784"/>
                  </a:lnTo>
                  <a:lnTo>
                    <a:pt x="3423" y="2758"/>
                  </a:lnTo>
                  <a:lnTo>
                    <a:pt x="3730" y="2733"/>
                  </a:lnTo>
                  <a:close/>
                  <a:moveTo>
                    <a:pt x="4036" y="8403"/>
                  </a:moveTo>
                  <a:lnTo>
                    <a:pt x="4036" y="8786"/>
                  </a:lnTo>
                  <a:lnTo>
                    <a:pt x="3321" y="8786"/>
                  </a:lnTo>
                  <a:lnTo>
                    <a:pt x="3321" y="8403"/>
                  </a:lnTo>
                  <a:close/>
                  <a:moveTo>
                    <a:pt x="6386" y="8403"/>
                  </a:moveTo>
                  <a:lnTo>
                    <a:pt x="6386" y="8786"/>
                  </a:lnTo>
                  <a:lnTo>
                    <a:pt x="5671" y="8786"/>
                  </a:lnTo>
                  <a:lnTo>
                    <a:pt x="5671" y="8403"/>
                  </a:lnTo>
                  <a:close/>
                  <a:moveTo>
                    <a:pt x="10932" y="8403"/>
                  </a:moveTo>
                  <a:lnTo>
                    <a:pt x="10932" y="8786"/>
                  </a:lnTo>
                  <a:lnTo>
                    <a:pt x="10217" y="8786"/>
                  </a:lnTo>
                  <a:lnTo>
                    <a:pt x="10217" y="8403"/>
                  </a:lnTo>
                  <a:close/>
                  <a:moveTo>
                    <a:pt x="13282" y="8403"/>
                  </a:moveTo>
                  <a:lnTo>
                    <a:pt x="13282" y="8786"/>
                  </a:lnTo>
                  <a:lnTo>
                    <a:pt x="12592" y="8786"/>
                  </a:lnTo>
                  <a:lnTo>
                    <a:pt x="12592" y="8403"/>
                  </a:lnTo>
                  <a:close/>
                  <a:moveTo>
                    <a:pt x="12158" y="6819"/>
                  </a:moveTo>
                  <a:lnTo>
                    <a:pt x="12286" y="6845"/>
                  </a:lnTo>
                  <a:lnTo>
                    <a:pt x="12439" y="6896"/>
                  </a:lnTo>
                  <a:lnTo>
                    <a:pt x="13920" y="7586"/>
                  </a:lnTo>
                  <a:lnTo>
                    <a:pt x="14048" y="7662"/>
                  </a:lnTo>
                  <a:lnTo>
                    <a:pt x="14176" y="7764"/>
                  </a:lnTo>
                  <a:lnTo>
                    <a:pt x="14278" y="7892"/>
                  </a:lnTo>
                  <a:lnTo>
                    <a:pt x="14354" y="8045"/>
                  </a:lnTo>
                  <a:lnTo>
                    <a:pt x="14380" y="8199"/>
                  </a:lnTo>
                  <a:lnTo>
                    <a:pt x="14406" y="8352"/>
                  </a:lnTo>
                  <a:lnTo>
                    <a:pt x="14380" y="8505"/>
                  </a:lnTo>
                  <a:lnTo>
                    <a:pt x="14329" y="8684"/>
                  </a:lnTo>
                  <a:lnTo>
                    <a:pt x="13767" y="9833"/>
                  </a:lnTo>
                  <a:lnTo>
                    <a:pt x="13767" y="8352"/>
                  </a:lnTo>
                  <a:lnTo>
                    <a:pt x="13767" y="8275"/>
                  </a:lnTo>
                  <a:lnTo>
                    <a:pt x="13741" y="8199"/>
                  </a:lnTo>
                  <a:lnTo>
                    <a:pt x="13690" y="8122"/>
                  </a:lnTo>
                  <a:lnTo>
                    <a:pt x="13639" y="8045"/>
                  </a:lnTo>
                  <a:lnTo>
                    <a:pt x="13588" y="7994"/>
                  </a:lnTo>
                  <a:lnTo>
                    <a:pt x="13512" y="7943"/>
                  </a:lnTo>
                  <a:lnTo>
                    <a:pt x="13435" y="7918"/>
                  </a:lnTo>
                  <a:lnTo>
                    <a:pt x="12439" y="7918"/>
                  </a:lnTo>
                  <a:lnTo>
                    <a:pt x="12362" y="7943"/>
                  </a:lnTo>
                  <a:lnTo>
                    <a:pt x="12286" y="7994"/>
                  </a:lnTo>
                  <a:lnTo>
                    <a:pt x="12235" y="8045"/>
                  </a:lnTo>
                  <a:lnTo>
                    <a:pt x="12158" y="8122"/>
                  </a:lnTo>
                  <a:lnTo>
                    <a:pt x="12132" y="8199"/>
                  </a:lnTo>
                  <a:lnTo>
                    <a:pt x="12107" y="8275"/>
                  </a:lnTo>
                  <a:lnTo>
                    <a:pt x="12081" y="8352"/>
                  </a:lnTo>
                  <a:lnTo>
                    <a:pt x="12081" y="8786"/>
                  </a:lnTo>
                  <a:lnTo>
                    <a:pt x="11417" y="8786"/>
                  </a:lnTo>
                  <a:lnTo>
                    <a:pt x="11417" y="7151"/>
                  </a:lnTo>
                  <a:lnTo>
                    <a:pt x="11519" y="7024"/>
                  </a:lnTo>
                  <a:lnTo>
                    <a:pt x="11622" y="6947"/>
                  </a:lnTo>
                  <a:lnTo>
                    <a:pt x="11749" y="6896"/>
                  </a:lnTo>
                  <a:lnTo>
                    <a:pt x="11877" y="6845"/>
                  </a:lnTo>
                  <a:lnTo>
                    <a:pt x="12005" y="6819"/>
                  </a:lnTo>
                  <a:close/>
                  <a:moveTo>
                    <a:pt x="8735" y="8096"/>
                  </a:moveTo>
                  <a:lnTo>
                    <a:pt x="8761" y="8148"/>
                  </a:lnTo>
                  <a:lnTo>
                    <a:pt x="8761" y="10906"/>
                  </a:lnTo>
                  <a:lnTo>
                    <a:pt x="7842" y="10906"/>
                  </a:lnTo>
                  <a:lnTo>
                    <a:pt x="7842" y="8148"/>
                  </a:lnTo>
                  <a:lnTo>
                    <a:pt x="7867" y="8096"/>
                  </a:lnTo>
                  <a:close/>
                  <a:moveTo>
                    <a:pt x="10932" y="5951"/>
                  </a:moveTo>
                  <a:lnTo>
                    <a:pt x="10932" y="7918"/>
                  </a:lnTo>
                  <a:lnTo>
                    <a:pt x="10089" y="7918"/>
                  </a:lnTo>
                  <a:lnTo>
                    <a:pt x="10013" y="7943"/>
                  </a:lnTo>
                  <a:lnTo>
                    <a:pt x="9936" y="7994"/>
                  </a:lnTo>
                  <a:lnTo>
                    <a:pt x="9859" y="8045"/>
                  </a:lnTo>
                  <a:lnTo>
                    <a:pt x="9808" y="8122"/>
                  </a:lnTo>
                  <a:lnTo>
                    <a:pt x="9783" y="8199"/>
                  </a:lnTo>
                  <a:lnTo>
                    <a:pt x="9757" y="8275"/>
                  </a:lnTo>
                  <a:lnTo>
                    <a:pt x="9732" y="8352"/>
                  </a:lnTo>
                  <a:lnTo>
                    <a:pt x="9732" y="10957"/>
                  </a:lnTo>
                  <a:lnTo>
                    <a:pt x="9246" y="10931"/>
                  </a:lnTo>
                  <a:lnTo>
                    <a:pt x="9246" y="8148"/>
                  </a:lnTo>
                  <a:lnTo>
                    <a:pt x="9246" y="8045"/>
                  </a:lnTo>
                  <a:lnTo>
                    <a:pt x="9195" y="7943"/>
                  </a:lnTo>
                  <a:lnTo>
                    <a:pt x="9144" y="7841"/>
                  </a:lnTo>
                  <a:lnTo>
                    <a:pt x="9093" y="7764"/>
                  </a:lnTo>
                  <a:lnTo>
                    <a:pt x="9016" y="7688"/>
                  </a:lnTo>
                  <a:lnTo>
                    <a:pt x="8914" y="7637"/>
                  </a:lnTo>
                  <a:lnTo>
                    <a:pt x="8812" y="7611"/>
                  </a:lnTo>
                  <a:lnTo>
                    <a:pt x="7790" y="7611"/>
                  </a:lnTo>
                  <a:lnTo>
                    <a:pt x="7688" y="7637"/>
                  </a:lnTo>
                  <a:lnTo>
                    <a:pt x="7612" y="7688"/>
                  </a:lnTo>
                  <a:lnTo>
                    <a:pt x="7510" y="7764"/>
                  </a:lnTo>
                  <a:lnTo>
                    <a:pt x="7458" y="7841"/>
                  </a:lnTo>
                  <a:lnTo>
                    <a:pt x="7407" y="7943"/>
                  </a:lnTo>
                  <a:lnTo>
                    <a:pt x="7382" y="8045"/>
                  </a:lnTo>
                  <a:lnTo>
                    <a:pt x="7356" y="8148"/>
                  </a:lnTo>
                  <a:lnTo>
                    <a:pt x="7356" y="10931"/>
                  </a:lnTo>
                  <a:lnTo>
                    <a:pt x="6871" y="10957"/>
                  </a:lnTo>
                  <a:lnTo>
                    <a:pt x="6871" y="8352"/>
                  </a:lnTo>
                  <a:lnTo>
                    <a:pt x="6871" y="8275"/>
                  </a:lnTo>
                  <a:lnTo>
                    <a:pt x="6845" y="8199"/>
                  </a:lnTo>
                  <a:lnTo>
                    <a:pt x="6794" y="8122"/>
                  </a:lnTo>
                  <a:lnTo>
                    <a:pt x="6743" y="8045"/>
                  </a:lnTo>
                  <a:lnTo>
                    <a:pt x="6667" y="7994"/>
                  </a:lnTo>
                  <a:lnTo>
                    <a:pt x="6590" y="7943"/>
                  </a:lnTo>
                  <a:lnTo>
                    <a:pt x="6513" y="7918"/>
                  </a:lnTo>
                  <a:lnTo>
                    <a:pt x="5671" y="7918"/>
                  </a:lnTo>
                  <a:lnTo>
                    <a:pt x="5671" y="5951"/>
                  </a:lnTo>
                  <a:close/>
                  <a:moveTo>
                    <a:pt x="13282" y="9271"/>
                  </a:moveTo>
                  <a:lnTo>
                    <a:pt x="13282" y="11672"/>
                  </a:lnTo>
                  <a:lnTo>
                    <a:pt x="12541" y="11442"/>
                  </a:lnTo>
                  <a:lnTo>
                    <a:pt x="11775" y="11263"/>
                  </a:lnTo>
                  <a:lnTo>
                    <a:pt x="11009" y="11110"/>
                  </a:lnTo>
                  <a:lnTo>
                    <a:pt x="10217" y="11008"/>
                  </a:lnTo>
                  <a:lnTo>
                    <a:pt x="10217" y="9271"/>
                  </a:lnTo>
                  <a:close/>
                  <a:moveTo>
                    <a:pt x="5185" y="7203"/>
                  </a:moveTo>
                  <a:lnTo>
                    <a:pt x="5185" y="8786"/>
                  </a:lnTo>
                  <a:lnTo>
                    <a:pt x="4521" y="8786"/>
                  </a:lnTo>
                  <a:lnTo>
                    <a:pt x="4521" y="8352"/>
                  </a:lnTo>
                  <a:lnTo>
                    <a:pt x="4521" y="8275"/>
                  </a:lnTo>
                  <a:lnTo>
                    <a:pt x="4496" y="8199"/>
                  </a:lnTo>
                  <a:lnTo>
                    <a:pt x="4445" y="8122"/>
                  </a:lnTo>
                  <a:lnTo>
                    <a:pt x="4394" y="8045"/>
                  </a:lnTo>
                  <a:lnTo>
                    <a:pt x="4317" y="7994"/>
                  </a:lnTo>
                  <a:lnTo>
                    <a:pt x="4240" y="7943"/>
                  </a:lnTo>
                  <a:lnTo>
                    <a:pt x="4164" y="7918"/>
                  </a:lnTo>
                  <a:lnTo>
                    <a:pt x="3193" y="7918"/>
                  </a:lnTo>
                  <a:lnTo>
                    <a:pt x="3117" y="7943"/>
                  </a:lnTo>
                  <a:lnTo>
                    <a:pt x="3040" y="7994"/>
                  </a:lnTo>
                  <a:lnTo>
                    <a:pt x="2963" y="8045"/>
                  </a:lnTo>
                  <a:lnTo>
                    <a:pt x="2912" y="8122"/>
                  </a:lnTo>
                  <a:lnTo>
                    <a:pt x="2861" y="8199"/>
                  </a:lnTo>
                  <a:lnTo>
                    <a:pt x="2836" y="8275"/>
                  </a:lnTo>
                  <a:lnTo>
                    <a:pt x="2836" y="8352"/>
                  </a:lnTo>
                  <a:lnTo>
                    <a:pt x="2836" y="11825"/>
                  </a:lnTo>
                  <a:lnTo>
                    <a:pt x="2274" y="12030"/>
                  </a:lnTo>
                  <a:lnTo>
                    <a:pt x="1712" y="12285"/>
                  </a:lnTo>
                  <a:lnTo>
                    <a:pt x="971" y="7203"/>
                  </a:lnTo>
                  <a:close/>
                  <a:moveTo>
                    <a:pt x="6386" y="9271"/>
                  </a:moveTo>
                  <a:lnTo>
                    <a:pt x="6386" y="11008"/>
                  </a:lnTo>
                  <a:lnTo>
                    <a:pt x="5824" y="11085"/>
                  </a:lnTo>
                  <a:lnTo>
                    <a:pt x="5722" y="11110"/>
                  </a:lnTo>
                  <a:lnTo>
                    <a:pt x="5671" y="11187"/>
                  </a:lnTo>
                  <a:lnTo>
                    <a:pt x="5620" y="11263"/>
                  </a:lnTo>
                  <a:lnTo>
                    <a:pt x="5620" y="11366"/>
                  </a:lnTo>
                  <a:lnTo>
                    <a:pt x="5645" y="11442"/>
                  </a:lnTo>
                  <a:lnTo>
                    <a:pt x="5722" y="11519"/>
                  </a:lnTo>
                  <a:lnTo>
                    <a:pt x="5798" y="11544"/>
                  </a:lnTo>
                  <a:lnTo>
                    <a:pt x="5900" y="11570"/>
                  </a:lnTo>
                  <a:lnTo>
                    <a:pt x="6488" y="11493"/>
                  </a:lnTo>
                  <a:lnTo>
                    <a:pt x="7101" y="11417"/>
                  </a:lnTo>
                  <a:lnTo>
                    <a:pt x="7688" y="11391"/>
                  </a:lnTo>
                  <a:lnTo>
                    <a:pt x="8301" y="11391"/>
                  </a:lnTo>
                  <a:lnTo>
                    <a:pt x="9246" y="11417"/>
                  </a:lnTo>
                  <a:lnTo>
                    <a:pt x="10191" y="11493"/>
                  </a:lnTo>
                  <a:lnTo>
                    <a:pt x="11111" y="11621"/>
                  </a:lnTo>
                  <a:lnTo>
                    <a:pt x="12005" y="11800"/>
                  </a:lnTo>
                  <a:lnTo>
                    <a:pt x="12899" y="12055"/>
                  </a:lnTo>
                  <a:lnTo>
                    <a:pt x="13767" y="12336"/>
                  </a:lnTo>
                  <a:lnTo>
                    <a:pt x="14610" y="12668"/>
                  </a:lnTo>
                  <a:lnTo>
                    <a:pt x="15427" y="13077"/>
                  </a:lnTo>
                  <a:lnTo>
                    <a:pt x="1175" y="13077"/>
                  </a:lnTo>
                  <a:lnTo>
                    <a:pt x="2018" y="12668"/>
                  </a:lnTo>
                  <a:lnTo>
                    <a:pt x="2887" y="12311"/>
                  </a:lnTo>
                  <a:lnTo>
                    <a:pt x="3781" y="12030"/>
                  </a:lnTo>
                  <a:lnTo>
                    <a:pt x="4700" y="11774"/>
                  </a:lnTo>
                  <a:lnTo>
                    <a:pt x="4802" y="11749"/>
                  </a:lnTo>
                  <a:lnTo>
                    <a:pt x="4853" y="11672"/>
                  </a:lnTo>
                  <a:lnTo>
                    <a:pt x="4904" y="11595"/>
                  </a:lnTo>
                  <a:lnTo>
                    <a:pt x="4879" y="11493"/>
                  </a:lnTo>
                  <a:lnTo>
                    <a:pt x="4853" y="11417"/>
                  </a:lnTo>
                  <a:lnTo>
                    <a:pt x="4777" y="11340"/>
                  </a:lnTo>
                  <a:lnTo>
                    <a:pt x="4700" y="11315"/>
                  </a:lnTo>
                  <a:lnTo>
                    <a:pt x="4598" y="11315"/>
                  </a:lnTo>
                  <a:lnTo>
                    <a:pt x="3959" y="11468"/>
                  </a:lnTo>
                  <a:lnTo>
                    <a:pt x="3321" y="11672"/>
                  </a:lnTo>
                  <a:lnTo>
                    <a:pt x="3321" y="9271"/>
                  </a:lnTo>
                  <a:close/>
                  <a:moveTo>
                    <a:pt x="8301" y="0"/>
                  </a:moveTo>
                  <a:lnTo>
                    <a:pt x="8199" y="26"/>
                  </a:lnTo>
                  <a:lnTo>
                    <a:pt x="8123" y="77"/>
                  </a:lnTo>
                  <a:lnTo>
                    <a:pt x="8071" y="153"/>
                  </a:lnTo>
                  <a:lnTo>
                    <a:pt x="8071" y="230"/>
                  </a:lnTo>
                  <a:lnTo>
                    <a:pt x="8071" y="2299"/>
                  </a:lnTo>
                  <a:lnTo>
                    <a:pt x="7969" y="2324"/>
                  </a:lnTo>
                  <a:lnTo>
                    <a:pt x="7867" y="2401"/>
                  </a:lnTo>
                  <a:lnTo>
                    <a:pt x="7765" y="2477"/>
                  </a:lnTo>
                  <a:lnTo>
                    <a:pt x="7688" y="2554"/>
                  </a:lnTo>
                  <a:lnTo>
                    <a:pt x="6794" y="3831"/>
                  </a:lnTo>
                  <a:lnTo>
                    <a:pt x="6513" y="3499"/>
                  </a:lnTo>
                  <a:lnTo>
                    <a:pt x="6181" y="3167"/>
                  </a:lnTo>
                  <a:lnTo>
                    <a:pt x="5849" y="2912"/>
                  </a:lnTo>
                  <a:lnTo>
                    <a:pt x="5466" y="2682"/>
                  </a:lnTo>
                  <a:lnTo>
                    <a:pt x="5058" y="2503"/>
                  </a:lnTo>
                  <a:lnTo>
                    <a:pt x="4623" y="2350"/>
                  </a:lnTo>
                  <a:lnTo>
                    <a:pt x="4189" y="2273"/>
                  </a:lnTo>
                  <a:lnTo>
                    <a:pt x="3730" y="2248"/>
                  </a:lnTo>
                  <a:lnTo>
                    <a:pt x="3346" y="2273"/>
                  </a:lnTo>
                  <a:lnTo>
                    <a:pt x="2989" y="2324"/>
                  </a:lnTo>
                  <a:lnTo>
                    <a:pt x="2631" y="2426"/>
                  </a:lnTo>
                  <a:lnTo>
                    <a:pt x="2274" y="2554"/>
                  </a:lnTo>
                  <a:lnTo>
                    <a:pt x="1942" y="2707"/>
                  </a:lnTo>
                  <a:lnTo>
                    <a:pt x="1635" y="2886"/>
                  </a:lnTo>
                  <a:lnTo>
                    <a:pt x="1354" y="3116"/>
                  </a:lnTo>
                  <a:lnTo>
                    <a:pt x="1099" y="3346"/>
                  </a:lnTo>
                  <a:lnTo>
                    <a:pt x="843" y="3601"/>
                  </a:lnTo>
                  <a:lnTo>
                    <a:pt x="639" y="3908"/>
                  </a:lnTo>
                  <a:lnTo>
                    <a:pt x="435" y="4214"/>
                  </a:lnTo>
                  <a:lnTo>
                    <a:pt x="282" y="4546"/>
                  </a:lnTo>
                  <a:lnTo>
                    <a:pt x="154" y="4878"/>
                  </a:lnTo>
                  <a:lnTo>
                    <a:pt x="77" y="5236"/>
                  </a:lnTo>
                  <a:lnTo>
                    <a:pt x="1" y="5619"/>
                  </a:lnTo>
                  <a:lnTo>
                    <a:pt x="1" y="5977"/>
                  </a:lnTo>
                  <a:lnTo>
                    <a:pt x="1" y="6666"/>
                  </a:lnTo>
                  <a:lnTo>
                    <a:pt x="1" y="6768"/>
                  </a:lnTo>
                  <a:lnTo>
                    <a:pt x="26" y="6870"/>
                  </a:lnTo>
                  <a:lnTo>
                    <a:pt x="77" y="6947"/>
                  </a:lnTo>
                  <a:lnTo>
                    <a:pt x="128" y="7024"/>
                  </a:lnTo>
                  <a:lnTo>
                    <a:pt x="205" y="7100"/>
                  </a:lnTo>
                  <a:lnTo>
                    <a:pt x="282" y="7151"/>
                  </a:lnTo>
                  <a:lnTo>
                    <a:pt x="384" y="7177"/>
                  </a:lnTo>
                  <a:lnTo>
                    <a:pt x="460" y="7203"/>
                  </a:lnTo>
                  <a:lnTo>
                    <a:pt x="1252" y="12489"/>
                  </a:lnTo>
                  <a:lnTo>
                    <a:pt x="665" y="12796"/>
                  </a:lnTo>
                  <a:lnTo>
                    <a:pt x="537" y="12873"/>
                  </a:lnTo>
                  <a:lnTo>
                    <a:pt x="486" y="12975"/>
                  </a:lnTo>
                  <a:lnTo>
                    <a:pt x="435" y="13102"/>
                  </a:lnTo>
                  <a:lnTo>
                    <a:pt x="460" y="13256"/>
                  </a:lnTo>
                  <a:lnTo>
                    <a:pt x="511" y="13383"/>
                  </a:lnTo>
                  <a:lnTo>
                    <a:pt x="588" y="13460"/>
                  </a:lnTo>
                  <a:lnTo>
                    <a:pt x="716" y="13537"/>
                  </a:lnTo>
                  <a:lnTo>
                    <a:pt x="843" y="13562"/>
                  </a:lnTo>
                  <a:lnTo>
                    <a:pt x="15759" y="13562"/>
                  </a:lnTo>
                  <a:lnTo>
                    <a:pt x="15887" y="13537"/>
                  </a:lnTo>
                  <a:lnTo>
                    <a:pt x="16015" y="13460"/>
                  </a:lnTo>
                  <a:lnTo>
                    <a:pt x="16091" y="13383"/>
                  </a:lnTo>
                  <a:lnTo>
                    <a:pt x="16168" y="13256"/>
                  </a:lnTo>
                  <a:lnTo>
                    <a:pt x="16168" y="13102"/>
                  </a:lnTo>
                  <a:lnTo>
                    <a:pt x="16142" y="12975"/>
                  </a:lnTo>
                  <a:lnTo>
                    <a:pt x="16066" y="12873"/>
                  </a:lnTo>
                  <a:lnTo>
                    <a:pt x="15964" y="12796"/>
                  </a:lnTo>
                  <a:lnTo>
                    <a:pt x="15427" y="12515"/>
                  </a:lnTo>
                  <a:lnTo>
                    <a:pt x="14891" y="12260"/>
                  </a:lnTo>
                  <a:lnTo>
                    <a:pt x="14329" y="12030"/>
                  </a:lnTo>
                  <a:lnTo>
                    <a:pt x="13767" y="11825"/>
                  </a:lnTo>
                  <a:lnTo>
                    <a:pt x="13767" y="11008"/>
                  </a:lnTo>
                  <a:lnTo>
                    <a:pt x="14763" y="8888"/>
                  </a:lnTo>
                  <a:lnTo>
                    <a:pt x="14840" y="8633"/>
                  </a:lnTo>
                  <a:lnTo>
                    <a:pt x="14891" y="8377"/>
                  </a:lnTo>
                  <a:lnTo>
                    <a:pt x="14865" y="8122"/>
                  </a:lnTo>
                  <a:lnTo>
                    <a:pt x="14789" y="7867"/>
                  </a:lnTo>
                  <a:lnTo>
                    <a:pt x="14686" y="7637"/>
                  </a:lnTo>
                  <a:lnTo>
                    <a:pt x="14533" y="7432"/>
                  </a:lnTo>
                  <a:lnTo>
                    <a:pt x="14354" y="7279"/>
                  </a:lnTo>
                  <a:lnTo>
                    <a:pt x="14125" y="7126"/>
                  </a:lnTo>
                  <a:lnTo>
                    <a:pt x="15121" y="4955"/>
                  </a:lnTo>
                  <a:lnTo>
                    <a:pt x="15274" y="5006"/>
                  </a:lnTo>
                  <a:lnTo>
                    <a:pt x="15453" y="5032"/>
                  </a:lnTo>
                  <a:lnTo>
                    <a:pt x="15631" y="5032"/>
                  </a:lnTo>
                  <a:lnTo>
                    <a:pt x="15810" y="5006"/>
                  </a:lnTo>
                  <a:lnTo>
                    <a:pt x="15964" y="4929"/>
                  </a:lnTo>
                  <a:lnTo>
                    <a:pt x="16117" y="4827"/>
                  </a:lnTo>
                  <a:lnTo>
                    <a:pt x="16244" y="4700"/>
                  </a:lnTo>
                  <a:lnTo>
                    <a:pt x="16347" y="4546"/>
                  </a:lnTo>
                  <a:lnTo>
                    <a:pt x="16525" y="4189"/>
                  </a:lnTo>
                  <a:lnTo>
                    <a:pt x="16577" y="4010"/>
                  </a:lnTo>
                  <a:lnTo>
                    <a:pt x="16602" y="3831"/>
                  </a:lnTo>
                  <a:lnTo>
                    <a:pt x="16577" y="3652"/>
                  </a:lnTo>
                  <a:lnTo>
                    <a:pt x="16551" y="3474"/>
                  </a:lnTo>
                  <a:lnTo>
                    <a:pt x="16449" y="3320"/>
                  </a:lnTo>
                  <a:lnTo>
                    <a:pt x="16347" y="3167"/>
                  </a:lnTo>
                  <a:lnTo>
                    <a:pt x="16219" y="3039"/>
                  </a:lnTo>
                  <a:lnTo>
                    <a:pt x="16066" y="2963"/>
                  </a:lnTo>
                  <a:lnTo>
                    <a:pt x="14533" y="2248"/>
                  </a:lnTo>
                  <a:lnTo>
                    <a:pt x="14354" y="2197"/>
                  </a:lnTo>
                  <a:lnTo>
                    <a:pt x="14176" y="2171"/>
                  </a:lnTo>
                  <a:lnTo>
                    <a:pt x="13997" y="2171"/>
                  </a:lnTo>
                  <a:lnTo>
                    <a:pt x="13844" y="2222"/>
                  </a:lnTo>
                  <a:lnTo>
                    <a:pt x="13665" y="2299"/>
                  </a:lnTo>
                  <a:lnTo>
                    <a:pt x="13537" y="2401"/>
                  </a:lnTo>
                  <a:lnTo>
                    <a:pt x="13409" y="2554"/>
                  </a:lnTo>
                  <a:lnTo>
                    <a:pt x="13307" y="2707"/>
                  </a:lnTo>
                  <a:lnTo>
                    <a:pt x="13154" y="3065"/>
                  </a:lnTo>
                  <a:lnTo>
                    <a:pt x="13077" y="3244"/>
                  </a:lnTo>
                  <a:lnTo>
                    <a:pt x="13077" y="3422"/>
                  </a:lnTo>
                  <a:lnTo>
                    <a:pt x="13077" y="3601"/>
                  </a:lnTo>
                  <a:lnTo>
                    <a:pt x="13129" y="3755"/>
                  </a:lnTo>
                  <a:lnTo>
                    <a:pt x="13205" y="3908"/>
                  </a:lnTo>
                  <a:lnTo>
                    <a:pt x="13333" y="4061"/>
                  </a:lnTo>
                  <a:lnTo>
                    <a:pt x="13461" y="4163"/>
                  </a:lnTo>
                  <a:lnTo>
                    <a:pt x="13639" y="4265"/>
                  </a:lnTo>
                  <a:lnTo>
                    <a:pt x="13384" y="4776"/>
                  </a:lnTo>
                  <a:lnTo>
                    <a:pt x="13384" y="4853"/>
                  </a:lnTo>
                  <a:lnTo>
                    <a:pt x="13384" y="4955"/>
                  </a:lnTo>
                  <a:lnTo>
                    <a:pt x="13435" y="5032"/>
                  </a:lnTo>
                  <a:lnTo>
                    <a:pt x="13512" y="5083"/>
                  </a:lnTo>
                  <a:lnTo>
                    <a:pt x="13614" y="5108"/>
                  </a:lnTo>
                  <a:lnTo>
                    <a:pt x="13690" y="5108"/>
                  </a:lnTo>
                  <a:lnTo>
                    <a:pt x="13793" y="5057"/>
                  </a:lnTo>
                  <a:lnTo>
                    <a:pt x="13844" y="4980"/>
                  </a:lnTo>
                  <a:lnTo>
                    <a:pt x="14074" y="4470"/>
                  </a:lnTo>
                  <a:lnTo>
                    <a:pt x="14686" y="4751"/>
                  </a:lnTo>
                  <a:lnTo>
                    <a:pt x="13690" y="6922"/>
                  </a:lnTo>
                  <a:lnTo>
                    <a:pt x="13077" y="6641"/>
                  </a:lnTo>
                  <a:lnTo>
                    <a:pt x="13333" y="6053"/>
                  </a:lnTo>
                  <a:lnTo>
                    <a:pt x="13358" y="5951"/>
                  </a:lnTo>
                  <a:lnTo>
                    <a:pt x="13358" y="5874"/>
                  </a:lnTo>
                  <a:lnTo>
                    <a:pt x="13307" y="5772"/>
                  </a:lnTo>
                  <a:lnTo>
                    <a:pt x="13231" y="5721"/>
                  </a:lnTo>
                  <a:lnTo>
                    <a:pt x="13129" y="5696"/>
                  </a:lnTo>
                  <a:lnTo>
                    <a:pt x="13026" y="5721"/>
                  </a:lnTo>
                  <a:lnTo>
                    <a:pt x="12950" y="5772"/>
                  </a:lnTo>
                  <a:lnTo>
                    <a:pt x="12899" y="5849"/>
                  </a:lnTo>
                  <a:lnTo>
                    <a:pt x="12618" y="6436"/>
                  </a:lnTo>
                  <a:lnTo>
                    <a:pt x="12464" y="6385"/>
                  </a:lnTo>
                  <a:lnTo>
                    <a:pt x="12311" y="6360"/>
                  </a:lnTo>
                  <a:lnTo>
                    <a:pt x="12158" y="6334"/>
                  </a:lnTo>
                  <a:lnTo>
                    <a:pt x="12005" y="6334"/>
                  </a:lnTo>
                  <a:lnTo>
                    <a:pt x="11851" y="6360"/>
                  </a:lnTo>
                  <a:lnTo>
                    <a:pt x="11698" y="6385"/>
                  </a:lnTo>
                  <a:lnTo>
                    <a:pt x="11571" y="6436"/>
                  </a:lnTo>
                  <a:lnTo>
                    <a:pt x="11417" y="6513"/>
                  </a:lnTo>
                  <a:lnTo>
                    <a:pt x="11417" y="4929"/>
                  </a:lnTo>
                  <a:lnTo>
                    <a:pt x="11417" y="4853"/>
                  </a:lnTo>
                  <a:lnTo>
                    <a:pt x="11392" y="4751"/>
                  </a:lnTo>
                  <a:lnTo>
                    <a:pt x="11341" y="4674"/>
                  </a:lnTo>
                  <a:lnTo>
                    <a:pt x="11290" y="4623"/>
                  </a:lnTo>
                  <a:lnTo>
                    <a:pt x="11213" y="4572"/>
                  </a:lnTo>
                  <a:lnTo>
                    <a:pt x="11136" y="4521"/>
                  </a:lnTo>
                  <a:lnTo>
                    <a:pt x="11060" y="4495"/>
                  </a:lnTo>
                  <a:lnTo>
                    <a:pt x="10293" y="4495"/>
                  </a:lnTo>
                  <a:lnTo>
                    <a:pt x="8914" y="2554"/>
                  </a:lnTo>
                  <a:lnTo>
                    <a:pt x="8838" y="2477"/>
                  </a:lnTo>
                  <a:lnTo>
                    <a:pt x="8761" y="2401"/>
                  </a:lnTo>
                  <a:lnTo>
                    <a:pt x="8659" y="2324"/>
                  </a:lnTo>
                  <a:lnTo>
                    <a:pt x="8557" y="2299"/>
                  </a:lnTo>
                  <a:lnTo>
                    <a:pt x="8557" y="1481"/>
                  </a:lnTo>
                  <a:lnTo>
                    <a:pt x="9910" y="1481"/>
                  </a:lnTo>
                  <a:lnTo>
                    <a:pt x="10013" y="1456"/>
                  </a:lnTo>
                  <a:lnTo>
                    <a:pt x="10115" y="1430"/>
                  </a:lnTo>
                  <a:lnTo>
                    <a:pt x="10191" y="1379"/>
                  </a:lnTo>
                  <a:lnTo>
                    <a:pt x="10242" y="1328"/>
                  </a:lnTo>
                  <a:lnTo>
                    <a:pt x="10319" y="1252"/>
                  </a:lnTo>
                  <a:lnTo>
                    <a:pt x="10370" y="1175"/>
                  </a:lnTo>
                  <a:lnTo>
                    <a:pt x="10396" y="1098"/>
                  </a:lnTo>
                  <a:lnTo>
                    <a:pt x="10396" y="996"/>
                  </a:lnTo>
                  <a:lnTo>
                    <a:pt x="10396" y="485"/>
                  </a:lnTo>
                  <a:lnTo>
                    <a:pt x="10396" y="383"/>
                  </a:lnTo>
                  <a:lnTo>
                    <a:pt x="10370" y="281"/>
                  </a:lnTo>
                  <a:lnTo>
                    <a:pt x="10319" y="204"/>
                  </a:lnTo>
                  <a:lnTo>
                    <a:pt x="10242" y="128"/>
                  </a:lnTo>
                  <a:lnTo>
                    <a:pt x="10191" y="77"/>
                  </a:lnTo>
                  <a:lnTo>
                    <a:pt x="10115" y="26"/>
                  </a:lnTo>
                  <a:lnTo>
                    <a:pt x="100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4142025" y="4246575"/>
              <a:ext cx="12150" cy="12150"/>
            </a:xfrm>
            <a:custGeom>
              <a:rect b="b" l="l" r="r" t="t"/>
              <a:pathLst>
                <a:path extrusionOk="0" h="486" w="486">
                  <a:moveTo>
                    <a:pt x="256" y="0"/>
                  </a:moveTo>
                  <a:lnTo>
                    <a:pt x="153" y="26"/>
                  </a:lnTo>
                  <a:lnTo>
                    <a:pt x="77" y="77"/>
                  </a:lnTo>
                  <a:lnTo>
                    <a:pt x="26" y="153"/>
                  </a:lnTo>
                  <a:lnTo>
                    <a:pt x="0" y="255"/>
                  </a:lnTo>
                  <a:lnTo>
                    <a:pt x="26" y="358"/>
                  </a:lnTo>
                  <a:lnTo>
                    <a:pt x="77" y="434"/>
                  </a:lnTo>
                  <a:lnTo>
                    <a:pt x="153" y="485"/>
                  </a:lnTo>
                  <a:lnTo>
                    <a:pt x="332" y="485"/>
                  </a:lnTo>
                  <a:lnTo>
                    <a:pt x="409" y="434"/>
                  </a:lnTo>
                  <a:lnTo>
                    <a:pt x="460" y="358"/>
                  </a:lnTo>
                  <a:lnTo>
                    <a:pt x="485" y="255"/>
                  </a:lnTo>
                  <a:lnTo>
                    <a:pt x="460" y="153"/>
                  </a:lnTo>
                  <a:lnTo>
                    <a:pt x="409" y="77"/>
                  </a:lnTo>
                  <a:lnTo>
                    <a:pt x="332" y="26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4170100" y="4246575"/>
              <a:ext cx="12175" cy="12150"/>
            </a:xfrm>
            <a:custGeom>
              <a:rect b="b" l="l" r="r" t="t"/>
              <a:pathLst>
                <a:path extrusionOk="0" h="486" w="487">
                  <a:moveTo>
                    <a:pt x="256" y="0"/>
                  </a:moveTo>
                  <a:lnTo>
                    <a:pt x="154" y="26"/>
                  </a:lnTo>
                  <a:lnTo>
                    <a:pt x="78" y="77"/>
                  </a:lnTo>
                  <a:lnTo>
                    <a:pt x="27" y="153"/>
                  </a:lnTo>
                  <a:lnTo>
                    <a:pt x="1" y="255"/>
                  </a:lnTo>
                  <a:lnTo>
                    <a:pt x="27" y="358"/>
                  </a:lnTo>
                  <a:lnTo>
                    <a:pt x="78" y="434"/>
                  </a:lnTo>
                  <a:lnTo>
                    <a:pt x="154" y="485"/>
                  </a:lnTo>
                  <a:lnTo>
                    <a:pt x="359" y="485"/>
                  </a:lnTo>
                  <a:lnTo>
                    <a:pt x="435" y="434"/>
                  </a:lnTo>
                  <a:lnTo>
                    <a:pt x="486" y="358"/>
                  </a:lnTo>
                  <a:lnTo>
                    <a:pt x="486" y="255"/>
                  </a:lnTo>
                  <a:lnTo>
                    <a:pt x="486" y="153"/>
                  </a:lnTo>
                  <a:lnTo>
                    <a:pt x="435" y="77"/>
                  </a:lnTo>
                  <a:lnTo>
                    <a:pt x="359" y="26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3"/>
            <p:cNvSpPr/>
            <p:nvPr/>
          </p:nvSpPr>
          <p:spPr>
            <a:xfrm>
              <a:off x="4198850" y="4246575"/>
              <a:ext cx="12150" cy="12150"/>
            </a:xfrm>
            <a:custGeom>
              <a:rect b="b" l="l" r="r" t="t"/>
              <a:pathLst>
                <a:path extrusionOk="0" h="486" w="486">
                  <a:moveTo>
                    <a:pt x="230" y="0"/>
                  </a:moveTo>
                  <a:lnTo>
                    <a:pt x="154" y="26"/>
                  </a:lnTo>
                  <a:lnTo>
                    <a:pt x="77" y="77"/>
                  </a:lnTo>
                  <a:lnTo>
                    <a:pt x="26" y="153"/>
                  </a:lnTo>
                  <a:lnTo>
                    <a:pt x="0" y="255"/>
                  </a:lnTo>
                  <a:lnTo>
                    <a:pt x="26" y="358"/>
                  </a:lnTo>
                  <a:lnTo>
                    <a:pt x="77" y="434"/>
                  </a:lnTo>
                  <a:lnTo>
                    <a:pt x="154" y="485"/>
                  </a:lnTo>
                  <a:lnTo>
                    <a:pt x="332" y="485"/>
                  </a:lnTo>
                  <a:lnTo>
                    <a:pt x="409" y="434"/>
                  </a:lnTo>
                  <a:lnTo>
                    <a:pt x="460" y="358"/>
                  </a:lnTo>
                  <a:lnTo>
                    <a:pt x="486" y="255"/>
                  </a:lnTo>
                  <a:lnTo>
                    <a:pt x="460" y="153"/>
                  </a:lnTo>
                  <a:lnTo>
                    <a:pt x="409" y="77"/>
                  </a:lnTo>
                  <a:lnTo>
                    <a:pt x="332" y="26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4226950" y="4246575"/>
              <a:ext cx="12150" cy="12150"/>
            </a:xfrm>
            <a:custGeom>
              <a:rect b="b" l="l" r="r" t="t"/>
              <a:pathLst>
                <a:path extrusionOk="0" h="486" w="486">
                  <a:moveTo>
                    <a:pt x="256" y="0"/>
                  </a:moveTo>
                  <a:lnTo>
                    <a:pt x="153" y="26"/>
                  </a:lnTo>
                  <a:lnTo>
                    <a:pt x="77" y="77"/>
                  </a:lnTo>
                  <a:lnTo>
                    <a:pt x="26" y="153"/>
                  </a:lnTo>
                  <a:lnTo>
                    <a:pt x="0" y="255"/>
                  </a:lnTo>
                  <a:lnTo>
                    <a:pt x="26" y="358"/>
                  </a:lnTo>
                  <a:lnTo>
                    <a:pt x="77" y="434"/>
                  </a:lnTo>
                  <a:lnTo>
                    <a:pt x="153" y="485"/>
                  </a:lnTo>
                  <a:lnTo>
                    <a:pt x="358" y="485"/>
                  </a:lnTo>
                  <a:lnTo>
                    <a:pt x="434" y="434"/>
                  </a:lnTo>
                  <a:lnTo>
                    <a:pt x="485" y="358"/>
                  </a:lnTo>
                  <a:lnTo>
                    <a:pt x="485" y="255"/>
                  </a:lnTo>
                  <a:lnTo>
                    <a:pt x="485" y="153"/>
                  </a:lnTo>
                  <a:lnTo>
                    <a:pt x="434" y="77"/>
                  </a:lnTo>
                  <a:lnTo>
                    <a:pt x="358" y="26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7" name="Google Shape;1197;p33"/>
          <p:cNvSpPr/>
          <p:nvPr/>
        </p:nvSpPr>
        <p:spPr>
          <a:xfrm>
            <a:off x="3608725" y="1182600"/>
            <a:ext cx="512100" cy="512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520000" dist="47625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8" name="Google Shape;1198;p33"/>
          <p:cNvGrpSpPr/>
          <p:nvPr/>
        </p:nvGrpSpPr>
        <p:grpSpPr>
          <a:xfrm>
            <a:off x="3720463" y="1231124"/>
            <a:ext cx="288625" cy="415050"/>
            <a:chOff x="5519950" y="1257050"/>
            <a:chExt cx="288625" cy="415050"/>
          </a:xfrm>
        </p:grpSpPr>
        <p:sp>
          <p:nvSpPr>
            <p:cNvPr id="1199" name="Google Shape;1199;p33"/>
            <p:cNvSpPr/>
            <p:nvPr/>
          </p:nvSpPr>
          <p:spPr>
            <a:xfrm>
              <a:off x="5549325" y="1262775"/>
              <a:ext cx="229875" cy="136050"/>
            </a:xfrm>
            <a:custGeom>
              <a:rect b="b" l="l" r="r" t="t"/>
              <a:pathLst>
                <a:path extrusionOk="0" h="5442" w="9195">
                  <a:moveTo>
                    <a:pt x="4597" y="1"/>
                  </a:moveTo>
                  <a:lnTo>
                    <a:pt x="4291" y="26"/>
                  </a:lnTo>
                  <a:lnTo>
                    <a:pt x="4010" y="77"/>
                  </a:lnTo>
                  <a:lnTo>
                    <a:pt x="3755" y="180"/>
                  </a:lnTo>
                  <a:lnTo>
                    <a:pt x="3499" y="307"/>
                  </a:lnTo>
                  <a:lnTo>
                    <a:pt x="3269" y="461"/>
                  </a:lnTo>
                  <a:lnTo>
                    <a:pt x="3039" y="639"/>
                  </a:lnTo>
                  <a:lnTo>
                    <a:pt x="2861" y="869"/>
                  </a:lnTo>
                  <a:lnTo>
                    <a:pt x="2707" y="1099"/>
                  </a:lnTo>
                  <a:lnTo>
                    <a:pt x="2452" y="1048"/>
                  </a:lnTo>
                  <a:lnTo>
                    <a:pt x="1992" y="1048"/>
                  </a:lnTo>
                  <a:lnTo>
                    <a:pt x="1762" y="1074"/>
                  </a:lnTo>
                  <a:lnTo>
                    <a:pt x="1558" y="1150"/>
                  </a:lnTo>
                  <a:lnTo>
                    <a:pt x="1354" y="1201"/>
                  </a:lnTo>
                  <a:lnTo>
                    <a:pt x="1149" y="1303"/>
                  </a:lnTo>
                  <a:lnTo>
                    <a:pt x="971" y="1406"/>
                  </a:lnTo>
                  <a:lnTo>
                    <a:pt x="817" y="1533"/>
                  </a:lnTo>
                  <a:lnTo>
                    <a:pt x="639" y="1687"/>
                  </a:lnTo>
                  <a:lnTo>
                    <a:pt x="511" y="1840"/>
                  </a:lnTo>
                  <a:lnTo>
                    <a:pt x="383" y="2019"/>
                  </a:lnTo>
                  <a:lnTo>
                    <a:pt x="281" y="2197"/>
                  </a:lnTo>
                  <a:lnTo>
                    <a:pt x="179" y="2376"/>
                  </a:lnTo>
                  <a:lnTo>
                    <a:pt x="102" y="2580"/>
                  </a:lnTo>
                  <a:lnTo>
                    <a:pt x="51" y="2785"/>
                  </a:lnTo>
                  <a:lnTo>
                    <a:pt x="26" y="3015"/>
                  </a:lnTo>
                  <a:lnTo>
                    <a:pt x="0" y="3245"/>
                  </a:lnTo>
                  <a:lnTo>
                    <a:pt x="26" y="3474"/>
                  </a:lnTo>
                  <a:lnTo>
                    <a:pt x="51" y="3679"/>
                  </a:lnTo>
                  <a:lnTo>
                    <a:pt x="102" y="3883"/>
                  </a:lnTo>
                  <a:lnTo>
                    <a:pt x="179" y="4087"/>
                  </a:lnTo>
                  <a:lnTo>
                    <a:pt x="281" y="4292"/>
                  </a:lnTo>
                  <a:lnTo>
                    <a:pt x="383" y="4470"/>
                  </a:lnTo>
                  <a:lnTo>
                    <a:pt x="511" y="4649"/>
                  </a:lnTo>
                  <a:lnTo>
                    <a:pt x="639" y="4802"/>
                  </a:lnTo>
                  <a:lnTo>
                    <a:pt x="817" y="4930"/>
                  </a:lnTo>
                  <a:lnTo>
                    <a:pt x="971" y="5058"/>
                  </a:lnTo>
                  <a:lnTo>
                    <a:pt x="1149" y="5186"/>
                  </a:lnTo>
                  <a:lnTo>
                    <a:pt x="1354" y="5262"/>
                  </a:lnTo>
                  <a:lnTo>
                    <a:pt x="1558" y="5339"/>
                  </a:lnTo>
                  <a:lnTo>
                    <a:pt x="1762" y="5390"/>
                  </a:lnTo>
                  <a:lnTo>
                    <a:pt x="1992" y="5441"/>
                  </a:lnTo>
                  <a:lnTo>
                    <a:pt x="2197" y="5441"/>
                  </a:lnTo>
                  <a:lnTo>
                    <a:pt x="2503" y="5415"/>
                  </a:lnTo>
                  <a:lnTo>
                    <a:pt x="2784" y="5364"/>
                  </a:lnTo>
                  <a:lnTo>
                    <a:pt x="3065" y="5262"/>
                  </a:lnTo>
                  <a:lnTo>
                    <a:pt x="3320" y="5135"/>
                  </a:lnTo>
                  <a:lnTo>
                    <a:pt x="3550" y="4981"/>
                  </a:lnTo>
                  <a:lnTo>
                    <a:pt x="3755" y="4802"/>
                  </a:lnTo>
                  <a:lnTo>
                    <a:pt x="3959" y="4598"/>
                  </a:lnTo>
                  <a:lnTo>
                    <a:pt x="4112" y="4343"/>
                  </a:lnTo>
                  <a:lnTo>
                    <a:pt x="4342" y="4394"/>
                  </a:lnTo>
                  <a:lnTo>
                    <a:pt x="4597" y="4419"/>
                  </a:lnTo>
                  <a:lnTo>
                    <a:pt x="4853" y="4394"/>
                  </a:lnTo>
                  <a:lnTo>
                    <a:pt x="5108" y="4343"/>
                  </a:lnTo>
                  <a:lnTo>
                    <a:pt x="5261" y="4598"/>
                  </a:lnTo>
                  <a:lnTo>
                    <a:pt x="5440" y="4802"/>
                  </a:lnTo>
                  <a:lnTo>
                    <a:pt x="5645" y="4981"/>
                  </a:lnTo>
                  <a:lnTo>
                    <a:pt x="5874" y="5135"/>
                  </a:lnTo>
                  <a:lnTo>
                    <a:pt x="6130" y="5262"/>
                  </a:lnTo>
                  <a:lnTo>
                    <a:pt x="6411" y="5364"/>
                  </a:lnTo>
                  <a:lnTo>
                    <a:pt x="6692" y="5415"/>
                  </a:lnTo>
                  <a:lnTo>
                    <a:pt x="6998" y="5441"/>
                  </a:lnTo>
                  <a:lnTo>
                    <a:pt x="7228" y="5441"/>
                  </a:lnTo>
                  <a:lnTo>
                    <a:pt x="7432" y="5390"/>
                  </a:lnTo>
                  <a:lnTo>
                    <a:pt x="7637" y="5339"/>
                  </a:lnTo>
                  <a:lnTo>
                    <a:pt x="7841" y="5262"/>
                  </a:lnTo>
                  <a:lnTo>
                    <a:pt x="8045" y="5186"/>
                  </a:lnTo>
                  <a:lnTo>
                    <a:pt x="8224" y="5058"/>
                  </a:lnTo>
                  <a:lnTo>
                    <a:pt x="8403" y="4930"/>
                  </a:lnTo>
                  <a:lnTo>
                    <a:pt x="8556" y="4802"/>
                  </a:lnTo>
                  <a:lnTo>
                    <a:pt x="8684" y="4649"/>
                  </a:lnTo>
                  <a:lnTo>
                    <a:pt x="8812" y="4470"/>
                  </a:lnTo>
                  <a:lnTo>
                    <a:pt x="8939" y="4292"/>
                  </a:lnTo>
                  <a:lnTo>
                    <a:pt x="9016" y="4087"/>
                  </a:lnTo>
                  <a:lnTo>
                    <a:pt x="9093" y="3883"/>
                  </a:lnTo>
                  <a:lnTo>
                    <a:pt x="9144" y="3679"/>
                  </a:lnTo>
                  <a:lnTo>
                    <a:pt x="9195" y="3474"/>
                  </a:lnTo>
                  <a:lnTo>
                    <a:pt x="9195" y="3245"/>
                  </a:lnTo>
                  <a:lnTo>
                    <a:pt x="9195" y="3015"/>
                  </a:lnTo>
                  <a:lnTo>
                    <a:pt x="9144" y="2785"/>
                  </a:lnTo>
                  <a:lnTo>
                    <a:pt x="9093" y="2580"/>
                  </a:lnTo>
                  <a:lnTo>
                    <a:pt x="9016" y="2376"/>
                  </a:lnTo>
                  <a:lnTo>
                    <a:pt x="8939" y="2197"/>
                  </a:lnTo>
                  <a:lnTo>
                    <a:pt x="8812" y="2019"/>
                  </a:lnTo>
                  <a:lnTo>
                    <a:pt x="8684" y="1840"/>
                  </a:lnTo>
                  <a:lnTo>
                    <a:pt x="8556" y="1687"/>
                  </a:lnTo>
                  <a:lnTo>
                    <a:pt x="8403" y="1533"/>
                  </a:lnTo>
                  <a:lnTo>
                    <a:pt x="8224" y="1406"/>
                  </a:lnTo>
                  <a:lnTo>
                    <a:pt x="8045" y="1303"/>
                  </a:lnTo>
                  <a:lnTo>
                    <a:pt x="7841" y="1201"/>
                  </a:lnTo>
                  <a:lnTo>
                    <a:pt x="7637" y="1150"/>
                  </a:lnTo>
                  <a:lnTo>
                    <a:pt x="7432" y="1074"/>
                  </a:lnTo>
                  <a:lnTo>
                    <a:pt x="7228" y="1048"/>
                  </a:lnTo>
                  <a:lnTo>
                    <a:pt x="6743" y="1048"/>
                  </a:lnTo>
                  <a:lnTo>
                    <a:pt x="6487" y="1099"/>
                  </a:lnTo>
                  <a:lnTo>
                    <a:pt x="6334" y="869"/>
                  </a:lnTo>
                  <a:lnTo>
                    <a:pt x="6155" y="639"/>
                  </a:lnTo>
                  <a:lnTo>
                    <a:pt x="5951" y="461"/>
                  </a:lnTo>
                  <a:lnTo>
                    <a:pt x="5721" y="307"/>
                  </a:lnTo>
                  <a:lnTo>
                    <a:pt x="5466" y="180"/>
                  </a:lnTo>
                  <a:lnTo>
                    <a:pt x="5185" y="77"/>
                  </a:lnTo>
                  <a:lnTo>
                    <a:pt x="4904" y="26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3"/>
            <p:cNvSpPr/>
            <p:nvPr/>
          </p:nvSpPr>
          <p:spPr>
            <a:xfrm>
              <a:off x="5652750" y="1371325"/>
              <a:ext cx="675" cy="675"/>
            </a:xfrm>
            <a:custGeom>
              <a:rect b="b" l="l" r="r" t="t"/>
              <a:pathLst>
                <a:path extrusionOk="0" h="27" w="27">
                  <a:moveTo>
                    <a:pt x="26" y="1"/>
                  </a:moveTo>
                  <a:lnTo>
                    <a:pt x="1" y="26"/>
                  </a:lnTo>
                  <a:lnTo>
                    <a:pt x="26" y="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006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3"/>
            <p:cNvSpPr/>
            <p:nvPr/>
          </p:nvSpPr>
          <p:spPr>
            <a:xfrm>
              <a:off x="5652750" y="1262775"/>
              <a:ext cx="58775" cy="27500"/>
            </a:xfrm>
            <a:custGeom>
              <a:rect b="b" l="l" r="r" t="t"/>
              <a:pathLst>
                <a:path extrusionOk="0" h="1100" w="2351">
                  <a:moveTo>
                    <a:pt x="460" y="1"/>
                  </a:moveTo>
                  <a:lnTo>
                    <a:pt x="231" y="26"/>
                  </a:lnTo>
                  <a:lnTo>
                    <a:pt x="1" y="52"/>
                  </a:lnTo>
                  <a:lnTo>
                    <a:pt x="205" y="129"/>
                  </a:lnTo>
                  <a:lnTo>
                    <a:pt x="435" y="205"/>
                  </a:lnTo>
                  <a:lnTo>
                    <a:pt x="639" y="307"/>
                  </a:lnTo>
                  <a:lnTo>
                    <a:pt x="818" y="435"/>
                  </a:lnTo>
                  <a:lnTo>
                    <a:pt x="997" y="563"/>
                  </a:lnTo>
                  <a:lnTo>
                    <a:pt x="1150" y="742"/>
                  </a:lnTo>
                  <a:lnTo>
                    <a:pt x="1303" y="895"/>
                  </a:lnTo>
                  <a:lnTo>
                    <a:pt x="1431" y="1099"/>
                  </a:lnTo>
                  <a:lnTo>
                    <a:pt x="2350" y="1099"/>
                  </a:lnTo>
                  <a:lnTo>
                    <a:pt x="2197" y="869"/>
                  </a:lnTo>
                  <a:lnTo>
                    <a:pt x="2018" y="639"/>
                  </a:lnTo>
                  <a:lnTo>
                    <a:pt x="1814" y="461"/>
                  </a:lnTo>
                  <a:lnTo>
                    <a:pt x="1584" y="307"/>
                  </a:lnTo>
                  <a:lnTo>
                    <a:pt x="1329" y="180"/>
                  </a:lnTo>
                  <a:lnTo>
                    <a:pt x="1048" y="77"/>
                  </a:lnTo>
                  <a:lnTo>
                    <a:pt x="767" y="26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3"/>
            <p:cNvSpPr/>
            <p:nvPr/>
          </p:nvSpPr>
          <p:spPr>
            <a:xfrm>
              <a:off x="5711500" y="1288975"/>
              <a:ext cx="67700" cy="109850"/>
            </a:xfrm>
            <a:custGeom>
              <a:rect b="b" l="l" r="r" t="t"/>
              <a:pathLst>
                <a:path extrusionOk="0" h="4394" w="2708">
                  <a:moveTo>
                    <a:pt x="256" y="0"/>
                  </a:moveTo>
                  <a:lnTo>
                    <a:pt x="0" y="51"/>
                  </a:lnTo>
                  <a:lnTo>
                    <a:pt x="154" y="51"/>
                  </a:lnTo>
                  <a:lnTo>
                    <a:pt x="307" y="102"/>
                  </a:lnTo>
                  <a:lnTo>
                    <a:pt x="486" y="153"/>
                  </a:lnTo>
                  <a:lnTo>
                    <a:pt x="639" y="204"/>
                  </a:lnTo>
                  <a:lnTo>
                    <a:pt x="767" y="307"/>
                  </a:lnTo>
                  <a:lnTo>
                    <a:pt x="920" y="409"/>
                  </a:lnTo>
                  <a:lnTo>
                    <a:pt x="1073" y="536"/>
                  </a:lnTo>
                  <a:lnTo>
                    <a:pt x="1201" y="664"/>
                  </a:lnTo>
                  <a:lnTo>
                    <a:pt x="1303" y="817"/>
                  </a:lnTo>
                  <a:lnTo>
                    <a:pt x="1431" y="971"/>
                  </a:lnTo>
                  <a:lnTo>
                    <a:pt x="1533" y="1149"/>
                  </a:lnTo>
                  <a:lnTo>
                    <a:pt x="1609" y="1354"/>
                  </a:lnTo>
                  <a:lnTo>
                    <a:pt x="1686" y="1532"/>
                  </a:lnTo>
                  <a:lnTo>
                    <a:pt x="1737" y="1762"/>
                  </a:lnTo>
                  <a:lnTo>
                    <a:pt x="1763" y="1967"/>
                  </a:lnTo>
                  <a:lnTo>
                    <a:pt x="1763" y="2197"/>
                  </a:lnTo>
                  <a:lnTo>
                    <a:pt x="1763" y="2375"/>
                  </a:lnTo>
                  <a:lnTo>
                    <a:pt x="1737" y="2580"/>
                  </a:lnTo>
                  <a:lnTo>
                    <a:pt x="1686" y="2758"/>
                  </a:lnTo>
                  <a:lnTo>
                    <a:pt x="1635" y="2937"/>
                  </a:lnTo>
                  <a:lnTo>
                    <a:pt x="1558" y="3116"/>
                  </a:lnTo>
                  <a:lnTo>
                    <a:pt x="1482" y="3269"/>
                  </a:lnTo>
                  <a:lnTo>
                    <a:pt x="1380" y="3448"/>
                  </a:lnTo>
                  <a:lnTo>
                    <a:pt x="1277" y="3576"/>
                  </a:lnTo>
                  <a:lnTo>
                    <a:pt x="1022" y="3857"/>
                  </a:lnTo>
                  <a:lnTo>
                    <a:pt x="716" y="4061"/>
                  </a:lnTo>
                  <a:lnTo>
                    <a:pt x="562" y="4163"/>
                  </a:lnTo>
                  <a:lnTo>
                    <a:pt x="383" y="4240"/>
                  </a:lnTo>
                  <a:lnTo>
                    <a:pt x="230" y="4291"/>
                  </a:lnTo>
                  <a:lnTo>
                    <a:pt x="26" y="4342"/>
                  </a:lnTo>
                  <a:lnTo>
                    <a:pt x="256" y="4393"/>
                  </a:lnTo>
                  <a:lnTo>
                    <a:pt x="741" y="4393"/>
                  </a:lnTo>
                  <a:lnTo>
                    <a:pt x="945" y="4342"/>
                  </a:lnTo>
                  <a:lnTo>
                    <a:pt x="1150" y="4291"/>
                  </a:lnTo>
                  <a:lnTo>
                    <a:pt x="1354" y="4214"/>
                  </a:lnTo>
                  <a:lnTo>
                    <a:pt x="1558" y="4138"/>
                  </a:lnTo>
                  <a:lnTo>
                    <a:pt x="1737" y="4010"/>
                  </a:lnTo>
                  <a:lnTo>
                    <a:pt x="1916" y="3882"/>
                  </a:lnTo>
                  <a:lnTo>
                    <a:pt x="2069" y="3754"/>
                  </a:lnTo>
                  <a:lnTo>
                    <a:pt x="2197" y="3601"/>
                  </a:lnTo>
                  <a:lnTo>
                    <a:pt x="2325" y="3422"/>
                  </a:lnTo>
                  <a:lnTo>
                    <a:pt x="2452" y="3244"/>
                  </a:lnTo>
                  <a:lnTo>
                    <a:pt x="2529" y="3039"/>
                  </a:lnTo>
                  <a:lnTo>
                    <a:pt x="2606" y="2835"/>
                  </a:lnTo>
                  <a:lnTo>
                    <a:pt x="2657" y="2631"/>
                  </a:lnTo>
                  <a:lnTo>
                    <a:pt x="2708" y="2426"/>
                  </a:lnTo>
                  <a:lnTo>
                    <a:pt x="2708" y="2197"/>
                  </a:lnTo>
                  <a:lnTo>
                    <a:pt x="2708" y="1967"/>
                  </a:lnTo>
                  <a:lnTo>
                    <a:pt x="2657" y="1737"/>
                  </a:lnTo>
                  <a:lnTo>
                    <a:pt x="2606" y="1532"/>
                  </a:lnTo>
                  <a:lnTo>
                    <a:pt x="2529" y="1328"/>
                  </a:lnTo>
                  <a:lnTo>
                    <a:pt x="2452" y="1149"/>
                  </a:lnTo>
                  <a:lnTo>
                    <a:pt x="2325" y="971"/>
                  </a:lnTo>
                  <a:lnTo>
                    <a:pt x="2197" y="792"/>
                  </a:lnTo>
                  <a:lnTo>
                    <a:pt x="2069" y="639"/>
                  </a:lnTo>
                  <a:lnTo>
                    <a:pt x="1916" y="485"/>
                  </a:lnTo>
                  <a:lnTo>
                    <a:pt x="1737" y="358"/>
                  </a:lnTo>
                  <a:lnTo>
                    <a:pt x="1558" y="255"/>
                  </a:lnTo>
                  <a:lnTo>
                    <a:pt x="1354" y="153"/>
                  </a:lnTo>
                  <a:lnTo>
                    <a:pt x="1150" y="102"/>
                  </a:lnTo>
                  <a:lnTo>
                    <a:pt x="945" y="26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3"/>
            <p:cNvSpPr/>
            <p:nvPr/>
          </p:nvSpPr>
          <p:spPr>
            <a:xfrm>
              <a:off x="5651475" y="1371325"/>
              <a:ext cx="1300" cy="675"/>
            </a:xfrm>
            <a:custGeom>
              <a:rect b="b" l="l" r="r" t="t"/>
              <a:pathLst>
                <a:path extrusionOk="0" h="27" w="52">
                  <a:moveTo>
                    <a:pt x="26" y="1"/>
                  </a:moveTo>
                  <a:lnTo>
                    <a:pt x="1" y="26"/>
                  </a:lnTo>
                  <a:lnTo>
                    <a:pt x="52" y="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006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3"/>
            <p:cNvSpPr/>
            <p:nvPr/>
          </p:nvSpPr>
          <p:spPr>
            <a:xfrm>
              <a:off x="5525700" y="1534800"/>
              <a:ext cx="277125" cy="130900"/>
            </a:xfrm>
            <a:custGeom>
              <a:rect b="b" l="l" r="r" t="t"/>
              <a:pathLst>
                <a:path extrusionOk="0" h="5236" w="11085">
                  <a:moveTo>
                    <a:pt x="1354" y="0"/>
                  </a:moveTo>
                  <a:lnTo>
                    <a:pt x="1149" y="26"/>
                  </a:lnTo>
                  <a:lnTo>
                    <a:pt x="919" y="77"/>
                  </a:lnTo>
                  <a:lnTo>
                    <a:pt x="690" y="179"/>
                  </a:lnTo>
                  <a:lnTo>
                    <a:pt x="511" y="307"/>
                  </a:lnTo>
                  <a:lnTo>
                    <a:pt x="332" y="460"/>
                  </a:lnTo>
                  <a:lnTo>
                    <a:pt x="204" y="664"/>
                  </a:lnTo>
                  <a:lnTo>
                    <a:pt x="102" y="869"/>
                  </a:lnTo>
                  <a:lnTo>
                    <a:pt x="26" y="1098"/>
                  </a:lnTo>
                  <a:lnTo>
                    <a:pt x="0" y="1354"/>
                  </a:lnTo>
                  <a:lnTo>
                    <a:pt x="0" y="4700"/>
                  </a:lnTo>
                  <a:lnTo>
                    <a:pt x="26" y="4827"/>
                  </a:lnTo>
                  <a:lnTo>
                    <a:pt x="51" y="4929"/>
                  </a:lnTo>
                  <a:lnTo>
                    <a:pt x="102" y="5006"/>
                  </a:lnTo>
                  <a:lnTo>
                    <a:pt x="179" y="5083"/>
                  </a:lnTo>
                  <a:lnTo>
                    <a:pt x="255" y="5159"/>
                  </a:lnTo>
                  <a:lnTo>
                    <a:pt x="332" y="5210"/>
                  </a:lnTo>
                  <a:lnTo>
                    <a:pt x="434" y="5236"/>
                  </a:lnTo>
                  <a:lnTo>
                    <a:pt x="10651" y="5236"/>
                  </a:lnTo>
                  <a:lnTo>
                    <a:pt x="10753" y="5210"/>
                  </a:lnTo>
                  <a:lnTo>
                    <a:pt x="10855" y="5159"/>
                  </a:lnTo>
                  <a:lnTo>
                    <a:pt x="10931" y="5083"/>
                  </a:lnTo>
                  <a:lnTo>
                    <a:pt x="10983" y="5006"/>
                  </a:lnTo>
                  <a:lnTo>
                    <a:pt x="11034" y="4929"/>
                  </a:lnTo>
                  <a:lnTo>
                    <a:pt x="11059" y="4827"/>
                  </a:lnTo>
                  <a:lnTo>
                    <a:pt x="11085" y="4700"/>
                  </a:lnTo>
                  <a:lnTo>
                    <a:pt x="11085" y="1354"/>
                  </a:lnTo>
                  <a:lnTo>
                    <a:pt x="11059" y="1073"/>
                  </a:lnTo>
                  <a:lnTo>
                    <a:pt x="10983" y="817"/>
                  </a:lnTo>
                  <a:lnTo>
                    <a:pt x="10855" y="588"/>
                  </a:lnTo>
                  <a:lnTo>
                    <a:pt x="10702" y="409"/>
                  </a:lnTo>
                  <a:lnTo>
                    <a:pt x="10497" y="230"/>
                  </a:lnTo>
                  <a:lnTo>
                    <a:pt x="10267" y="102"/>
                  </a:lnTo>
                  <a:lnTo>
                    <a:pt x="10012" y="26"/>
                  </a:lnTo>
                  <a:lnTo>
                    <a:pt x="9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3"/>
            <p:cNvSpPr/>
            <p:nvPr/>
          </p:nvSpPr>
          <p:spPr>
            <a:xfrm>
              <a:off x="5582525" y="1534800"/>
              <a:ext cx="163475" cy="130900"/>
            </a:xfrm>
            <a:custGeom>
              <a:rect b="b" l="l" r="r" t="t"/>
              <a:pathLst>
                <a:path extrusionOk="0" h="5236" w="6539">
                  <a:moveTo>
                    <a:pt x="0" y="0"/>
                  </a:moveTo>
                  <a:lnTo>
                    <a:pt x="0" y="5236"/>
                  </a:lnTo>
                  <a:lnTo>
                    <a:pt x="6539" y="5236"/>
                  </a:lnTo>
                  <a:lnTo>
                    <a:pt x="65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3"/>
            <p:cNvSpPr/>
            <p:nvPr/>
          </p:nvSpPr>
          <p:spPr>
            <a:xfrm>
              <a:off x="5549325" y="1393050"/>
              <a:ext cx="42150" cy="42800"/>
            </a:xfrm>
            <a:custGeom>
              <a:rect b="b" l="l" r="r" t="t"/>
              <a:pathLst>
                <a:path extrusionOk="0" h="1712" w="1686">
                  <a:moveTo>
                    <a:pt x="409" y="0"/>
                  </a:moveTo>
                  <a:lnTo>
                    <a:pt x="332" y="26"/>
                  </a:lnTo>
                  <a:lnTo>
                    <a:pt x="255" y="51"/>
                  </a:lnTo>
                  <a:lnTo>
                    <a:pt x="128" y="128"/>
                  </a:lnTo>
                  <a:lnTo>
                    <a:pt x="26" y="256"/>
                  </a:lnTo>
                  <a:lnTo>
                    <a:pt x="26" y="332"/>
                  </a:lnTo>
                  <a:lnTo>
                    <a:pt x="0" y="409"/>
                  </a:lnTo>
                  <a:lnTo>
                    <a:pt x="0" y="1303"/>
                  </a:lnTo>
                  <a:lnTo>
                    <a:pt x="26" y="1405"/>
                  </a:lnTo>
                  <a:lnTo>
                    <a:pt x="26" y="1482"/>
                  </a:lnTo>
                  <a:lnTo>
                    <a:pt x="128" y="1584"/>
                  </a:lnTo>
                  <a:lnTo>
                    <a:pt x="255" y="1686"/>
                  </a:lnTo>
                  <a:lnTo>
                    <a:pt x="332" y="1711"/>
                  </a:lnTo>
                  <a:lnTo>
                    <a:pt x="1379" y="1711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rgbClr val="FF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3"/>
            <p:cNvSpPr/>
            <p:nvPr/>
          </p:nvSpPr>
          <p:spPr>
            <a:xfrm>
              <a:off x="5737675" y="1393050"/>
              <a:ext cx="41525" cy="42800"/>
            </a:xfrm>
            <a:custGeom>
              <a:rect b="b" l="l" r="r" t="t"/>
              <a:pathLst>
                <a:path extrusionOk="0" h="1712" w="1661">
                  <a:moveTo>
                    <a:pt x="1" y="0"/>
                  </a:moveTo>
                  <a:lnTo>
                    <a:pt x="282" y="1711"/>
                  </a:lnTo>
                  <a:lnTo>
                    <a:pt x="1354" y="1711"/>
                  </a:lnTo>
                  <a:lnTo>
                    <a:pt x="1431" y="1686"/>
                  </a:lnTo>
                  <a:lnTo>
                    <a:pt x="1533" y="1584"/>
                  </a:lnTo>
                  <a:lnTo>
                    <a:pt x="1635" y="1482"/>
                  </a:lnTo>
                  <a:lnTo>
                    <a:pt x="1661" y="1405"/>
                  </a:lnTo>
                  <a:lnTo>
                    <a:pt x="1661" y="1303"/>
                  </a:lnTo>
                  <a:lnTo>
                    <a:pt x="1661" y="409"/>
                  </a:lnTo>
                  <a:lnTo>
                    <a:pt x="1661" y="332"/>
                  </a:lnTo>
                  <a:lnTo>
                    <a:pt x="1635" y="256"/>
                  </a:lnTo>
                  <a:lnTo>
                    <a:pt x="1533" y="128"/>
                  </a:lnTo>
                  <a:lnTo>
                    <a:pt x="1431" y="51"/>
                  </a:lnTo>
                  <a:lnTo>
                    <a:pt x="1354" y="26"/>
                  </a:lnTo>
                  <a:lnTo>
                    <a:pt x="1252" y="0"/>
                  </a:lnTo>
                  <a:close/>
                </a:path>
              </a:pathLst>
            </a:custGeom>
            <a:solidFill>
              <a:srgbClr val="FF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3"/>
            <p:cNvSpPr/>
            <p:nvPr/>
          </p:nvSpPr>
          <p:spPr>
            <a:xfrm>
              <a:off x="5583800" y="1334925"/>
              <a:ext cx="160925" cy="166050"/>
            </a:xfrm>
            <a:custGeom>
              <a:rect b="b" l="l" r="r" t="t"/>
              <a:pathLst>
                <a:path extrusionOk="0" h="6642" w="6437">
                  <a:moveTo>
                    <a:pt x="0" y="1"/>
                  </a:moveTo>
                  <a:lnTo>
                    <a:pt x="0" y="4803"/>
                  </a:lnTo>
                  <a:lnTo>
                    <a:pt x="0" y="4981"/>
                  </a:lnTo>
                  <a:lnTo>
                    <a:pt x="26" y="5160"/>
                  </a:lnTo>
                  <a:lnTo>
                    <a:pt x="77" y="5339"/>
                  </a:lnTo>
                  <a:lnTo>
                    <a:pt x="153" y="5518"/>
                  </a:lnTo>
                  <a:lnTo>
                    <a:pt x="230" y="5671"/>
                  </a:lnTo>
                  <a:lnTo>
                    <a:pt x="307" y="5824"/>
                  </a:lnTo>
                  <a:lnTo>
                    <a:pt x="434" y="5977"/>
                  </a:lnTo>
                  <a:lnTo>
                    <a:pt x="537" y="6105"/>
                  </a:lnTo>
                  <a:lnTo>
                    <a:pt x="664" y="6233"/>
                  </a:lnTo>
                  <a:lnTo>
                    <a:pt x="818" y="6335"/>
                  </a:lnTo>
                  <a:lnTo>
                    <a:pt x="971" y="6412"/>
                  </a:lnTo>
                  <a:lnTo>
                    <a:pt x="1124" y="6514"/>
                  </a:lnTo>
                  <a:lnTo>
                    <a:pt x="1303" y="6565"/>
                  </a:lnTo>
                  <a:lnTo>
                    <a:pt x="1482" y="6616"/>
                  </a:lnTo>
                  <a:lnTo>
                    <a:pt x="1660" y="6642"/>
                  </a:lnTo>
                  <a:lnTo>
                    <a:pt x="4776" y="6642"/>
                  </a:lnTo>
                  <a:lnTo>
                    <a:pt x="4955" y="6616"/>
                  </a:lnTo>
                  <a:lnTo>
                    <a:pt x="5134" y="6565"/>
                  </a:lnTo>
                  <a:lnTo>
                    <a:pt x="5313" y="6514"/>
                  </a:lnTo>
                  <a:lnTo>
                    <a:pt x="5466" y="6412"/>
                  </a:lnTo>
                  <a:lnTo>
                    <a:pt x="5619" y="6335"/>
                  </a:lnTo>
                  <a:lnTo>
                    <a:pt x="5772" y="6233"/>
                  </a:lnTo>
                  <a:lnTo>
                    <a:pt x="5900" y="6105"/>
                  </a:lnTo>
                  <a:lnTo>
                    <a:pt x="6028" y="5977"/>
                  </a:lnTo>
                  <a:lnTo>
                    <a:pt x="6130" y="5824"/>
                  </a:lnTo>
                  <a:lnTo>
                    <a:pt x="6207" y="5671"/>
                  </a:lnTo>
                  <a:lnTo>
                    <a:pt x="6309" y="5518"/>
                  </a:lnTo>
                  <a:lnTo>
                    <a:pt x="6360" y="5339"/>
                  </a:lnTo>
                  <a:lnTo>
                    <a:pt x="6411" y="5160"/>
                  </a:lnTo>
                  <a:lnTo>
                    <a:pt x="6437" y="4981"/>
                  </a:lnTo>
                  <a:lnTo>
                    <a:pt x="6437" y="4803"/>
                  </a:lnTo>
                  <a:lnTo>
                    <a:pt x="6437" y="1"/>
                  </a:lnTo>
                  <a:close/>
                </a:path>
              </a:pathLst>
            </a:custGeom>
            <a:solidFill>
              <a:srgbClr val="FF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3"/>
            <p:cNvSpPr/>
            <p:nvPr/>
          </p:nvSpPr>
          <p:spPr>
            <a:xfrm>
              <a:off x="5677650" y="1334925"/>
              <a:ext cx="67075" cy="166050"/>
            </a:xfrm>
            <a:custGeom>
              <a:rect b="b" l="l" r="r" t="t"/>
              <a:pathLst>
                <a:path extrusionOk="0" h="6642" w="2683">
                  <a:moveTo>
                    <a:pt x="1661" y="1"/>
                  </a:moveTo>
                  <a:lnTo>
                    <a:pt x="1661" y="4803"/>
                  </a:lnTo>
                  <a:lnTo>
                    <a:pt x="1635" y="4981"/>
                  </a:lnTo>
                  <a:lnTo>
                    <a:pt x="1610" y="5160"/>
                  </a:lnTo>
                  <a:lnTo>
                    <a:pt x="1559" y="5339"/>
                  </a:lnTo>
                  <a:lnTo>
                    <a:pt x="1508" y="5518"/>
                  </a:lnTo>
                  <a:lnTo>
                    <a:pt x="1431" y="5671"/>
                  </a:lnTo>
                  <a:lnTo>
                    <a:pt x="1329" y="5824"/>
                  </a:lnTo>
                  <a:lnTo>
                    <a:pt x="1227" y="5977"/>
                  </a:lnTo>
                  <a:lnTo>
                    <a:pt x="1099" y="6105"/>
                  </a:lnTo>
                  <a:lnTo>
                    <a:pt x="971" y="6233"/>
                  </a:lnTo>
                  <a:lnTo>
                    <a:pt x="844" y="6335"/>
                  </a:lnTo>
                  <a:lnTo>
                    <a:pt x="690" y="6412"/>
                  </a:lnTo>
                  <a:lnTo>
                    <a:pt x="512" y="6514"/>
                  </a:lnTo>
                  <a:lnTo>
                    <a:pt x="358" y="6565"/>
                  </a:lnTo>
                  <a:lnTo>
                    <a:pt x="180" y="6616"/>
                  </a:lnTo>
                  <a:lnTo>
                    <a:pt x="1" y="6642"/>
                  </a:lnTo>
                  <a:lnTo>
                    <a:pt x="1022" y="6642"/>
                  </a:lnTo>
                  <a:lnTo>
                    <a:pt x="1201" y="6616"/>
                  </a:lnTo>
                  <a:lnTo>
                    <a:pt x="1380" y="6565"/>
                  </a:lnTo>
                  <a:lnTo>
                    <a:pt x="1559" y="6514"/>
                  </a:lnTo>
                  <a:lnTo>
                    <a:pt x="1712" y="6412"/>
                  </a:lnTo>
                  <a:lnTo>
                    <a:pt x="1865" y="6335"/>
                  </a:lnTo>
                  <a:lnTo>
                    <a:pt x="2018" y="6233"/>
                  </a:lnTo>
                  <a:lnTo>
                    <a:pt x="2146" y="6105"/>
                  </a:lnTo>
                  <a:lnTo>
                    <a:pt x="2274" y="5977"/>
                  </a:lnTo>
                  <a:lnTo>
                    <a:pt x="2376" y="5824"/>
                  </a:lnTo>
                  <a:lnTo>
                    <a:pt x="2453" y="5671"/>
                  </a:lnTo>
                  <a:lnTo>
                    <a:pt x="2555" y="5518"/>
                  </a:lnTo>
                  <a:lnTo>
                    <a:pt x="2606" y="5339"/>
                  </a:lnTo>
                  <a:lnTo>
                    <a:pt x="2657" y="5160"/>
                  </a:lnTo>
                  <a:lnTo>
                    <a:pt x="2683" y="4981"/>
                  </a:lnTo>
                  <a:lnTo>
                    <a:pt x="2683" y="4803"/>
                  </a:lnTo>
                  <a:lnTo>
                    <a:pt x="2683" y="1"/>
                  </a:lnTo>
                  <a:close/>
                </a:path>
              </a:pathLst>
            </a:custGeom>
            <a:solidFill>
              <a:srgbClr val="FF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3"/>
            <p:cNvSpPr/>
            <p:nvPr/>
          </p:nvSpPr>
          <p:spPr>
            <a:xfrm>
              <a:off x="5621475" y="1500950"/>
              <a:ext cx="85575" cy="62600"/>
            </a:xfrm>
            <a:custGeom>
              <a:rect b="b" l="l" r="r" t="t"/>
              <a:pathLst>
                <a:path extrusionOk="0" h="2504" w="3423">
                  <a:moveTo>
                    <a:pt x="536" y="1"/>
                  </a:moveTo>
                  <a:lnTo>
                    <a:pt x="536" y="843"/>
                  </a:lnTo>
                  <a:lnTo>
                    <a:pt x="511" y="946"/>
                  </a:lnTo>
                  <a:lnTo>
                    <a:pt x="485" y="1048"/>
                  </a:lnTo>
                  <a:lnTo>
                    <a:pt x="434" y="1124"/>
                  </a:lnTo>
                  <a:lnTo>
                    <a:pt x="383" y="1201"/>
                  </a:lnTo>
                  <a:lnTo>
                    <a:pt x="307" y="1278"/>
                  </a:lnTo>
                  <a:lnTo>
                    <a:pt x="204" y="1329"/>
                  </a:lnTo>
                  <a:lnTo>
                    <a:pt x="128" y="1354"/>
                  </a:lnTo>
                  <a:lnTo>
                    <a:pt x="0" y="1354"/>
                  </a:lnTo>
                  <a:lnTo>
                    <a:pt x="26" y="1482"/>
                  </a:lnTo>
                  <a:lnTo>
                    <a:pt x="51" y="1584"/>
                  </a:lnTo>
                  <a:lnTo>
                    <a:pt x="77" y="1712"/>
                  </a:lnTo>
                  <a:lnTo>
                    <a:pt x="153" y="1814"/>
                  </a:lnTo>
                  <a:lnTo>
                    <a:pt x="307" y="1993"/>
                  </a:lnTo>
                  <a:lnTo>
                    <a:pt x="511" y="2171"/>
                  </a:lnTo>
                  <a:lnTo>
                    <a:pt x="766" y="2325"/>
                  </a:lnTo>
                  <a:lnTo>
                    <a:pt x="1047" y="2427"/>
                  </a:lnTo>
                  <a:lnTo>
                    <a:pt x="1379" y="2478"/>
                  </a:lnTo>
                  <a:lnTo>
                    <a:pt x="1711" y="2503"/>
                  </a:lnTo>
                  <a:lnTo>
                    <a:pt x="2069" y="2478"/>
                  </a:lnTo>
                  <a:lnTo>
                    <a:pt x="2375" y="2427"/>
                  </a:lnTo>
                  <a:lnTo>
                    <a:pt x="2656" y="2325"/>
                  </a:lnTo>
                  <a:lnTo>
                    <a:pt x="2912" y="2171"/>
                  </a:lnTo>
                  <a:lnTo>
                    <a:pt x="3116" y="1993"/>
                  </a:lnTo>
                  <a:lnTo>
                    <a:pt x="3295" y="1814"/>
                  </a:lnTo>
                  <a:lnTo>
                    <a:pt x="3346" y="1712"/>
                  </a:lnTo>
                  <a:lnTo>
                    <a:pt x="3372" y="1584"/>
                  </a:lnTo>
                  <a:lnTo>
                    <a:pt x="3397" y="1482"/>
                  </a:lnTo>
                  <a:lnTo>
                    <a:pt x="3423" y="1354"/>
                  </a:lnTo>
                  <a:lnTo>
                    <a:pt x="3320" y="1354"/>
                  </a:lnTo>
                  <a:lnTo>
                    <a:pt x="3218" y="1329"/>
                  </a:lnTo>
                  <a:lnTo>
                    <a:pt x="3116" y="1278"/>
                  </a:lnTo>
                  <a:lnTo>
                    <a:pt x="3039" y="1201"/>
                  </a:lnTo>
                  <a:lnTo>
                    <a:pt x="2988" y="1124"/>
                  </a:lnTo>
                  <a:lnTo>
                    <a:pt x="2937" y="1048"/>
                  </a:lnTo>
                  <a:lnTo>
                    <a:pt x="2912" y="946"/>
                  </a:lnTo>
                  <a:lnTo>
                    <a:pt x="2886" y="843"/>
                  </a:lnTo>
                  <a:lnTo>
                    <a:pt x="2886" y="1"/>
                  </a:lnTo>
                  <a:close/>
                </a:path>
              </a:pathLst>
            </a:custGeom>
            <a:solidFill>
              <a:srgbClr val="FF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3"/>
            <p:cNvSpPr/>
            <p:nvPr/>
          </p:nvSpPr>
          <p:spPr>
            <a:xfrm>
              <a:off x="5652125" y="1500950"/>
              <a:ext cx="54925" cy="62600"/>
            </a:xfrm>
            <a:custGeom>
              <a:rect b="b" l="l" r="r" t="t"/>
              <a:pathLst>
                <a:path extrusionOk="0" h="2504" w="2197">
                  <a:moveTo>
                    <a:pt x="690" y="1"/>
                  </a:moveTo>
                  <a:lnTo>
                    <a:pt x="690" y="843"/>
                  </a:lnTo>
                  <a:lnTo>
                    <a:pt x="715" y="946"/>
                  </a:lnTo>
                  <a:lnTo>
                    <a:pt x="741" y="1048"/>
                  </a:lnTo>
                  <a:lnTo>
                    <a:pt x="792" y="1124"/>
                  </a:lnTo>
                  <a:lnTo>
                    <a:pt x="843" y="1201"/>
                  </a:lnTo>
                  <a:lnTo>
                    <a:pt x="920" y="1278"/>
                  </a:lnTo>
                  <a:lnTo>
                    <a:pt x="1022" y="1329"/>
                  </a:lnTo>
                  <a:lnTo>
                    <a:pt x="1124" y="1354"/>
                  </a:lnTo>
                  <a:lnTo>
                    <a:pt x="1226" y="1354"/>
                  </a:lnTo>
                  <a:lnTo>
                    <a:pt x="1201" y="1558"/>
                  </a:lnTo>
                  <a:lnTo>
                    <a:pt x="1124" y="1737"/>
                  </a:lnTo>
                  <a:lnTo>
                    <a:pt x="1022" y="1891"/>
                  </a:lnTo>
                  <a:lnTo>
                    <a:pt x="868" y="2044"/>
                  </a:lnTo>
                  <a:lnTo>
                    <a:pt x="690" y="2197"/>
                  </a:lnTo>
                  <a:lnTo>
                    <a:pt x="485" y="2299"/>
                  </a:lnTo>
                  <a:lnTo>
                    <a:pt x="256" y="2401"/>
                  </a:lnTo>
                  <a:lnTo>
                    <a:pt x="0" y="2452"/>
                  </a:lnTo>
                  <a:lnTo>
                    <a:pt x="230" y="2503"/>
                  </a:lnTo>
                  <a:lnTo>
                    <a:pt x="485" y="2503"/>
                  </a:lnTo>
                  <a:lnTo>
                    <a:pt x="843" y="2478"/>
                  </a:lnTo>
                  <a:lnTo>
                    <a:pt x="1149" y="2427"/>
                  </a:lnTo>
                  <a:lnTo>
                    <a:pt x="1430" y="2325"/>
                  </a:lnTo>
                  <a:lnTo>
                    <a:pt x="1686" y="2171"/>
                  </a:lnTo>
                  <a:lnTo>
                    <a:pt x="1890" y="1993"/>
                  </a:lnTo>
                  <a:lnTo>
                    <a:pt x="2069" y="1814"/>
                  </a:lnTo>
                  <a:lnTo>
                    <a:pt x="2120" y="1712"/>
                  </a:lnTo>
                  <a:lnTo>
                    <a:pt x="2146" y="1584"/>
                  </a:lnTo>
                  <a:lnTo>
                    <a:pt x="2171" y="1482"/>
                  </a:lnTo>
                  <a:lnTo>
                    <a:pt x="2197" y="1354"/>
                  </a:lnTo>
                  <a:lnTo>
                    <a:pt x="2094" y="1354"/>
                  </a:lnTo>
                  <a:lnTo>
                    <a:pt x="1992" y="1329"/>
                  </a:lnTo>
                  <a:lnTo>
                    <a:pt x="1890" y="1278"/>
                  </a:lnTo>
                  <a:lnTo>
                    <a:pt x="1813" y="1201"/>
                  </a:lnTo>
                  <a:lnTo>
                    <a:pt x="1762" y="1124"/>
                  </a:lnTo>
                  <a:lnTo>
                    <a:pt x="1711" y="1048"/>
                  </a:lnTo>
                  <a:lnTo>
                    <a:pt x="1686" y="946"/>
                  </a:lnTo>
                  <a:lnTo>
                    <a:pt x="1660" y="843"/>
                  </a:lnTo>
                  <a:lnTo>
                    <a:pt x="1660" y="1"/>
                  </a:lnTo>
                  <a:close/>
                </a:path>
              </a:pathLst>
            </a:custGeom>
            <a:solidFill>
              <a:srgbClr val="FFD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3"/>
            <p:cNvSpPr/>
            <p:nvPr/>
          </p:nvSpPr>
          <p:spPr>
            <a:xfrm>
              <a:off x="5724900" y="1339400"/>
              <a:ext cx="42800" cy="53675"/>
            </a:xfrm>
            <a:custGeom>
              <a:rect b="b" l="l" r="r" t="t"/>
              <a:pathLst>
                <a:path extrusionOk="0" h="2147" w="1712">
                  <a:moveTo>
                    <a:pt x="1" y="1"/>
                  </a:moveTo>
                  <a:lnTo>
                    <a:pt x="1" y="1354"/>
                  </a:lnTo>
                  <a:lnTo>
                    <a:pt x="26" y="1533"/>
                  </a:lnTo>
                  <a:lnTo>
                    <a:pt x="77" y="1661"/>
                  </a:lnTo>
                  <a:lnTo>
                    <a:pt x="128" y="1814"/>
                  </a:lnTo>
                  <a:lnTo>
                    <a:pt x="231" y="1916"/>
                  </a:lnTo>
                  <a:lnTo>
                    <a:pt x="358" y="2018"/>
                  </a:lnTo>
                  <a:lnTo>
                    <a:pt x="486" y="2095"/>
                  </a:lnTo>
                  <a:lnTo>
                    <a:pt x="639" y="2146"/>
                  </a:lnTo>
                  <a:lnTo>
                    <a:pt x="1712" y="2146"/>
                  </a:lnTo>
                  <a:lnTo>
                    <a:pt x="1712" y="6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3"/>
            <p:cNvSpPr/>
            <p:nvPr/>
          </p:nvSpPr>
          <p:spPr>
            <a:xfrm>
              <a:off x="5755550" y="1350250"/>
              <a:ext cx="12150" cy="42825"/>
            </a:xfrm>
            <a:custGeom>
              <a:rect b="b" l="l" r="r" t="t"/>
              <a:pathLst>
                <a:path extrusionOk="0" h="1713" w="486">
                  <a:moveTo>
                    <a:pt x="1" y="1"/>
                  </a:moveTo>
                  <a:lnTo>
                    <a:pt x="1" y="1712"/>
                  </a:lnTo>
                  <a:lnTo>
                    <a:pt x="486" y="1712"/>
                  </a:lnTo>
                  <a:lnTo>
                    <a:pt x="486" y="1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3"/>
            <p:cNvSpPr/>
            <p:nvPr/>
          </p:nvSpPr>
          <p:spPr>
            <a:xfrm>
              <a:off x="5560800" y="1324725"/>
              <a:ext cx="187125" cy="68350"/>
            </a:xfrm>
            <a:custGeom>
              <a:rect b="b" l="l" r="r" t="t"/>
              <a:pathLst>
                <a:path extrusionOk="0" h="2734" w="7485">
                  <a:moveTo>
                    <a:pt x="3576" y="0"/>
                  </a:moveTo>
                  <a:lnTo>
                    <a:pt x="1" y="409"/>
                  </a:lnTo>
                  <a:lnTo>
                    <a:pt x="1" y="2733"/>
                  </a:lnTo>
                  <a:lnTo>
                    <a:pt x="1073" y="2733"/>
                  </a:lnTo>
                  <a:lnTo>
                    <a:pt x="1227" y="2682"/>
                  </a:lnTo>
                  <a:lnTo>
                    <a:pt x="1380" y="2605"/>
                  </a:lnTo>
                  <a:lnTo>
                    <a:pt x="1482" y="2503"/>
                  </a:lnTo>
                  <a:lnTo>
                    <a:pt x="1584" y="2401"/>
                  </a:lnTo>
                  <a:lnTo>
                    <a:pt x="1661" y="2248"/>
                  </a:lnTo>
                  <a:lnTo>
                    <a:pt x="1712" y="2120"/>
                  </a:lnTo>
                  <a:lnTo>
                    <a:pt x="1712" y="1941"/>
                  </a:lnTo>
                  <a:lnTo>
                    <a:pt x="1712" y="1099"/>
                  </a:lnTo>
                  <a:lnTo>
                    <a:pt x="1738" y="1354"/>
                  </a:lnTo>
                  <a:lnTo>
                    <a:pt x="1814" y="1584"/>
                  </a:lnTo>
                  <a:lnTo>
                    <a:pt x="1942" y="1814"/>
                  </a:lnTo>
                  <a:lnTo>
                    <a:pt x="2095" y="1992"/>
                  </a:lnTo>
                  <a:lnTo>
                    <a:pt x="2274" y="2146"/>
                  </a:lnTo>
                  <a:lnTo>
                    <a:pt x="2478" y="2273"/>
                  </a:lnTo>
                  <a:lnTo>
                    <a:pt x="2734" y="2324"/>
                  </a:lnTo>
                  <a:lnTo>
                    <a:pt x="2963" y="2350"/>
                  </a:lnTo>
                  <a:lnTo>
                    <a:pt x="3781" y="2350"/>
                  </a:lnTo>
                  <a:lnTo>
                    <a:pt x="3934" y="2427"/>
                  </a:lnTo>
                  <a:lnTo>
                    <a:pt x="4087" y="2478"/>
                  </a:lnTo>
                  <a:lnTo>
                    <a:pt x="4266" y="2529"/>
                  </a:lnTo>
                  <a:lnTo>
                    <a:pt x="5237" y="2529"/>
                  </a:lnTo>
                  <a:lnTo>
                    <a:pt x="5415" y="2631"/>
                  </a:lnTo>
                  <a:lnTo>
                    <a:pt x="5594" y="2682"/>
                  </a:lnTo>
                  <a:lnTo>
                    <a:pt x="5799" y="2733"/>
                  </a:lnTo>
                  <a:lnTo>
                    <a:pt x="7357" y="2733"/>
                  </a:lnTo>
                  <a:lnTo>
                    <a:pt x="7484" y="358"/>
                  </a:lnTo>
                  <a:lnTo>
                    <a:pt x="3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3"/>
            <p:cNvSpPr/>
            <p:nvPr/>
          </p:nvSpPr>
          <p:spPr>
            <a:xfrm>
              <a:off x="5745975" y="1630575"/>
              <a:ext cx="56850" cy="35125"/>
            </a:xfrm>
            <a:custGeom>
              <a:rect b="b" l="l" r="r" t="t"/>
              <a:pathLst>
                <a:path extrusionOk="0" h="1405" w="2274">
                  <a:moveTo>
                    <a:pt x="1" y="0"/>
                  </a:moveTo>
                  <a:lnTo>
                    <a:pt x="1" y="1405"/>
                  </a:lnTo>
                  <a:lnTo>
                    <a:pt x="1840" y="1405"/>
                  </a:lnTo>
                  <a:lnTo>
                    <a:pt x="1942" y="1379"/>
                  </a:lnTo>
                  <a:lnTo>
                    <a:pt x="2044" y="1328"/>
                  </a:lnTo>
                  <a:lnTo>
                    <a:pt x="2120" y="1252"/>
                  </a:lnTo>
                  <a:lnTo>
                    <a:pt x="2172" y="1175"/>
                  </a:lnTo>
                  <a:lnTo>
                    <a:pt x="2223" y="1098"/>
                  </a:lnTo>
                  <a:lnTo>
                    <a:pt x="2248" y="996"/>
                  </a:lnTo>
                  <a:lnTo>
                    <a:pt x="2274" y="869"/>
                  </a:lnTo>
                  <a:lnTo>
                    <a:pt x="2274" y="0"/>
                  </a:lnTo>
                  <a:close/>
                </a:path>
              </a:pathLst>
            </a:custGeom>
            <a:solidFill>
              <a:srgbClr val="FF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3"/>
            <p:cNvSpPr/>
            <p:nvPr/>
          </p:nvSpPr>
          <p:spPr>
            <a:xfrm>
              <a:off x="5765775" y="1630575"/>
              <a:ext cx="37050" cy="35125"/>
            </a:xfrm>
            <a:custGeom>
              <a:rect b="b" l="l" r="r" t="t"/>
              <a:pathLst>
                <a:path extrusionOk="0" h="1405" w="1482">
                  <a:moveTo>
                    <a:pt x="435" y="0"/>
                  </a:moveTo>
                  <a:lnTo>
                    <a:pt x="435" y="869"/>
                  </a:lnTo>
                  <a:lnTo>
                    <a:pt x="435" y="996"/>
                  </a:lnTo>
                  <a:lnTo>
                    <a:pt x="383" y="1098"/>
                  </a:lnTo>
                  <a:lnTo>
                    <a:pt x="358" y="1175"/>
                  </a:lnTo>
                  <a:lnTo>
                    <a:pt x="281" y="1252"/>
                  </a:lnTo>
                  <a:lnTo>
                    <a:pt x="205" y="1328"/>
                  </a:lnTo>
                  <a:lnTo>
                    <a:pt x="103" y="1379"/>
                  </a:lnTo>
                  <a:lnTo>
                    <a:pt x="0" y="1405"/>
                  </a:lnTo>
                  <a:lnTo>
                    <a:pt x="1048" y="1405"/>
                  </a:lnTo>
                  <a:lnTo>
                    <a:pt x="1150" y="1379"/>
                  </a:lnTo>
                  <a:lnTo>
                    <a:pt x="1252" y="1328"/>
                  </a:lnTo>
                  <a:lnTo>
                    <a:pt x="1328" y="1252"/>
                  </a:lnTo>
                  <a:lnTo>
                    <a:pt x="1380" y="1175"/>
                  </a:lnTo>
                  <a:lnTo>
                    <a:pt x="1431" y="1098"/>
                  </a:lnTo>
                  <a:lnTo>
                    <a:pt x="1456" y="996"/>
                  </a:lnTo>
                  <a:lnTo>
                    <a:pt x="1482" y="869"/>
                  </a:lnTo>
                  <a:lnTo>
                    <a:pt x="1482" y="0"/>
                  </a:lnTo>
                  <a:close/>
                </a:path>
              </a:pathLst>
            </a:custGeom>
            <a:solidFill>
              <a:srgbClr val="FF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3"/>
            <p:cNvSpPr/>
            <p:nvPr/>
          </p:nvSpPr>
          <p:spPr>
            <a:xfrm>
              <a:off x="5525700" y="1630575"/>
              <a:ext cx="56850" cy="35125"/>
            </a:xfrm>
            <a:custGeom>
              <a:rect b="b" l="l" r="r" t="t"/>
              <a:pathLst>
                <a:path extrusionOk="0" h="1405" w="2274">
                  <a:moveTo>
                    <a:pt x="0" y="0"/>
                  </a:moveTo>
                  <a:lnTo>
                    <a:pt x="0" y="869"/>
                  </a:lnTo>
                  <a:lnTo>
                    <a:pt x="26" y="996"/>
                  </a:lnTo>
                  <a:lnTo>
                    <a:pt x="51" y="1098"/>
                  </a:lnTo>
                  <a:lnTo>
                    <a:pt x="102" y="1175"/>
                  </a:lnTo>
                  <a:lnTo>
                    <a:pt x="179" y="1252"/>
                  </a:lnTo>
                  <a:lnTo>
                    <a:pt x="255" y="1328"/>
                  </a:lnTo>
                  <a:lnTo>
                    <a:pt x="332" y="1379"/>
                  </a:lnTo>
                  <a:lnTo>
                    <a:pt x="434" y="1405"/>
                  </a:lnTo>
                  <a:lnTo>
                    <a:pt x="2273" y="1405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rgbClr val="FF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3"/>
            <p:cNvSpPr/>
            <p:nvPr/>
          </p:nvSpPr>
          <p:spPr>
            <a:xfrm>
              <a:off x="5554425" y="1630575"/>
              <a:ext cx="28125" cy="35125"/>
            </a:xfrm>
            <a:custGeom>
              <a:rect b="b" l="l" r="r" t="t"/>
              <a:pathLst>
                <a:path extrusionOk="0" h="1405" w="1125">
                  <a:moveTo>
                    <a:pt x="0" y="0"/>
                  </a:moveTo>
                  <a:lnTo>
                    <a:pt x="0" y="1405"/>
                  </a:lnTo>
                  <a:lnTo>
                    <a:pt x="1124" y="140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3"/>
            <p:cNvSpPr/>
            <p:nvPr/>
          </p:nvSpPr>
          <p:spPr>
            <a:xfrm>
              <a:off x="5519950" y="1257050"/>
              <a:ext cx="288625" cy="415050"/>
            </a:xfrm>
            <a:custGeom>
              <a:rect b="b" l="l" r="r" t="t"/>
              <a:pathLst>
                <a:path extrusionOk="0" h="16602" w="11545">
                  <a:moveTo>
                    <a:pt x="2324" y="5696"/>
                  </a:moveTo>
                  <a:lnTo>
                    <a:pt x="2324" y="6896"/>
                  </a:lnTo>
                  <a:lnTo>
                    <a:pt x="1507" y="6896"/>
                  </a:lnTo>
                  <a:lnTo>
                    <a:pt x="1482" y="6870"/>
                  </a:lnTo>
                  <a:lnTo>
                    <a:pt x="1430" y="6819"/>
                  </a:lnTo>
                  <a:lnTo>
                    <a:pt x="1430" y="6743"/>
                  </a:lnTo>
                  <a:lnTo>
                    <a:pt x="1430" y="5849"/>
                  </a:lnTo>
                  <a:lnTo>
                    <a:pt x="1430" y="5798"/>
                  </a:lnTo>
                  <a:lnTo>
                    <a:pt x="1482" y="5747"/>
                  </a:lnTo>
                  <a:lnTo>
                    <a:pt x="1507" y="5696"/>
                  </a:lnTo>
                  <a:close/>
                  <a:moveTo>
                    <a:pt x="10038" y="5696"/>
                  </a:moveTo>
                  <a:lnTo>
                    <a:pt x="10089" y="5747"/>
                  </a:lnTo>
                  <a:lnTo>
                    <a:pt x="10114" y="5798"/>
                  </a:lnTo>
                  <a:lnTo>
                    <a:pt x="10140" y="5849"/>
                  </a:lnTo>
                  <a:lnTo>
                    <a:pt x="10140" y="6743"/>
                  </a:lnTo>
                  <a:lnTo>
                    <a:pt x="10114" y="6819"/>
                  </a:lnTo>
                  <a:lnTo>
                    <a:pt x="10089" y="6870"/>
                  </a:lnTo>
                  <a:lnTo>
                    <a:pt x="10038" y="6896"/>
                  </a:lnTo>
                  <a:lnTo>
                    <a:pt x="9246" y="6896"/>
                  </a:lnTo>
                  <a:lnTo>
                    <a:pt x="9246" y="5696"/>
                  </a:lnTo>
                  <a:close/>
                  <a:moveTo>
                    <a:pt x="3576" y="4878"/>
                  </a:moveTo>
                  <a:lnTo>
                    <a:pt x="3780" y="5057"/>
                  </a:lnTo>
                  <a:lnTo>
                    <a:pt x="4036" y="5185"/>
                  </a:lnTo>
                  <a:lnTo>
                    <a:pt x="4317" y="5287"/>
                  </a:lnTo>
                  <a:lnTo>
                    <a:pt x="4597" y="5312"/>
                  </a:lnTo>
                  <a:lnTo>
                    <a:pt x="5364" y="5312"/>
                  </a:lnTo>
                  <a:lnTo>
                    <a:pt x="5517" y="5389"/>
                  </a:lnTo>
                  <a:lnTo>
                    <a:pt x="5696" y="5440"/>
                  </a:lnTo>
                  <a:lnTo>
                    <a:pt x="5875" y="5466"/>
                  </a:lnTo>
                  <a:lnTo>
                    <a:pt x="6079" y="5491"/>
                  </a:lnTo>
                  <a:lnTo>
                    <a:pt x="6794" y="5491"/>
                  </a:lnTo>
                  <a:lnTo>
                    <a:pt x="6998" y="5568"/>
                  </a:lnTo>
                  <a:lnTo>
                    <a:pt x="7203" y="5644"/>
                  </a:lnTo>
                  <a:lnTo>
                    <a:pt x="7407" y="5670"/>
                  </a:lnTo>
                  <a:lnTo>
                    <a:pt x="7637" y="5696"/>
                  </a:lnTo>
                  <a:lnTo>
                    <a:pt x="8761" y="5696"/>
                  </a:lnTo>
                  <a:lnTo>
                    <a:pt x="8761" y="7918"/>
                  </a:lnTo>
                  <a:lnTo>
                    <a:pt x="8735" y="8071"/>
                  </a:lnTo>
                  <a:lnTo>
                    <a:pt x="8710" y="8224"/>
                  </a:lnTo>
                  <a:lnTo>
                    <a:pt x="8684" y="8377"/>
                  </a:lnTo>
                  <a:lnTo>
                    <a:pt x="8633" y="8531"/>
                  </a:lnTo>
                  <a:lnTo>
                    <a:pt x="8480" y="8812"/>
                  </a:lnTo>
                  <a:lnTo>
                    <a:pt x="8275" y="9041"/>
                  </a:lnTo>
                  <a:lnTo>
                    <a:pt x="8045" y="9246"/>
                  </a:lnTo>
                  <a:lnTo>
                    <a:pt x="7765" y="9399"/>
                  </a:lnTo>
                  <a:lnTo>
                    <a:pt x="7611" y="9450"/>
                  </a:lnTo>
                  <a:lnTo>
                    <a:pt x="7458" y="9476"/>
                  </a:lnTo>
                  <a:lnTo>
                    <a:pt x="7305" y="9501"/>
                  </a:lnTo>
                  <a:lnTo>
                    <a:pt x="7152" y="9527"/>
                  </a:lnTo>
                  <a:lnTo>
                    <a:pt x="4419" y="9527"/>
                  </a:lnTo>
                  <a:lnTo>
                    <a:pt x="4240" y="9501"/>
                  </a:lnTo>
                  <a:lnTo>
                    <a:pt x="4087" y="9476"/>
                  </a:lnTo>
                  <a:lnTo>
                    <a:pt x="3933" y="9450"/>
                  </a:lnTo>
                  <a:lnTo>
                    <a:pt x="3780" y="9399"/>
                  </a:lnTo>
                  <a:lnTo>
                    <a:pt x="3499" y="9246"/>
                  </a:lnTo>
                  <a:lnTo>
                    <a:pt x="3269" y="9041"/>
                  </a:lnTo>
                  <a:lnTo>
                    <a:pt x="3065" y="8812"/>
                  </a:lnTo>
                  <a:lnTo>
                    <a:pt x="2937" y="8531"/>
                  </a:lnTo>
                  <a:lnTo>
                    <a:pt x="2861" y="8377"/>
                  </a:lnTo>
                  <a:lnTo>
                    <a:pt x="2835" y="8224"/>
                  </a:lnTo>
                  <a:lnTo>
                    <a:pt x="2810" y="8071"/>
                  </a:lnTo>
                  <a:lnTo>
                    <a:pt x="2810" y="7918"/>
                  </a:lnTo>
                  <a:lnTo>
                    <a:pt x="2810" y="5670"/>
                  </a:lnTo>
                  <a:lnTo>
                    <a:pt x="2937" y="5619"/>
                  </a:lnTo>
                  <a:lnTo>
                    <a:pt x="3065" y="5568"/>
                  </a:lnTo>
                  <a:lnTo>
                    <a:pt x="3193" y="5491"/>
                  </a:lnTo>
                  <a:lnTo>
                    <a:pt x="3295" y="5389"/>
                  </a:lnTo>
                  <a:lnTo>
                    <a:pt x="3397" y="5287"/>
                  </a:lnTo>
                  <a:lnTo>
                    <a:pt x="3474" y="5159"/>
                  </a:lnTo>
                  <a:lnTo>
                    <a:pt x="3525" y="5031"/>
                  </a:lnTo>
                  <a:lnTo>
                    <a:pt x="3576" y="4878"/>
                  </a:lnTo>
                  <a:close/>
                  <a:moveTo>
                    <a:pt x="6717" y="10012"/>
                  </a:moveTo>
                  <a:lnTo>
                    <a:pt x="6717" y="10599"/>
                  </a:lnTo>
                  <a:lnTo>
                    <a:pt x="6717" y="10727"/>
                  </a:lnTo>
                  <a:lnTo>
                    <a:pt x="6743" y="10829"/>
                  </a:lnTo>
                  <a:lnTo>
                    <a:pt x="6794" y="10931"/>
                  </a:lnTo>
                  <a:lnTo>
                    <a:pt x="6845" y="11034"/>
                  </a:lnTo>
                  <a:lnTo>
                    <a:pt x="6922" y="11110"/>
                  </a:lnTo>
                  <a:lnTo>
                    <a:pt x="6998" y="11187"/>
                  </a:lnTo>
                  <a:lnTo>
                    <a:pt x="7100" y="11263"/>
                  </a:lnTo>
                  <a:lnTo>
                    <a:pt x="7203" y="11314"/>
                  </a:lnTo>
                  <a:lnTo>
                    <a:pt x="7126" y="11442"/>
                  </a:lnTo>
                  <a:lnTo>
                    <a:pt x="7024" y="11595"/>
                  </a:lnTo>
                  <a:lnTo>
                    <a:pt x="6871" y="11723"/>
                  </a:lnTo>
                  <a:lnTo>
                    <a:pt x="6692" y="11825"/>
                  </a:lnTo>
                  <a:lnTo>
                    <a:pt x="6488" y="11902"/>
                  </a:lnTo>
                  <a:lnTo>
                    <a:pt x="6258" y="11979"/>
                  </a:lnTo>
                  <a:lnTo>
                    <a:pt x="6028" y="12004"/>
                  </a:lnTo>
                  <a:lnTo>
                    <a:pt x="5772" y="12030"/>
                  </a:lnTo>
                  <a:lnTo>
                    <a:pt x="5517" y="12004"/>
                  </a:lnTo>
                  <a:lnTo>
                    <a:pt x="5287" y="11979"/>
                  </a:lnTo>
                  <a:lnTo>
                    <a:pt x="5057" y="11902"/>
                  </a:lnTo>
                  <a:lnTo>
                    <a:pt x="4853" y="11825"/>
                  </a:lnTo>
                  <a:lnTo>
                    <a:pt x="4674" y="11723"/>
                  </a:lnTo>
                  <a:lnTo>
                    <a:pt x="4546" y="11595"/>
                  </a:lnTo>
                  <a:lnTo>
                    <a:pt x="4419" y="11442"/>
                  </a:lnTo>
                  <a:lnTo>
                    <a:pt x="4342" y="11314"/>
                  </a:lnTo>
                  <a:lnTo>
                    <a:pt x="4444" y="11263"/>
                  </a:lnTo>
                  <a:lnTo>
                    <a:pt x="4546" y="11187"/>
                  </a:lnTo>
                  <a:lnTo>
                    <a:pt x="4623" y="11110"/>
                  </a:lnTo>
                  <a:lnTo>
                    <a:pt x="4700" y="11034"/>
                  </a:lnTo>
                  <a:lnTo>
                    <a:pt x="4751" y="10931"/>
                  </a:lnTo>
                  <a:lnTo>
                    <a:pt x="4802" y="10829"/>
                  </a:lnTo>
                  <a:lnTo>
                    <a:pt x="4827" y="10727"/>
                  </a:lnTo>
                  <a:lnTo>
                    <a:pt x="4827" y="10599"/>
                  </a:lnTo>
                  <a:lnTo>
                    <a:pt x="4827" y="10012"/>
                  </a:lnTo>
                  <a:close/>
                  <a:moveTo>
                    <a:pt x="9987" y="11366"/>
                  </a:moveTo>
                  <a:lnTo>
                    <a:pt x="10191" y="11391"/>
                  </a:lnTo>
                  <a:lnTo>
                    <a:pt x="10395" y="11442"/>
                  </a:lnTo>
                  <a:lnTo>
                    <a:pt x="10574" y="11544"/>
                  </a:lnTo>
                  <a:lnTo>
                    <a:pt x="10753" y="11672"/>
                  </a:lnTo>
                  <a:lnTo>
                    <a:pt x="10881" y="11851"/>
                  </a:lnTo>
                  <a:lnTo>
                    <a:pt x="10983" y="12030"/>
                  </a:lnTo>
                  <a:lnTo>
                    <a:pt x="11034" y="12234"/>
                  </a:lnTo>
                  <a:lnTo>
                    <a:pt x="11059" y="12464"/>
                  </a:lnTo>
                  <a:lnTo>
                    <a:pt x="11059" y="14686"/>
                  </a:lnTo>
                  <a:lnTo>
                    <a:pt x="9297" y="14686"/>
                  </a:lnTo>
                  <a:lnTo>
                    <a:pt x="9297" y="11366"/>
                  </a:lnTo>
                  <a:close/>
                  <a:moveTo>
                    <a:pt x="2248" y="15171"/>
                  </a:moveTo>
                  <a:lnTo>
                    <a:pt x="2248" y="16116"/>
                  </a:lnTo>
                  <a:lnTo>
                    <a:pt x="766" y="16116"/>
                  </a:lnTo>
                  <a:lnTo>
                    <a:pt x="664" y="16091"/>
                  </a:lnTo>
                  <a:lnTo>
                    <a:pt x="562" y="16014"/>
                  </a:lnTo>
                  <a:lnTo>
                    <a:pt x="511" y="15937"/>
                  </a:lnTo>
                  <a:lnTo>
                    <a:pt x="485" y="15810"/>
                  </a:lnTo>
                  <a:lnTo>
                    <a:pt x="485" y="15171"/>
                  </a:lnTo>
                  <a:close/>
                  <a:moveTo>
                    <a:pt x="11059" y="15171"/>
                  </a:moveTo>
                  <a:lnTo>
                    <a:pt x="11059" y="15810"/>
                  </a:lnTo>
                  <a:lnTo>
                    <a:pt x="11034" y="15937"/>
                  </a:lnTo>
                  <a:lnTo>
                    <a:pt x="10983" y="16014"/>
                  </a:lnTo>
                  <a:lnTo>
                    <a:pt x="10881" y="16091"/>
                  </a:lnTo>
                  <a:lnTo>
                    <a:pt x="10778" y="16116"/>
                  </a:lnTo>
                  <a:lnTo>
                    <a:pt x="9297" y="16116"/>
                  </a:lnTo>
                  <a:lnTo>
                    <a:pt x="9297" y="15171"/>
                  </a:lnTo>
                  <a:close/>
                  <a:moveTo>
                    <a:pt x="5466" y="0"/>
                  </a:moveTo>
                  <a:lnTo>
                    <a:pt x="5185" y="77"/>
                  </a:lnTo>
                  <a:lnTo>
                    <a:pt x="4904" y="153"/>
                  </a:lnTo>
                  <a:lnTo>
                    <a:pt x="4649" y="281"/>
                  </a:lnTo>
                  <a:lnTo>
                    <a:pt x="4393" y="434"/>
                  </a:lnTo>
                  <a:lnTo>
                    <a:pt x="4163" y="613"/>
                  </a:lnTo>
                  <a:lnTo>
                    <a:pt x="3933" y="817"/>
                  </a:lnTo>
                  <a:lnTo>
                    <a:pt x="3755" y="1047"/>
                  </a:lnTo>
                  <a:lnTo>
                    <a:pt x="3372" y="1022"/>
                  </a:lnTo>
                  <a:lnTo>
                    <a:pt x="3142" y="1047"/>
                  </a:lnTo>
                  <a:lnTo>
                    <a:pt x="2886" y="1073"/>
                  </a:lnTo>
                  <a:lnTo>
                    <a:pt x="2656" y="1124"/>
                  </a:lnTo>
                  <a:lnTo>
                    <a:pt x="2427" y="1226"/>
                  </a:lnTo>
                  <a:lnTo>
                    <a:pt x="2222" y="1328"/>
                  </a:lnTo>
                  <a:lnTo>
                    <a:pt x="2018" y="1430"/>
                  </a:lnTo>
                  <a:lnTo>
                    <a:pt x="1839" y="1584"/>
                  </a:lnTo>
                  <a:lnTo>
                    <a:pt x="1660" y="1737"/>
                  </a:lnTo>
                  <a:lnTo>
                    <a:pt x="1507" y="1916"/>
                  </a:lnTo>
                  <a:lnTo>
                    <a:pt x="1354" y="2094"/>
                  </a:lnTo>
                  <a:lnTo>
                    <a:pt x="1226" y="2299"/>
                  </a:lnTo>
                  <a:lnTo>
                    <a:pt x="1124" y="2529"/>
                  </a:lnTo>
                  <a:lnTo>
                    <a:pt x="1047" y="2733"/>
                  </a:lnTo>
                  <a:lnTo>
                    <a:pt x="996" y="2988"/>
                  </a:lnTo>
                  <a:lnTo>
                    <a:pt x="945" y="3218"/>
                  </a:lnTo>
                  <a:lnTo>
                    <a:pt x="945" y="3474"/>
                  </a:lnTo>
                  <a:lnTo>
                    <a:pt x="971" y="3857"/>
                  </a:lnTo>
                  <a:lnTo>
                    <a:pt x="1047" y="4214"/>
                  </a:lnTo>
                  <a:lnTo>
                    <a:pt x="1201" y="4572"/>
                  </a:lnTo>
                  <a:lnTo>
                    <a:pt x="1405" y="4904"/>
                  </a:lnTo>
                  <a:lnTo>
                    <a:pt x="1405" y="5236"/>
                  </a:lnTo>
                  <a:lnTo>
                    <a:pt x="1303" y="5261"/>
                  </a:lnTo>
                  <a:lnTo>
                    <a:pt x="1226" y="5312"/>
                  </a:lnTo>
                  <a:lnTo>
                    <a:pt x="1149" y="5389"/>
                  </a:lnTo>
                  <a:lnTo>
                    <a:pt x="1073" y="5466"/>
                  </a:lnTo>
                  <a:lnTo>
                    <a:pt x="1022" y="5542"/>
                  </a:lnTo>
                  <a:lnTo>
                    <a:pt x="971" y="5644"/>
                  </a:lnTo>
                  <a:lnTo>
                    <a:pt x="945" y="5747"/>
                  </a:lnTo>
                  <a:lnTo>
                    <a:pt x="945" y="5849"/>
                  </a:lnTo>
                  <a:lnTo>
                    <a:pt x="945" y="6743"/>
                  </a:lnTo>
                  <a:lnTo>
                    <a:pt x="945" y="6870"/>
                  </a:lnTo>
                  <a:lnTo>
                    <a:pt x="996" y="6998"/>
                  </a:lnTo>
                  <a:lnTo>
                    <a:pt x="1047" y="7100"/>
                  </a:lnTo>
                  <a:lnTo>
                    <a:pt x="1124" y="7202"/>
                  </a:lnTo>
                  <a:lnTo>
                    <a:pt x="1226" y="7279"/>
                  </a:lnTo>
                  <a:lnTo>
                    <a:pt x="1328" y="7356"/>
                  </a:lnTo>
                  <a:lnTo>
                    <a:pt x="1456" y="7381"/>
                  </a:lnTo>
                  <a:lnTo>
                    <a:pt x="1584" y="7407"/>
                  </a:lnTo>
                  <a:lnTo>
                    <a:pt x="2324" y="7407"/>
                  </a:lnTo>
                  <a:lnTo>
                    <a:pt x="2299" y="7918"/>
                  </a:lnTo>
                  <a:lnTo>
                    <a:pt x="2324" y="8122"/>
                  </a:lnTo>
                  <a:lnTo>
                    <a:pt x="2350" y="8326"/>
                  </a:lnTo>
                  <a:lnTo>
                    <a:pt x="2401" y="8531"/>
                  </a:lnTo>
                  <a:lnTo>
                    <a:pt x="2478" y="8709"/>
                  </a:lnTo>
                  <a:lnTo>
                    <a:pt x="2554" y="8888"/>
                  </a:lnTo>
                  <a:lnTo>
                    <a:pt x="2656" y="9067"/>
                  </a:lnTo>
                  <a:lnTo>
                    <a:pt x="2784" y="9220"/>
                  </a:lnTo>
                  <a:lnTo>
                    <a:pt x="2912" y="9373"/>
                  </a:lnTo>
                  <a:lnTo>
                    <a:pt x="3040" y="9501"/>
                  </a:lnTo>
                  <a:lnTo>
                    <a:pt x="3218" y="9629"/>
                  </a:lnTo>
                  <a:lnTo>
                    <a:pt x="3372" y="9731"/>
                  </a:lnTo>
                  <a:lnTo>
                    <a:pt x="3550" y="9833"/>
                  </a:lnTo>
                  <a:lnTo>
                    <a:pt x="3729" y="9884"/>
                  </a:lnTo>
                  <a:lnTo>
                    <a:pt x="3933" y="9961"/>
                  </a:lnTo>
                  <a:lnTo>
                    <a:pt x="4138" y="9986"/>
                  </a:lnTo>
                  <a:lnTo>
                    <a:pt x="4342" y="10012"/>
                  </a:lnTo>
                  <a:lnTo>
                    <a:pt x="4342" y="10599"/>
                  </a:lnTo>
                  <a:lnTo>
                    <a:pt x="4317" y="10702"/>
                  </a:lnTo>
                  <a:lnTo>
                    <a:pt x="4265" y="10804"/>
                  </a:lnTo>
                  <a:lnTo>
                    <a:pt x="4189" y="10855"/>
                  </a:lnTo>
                  <a:lnTo>
                    <a:pt x="4061" y="10880"/>
                  </a:lnTo>
                  <a:lnTo>
                    <a:pt x="1405" y="10880"/>
                  </a:lnTo>
                  <a:lnTo>
                    <a:pt x="1252" y="10906"/>
                  </a:lnTo>
                  <a:lnTo>
                    <a:pt x="1098" y="10957"/>
                  </a:lnTo>
                  <a:lnTo>
                    <a:pt x="971" y="11008"/>
                  </a:lnTo>
                  <a:lnTo>
                    <a:pt x="690" y="11136"/>
                  </a:lnTo>
                  <a:lnTo>
                    <a:pt x="460" y="11340"/>
                  </a:lnTo>
                  <a:lnTo>
                    <a:pt x="256" y="11570"/>
                  </a:lnTo>
                  <a:lnTo>
                    <a:pt x="128" y="11851"/>
                  </a:lnTo>
                  <a:lnTo>
                    <a:pt x="77" y="11979"/>
                  </a:lnTo>
                  <a:lnTo>
                    <a:pt x="26" y="12132"/>
                  </a:lnTo>
                  <a:lnTo>
                    <a:pt x="0" y="12285"/>
                  </a:lnTo>
                  <a:lnTo>
                    <a:pt x="0" y="12464"/>
                  </a:lnTo>
                  <a:lnTo>
                    <a:pt x="0" y="15810"/>
                  </a:lnTo>
                  <a:lnTo>
                    <a:pt x="0" y="15963"/>
                  </a:lnTo>
                  <a:lnTo>
                    <a:pt x="51" y="16116"/>
                  </a:lnTo>
                  <a:lnTo>
                    <a:pt x="128" y="16244"/>
                  </a:lnTo>
                  <a:lnTo>
                    <a:pt x="230" y="16372"/>
                  </a:lnTo>
                  <a:lnTo>
                    <a:pt x="332" y="16474"/>
                  </a:lnTo>
                  <a:lnTo>
                    <a:pt x="485" y="16525"/>
                  </a:lnTo>
                  <a:lnTo>
                    <a:pt x="613" y="16576"/>
                  </a:lnTo>
                  <a:lnTo>
                    <a:pt x="766" y="16601"/>
                  </a:lnTo>
                  <a:lnTo>
                    <a:pt x="3908" y="16601"/>
                  </a:lnTo>
                  <a:lnTo>
                    <a:pt x="4010" y="16576"/>
                  </a:lnTo>
                  <a:lnTo>
                    <a:pt x="4087" y="16525"/>
                  </a:lnTo>
                  <a:lnTo>
                    <a:pt x="4138" y="16448"/>
                  </a:lnTo>
                  <a:lnTo>
                    <a:pt x="4163" y="16346"/>
                  </a:lnTo>
                  <a:lnTo>
                    <a:pt x="4138" y="16269"/>
                  </a:lnTo>
                  <a:lnTo>
                    <a:pt x="4087" y="16193"/>
                  </a:lnTo>
                  <a:lnTo>
                    <a:pt x="4010" y="16142"/>
                  </a:lnTo>
                  <a:lnTo>
                    <a:pt x="3908" y="16116"/>
                  </a:lnTo>
                  <a:lnTo>
                    <a:pt x="2733" y="16116"/>
                  </a:lnTo>
                  <a:lnTo>
                    <a:pt x="2733" y="12924"/>
                  </a:lnTo>
                  <a:lnTo>
                    <a:pt x="2733" y="12821"/>
                  </a:lnTo>
                  <a:lnTo>
                    <a:pt x="2682" y="12745"/>
                  </a:lnTo>
                  <a:lnTo>
                    <a:pt x="2605" y="12694"/>
                  </a:lnTo>
                  <a:lnTo>
                    <a:pt x="2503" y="12668"/>
                  </a:lnTo>
                  <a:lnTo>
                    <a:pt x="2401" y="12694"/>
                  </a:lnTo>
                  <a:lnTo>
                    <a:pt x="2324" y="12745"/>
                  </a:lnTo>
                  <a:lnTo>
                    <a:pt x="2273" y="12821"/>
                  </a:lnTo>
                  <a:lnTo>
                    <a:pt x="2248" y="12924"/>
                  </a:lnTo>
                  <a:lnTo>
                    <a:pt x="2248" y="14686"/>
                  </a:lnTo>
                  <a:lnTo>
                    <a:pt x="485" y="14686"/>
                  </a:lnTo>
                  <a:lnTo>
                    <a:pt x="485" y="12464"/>
                  </a:lnTo>
                  <a:lnTo>
                    <a:pt x="511" y="12234"/>
                  </a:lnTo>
                  <a:lnTo>
                    <a:pt x="562" y="12030"/>
                  </a:lnTo>
                  <a:lnTo>
                    <a:pt x="664" y="11851"/>
                  </a:lnTo>
                  <a:lnTo>
                    <a:pt x="792" y="11672"/>
                  </a:lnTo>
                  <a:lnTo>
                    <a:pt x="971" y="11544"/>
                  </a:lnTo>
                  <a:lnTo>
                    <a:pt x="1149" y="11442"/>
                  </a:lnTo>
                  <a:lnTo>
                    <a:pt x="1354" y="11391"/>
                  </a:lnTo>
                  <a:lnTo>
                    <a:pt x="1584" y="11366"/>
                  </a:lnTo>
                  <a:lnTo>
                    <a:pt x="2248" y="11366"/>
                  </a:lnTo>
                  <a:lnTo>
                    <a:pt x="2248" y="11800"/>
                  </a:lnTo>
                  <a:lnTo>
                    <a:pt x="2273" y="11902"/>
                  </a:lnTo>
                  <a:lnTo>
                    <a:pt x="2324" y="11979"/>
                  </a:lnTo>
                  <a:lnTo>
                    <a:pt x="2401" y="12030"/>
                  </a:lnTo>
                  <a:lnTo>
                    <a:pt x="2503" y="12055"/>
                  </a:lnTo>
                  <a:lnTo>
                    <a:pt x="2605" y="12030"/>
                  </a:lnTo>
                  <a:lnTo>
                    <a:pt x="2682" y="11979"/>
                  </a:lnTo>
                  <a:lnTo>
                    <a:pt x="2733" y="11902"/>
                  </a:lnTo>
                  <a:lnTo>
                    <a:pt x="2733" y="11800"/>
                  </a:lnTo>
                  <a:lnTo>
                    <a:pt x="2733" y="11366"/>
                  </a:lnTo>
                  <a:lnTo>
                    <a:pt x="3857" y="11366"/>
                  </a:lnTo>
                  <a:lnTo>
                    <a:pt x="3933" y="11570"/>
                  </a:lnTo>
                  <a:lnTo>
                    <a:pt x="4061" y="11774"/>
                  </a:lnTo>
                  <a:lnTo>
                    <a:pt x="4214" y="11953"/>
                  </a:lnTo>
                  <a:lnTo>
                    <a:pt x="4444" y="12132"/>
                  </a:lnTo>
                  <a:lnTo>
                    <a:pt x="4572" y="12208"/>
                  </a:lnTo>
                  <a:lnTo>
                    <a:pt x="4725" y="12285"/>
                  </a:lnTo>
                  <a:lnTo>
                    <a:pt x="5032" y="12413"/>
                  </a:lnTo>
                  <a:lnTo>
                    <a:pt x="5389" y="12489"/>
                  </a:lnTo>
                  <a:lnTo>
                    <a:pt x="5772" y="12515"/>
                  </a:lnTo>
                  <a:lnTo>
                    <a:pt x="6130" y="12489"/>
                  </a:lnTo>
                  <a:lnTo>
                    <a:pt x="6488" y="12413"/>
                  </a:lnTo>
                  <a:lnTo>
                    <a:pt x="6820" y="12285"/>
                  </a:lnTo>
                  <a:lnTo>
                    <a:pt x="6973" y="12208"/>
                  </a:lnTo>
                  <a:lnTo>
                    <a:pt x="7126" y="12132"/>
                  </a:lnTo>
                  <a:lnTo>
                    <a:pt x="7330" y="11953"/>
                  </a:lnTo>
                  <a:lnTo>
                    <a:pt x="7484" y="11774"/>
                  </a:lnTo>
                  <a:lnTo>
                    <a:pt x="7611" y="11570"/>
                  </a:lnTo>
                  <a:lnTo>
                    <a:pt x="7688" y="11366"/>
                  </a:lnTo>
                  <a:lnTo>
                    <a:pt x="8812" y="11366"/>
                  </a:lnTo>
                  <a:lnTo>
                    <a:pt x="8812" y="16116"/>
                  </a:lnTo>
                  <a:lnTo>
                    <a:pt x="5083" y="16116"/>
                  </a:lnTo>
                  <a:lnTo>
                    <a:pt x="4981" y="16142"/>
                  </a:lnTo>
                  <a:lnTo>
                    <a:pt x="4904" y="16193"/>
                  </a:lnTo>
                  <a:lnTo>
                    <a:pt x="4853" y="16269"/>
                  </a:lnTo>
                  <a:lnTo>
                    <a:pt x="4827" y="16346"/>
                  </a:lnTo>
                  <a:lnTo>
                    <a:pt x="4853" y="16448"/>
                  </a:lnTo>
                  <a:lnTo>
                    <a:pt x="4904" y="16525"/>
                  </a:lnTo>
                  <a:lnTo>
                    <a:pt x="4981" y="16576"/>
                  </a:lnTo>
                  <a:lnTo>
                    <a:pt x="5083" y="16601"/>
                  </a:lnTo>
                  <a:lnTo>
                    <a:pt x="10778" y="16601"/>
                  </a:lnTo>
                  <a:lnTo>
                    <a:pt x="10932" y="16576"/>
                  </a:lnTo>
                  <a:lnTo>
                    <a:pt x="11085" y="16525"/>
                  </a:lnTo>
                  <a:lnTo>
                    <a:pt x="11213" y="16474"/>
                  </a:lnTo>
                  <a:lnTo>
                    <a:pt x="11315" y="16372"/>
                  </a:lnTo>
                  <a:lnTo>
                    <a:pt x="11417" y="16244"/>
                  </a:lnTo>
                  <a:lnTo>
                    <a:pt x="11493" y="16116"/>
                  </a:lnTo>
                  <a:lnTo>
                    <a:pt x="11545" y="15963"/>
                  </a:lnTo>
                  <a:lnTo>
                    <a:pt x="11545" y="15810"/>
                  </a:lnTo>
                  <a:lnTo>
                    <a:pt x="11545" y="12464"/>
                  </a:lnTo>
                  <a:lnTo>
                    <a:pt x="11545" y="12285"/>
                  </a:lnTo>
                  <a:lnTo>
                    <a:pt x="11519" y="12132"/>
                  </a:lnTo>
                  <a:lnTo>
                    <a:pt x="11493" y="11979"/>
                  </a:lnTo>
                  <a:lnTo>
                    <a:pt x="11442" y="11851"/>
                  </a:lnTo>
                  <a:lnTo>
                    <a:pt x="11289" y="11570"/>
                  </a:lnTo>
                  <a:lnTo>
                    <a:pt x="11085" y="11340"/>
                  </a:lnTo>
                  <a:lnTo>
                    <a:pt x="10855" y="11136"/>
                  </a:lnTo>
                  <a:lnTo>
                    <a:pt x="10600" y="11008"/>
                  </a:lnTo>
                  <a:lnTo>
                    <a:pt x="10446" y="10957"/>
                  </a:lnTo>
                  <a:lnTo>
                    <a:pt x="10293" y="10906"/>
                  </a:lnTo>
                  <a:lnTo>
                    <a:pt x="10140" y="10880"/>
                  </a:lnTo>
                  <a:lnTo>
                    <a:pt x="7484" y="10880"/>
                  </a:lnTo>
                  <a:lnTo>
                    <a:pt x="7381" y="10855"/>
                  </a:lnTo>
                  <a:lnTo>
                    <a:pt x="7279" y="10804"/>
                  </a:lnTo>
                  <a:lnTo>
                    <a:pt x="7228" y="10702"/>
                  </a:lnTo>
                  <a:lnTo>
                    <a:pt x="7203" y="10599"/>
                  </a:lnTo>
                  <a:lnTo>
                    <a:pt x="7203" y="10012"/>
                  </a:lnTo>
                  <a:lnTo>
                    <a:pt x="7407" y="9986"/>
                  </a:lnTo>
                  <a:lnTo>
                    <a:pt x="7611" y="9961"/>
                  </a:lnTo>
                  <a:lnTo>
                    <a:pt x="7816" y="9884"/>
                  </a:lnTo>
                  <a:lnTo>
                    <a:pt x="7994" y="9833"/>
                  </a:lnTo>
                  <a:lnTo>
                    <a:pt x="8173" y="9731"/>
                  </a:lnTo>
                  <a:lnTo>
                    <a:pt x="8352" y="9629"/>
                  </a:lnTo>
                  <a:lnTo>
                    <a:pt x="8505" y="9501"/>
                  </a:lnTo>
                  <a:lnTo>
                    <a:pt x="8633" y="9373"/>
                  </a:lnTo>
                  <a:lnTo>
                    <a:pt x="8786" y="9220"/>
                  </a:lnTo>
                  <a:lnTo>
                    <a:pt x="8888" y="9067"/>
                  </a:lnTo>
                  <a:lnTo>
                    <a:pt x="8991" y="8888"/>
                  </a:lnTo>
                  <a:lnTo>
                    <a:pt x="9093" y="8709"/>
                  </a:lnTo>
                  <a:lnTo>
                    <a:pt x="9144" y="8531"/>
                  </a:lnTo>
                  <a:lnTo>
                    <a:pt x="9195" y="8326"/>
                  </a:lnTo>
                  <a:lnTo>
                    <a:pt x="9220" y="8122"/>
                  </a:lnTo>
                  <a:lnTo>
                    <a:pt x="9246" y="7918"/>
                  </a:lnTo>
                  <a:lnTo>
                    <a:pt x="9246" y="7407"/>
                  </a:lnTo>
                  <a:lnTo>
                    <a:pt x="9961" y="7407"/>
                  </a:lnTo>
                  <a:lnTo>
                    <a:pt x="10114" y="7381"/>
                  </a:lnTo>
                  <a:lnTo>
                    <a:pt x="10216" y="7356"/>
                  </a:lnTo>
                  <a:lnTo>
                    <a:pt x="10319" y="7279"/>
                  </a:lnTo>
                  <a:lnTo>
                    <a:pt x="10421" y="7202"/>
                  </a:lnTo>
                  <a:lnTo>
                    <a:pt x="10497" y="7100"/>
                  </a:lnTo>
                  <a:lnTo>
                    <a:pt x="10574" y="6998"/>
                  </a:lnTo>
                  <a:lnTo>
                    <a:pt x="10600" y="6870"/>
                  </a:lnTo>
                  <a:lnTo>
                    <a:pt x="10625" y="6743"/>
                  </a:lnTo>
                  <a:lnTo>
                    <a:pt x="10625" y="5849"/>
                  </a:lnTo>
                  <a:lnTo>
                    <a:pt x="10600" y="5747"/>
                  </a:lnTo>
                  <a:lnTo>
                    <a:pt x="10574" y="5644"/>
                  </a:lnTo>
                  <a:lnTo>
                    <a:pt x="10548" y="5542"/>
                  </a:lnTo>
                  <a:lnTo>
                    <a:pt x="10472" y="5466"/>
                  </a:lnTo>
                  <a:lnTo>
                    <a:pt x="10421" y="5389"/>
                  </a:lnTo>
                  <a:lnTo>
                    <a:pt x="10344" y="5312"/>
                  </a:lnTo>
                  <a:lnTo>
                    <a:pt x="10242" y="5261"/>
                  </a:lnTo>
                  <a:lnTo>
                    <a:pt x="10140" y="5236"/>
                  </a:lnTo>
                  <a:lnTo>
                    <a:pt x="10140" y="4904"/>
                  </a:lnTo>
                  <a:lnTo>
                    <a:pt x="10344" y="4572"/>
                  </a:lnTo>
                  <a:lnTo>
                    <a:pt x="10497" y="4214"/>
                  </a:lnTo>
                  <a:lnTo>
                    <a:pt x="10574" y="3857"/>
                  </a:lnTo>
                  <a:lnTo>
                    <a:pt x="10625" y="3474"/>
                  </a:lnTo>
                  <a:lnTo>
                    <a:pt x="10600" y="3269"/>
                  </a:lnTo>
                  <a:lnTo>
                    <a:pt x="10574" y="3065"/>
                  </a:lnTo>
                  <a:lnTo>
                    <a:pt x="10548" y="2886"/>
                  </a:lnTo>
                  <a:lnTo>
                    <a:pt x="10497" y="2682"/>
                  </a:lnTo>
                  <a:lnTo>
                    <a:pt x="10446" y="2605"/>
                  </a:lnTo>
                  <a:lnTo>
                    <a:pt x="10370" y="2554"/>
                  </a:lnTo>
                  <a:lnTo>
                    <a:pt x="10268" y="2529"/>
                  </a:lnTo>
                  <a:lnTo>
                    <a:pt x="10165" y="2529"/>
                  </a:lnTo>
                  <a:lnTo>
                    <a:pt x="10089" y="2580"/>
                  </a:lnTo>
                  <a:lnTo>
                    <a:pt x="10038" y="2656"/>
                  </a:lnTo>
                  <a:lnTo>
                    <a:pt x="10012" y="2733"/>
                  </a:lnTo>
                  <a:lnTo>
                    <a:pt x="10012" y="2835"/>
                  </a:lnTo>
                  <a:lnTo>
                    <a:pt x="10114" y="3141"/>
                  </a:lnTo>
                  <a:lnTo>
                    <a:pt x="10140" y="3474"/>
                  </a:lnTo>
                  <a:lnTo>
                    <a:pt x="10089" y="3806"/>
                  </a:lnTo>
                  <a:lnTo>
                    <a:pt x="10012" y="4112"/>
                  </a:lnTo>
                  <a:lnTo>
                    <a:pt x="9884" y="4393"/>
                  </a:lnTo>
                  <a:lnTo>
                    <a:pt x="9706" y="4674"/>
                  </a:lnTo>
                  <a:lnTo>
                    <a:pt x="9680" y="4725"/>
                  </a:lnTo>
                  <a:lnTo>
                    <a:pt x="9655" y="4827"/>
                  </a:lnTo>
                  <a:lnTo>
                    <a:pt x="9655" y="5210"/>
                  </a:lnTo>
                  <a:lnTo>
                    <a:pt x="8991" y="5210"/>
                  </a:lnTo>
                  <a:lnTo>
                    <a:pt x="8888" y="5185"/>
                  </a:lnTo>
                  <a:lnTo>
                    <a:pt x="8786" y="5159"/>
                  </a:lnTo>
                  <a:lnTo>
                    <a:pt x="8684" y="5108"/>
                  </a:lnTo>
                  <a:lnTo>
                    <a:pt x="8607" y="5057"/>
                  </a:lnTo>
                  <a:lnTo>
                    <a:pt x="8531" y="4955"/>
                  </a:lnTo>
                  <a:lnTo>
                    <a:pt x="8480" y="4878"/>
                  </a:lnTo>
                  <a:lnTo>
                    <a:pt x="8454" y="4776"/>
                  </a:lnTo>
                  <a:lnTo>
                    <a:pt x="8454" y="4648"/>
                  </a:lnTo>
                  <a:lnTo>
                    <a:pt x="8429" y="4572"/>
                  </a:lnTo>
                  <a:lnTo>
                    <a:pt x="8378" y="4495"/>
                  </a:lnTo>
                  <a:lnTo>
                    <a:pt x="8301" y="4419"/>
                  </a:lnTo>
                  <a:lnTo>
                    <a:pt x="8097" y="4419"/>
                  </a:lnTo>
                  <a:lnTo>
                    <a:pt x="8020" y="4495"/>
                  </a:lnTo>
                  <a:lnTo>
                    <a:pt x="7969" y="4572"/>
                  </a:lnTo>
                  <a:lnTo>
                    <a:pt x="7969" y="4648"/>
                  </a:lnTo>
                  <a:lnTo>
                    <a:pt x="7969" y="4802"/>
                  </a:lnTo>
                  <a:lnTo>
                    <a:pt x="7994" y="4955"/>
                  </a:lnTo>
                  <a:lnTo>
                    <a:pt x="8045" y="5083"/>
                  </a:lnTo>
                  <a:lnTo>
                    <a:pt x="8122" y="5210"/>
                  </a:lnTo>
                  <a:lnTo>
                    <a:pt x="7637" y="5210"/>
                  </a:lnTo>
                  <a:lnTo>
                    <a:pt x="7381" y="5185"/>
                  </a:lnTo>
                  <a:lnTo>
                    <a:pt x="7152" y="5108"/>
                  </a:lnTo>
                  <a:lnTo>
                    <a:pt x="6922" y="4980"/>
                  </a:lnTo>
                  <a:lnTo>
                    <a:pt x="6743" y="4827"/>
                  </a:lnTo>
                  <a:lnTo>
                    <a:pt x="6590" y="4648"/>
                  </a:lnTo>
                  <a:lnTo>
                    <a:pt x="6462" y="4444"/>
                  </a:lnTo>
                  <a:lnTo>
                    <a:pt x="6411" y="4189"/>
                  </a:lnTo>
                  <a:lnTo>
                    <a:pt x="6385" y="3959"/>
                  </a:lnTo>
                  <a:lnTo>
                    <a:pt x="6360" y="3857"/>
                  </a:lnTo>
                  <a:lnTo>
                    <a:pt x="6309" y="3780"/>
                  </a:lnTo>
                  <a:lnTo>
                    <a:pt x="6232" y="3729"/>
                  </a:lnTo>
                  <a:lnTo>
                    <a:pt x="6130" y="3703"/>
                  </a:lnTo>
                  <a:lnTo>
                    <a:pt x="6028" y="3729"/>
                  </a:lnTo>
                  <a:lnTo>
                    <a:pt x="5951" y="3780"/>
                  </a:lnTo>
                  <a:lnTo>
                    <a:pt x="5900" y="3857"/>
                  </a:lnTo>
                  <a:lnTo>
                    <a:pt x="5900" y="3959"/>
                  </a:lnTo>
                  <a:lnTo>
                    <a:pt x="5900" y="4240"/>
                  </a:lnTo>
                  <a:lnTo>
                    <a:pt x="5977" y="4521"/>
                  </a:lnTo>
                  <a:lnTo>
                    <a:pt x="6104" y="4776"/>
                  </a:lnTo>
                  <a:lnTo>
                    <a:pt x="6232" y="5006"/>
                  </a:lnTo>
                  <a:lnTo>
                    <a:pt x="6079" y="5006"/>
                  </a:lnTo>
                  <a:lnTo>
                    <a:pt x="5849" y="4980"/>
                  </a:lnTo>
                  <a:lnTo>
                    <a:pt x="5645" y="4904"/>
                  </a:lnTo>
                  <a:lnTo>
                    <a:pt x="5466" y="4802"/>
                  </a:lnTo>
                  <a:lnTo>
                    <a:pt x="5313" y="4674"/>
                  </a:lnTo>
                  <a:lnTo>
                    <a:pt x="5159" y="4521"/>
                  </a:lnTo>
                  <a:lnTo>
                    <a:pt x="5057" y="4342"/>
                  </a:lnTo>
                  <a:lnTo>
                    <a:pt x="5006" y="4138"/>
                  </a:lnTo>
                  <a:lnTo>
                    <a:pt x="4981" y="3908"/>
                  </a:lnTo>
                  <a:lnTo>
                    <a:pt x="4955" y="3806"/>
                  </a:lnTo>
                  <a:lnTo>
                    <a:pt x="4904" y="3729"/>
                  </a:lnTo>
                  <a:lnTo>
                    <a:pt x="4827" y="3678"/>
                  </a:lnTo>
                  <a:lnTo>
                    <a:pt x="4649" y="3678"/>
                  </a:lnTo>
                  <a:lnTo>
                    <a:pt x="4572" y="3729"/>
                  </a:lnTo>
                  <a:lnTo>
                    <a:pt x="4521" y="3806"/>
                  </a:lnTo>
                  <a:lnTo>
                    <a:pt x="4495" y="3908"/>
                  </a:lnTo>
                  <a:lnTo>
                    <a:pt x="4521" y="4163"/>
                  </a:lnTo>
                  <a:lnTo>
                    <a:pt x="4572" y="4393"/>
                  </a:lnTo>
                  <a:lnTo>
                    <a:pt x="4674" y="4623"/>
                  </a:lnTo>
                  <a:lnTo>
                    <a:pt x="4776" y="4827"/>
                  </a:lnTo>
                  <a:lnTo>
                    <a:pt x="4597" y="4827"/>
                  </a:lnTo>
                  <a:lnTo>
                    <a:pt x="4419" y="4802"/>
                  </a:lnTo>
                  <a:lnTo>
                    <a:pt x="4214" y="4751"/>
                  </a:lnTo>
                  <a:lnTo>
                    <a:pt x="4036" y="4648"/>
                  </a:lnTo>
                  <a:lnTo>
                    <a:pt x="3882" y="4521"/>
                  </a:lnTo>
                  <a:lnTo>
                    <a:pt x="3780" y="4367"/>
                  </a:lnTo>
                  <a:lnTo>
                    <a:pt x="3678" y="4214"/>
                  </a:lnTo>
                  <a:lnTo>
                    <a:pt x="3627" y="4010"/>
                  </a:lnTo>
                  <a:lnTo>
                    <a:pt x="3601" y="3806"/>
                  </a:lnTo>
                  <a:lnTo>
                    <a:pt x="3576" y="3703"/>
                  </a:lnTo>
                  <a:lnTo>
                    <a:pt x="3525" y="3627"/>
                  </a:lnTo>
                  <a:lnTo>
                    <a:pt x="3448" y="3576"/>
                  </a:lnTo>
                  <a:lnTo>
                    <a:pt x="3269" y="3576"/>
                  </a:lnTo>
                  <a:lnTo>
                    <a:pt x="3193" y="3627"/>
                  </a:lnTo>
                  <a:lnTo>
                    <a:pt x="3142" y="3703"/>
                  </a:lnTo>
                  <a:lnTo>
                    <a:pt x="3116" y="3806"/>
                  </a:lnTo>
                  <a:lnTo>
                    <a:pt x="3116" y="4648"/>
                  </a:lnTo>
                  <a:lnTo>
                    <a:pt x="3091" y="4776"/>
                  </a:lnTo>
                  <a:lnTo>
                    <a:pt x="3065" y="4878"/>
                  </a:lnTo>
                  <a:lnTo>
                    <a:pt x="3014" y="4955"/>
                  </a:lnTo>
                  <a:lnTo>
                    <a:pt x="2937" y="5057"/>
                  </a:lnTo>
                  <a:lnTo>
                    <a:pt x="2861" y="5108"/>
                  </a:lnTo>
                  <a:lnTo>
                    <a:pt x="2784" y="5159"/>
                  </a:lnTo>
                  <a:lnTo>
                    <a:pt x="2682" y="5185"/>
                  </a:lnTo>
                  <a:lnTo>
                    <a:pt x="2554" y="5210"/>
                  </a:lnTo>
                  <a:lnTo>
                    <a:pt x="1890" y="5210"/>
                  </a:lnTo>
                  <a:lnTo>
                    <a:pt x="1890" y="4827"/>
                  </a:lnTo>
                  <a:lnTo>
                    <a:pt x="1890" y="4751"/>
                  </a:lnTo>
                  <a:lnTo>
                    <a:pt x="1839" y="4674"/>
                  </a:lnTo>
                  <a:lnTo>
                    <a:pt x="1660" y="4393"/>
                  </a:lnTo>
                  <a:lnTo>
                    <a:pt x="1533" y="4112"/>
                  </a:lnTo>
                  <a:lnTo>
                    <a:pt x="1456" y="3806"/>
                  </a:lnTo>
                  <a:lnTo>
                    <a:pt x="1430" y="3474"/>
                  </a:lnTo>
                  <a:lnTo>
                    <a:pt x="1430" y="3269"/>
                  </a:lnTo>
                  <a:lnTo>
                    <a:pt x="1456" y="3065"/>
                  </a:lnTo>
                  <a:lnTo>
                    <a:pt x="1507" y="2886"/>
                  </a:lnTo>
                  <a:lnTo>
                    <a:pt x="1584" y="2707"/>
                  </a:lnTo>
                  <a:lnTo>
                    <a:pt x="1660" y="2529"/>
                  </a:lnTo>
                  <a:lnTo>
                    <a:pt x="1762" y="2375"/>
                  </a:lnTo>
                  <a:lnTo>
                    <a:pt x="1865" y="2222"/>
                  </a:lnTo>
                  <a:lnTo>
                    <a:pt x="1992" y="2094"/>
                  </a:lnTo>
                  <a:lnTo>
                    <a:pt x="2146" y="1967"/>
                  </a:lnTo>
                  <a:lnTo>
                    <a:pt x="2299" y="1839"/>
                  </a:lnTo>
                  <a:lnTo>
                    <a:pt x="2452" y="1737"/>
                  </a:lnTo>
                  <a:lnTo>
                    <a:pt x="2631" y="1660"/>
                  </a:lnTo>
                  <a:lnTo>
                    <a:pt x="2810" y="1609"/>
                  </a:lnTo>
                  <a:lnTo>
                    <a:pt x="2988" y="1558"/>
                  </a:lnTo>
                  <a:lnTo>
                    <a:pt x="3193" y="1532"/>
                  </a:lnTo>
                  <a:lnTo>
                    <a:pt x="3372" y="1507"/>
                  </a:lnTo>
                  <a:lnTo>
                    <a:pt x="3601" y="1532"/>
                  </a:lnTo>
                  <a:lnTo>
                    <a:pt x="3831" y="1558"/>
                  </a:lnTo>
                  <a:lnTo>
                    <a:pt x="3985" y="1558"/>
                  </a:lnTo>
                  <a:lnTo>
                    <a:pt x="4036" y="1507"/>
                  </a:lnTo>
                  <a:lnTo>
                    <a:pt x="4087" y="1456"/>
                  </a:lnTo>
                  <a:lnTo>
                    <a:pt x="4240" y="1226"/>
                  </a:lnTo>
                  <a:lnTo>
                    <a:pt x="4393" y="1047"/>
                  </a:lnTo>
                  <a:lnTo>
                    <a:pt x="4597" y="868"/>
                  </a:lnTo>
                  <a:lnTo>
                    <a:pt x="4802" y="741"/>
                  </a:lnTo>
                  <a:lnTo>
                    <a:pt x="5032" y="639"/>
                  </a:lnTo>
                  <a:lnTo>
                    <a:pt x="5262" y="536"/>
                  </a:lnTo>
                  <a:lnTo>
                    <a:pt x="5517" y="485"/>
                  </a:lnTo>
                  <a:lnTo>
                    <a:pt x="6028" y="485"/>
                  </a:lnTo>
                  <a:lnTo>
                    <a:pt x="6283" y="536"/>
                  </a:lnTo>
                  <a:lnTo>
                    <a:pt x="6513" y="639"/>
                  </a:lnTo>
                  <a:lnTo>
                    <a:pt x="6743" y="741"/>
                  </a:lnTo>
                  <a:lnTo>
                    <a:pt x="6947" y="868"/>
                  </a:lnTo>
                  <a:lnTo>
                    <a:pt x="7152" y="1047"/>
                  </a:lnTo>
                  <a:lnTo>
                    <a:pt x="7330" y="1226"/>
                  </a:lnTo>
                  <a:lnTo>
                    <a:pt x="7458" y="1456"/>
                  </a:lnTo>
                  <a:lnTo>
                    <a:pt x="7509" y="1507"/>
                  </a:lnTo>
                  <a:lnTo>
                    <a:pt x="7586" y="1558"/>
                  </a:lnTo>
                  <a:lnTo>
                    <a:pt x="7739" y="1558"/>
                  </a:lnTo>
                  <a:lnTo>
                    <a:pt x="7943" y="1532"/>
                  </a:lnTo>
                  <a:lnTo>
                    <a:pt x="8173" y="1507"/>
                  </a:lnTo>
                  <a:lnTo>
                    <a:pt x="8352" y="1507"/>
                  </a:lnTo>
                  <a:lnTo>
                    <a:pt x="8531" y="1532"/>
                  </a:lnTo>
                  <a:lnTo>
                    <a:pt x="8684" y="1584"/>
                  </a:lnTo>
                  <a:lnTo>
                    <a:pt x="8863" y="1635"/>
                  </a:lnTo>
                  <a:lnTo>
                    <a:pt x="9016" y="1711"/>
                  </a:lnTo>
                  <a:lnTo>
                    <a:pt x="9169" y="1788"/>
                  </a:lnTo>
                  <a:lnTo>
                    <a:pt x="9323" y="1890"/>
                  </a:lnTo>
                  <a:lnTo>
                    <a:pt x="9450" y="1992"/>
                  </a:lnTo>
                  <a:lnTo>
                    <a:pt x="9552" y="2043"/>
                  </a:lnTo>
                  <a:lnTo>
                    <a:pt x="9629" y="2069"/>
                  </a:lnTo>
                  <a:lnTo>
                    <a:pt x="9731" y="2043"/>
                  </a:lnTo>
                  <a:lnTo>
                    <a:pt x="9808" y="1967"/>
                  </a:lnTo>
                  <a:lnTo>
                    <a:pt x="9859" y="1890"/>
                  </a:lnTo>
                  <a:lnTo>
                    <a:pt x="9859" y="1813"/>
                  </a:lnTo>
                  <a:lnTo>
                    <a:pt x="9833" y="1711"/>
                  </a:lnTo>
                  <a:lnTo>
                    <a:pt x="9782" y="1635"/>
                  </a:lnTo>
                  <a:lnTo>
                    <a:pt x="9603" y="1507"/>
                  </a:lnTo>
                  <a:lnTo>
                    <a:pt x="9425" y="1379"/>
                  </a:lnTo>
                  <a:lnTo>
                    <a:pt x="9246" y="1277"/>
                  </a:lnTo>
                  <a:lnTo>
                    <a:pt x="9042" y="1175"/>
                  </a:lnTo>
                  <a:lnTo>
                    <a:pt x="8812" y="1124"/>
                  </a:lnTo>
                  <a:lnTo>
                    <a:pt x="8607" y="1073"/>
                  </a:lnTo>
                  <a:lnTo>
                    <a:pt x="8403" y="1047"/>
                  </a:lnTo>
                  <a:lnTo>
                    <a:pt x="8173" y="1022"/>
                  </a:lnTo>
                  <a:lnTo>
                    <a:pt x="7790" y="1047"/>
                  </a:lnTo>
                  <a:lnTo>
                    <a:pt x="7611" y="817"/>
                  </a:lnTo>
                  <a:lnTo>
                    <a:pt x="7407" y="613"/>
                  </a:lnTo>
                  <a:lnTo>
                    <a:pt x="7177" y="434"/>
                  </a:lnTo>
                  <a:lnTo>
                    <a:pt x="6922" y="281"/>
                  </a:lnTo>
                  <a:lnTo>
                    <a:pt x="6641" y="153"/>
                  </a:lnTo>
                  <a:lnTo>
                    <a:pt x="6360" y="77"/>
                  </a:lnTo>
                  <a:lnTo>
                    <a:pt x="60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3"/>
            <p:cNvSpPr/>
            <p:nvPr/>
          </p:nvSpPr>
          <p:spPr>
            <a:xfrm>
              <a:off x="5658500" y="1412825"/>
              <a:ext cx="12150" cy="32600"/>
            </a:xfrm>
            <a:custGeom>
              <a:rect b="b" l="l" r="r" t="t"/>
              <a:pathLst>
                <a:path extrusionOk="0" h="1304" w="486">
                  <a:moveTo>
                    <a:pt x="230" y="1"/>
                  </a:moveTo>
                  <a:lnTo>
                    <a:pt x="128" y="26"/>
                  </a:lnTo>
                  <a:lnTo>
                    <a:pt x="52" y="78"/>
                  </a:lnTo>
                  <a:lnTo>
                    <a:pt x="1" y="154"/>
                  </a:lnTo>
                  <a:lnTo>
                    <a:pt x="1" y="256"/>
                  </a:lnTo>
                  <a:lnTo>
                    <a:pt x="1" y="1048"/>
                  </a:lnTo>
                  <a:lnTo>
                    <a:pt x="1" y="1150"/>
                  </a:lnTo>
                  <a:lnTo>
                    <a:pt x="52" y="1227"/>
                  </a:lnTo>
                  <a:lnTo>
                    <a:pt x="128" y="1278"/>
                  </a:lnTo>
                  <a:lnTo>
                    <a:pt x="230" y="1303"/>
                  </a:lnTo>
                  <a:lnTo>
                    <a:pt x="333" y="1278"/>
                  </a:lnTo>
                  <a:lnTo>
                    <a:pt x="409" y="1227"/>
                  </a:lnTo>
                  <a:lnTo>
                    <a:pt x="460" y="1150"/>
                  </a:lnTo>
                  <a:lnTo>
                    <a:pt x="486" y="1048"/>
                  </a:lnTo>
                  <a:lnTo>
                    <a:pt x="486" y="256"/>
                  </a:lnTo>
                  <a:lnTo>
                    <a:pt x="460" y="154"/>
                  </a:lnTo>
                  <a:lnTo>
                    <a:pt x="409" y="78"/>
                  </a:lnTo>
                  <a:lnTo>
                    <a:pt x="333" y="26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3"/>
            <p:cNvSpPr/>
            <p:nvPr/>
          </p:nvSpPr>
          <p:spPr>
            <a:xfrm>
              <a:off x="5641900" y="1454350"/>
              <a:ext cx="44725" cy="21725"/>
            </a:xfrm>
            <a:custGeom>
              <a:rect b="b" l="l" r="r" t="t"/>
              <a:pathLst>
                <a:path extrusionOk="0" h="869" w="1789">
                  <a:moveTo>
                    <a:pt x="230" y="0"/>
                  </a:moveTo>
                  <a:lnTo>
                    <a:pt x="128" y="51"/>
                  </a:lnTo>
                  <a:lnTo>
                    <a:pt x="52" y="102"/>
                  </a:lnTo>
                  <a:lnTo>
                    <a:pt x="26" y="179"/>
                  </a:lnTo>
                  <a:lnTo>
                    <a:pt x="0" y="281"/>
                  </a:lnTo>
                  <a:lnTo>
                    <a:pt x="52" y="383"/>
                  </a:lnTo>
                  <a:lnTo>
                    <a:pt x="103" y="485"/>
                  </a:lnTo>
                  <a:lnTo>
                    <a:pt x="205" y="587"/>
                  </a:lnTo>
                  <a:lnTo>
                    <a:pt x="307" y="664"/>
                  </a:lnTo>
                  <a:lnTo>
                    <a:pt x="409" y="741"/>
                  </a:lnTo>
                  <a:lnTo>
                    <a:pt x="511" y="792"/>
                  </a:lnTo>
                  <a:lnTo>
                    <a:pt x="639" y="843"/>
                  </a:lnTo>
                  <a:lnTo>
                    <a:pt x="767" y="868"/>
                  </a:lnTo>
                  <a:lnTo>
                    <a:pt x="1022" y="868"/>
                  </a:lnTo>
                  <a:lnTo>
                    <a:pt x="1150" y="843"/>
                  </a:lnTo>
                  <a:lnTo>
                    <a:pt x="1277" y="792"/>
                  </a:lnTo>
                  <a:lnTo>
                    <a:pt x="1380" y="741"/>
                  </a:lnTo>
                  <a:lnTo>
                    <a:pt x="1507" y="664"/>
                  </a:lnTo>
                  <a:lnTo>
                    <a:pt x="1584" y="587"/>
                  </a:lnTo>
                  <a:lnTo>
                    <a:pt x="1686" y="485"/>
                  </a:lnTo>
                  <a:lnTo>
                    <a:pt x="1763" y="383"/>
                  </a:lnTo>
                  <a:lnTo>
                    <a:pt x="1788" y="281"/>
                  </a:lnTo>
                  <a:lnTo>
                    <a:pt x="1788" y="179"/>
                  </a:lnTo>
                  <a:lnTo>
                    <a:pt x="1737" y="102"/>
                  </a:lnTo>
                  <a:lnTo>
                    <a:pt x="1661" y="51"/>
                  </a:lnTo>
                  <a:lnTo>
                    <a:pt x="1584" y="0"/>
                  </a:lnTo>
                  <a:lnTo>
                    <a:pt x="1482" y="26"/>
                  </a:lnTo>
                  <a:lnTo>
                    <a:pt x="1405" y="51"/>
                  </a:lnTo>
                  <a:lnTo>
                    <a:pt x="1329" y="128"/>
                  </a:lnTo>
                  <a:lnTo>
                    <a:pt x="1252" y="230"/>
                  </a:lnTo>
                  <a:lnTo>
                    <a:pt x="1150" y="307"/>
                  </a:lnTo>
                  <a:lnTo>
                    <a:pt x="1022" y="358"/>
                  </a:lnTo>
                  <a:lnTo>
                    <a:pt x="894" y="383"/>
                  </a:lnTo>
                  <a:lnTo>
                    <a:pt x="767" y="358"/>
                  </a:lnTo>
                  <a:lnTo>
                    <a:pt x="639" y="307"/>
                  </a:lnTo>
                  <a:lnTo>
                    <a:pt x="537" y="230"/>
                  </a:lnTo>
                  <a:lnTo>
                    <a:pt x="460" y="128"/>
                  </a:lnTo>
                  <a:lnTo>
                    <a:pt x="409" y="51"/>
                  </a:lnTo>
                  <a:lnTo>
                    <a:pt x="307" y="26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3"/>
            <p:cNvSpPr/>
            <p:nvPr/>
          </p:nvSpPr>
          <p:spPr>
            <a:xfrm>
              <a:off x="5606150" y="1600550"/>
              <a:ext cx="37050" cy="12175"/>
            </a:xfrm>
            <a:custGeom>
              <a:rect b="b" l="l" r="r" t="t"/>
              <a:pathLst>
                <a:path extrusionOk="0" h="487" w="1482">
                  <a:moveTo>
                    <a:pt x="153" y="1"/>
                  </a:moveTo>
                  <a:lnTo>
                    <a:pt x="77" y="52"/>
                  </a:lnTo>
                  <a:lnTo>
                    <a:pt x="26" y="129"/>
                  </a:lnTo>
                  <a:lnTo>
                    <a:pt x="0" y="231"/>
                  </a:lnTo>
                  <a:lnTo>
                    <a:pt x="26" y="333"/>
                  </a:lnTo>
                  <a:lnTo>
                    <a:pt x="77" y="409"/>
                  </a:lnTo>
                  <a:lnTo>
                    <a:pt x="153" y="461"/>
                  </a:lnTo>
                  <a:lnTo>
                    <a:pt x="256" y="486"/>
                  </a:lnTo>
                  <a:lnTo>
                    <a:pt x="1252" y="486"/>
                  </a:lnTo>
                  <a:lnTo>
                    <a:pt x="1354" y="461"/>
                  </a:lnTo>
                  <a:lnTo>
                    <a:pt x="1430" y="409"/>
                  </a:lnTo>
                  <a:lnTo>
                    <a:pt x="1482" y="333"/>
                  </a:lnTo>
                  <a:lnTo>
                    <a:pt x="1482" y="231"/>
                  </a:lnTo>
                  <a:lnTo>
                    <a:pt x="1482" y="129"/>
                  </a:lnTo>
                  <a:lnTo>
                    <a:pt x="1430" y="52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3" name="Google Shape;1223;p33"/>
          <p:cNvSpPr/>
          <p:nvPr/>
        </p:nvSpPr>
        <p:spPr>
          <a:xfrm>
            <a:off x="5022575" y="1182600"/>
            <a:ext cx="512100" cy="512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520000" dist="47625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4" name="Google Shape;1224;p33"/>
          <p:cNvGrpSpPr/>
          <p:nvPr/>
        </p:nvGrpSpPr>
        <p:grpSpPr>
          <a:xfrm>
            <a:off x="5134288" y="1231125"/>
            <a:ext cx="288625" cy="415050"/>
            <a:chOff x="5519950" y="1257050"/>
            <a:chExt cx="288625" cy="415050"/>
          </a:xfrm>
        </p:grpSpPr>
        <p:sp>
          <p:nvSpPr>
            <p:cNvPr id="1225" name="Google Shape;1225;p33"/>
            <p:cNvSpPr/>
            <p:nvPr/>
          </p:nvSpPr>
          <p:spPr>
            <a:xfrm>
              <a:off x="5549325" y="1262775"/>
              <a:ext cx="229875" cy="136050"/>
            </a:xfrm>
            <a:custGeom>
              <a:rect b="b" l="l" r="r" t="t"/>
              <a:pathLst>
                <a:path extrusionOk="0" h="5442" w="9195">
                  <a:moveTo>
                    <a:pt x="4597" y="1"/>
                  </a:moveTo>
                  <a:lnTo>
                    <a:pt x="4291" y="26"/>
                  </a:lnTo>
                  <a:lnTo>
                    <a:pt x="4010" y="77"/>
                  </a:lnTo>
                  <a:lnTo>
                    <a:pt x="3755" y="180"/>
                  </a:lnTo>
                  <a:lnTo>
                    <a:pt x="3499" y="307"/>
                  </a:lnTo>
                  <a:lnTo>
                    <a:pt x="3269" y="461"/>
                  </a:lnTo>
                  <a:lnTo>
                    <a:pt x="3039" y="639"/>
                  </a:lnTo>
                  <a:lnTo>
                    <a:pt x="2861" y="869"/>
                  </a:lnTo>
                  <a:lnTo>
                    <a:pt x="2707" y="1099"/>
                  </a:lnTo>
                  <a:lnTo>
                    <a:pt x="2452" y="1048"/>
                  </a:lnTo>
                  <a:lnTo>
                    <a:pt x="1992" y="1048"/>
                  </a:lnTo>
                  <a:lnTo>
                    <a:pt x="1762" y="1074"/>
                  </a:lnTo>
                  <a:lnTo>
                    <a:pt x="1558" y="1150"/>
                  </a:lnTo>
                  <a:lnTo>
                    <a:pt x="1354" y="1201"/>
                  </a:lnTo>
                  <a:lnTo>
                    <a:pt x="1149" y="1303"/>
                  </a:lnTo>
                  <a:lnTo>
                    <a:pt x="971" y="1406"/>
                  </a:lnTo>
                  <a:lnTo>
                    <a:pt x="817" y="1533"/>
                  </a:lnTo>
                  <a:lnTo>
                    <a:pt x="639" y="1687"/>
                  </a:lnTo>
                  <a:lnTo>
                    <a:pt x="511" y="1840"/>
                  </a:lnTo>
                  <a:lnTo>
                    <a:pt x="383" y="2019"/>
                  </a:lnTo>
                  <a:lnTo>
                    <a:pt x="281" y="2197"/>
                  </a:lnTo>
                  <a:lnTo>
                    <a:pt x="179" y="2376"/>
                  </a:lnTo>
                  <a:lnTo>
                    <a:pt x="102" y="2580"/>
                  </a:lnTo>
                  <a:lnTo>
                    <a:pt x="51" y="2785"/>
                  </a:lnTo>
                  <a:lnTo>
                    <a:pt x="26" y="3015"/>
                  </a:lnTo>
                  <a:lnTo>
                    <a:pt x="0" y="3245"/>
                  </a:lnTo>
                  <a:lnTo>
                    <a:pt x="26" y="3474"/>
                  </a:lnTo>
                  <a:lnTo>
                    <a:pt x="51" y="3679"/>
                  </a:lnTo>
                  <a:lnTo>
                    <a:pt x="102" y="3883"/>
                  </a:lnTo>
                  <a:lnTo>
                    <a:pt x="179" y="4087"/>
                  </a:lnTo>
                  <a:lnTo>
                    <a:pt x="281" y="4292"/>
                  </a:lnTo>
                  <a:lnTo>
                    <a:pt x="383" y="4470"/>
                  </a:lnTo>
                  <a:lnTo>
                    <a:pt x="511" y="4649"/>
                  </a:lnTo>
                  <a:lnTo>
                    <a:pt x="639" y="4802"/>
                  </a:lnTo>
                  <a:lnTo>
                    <a:pt x="817" y="4930"/>
                  </a:lnTo>
                  <a:lnTo>
                    <a:pt x="971" y="5058"/>
                  </a:lnTo>
                  <a:lnTo>
                    <a:pt x="1149" y="5186"/>
                  </a:lnTo>
                  <a:lnTo>
                    <a:pt x="1354" y="5262"/>
                  </a:lnTo>
                  <a:lnTo>
                    <a:pt x="1558" y="5339"/>
                  </a:lnTo>
                  <a:lnTo>
                    <a:pt x="1762" y="5390"/>
                  </a:lnTo>
                  <a:lnTo>
                    <a:pt x="1992" y="5441"/>
                  </a:lnTo>
                  <a:lnTo>
                    <a:pt x="2197" y="5441"/>
                  </a:lnTo>
                  <a:lnTo>
                    <a:pt x="2503" y="5415"/>
                  </a:lnTo>
                  <a:lnTo>
                    <a:pt x="2784" y="5364"/>
                  </a:lnTo>
                  <a:lnTo>
                    <a:pt x="3065" y="5262"/>
                  </a:lnTo>
                  <a:lnTo>
                    <a:pt x="3320" y="5135"/>
                  </a:lnTo>
                  <a:lnTo>
                    <a:pt x="3550" y="4981"/>
                  </a:lnTo>
                  <a:lnTo>
                    <a:pt x="3755" y="4802"/>
                  </a:lnTo>
                  <a:lnTo>
                    <a:pt x="3959" y="4598"/>
                  </a:lnTo>
                  <a:lnTo>
                    <a:pt x="4112" y="4343"/>
                  </a:lnTo>
                  <a:lnTo>
                    <a:pt x="4342" y="4394"/>
                  </a:lnTo>
                  <a:lnTo>
                    <a:pt x="4597" y="4419"/>
                  </a:lnTo>
                  <a:lnTo>
                    <a:pt x="4853" y="4394"/>
                  </a:lnTo>
                  <a:lnTo>
                    <a:pt x="5108" y="4343"/>
                  </a:lnTo>
                  <a:lnTo>
                    <a:pt x="5261" y="4598"/>
                  </a:lnTo>
                  <a:lnTo>
                    <a:pt x="5440" y="4802"/>
                  </a:lnTo>
                  <a:lnTo>
                    <a:pt x="5645" y="4981"/>
                  </a:lnTo>
                  <a:lnTo>
                    <a:pt x="5874" y="5135"/>
                  </a:lnTo>
                  <a:lnTo>
                    <a:pt x="6130" y="5262"/>
                  </a:lnTo>
                  <a:lnTo>
                    <a:pt x="6411" y="5364"/>
                  </a:lnTo>
                  <a:lnTo>
                    <a:pt x="6692" y="5415"/>
                  </a:lnTo>
                  <a:lnTo>
                    <a:pt x="6998" y="5441"/>
                  </a:lnTo>
                  <a:lnTo>
                    <a:pt x="7228" y="5441"/>
                  </a:lnTo>
                  <a:lnTo>
                    <a:pt x="7432" y="5390"/>
                  </a:lnTo>
                  <a:lnTo>
                    <a:pt x="7637" y="5339"/>
                  </a:lnTo>
                  <a:lnTo>
                    <a:pt x="7841" y="5262"/>
                  </a:lnTo>
                  <a:lnTo>
                    <a:pt x="8045" y="5186"/>
                  </a:lnTo>
                  <a:lnTo>
                    <a:pt x="8224" y="5058"/>
                  </a:lnTo>
                  <a:lnTo>
                    <a:pt x="8403" y="4930"/>
                  </a:lnTo>
                  <a:lnTo>
                    <a:pt x="8556" y="4802"/>
                  </a:lnTo>
                  <a:lnTo>
                    <a:pt x="8684" y="4649"/>
                  </a:lnTo>
                  <a:lnTo>
                    <a:pt x="8812" y="4470"/>
                  </a:lnTo>
                  <a:lnTo>
                    <a:pt x="8939" y="4292"/>
                  </a:lnTo>
                  <a:lnTo>
                    <a:pt x="9016" y="4087"/>
                  </a:lnTo>
                  <a:lnTo>
                    <a:pt x="9093" y="3883"/>
                  </a:lnTo>
                  <a:lnTo>
                    <a:pt x="9144" y="3679"/>
                  </a:lnTo>
                  <a:lnTo>
                    <a:pt x="9195" y="3474"/>
                  </a:lnTo>
                  <a:lnTo>
                    <a:pt x="9195" y="3245"/>
                  </a:lnTo>
                  <a:lnTo>
                    <a:pt x="9195" y="3015"/>
                  </a:lnTo>
                  <a:lnTo>
                    <a:pt x="9144" y="2785"/>
                  </a:lnTo>
                  <a:lnTo>
                    <a:pt x="9093" y="2580"/>
                  </a:lnTo>
                  <a:lnTo>
                    <a:pt x="9016" y="2376"/>
                  </a:lnTo>
                  <a:lnTo>
                    <a:pt x="8939" y="2197"/>
                  </a:lnTo>
                  <a:lnTo>
                    <a:pt x="8812" y="2019"/>
                  </a:lnTo>
                  <a:lnTo>
                    <a:pt x="8684" y="1840"/>
                  </a:lnTo>
                  <a:lnTo>
                    <a:pt x="8556" y="1687"/>
                  </a:lnTo>
                  <a:lnTo>
                    <a:pt x="8403" y="1533"/>
                  </a:lnTo>
                  <a:lnTo>
                    <a:pt x="8224" y="1406"/>
                  </a:lnTo>
                  <a:lnTo>
                    <a:pt x="8045" y="1303"/>
                  </a:lnTo>
                  <a:lnTo>
                    <a:pt x="7841" y="1201"/>
                  </a:lnTo>
                  <a:lnTo>
                    <a:pt x="7637" y="1150"/>
                  </a:lnTo>
                  <a:lnTo>
                    <a:pt x="7432" y="1074"/>
                  </a:lnTo>
                  <a:lnTo>
                    <a:pt x="7228" y="1048"/>
                  </a:lnTo>
                  <a:lnTo>
                    <a:pt x="6743" y="1048"/>
                  </a:lnTo>
                  <a:lnTo>
                    <a:pt x="6487" y="1099"/>
                  </a:lnTo>
                  <a:lnTo>
                    <a:pt x="6334" y="869"/>
                  </a:lnTo>
                  <a:lnTo>
                    <a:pt x="6155" y="639"/>
                  </a:lnTo>
                  <a:lnTo>
                    <a:pt x="5951" y="461"/>
                  </a:lnTo>
                  <a:lnTo>
                    <a:pt x="5721" y="307"/>
                  </a:lnTo>
                  <a:lnTo>
                    <a:pt x="5466" y="180"/>
                  </a:lnTo>
                  <a:lnTo>
                    <a:pt x="5185" y="77"/>
                  </a:lnTo>
                  <a:lnTo>
                    <a:pt x="4904" y="26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rgbClr val="006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3"/>
            <p:cNvSpPr/>
            <p:nvPr/>
          </p:nvSpPr>
          <p:spPr>
            <a:xfrm>
              <a:off x="5652750" y="1371325"/>
              <a:ext cx="675" cy="675"/>
            </a:xfrm>
            <a:custGeom>
              <a:rect b="b" l="l" r="r" t="t"/>
              <a:pathLst>
                <a:path extrusionOk="0" h="27" w="27">
                  <a:moveTo>
                    <a:pt x="26" y="1"/>
                  </a:moveTo>
                  <a:lnTo>
                    <a:pt x="1" y="26"/>
                  </a:lnTo>
                  <a:lnTo>
                    <a:pt x="26" y="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006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3"/>
            <p:cNvSpPr/>
            <p:nvPr/>
          </p:nvSpPr>
          <p:spPr>
            <a:xfrm>
              <a:off x="5652750" y="1262775"/>
              <a:ext cx="58775" cy="27500"/>
            </a:xfrm>
            <a:custGeom>
              <a:rect b="b" l="l" r="r" t="t"/>
              <a:pathLst>
                <a:path extrusionOk="0" h="1100" w="2351">
                  <a:moveTo>
                    <a:pt x="460" y="1"/>
                  </a:moveTo>
                  <a:lnTo>
                    <a:pt x="231" y="26"/>
                  </a:lnTo>
                  <a:lnTo>
                    <a:pt x="1" y="52"/>
                  </a:lnTo>
                  <a:lnTo>
                    <a:pt x="205" y="129"/>
                  </a:lnTo>
                  <a:lnTo>
                    <a:pt x="435" y="205"/>
                  </a:lnTo>
                  <a:lnTo>
                    <a:pt x="639" y="307"/>
                  </a:lnTo>
                  <a:lnTo>
                    <a:pt x="818" y="435"/>
                  </a:lnTo>
                  <a:lnTo>
                    <a:pt x="997" y="563"/>
                  </a:lnTo>
                  <a:lnTo>
                    <a:pt x="1150" y="742"/>
                  </a:lnTo>
                  <a:lnTo>
                    <a:pt x="1303" y="895"/>
                  </a:lnTo>
                  <a:lnTo>
                    <a:pt x="1431" y="1099"/>
                  </a:lnTo>
                  <a:lnTo>
                    <a:pt x="2350" y="1099"/>
                  </a:lnTo>
                  <a:lnTo>
                    <a:pt x="2197" y="869"/>
                  </a:lnTo>
                  <a:lnTo>
                    <a:pt x="2018" y="639"/>
                  </a:lnTo>
                  <a:lnTo>
                    <a:pt x="1814" y="461"/>
                  </a:lnTo>
                  <a:lnTo>
                    <a:pt x="1584" y="307"/>
                  </a:lnTo>
                  <a:lnTo>
                    <a:pt x="1329" y="180"/>
                  </a:lnTo>
                  <a:lnTo>
                    <a:pt x="1048" y="77"/>
                  </a:lnTo>
                  <a:lnTo>
                    <a:pt x="767" y="26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rgbClr val="006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3"/>
            <p:cNvSpPr/>
            <p:nvPr/>
          </p:nvSpPr>
          <p:spPr>
            <a:xfrm>
              <a:off x="5711500" y="1288975"/>
              <a:ext cx="67700" cy="109850"/>
            </a:xfrm>
            <a:custGeom>
              <a:rect b="b" l="l" r="r" t="t"/>
              <a:pathLst>
                <a:path extrusionOk="0" h="4394" w="2708">
                  <a:moveTo>
                    <a:pt x="256" y="0"/>
                  </a:moveTo>
                  <a:lnTo>
                    <a:pt x="0" y="51"/>
                  </a:lnTo>
                  <a:lnTo>
                    <a:pt x="154" y="51"/>
                  </a:lnTo>
                  <a:lnTo>
                    <a:pt x="307" y="102"/>
                  </a:lnTo>
                  <a:lnTo>
                    <a:pt x="486" y="153"/>
                  </a:lnTo>
                  <a:lnTo>
                    <a:pt x="639" y="204"/>
                  </a:lnTo>
                  <a:lnTo>
                    <a:pt x="767" y="307"/>
                  </a:lnTo>
                  <a:lnTo>
                    <a:pt x="920" y="409"/>
                  </a:lnTo>
                  <a:lnTo>
                    <a:pt x="1073" y="536"/>
                  </a:lnTo>
                  <a:lnTo>
                    <a:pt x="1201" y="664"/>
                  </a:lnTo>
                  <a:lnTo>
                    <a:pt x="1303" y="817"/>
                  </a:lnTo>
                  <a:lnTo>
                    <a:pt x="1431" y="971"/>
                  </a:lnTo>
                  <a:lnTo>
                    <a:pt x="1533" y="1149"/>
                  </a:lnTo>
                  <a:lnTo>
                    <a:pt x="1609" y="1354"/>
                  </a:lnTo>
                  <a:lnTo>
                    <a:pt x="1686" y="1532"/>
                  </a:lnTo>
                  <a:lnTo>
                    <a:pt x="1737" y="1762"/>
                  </a:lnTo>
                  <a:lnTo>
                    <a:pt x="1763" y="1967"/>
                  </a:lnTo>
                  <a:lnTo>
                    <a:pt x="1763" y="2197"/>
                  </a:lnTo>
                  <a:lnTo>
                    <a:pt x="1763" y="2375"/>
                  </a:lnTo>
                  <a:lnTo>
                    <a:pt x="1737" y="2580"/>
                  </a:lnTo>
                  <a:lnTo>
                    <a:pt x="1686" y="2758"/>
                  </a:lnTo>
                  <a:lnTo>
                    <a:pt x="1635" y="2937"/>
                  </a:lnTo>
                  <a:lnTo>
                    <a:pt x="1558" y="3116"/>
                  </a:lnTo>
                  <a:lnTo>
                    <a:pt x="1482" y="3269"/>
                  </a:lnTo>
                  <a:lnTo>
                    <a:pt x="1380" y="3448"/>
                  </a:lnTo>
                  <a:lnTo>
                    <a:pt x="1277" y="3576"/>
                  </a:lnTo>
                  <a:lnTo>
                    <a:pt x="1022" y="3857"/>
                  </a:lnTo>
                  <a:lnTo>
                    <a:pt x="716" y="4061"/>
                  </a:lnTo>
                  <a:lnTo>
                    <a:pt x="562" y="4163"/>
                  </a:lnTo>
                  <a:lnTo>
                    <a:pt x="383" y="4240"/>
                  </a:lnTo>
                  <a:lnTo>
                    <a:pt x="230" y="4291"/>
                  </a:lnTo>
                  <a:lnTo>
                    <a:pt x="26" y="4342"/>
                  </a:lnTo>
                  <a:lnTo>
                    <a:pt x="256" y="4393"/>
                  </a:lnTo>
                  <a:lnTo>
                    <a:pt x="741" y="4393"/>
                  </a:lnTo>
                  <a:lnTo>
                    <a:pt x="945" y="4342"/>
                  </a:lnTo>
                  <a:lnTo>
                    <a:pt x="1150" y="4291"/>
                  </a:lnTo>
                  <a:lnTo>
                    <a:pt x="1354" y="4214"/>
                  </a:lnTo>
                  <a:lnTo>
                    <a:pt x="1558" y="4138"/>
                  </a:lnTo>
                  <a:lnTo>
                    <a:pt x="1737" y="4010"/>
                  </a:lnTo>
                  <a:lnTo>
                    <a:pt x="1916" y="3882"/>
                  </a:lnTo>
                  <a:lnTo>
                    <a:pt x="2069" y="3754"/>
                  </a:lnTo>
                  <a:lnTo>
                    <a:pt x="2197" y="3601"/>
                  </a:lnTo>
                  <a:lnTo>
                    <a:pt x="2325" y="3422"/>
                  </a:lnTo>
                  <a:lnTo>
                    <a:pt x="2452" y="3244"/>
                  </a:lnTo>
                  <a:lnTo>
                    <a:pt x="2529" y="3039"/>
                  </a:lnTo>
                  <a:lnTo>
                    <a:pt x="2606" y="2835"/>
                  </a:lnTo>
                  <a:lnTo>
                    <a:pt x="2657" y="2631"/>
                  </a:lnTo>
                  <a:lnTo>
                    <a:pt x="2708" y="2426"/>
                  </a:lnTo>
                  <a:lnTo>
                    <a:pt x="2708" y="2197"/>
                  </a:lnTo>
                  <a:lnTo>
                    <a:pt x="2708" y="1967"/>
                  </a:lnTo>
                  <a:lnTo>
                    <a:pt x="2657" y="1737"/>
                  </a:lnTo>
                  <a:lnTo>
                    <a:pt x="2606" y="1532"/>
                  </a:lnTo>
                  <a:lnTo>
                    <a:pt x="2529" y="1328"/>
                  </a:lnTo>
                  <a:lnTo>
                    <a:pt x="2452" y="1149"/>
                  </a:lnTo>
                  <a:lnTo>
                    <a:pt x="2325" y="971"/>
                  </a:lnTo>
                  <a:lnTo>
                    <a:pt x="2197" y="792"/>
                  </a:lnTo>
                  <a:lnTo>
                    <a:pt x="2069" y="639"/>
                  </a:lnTo>
                  <a:lnTo>
                    <a:pt x="1916" y="485"/>
                  </a:lnTo>
                  <a:lnTo>
                    <a:pt x="1737" y="358"/>
                  </a:lnTo>
                  <a:lnTo>
                    <a:pt x="1558" y="255"/>
                  </a:lnTo>
                  <a:lnTo>
                    <a:pt x="1354" y="153"/>
                  </a:lnTo>
                  <a:lnTo>
                    <a:pt x="1150" y="102"/>
                  </a:lnTo>
                  <a:lnTo>
                    <a:pt x="945" y="26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006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3"/>
            <p:cNvSpPr/>
            <p:nvPr/>
          </p:nvSpPr>
          <p:spPr>
            <a:xfrm>
              <a:off x="5651475" y="1371325"/>
              <a:ext cx="1300" cy="675"/>
            </a:xfrm>
            <a:custGeom>
              <a:rect b="b" l="l" r="r" t="t"/>
              <a:pathLst>
                <a:path extrusionOk="0" h="27" w="52">
                  <a:moveTo>
                    <a:pt x="26" y="1"/>
                  </a:moveTo>
                  <a:lnTo>
                    <a:pt x="1" y="26"/>
                  </a:lnTo>
                  <a:lnTo>
                    <a:pt x="52" y="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006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3"/>
            <p:cNvSpPr/>
            <p:nvPr/>
          </p:nvSpPr>
          <p:spPr>
            <a:xfrm>
              <a:off x="5525700" y="1534800"/>
              <a:ext cx="277125" cy="130900"/>
            </a:xfrm>
            <a:custGeom>
              <a:rect b="b" l="l" r="r" t="t"/>
              <a:pathLst>
                <a:path extrusionOk="0" h="5236" w="11085">
                  <a:moveTo>
                    <a:pt x="1354" y="0"/>
                  </a:moveTo>
                  <a:lnTo>
                    <a:pt x="1149" y="26"/>
                  </a:lnTo>
                  <a:lnTo>
                    <a:pt x="919" y="77"/>
                  </a:lnTo>
                  <a:lnTo>
                    <a:pt x="690" y="179"/>
                  </a:lnTo>
                  <a:lnTo>
                    <a:pt x="511" y="307"/>
                  </a:lnTo>
                  <a:lnTo>
                    <a:pt x="332" y="460"/>
                  </a:lnTo>
                  <a:lnTo>
                    <a:pt x="204" y="664"/>
                  </a:lnTo>
                  <a:lnTo>
                    <a:pt x="102" y="869"/>
                  </a:lnTo>
                  <a:lnTo>
                    <a:pt x="26" y="1098"/>
                  </a:lnTo>
                  <a:lnTo>
                    <a:pt x="0" y="1354"/>
                  </a:lnTo>
                  <a:lnTo>
                    <a:pt x="0" y="4700"/>
                  </a:lnTo>
                  <a:lnTo>
                    <a:pt x="26" y="4827"/>
                  </a:lnTo>
                  <a:lnTo>
                    <a:pt x="51" y="4929"/>
                  </a:lnTo>
                  <a:lnTo>
                    <a:pt x="102" y="5006"/>
                  </a:lnTo>
                  <a:lnTo>
                    <a:pt x="179" y="5083"/>
                  </a:lnTo>
                  <a:lnTo>
                    <a:pt x="255" y="5159"/>
                  </a:lnTo>
                  <a:lnTo>
                    <a:pt x="332" y="5210"/>
                  </a:lnTo>
                  <a:lnTo>
                    <a:pt x="434" y="5236"/>
                  </a:lnTo>
                  <a:lnTo>
                    <a:pt x="10651" y="5236"/>
                  </a:lnTo>
                  <a:lnTo>
                    <a:pt x="10753" y="5210"/>
                  </a:lnTo>
                  <a:lnTo>
                    <a:pt x="10855" y="5159"/>
                  </a:lnTo>
                  <a:lnTo>
                    <a:pt x="10931" y="5083"/>
                  </a:lnTo>
                  <a:lnTo>
                    <a:pt x="10983" y="5006"/>
                  </a:lnTo>
                  <a:lnTo>
                    <a:pt x="11034" y="4929"/>
                  </a:lnTo>
                  <a:lnTo>
                    <a:pt x="11059" y="4827"/>
                  </a:lnTo>
                  <a:lnTo>
                    <a:pt x="11085" y="4700"/>
                  </a:lnTo>
                  <a:lnTo>
                    <a:pt x="11085" y="1354"/>
                  </a:lnTo>
                  <a:lnTo>
                    <a:pt x="11059" y="1073"/>
                  </a:lnTo>
                  <a:lnTo>
                    <a:pt x="10983" y="817"/>
                  </a:lnTo>
                  <a:lnTo>
                    <a:pt x="10855" y="588"/>
                  </a:lnTo>
                  <a:lnTo>
                    <a:pt x="10702" y="409"/>
                  </a:lnTo>
                  <a:lnTo>
                    <a:pt x="10497" y="230"/>
                  </a:lnTo>
                  <a:lnTo>
                    <a:pt x="10267" y="102"/>
                  </a:lnTo>
                  <a:lnTo>
                    <a:pt x="10012" y="26"/>
                  </a:lnTo>
                  <a:lnTo>
                    <a:pt x="9757" y="0"/>
                  </a:lnTo>
                  <a:close/>
                </a:path>
              </a:pathLst>
            </a:custGeom>
            <a:solidFill>
              <a:srgbClr val="EAF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3"/>
            <p:cNvSpPr/>
            <p:nvPr/>
          </p:nvSpPr>
          <p:spPr>
            <a:xfrm>
              <a:off x="5554425" y="1534800"/>
              <a:ext cx="28125" cy="130900"/>
            </a:xfrm>
            <a:custGeom>
              <a:rect b="b" l="l" r="r" t="t"/>
              <a:pathLst>
                <a:path extrusionOk="0" h="5236" w="1125">
                  <a:moveTo>
                    <a:pt x="205" y="0"/>
                  </a:moveTo>
                  <a:lnTo>
                    <a:pt x="0" y="26"/>
                  </a:lnTo>
                  <a:lnTo>
                    <a:pt x="0" y="5236"/>
                  </a:lnTo>
                  <a:lnTo>
                    <a:pt x="1124" y="523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C8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3"/>
            <p:cNvSpPr/>
            <p:nvPr/>
          </p:nvSpPr>
          <p:spPr>
            <a:xfrm>
              <a:off x="5743425" y="1534800"/>
              <a:ext cx="59400" cy="130900"/>
            </a:xfrm>
            <a:custGeom>
              <a:rect b="b" l="l" r="r" t="t"/>
              <a:pathLst>
                <a:path extrusionOk="0" h="5236" w="2376">
                  <a:moveTo>
                    <a:pt x="0" y="0"/>
                  </a:moveTo>
                  <a:lnTo>
                    <a:pt x="256" y="26"/>
                  </a:lnTo>
                  <a:lnTo>
                    <a:pt x="511" y="102"/>
                  </a:lnTo>
                  <a:lnTo>
                    <a:pt x="741" y="230"/>
                  </a:lnTo>
                  <a:lnTo>
                    <a:pt x="945" y="409"/>
                  </a:lnTo>
                  <a:lnTo>
                    <a:pt x="1099" y="588"/>
                  </a:lnTo>
                  <a:lnTo>
                    <a:pt x="1226" y="817"/>
                  </a:lnTo>
                  <a:lnTo>
                    <a:pt x="1303" y="1073"/>
                  </a:lnTo>
                  <a:lnTo>
                    <a:pt x="1329" y="1354"/>
                  </a:lnTo>
                  <a:lnTo>
                    <a:pt x="1329" y="4700"/>
                  </a:lnTo>
                  <a:lnTo>
                    <a:pt x="1329" y="4827"/>
                  </a:lnTo>
                  <a:lnTo>
                    <a:pt x="1277" y="4929"/>
                  </a:lnTo>
                  <a:lnTo>
                    <a:pt x="1252" y="5006"/>
                  </a:lnTo>
                  <a:lnTo>
                    <a:pt x="1175" y="5083"/>
                  </a:lnTo>
                  <a:lnTo>
                    <a:pt x="1099" y="5159"/>
                  </a:lnTo>
                  <a:lnTo>
                    <a:pt x="997" y="5210"/>
                  </a:lnTo>
                  <a:lnTo>
                    <a:pt x="894" y="5236"/>
                  </a:lnTo>
                  <a:lnTo>
                    <a:pt x="1942" y="5236"/>
                  </a:lnTo>
                  <a:lnTo>
                    <a:pt x="2044" y="5210"/>
                  </a:lnTo>
                  <a:lnTo>
                    <a:pt x="2146" y="5159"/>
                  </a:lnTo>
                  <a:lnTo>
                    <a:pt x="2222" y="5083"/>
                  </a:lnTo>
                  <a:lnTo>
                    <a:pt x="2274" y="5006"/>
                  </a:lnTo>
                  <a:lnTo>
                    <a:pt x="2325" y="4929"/>
                  </a:lnTo>
                  <a:lnTo>
                    <a:pt x="2350" y="4827"/>
                  </a:lnTo>
                  <a:lnTo>
                    <a:pt x="2376" y="4700"/>
                  </a:lnTo>
                  <a:lnTo>
                    <a:pt x="2376" y="1354"/>
                  </a:lnTo>
                  <a:lnTo>
                    <a:pt x="2350" y="1073"/>
                  </a:lnTo>
                  <a:lnTo>
                    <a:pt x="2274" y="817"/>
                  </a:lnTo>
                  <a:lnTo>
                    <a:pt x="2146" y="588"/>
                  </a:lnTo>
                  <a:lnTo>
                    <a:pt x="1993" y="409"/>
                  </a:lnTo>
                  <a:lnTo>
                    <a:pt x="1788" y="230"/>
                  </a:lnTo>
                  <a:lnTo>
                    <a:pt x="1558" y="102"/>
                  </a:lnTo>
                  <a:lnTo>
                    <a:pt x="1303" y="26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rgbClr val="C8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3"/>
            <p:cNvSpPr/>
            <p:nvPr/>
          </p:nvSpPr>
          <p:spPr>
            <a:xfrm>
              <a:off x="5582525" y="1534800"/>
              <a:ext cx="163475" cy="130900"/>
            </a:xfrm>
            <a:custGeom>
              <a:rect b="b" l="l" r="r" t="t"/>
              <a:pathLst>
                <a:path extrusionOk="0" h="5236" w="6539">
                  <a:moveTo>
                    <a:pt x="0" y="0"/>
                  </a:moveTo>
                  <a:lnTo>
                    <a:pt x="0" y="5236"/>
                  </a:lnTo>
                  <a:lnTo>
                    <a:pt x="6539" y="5236"/>
                  </a:lnTo>
                  <a:lnTo>
                    <a:pt x="6539" y="0"/>
                  </a:lnTo>
                  <a:close/>
                </a:path>
              </a:pathLst>
            </a:custGeom>
            <a:solidFill>
              <a:srgbClr val="FFF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3"/>
            <p:cNvSpPr/>
            <p:nvPr/>
          </p:nvSpPr>
          <p:spPr>
            <a:xfrm>
              <a:off x="5717875" y="1534800"/>
              <a:ext cx="28125" cy="130900"/>
            </a:xfrm>
            <a:custGeom>
              <a:rect b="b" l="l" r="r" t="t"/>
              <a:pathLst>
                <a:path extrusionOk="0" h="5236" w="1125">
                  <a:moveTo>
                    <a:pt x="1" y="0"/>
                  </a:moveTo>
                  <a:lnTo>
                    <a:pt x="1" y="5236"/>
                  </a:lnTo>
                  <a:lnTo>
                    <a:pt x="1125" y="5236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FFF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3"/>
            <p:cNvSpPr/>
            <p:nvPr/>
          </p:nvSpPr>
          <p:spPr>
            <a:xfrm>
              <a:off x="5549325" y="1393050"/>
              <a:ext cx="42150" cy="42800"/>
            </a:xfrm>
            <a:custGeom>
              <a:rect b="b" l="l" r="r" t="t"/>
              <a:pathLst>
                <a:path extrusionOk="0" h="1712" w="1686">
                  <a:moveTo>
                    <a:pt x="409" y="0"/>
                  </a:moveTo>
                  <a:lnTo>
                    <a:pt x="332" y="26"/>
                  </a:lnTo>
                  <a:lnTo>
                    <a:pt x="255" y="51"/>
                  </a:lnTo>
                  <a:lnTo>
                    <a:pt x="128" y="128"/>
                  </a:lnTo>
                  <a:lnTo>
                    <a:pt x="26" y="256"/>
                  </a:lnTo>
                  <a:lnTo>
                    <a:pt x="26" y="332"/>
                  </a:lnTo>
                  <a:lnTo>
                    <a:pt x="0" y="409"/>
                  </a:lnTo>
                  <a:lnTo>
                    <a:pt x="0" y="1303"/>
                  </a:lnTo>
                  <a:lnTo>
                    <a:pt x="26" y="1405"/>
                  </a:lnTo>
                  <a:lnTo>
                    <a:pt x="26" y="1482"/>
                  </a:lnTo>
                  <a:lnTo>
                    <a:pt x="128" y="1584"/>
                  </a:lnTo>
                  <a:lnTo>
                    <a:pt x="255" y="1686"/>
                  </a:lnTo>
                  <a:lnTo>
                    <a:pt x="332" y="1711"/>
                  </a:lnTo>
                  <a:lnTo>
                    <a:pt x="1379" y="1711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rgbClr val="FFD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3"/>
            <p:cNvSpPr/>
            <p:nvPr/>
          </p:nvSpPr>
          <p:spPr>
            <a:xfrm>
              <a:off x="5737675" y="1393050"/>
              <a:ext cx="41525" cy="42800"/>
            </a:xfrm>
            <a:custGeom>
              <a:rect b="b" l="l" r="r" t="t"/>
              <a:pathLst>
                <a:path extrusionOk="0" h="1712" w="1661">
                  <a:moveTo>
                    <a:pt x="1" y="0"/>
                  </a:moveTo>
                  <a:lnTo>
                    <a:pt x="282" y="1711"/>
                  </a:lnTo>
                  <a:lnTo>
                    <a:pt x="1354" y="1711"/>
                  </a:lnTo>
                  <a:lnTo>
                    <a:pt x="1431" y="1686"/>
                  </a:lnTo>
                  <a:lnTo>
                    <a:pt x="1533" y="1584"/>
                  </a:lnTo>
                  <a:lnTo>
                    <a:pt x="1635" y="1482"/>
                  </a:lnTo>
                  <a:lnTo>
                    <a:pt x="1661" y="1405"/>
                  </a:lnTo>
                  <a:lnTo>
                    <a:pt x="1661" y="1303"/>
                  </a:lnTo>
                  <a:lnTo>
                    <a:pt x="1661" y="409"/>
                  </a:lnTo>
                  <a:lnTo>
                    <a:pt x="1661" y="332"/>
                  </a:lnTo>
                  <a:lnTo>
                    <a:pt x="1635" y="256"/>
                  </a:lnTo>
                  <a:lnTo>
                    <a:pt x="1533" y="128"/>
                  </a:lnTo>
                  <a:lnTo>
                    <a:pt x="1431" y="51"/>
                  </a:lnTo>
                  <a:lnTo>
                    <a:pt x="1354" y="26"/>
                  </a:lnTo>
                  <a:lnTo>
                    <a:pt x="1252" y="0"/>
                  </a:lnTo>
                  <a:close/>
                </a:path>
              </a:pathLst>
            </a:custGeom>
            <a:solidFill>
              <a:srgbClr val="FFD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3"/>
            <p:cNvSpPr/>
            <p:nvPr/>
          </p:nvSpPr>
          <p:spPr>
            <a:xfrm>
              <a:off x="5583800" y="1334925"/>
              <a:ext cx="160925" cy="166050"/>
            </a:xfrm>
            <a:custGeom>
              <a:rect b="b" l="l" r="r" t="t"/>
              <a:pathLst>
                <a:path extrusionOk="0" h="6642" w="6437">
                  <a:moveTo>
                    <a:pt x="0" y="1"/>
                  </a:moveTo>
                  <a:lnTo>
                    <a:pt x="0" y="4803"/>
                  </a:lnTo>
                  <a:lnTo>
                    <a:pt x="0" y="4981"/>
                  </a:lnTo>
                  <a:lnTo>
                    <a:pt x="26" y="5160"/>
                  </a:lnTo>
                  <a:lnTo>
                    <a:pt x="77" y="5339"/>
                  </a:lnTo>
                  <a:lnTo>
                    <a:pt x="153" y="5518"/>
                  </a:lnTo>
                  <a:lnTo>
                    <a:pt x="230" y="5671"/>
                  </a:lnTo>
                  <a:lnTo>
                    <a:pt x="307" y="5824"/>
                  </a:lnTo>
                  <a:lnTo>
                    <a:pt x="434" y="5977"/>
                  </a:lnTo>
                  <a:lnTo>
                    <a:pt x="537" y="6105"/>
                  </a:lnTo>
                  <a:lnTo>
                    <a:pt x="664" y="6233"/>
                  </a:lnTo>
                  <a:lnTo>
                    <a:pt x="818" y="6335"/>
                  </a:lnTo>
                  <a:lnTo>
                    <a:pt x="971" y="6412"/>
                  </a:lnTo>
                  <a:lnTo>
                    <a:pt x="1124" y="6514"/>
                  </a:lnTo>
                  <a:lnTo>
                    <a:pt x="1303" y="6565"/>
                  </a:lnTo>
                  <a:lnTo>
                    <a:pt x="1482" y="6616"/>
                  </a:lnTo>
                  <a:lnTo>
                    <a:pt x="1660" y="6642"/>
                  </a:lnTo>
                  <a:lnTo>
                    <a:pt x="4776" y="6642"/>
                  </a:lnTo>
                  <a:lnTo>
                    <a:pt x="4955" y="6616"/>
                  </a:lnTo>
                  <a:lnTo>
                    <a:pt x="5134" y="6565"/>
                  </a:lnTo>
                  <a:lnTo>
                    <a:pt x="5313" y="6514"/>
                  </a:lnTo>
                  <a:lnTo>
                    <a:pt x="5466" y="6412"/>
                  </a:lnTo>
                  <a:lnTo>
                    <a:pt x="5619" y="6335"/>
                  </a:lnTo>
                  <a:lnTo>
                    <a:pt x="5772" y="6233"/>
                  </a:lnTo>
                  <a:lnTo>
                    <a:pt x="5900" y="6105"/>
                  </a:lnTo>
                  <a:lnTo>
                    <a:pt x="6028" y="5977"/>
                  </a:lnTo>
                  <a:lnTo>
                    <a:pt x="6130" y="5824"/>
                  </a:lnTo>
                  <a:lnTo>
                    <a:pt x="6207" y="5671"/>
                  </a:lnTo>
                  <a:lnTo>
                    <a:pt x="6309" y="5518"/>
                  </a:lnTo>
                  <a:lnTo>
                    <a:pt x="6360" y="5339"/>
                  </a:lnTo>
                  <a:lnTo>
                    <a:pt x="6411" y="5160"/>
                  </a:lnTo>
                  <a:lnTo>
                    <a:pt x="6437" y="4981"/>
                  </a:lnTo>
                  <a:lnTo>
                    <a:pt x="6437" y="4803"/>
                  </a:lnTo>
                  <a:lnTo>
                    <a:pt x="6437" y="1"/>
                  </a:lnTo>
                  <a:close/>
                </a:path>
              </a:pathLst>
            </a:custGeom>
            <a:solidFill>
              <a:srgbClr val="FFD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3"/>
            <p:cNvSpPr/>
            <p:nvPr/>
          </p:nvSpPr>
          <p:spPr>
            <a:xfrm>
              <a:off x="5677650" y="1334925"/>
              <a:ext cx="67075" cy="166050"/>
            </a:xfrm>
            <a:custGeom>
              <a:rect b="b" l="l" r="r" t="t"/>
              <a:pathLst>
                <a:path extrusionOk="0" h="6642" w="2683">
                  <a:moveTo>
                    <a:pt x="1661" y="1"/>
                  </a:moveTo>
                  <a:lnTo>
                    <a:pt x="1661" y="4803"/>
                  </a:lnTo>
                  <a:lnTo>
                    <a:pt x="1635" y="4981"/>
                  </a:lnTo>
                  <a:lnTo>
                    <a:pt x="1610" y="5160"/>
                  </a:lnTo>
                  <a:lnTo>
                    <a:pt x="1559" y="5339"/>
                  </a:lnTo>
                  <a:lnTo>
                    <a:pt x="1508" y="5518"/>
                  </a:lnTo>
                  <a:lnTo>
                    <a:pt x="1431" y="5671"/>
                  </a:lnTo>
                  <a:lnTo>
                    <a:pt x="1329" y="5824"/>
                  </a:lnTo>
                  <a:lnTo>
                    <a:pt x="1227" y="5977"/>
                  </a:lnTo>
                  <a:lnTo>
                    <a:pt x="1099" y="6105"/>
                  </a:lnTo>
                  <a:lnTo>
                    <a:pt x="971" y="6233"/>
                  </a:lnTo>
                  <a:lnTo>
                    <a:pt x="844" y="6335"/>
                  </a:lnTo>
                  <a:lnTo>
                    <a:pt x="690" y="6412"/>
                  </a:lnTo>
                  <a:lnTo>
                    <a:pt x="512" y="6514"/>
                  </a:lnTo>
                  <a:lnTo>
                    <a:pt x="358" y="6565"/>
                  </a:lnTo>
                  <a:lnTo>
                    <a:pt x="180" y="6616"/>
                  </a:lnTo>
                  <a:lnTo>
                    <a:pt x="1" y="6642"/>
                  </a:lnTo>
                  <a:lnTo>
                    <a:pt x="1022" y="6642"/>
                  </a:lnTo>
                  <a:lnTo>
                    <a:pt x="1201" y="6616"/>
                  </a:lnTo>
                  <a:lnTo>
                    <a:pt x="1380" y="6565"/>
                  </a:lnTo>
                  <a:lnTo>
                    <a:pt x="1559" y="6514"/>
                  </a:lnTo>
                  <a:lnTo>
                    <a:pt x="1712" y="6412"/>
                  </a:lnTo>
                  <a:lnTo>
                    <a:pt x="1865" y="6335"/>
                  </a:lnTo>
                  <a:lnTo>
                    <a:pt x="2018" y="6233"/>
                  </a:lnTo>
                  <a:lnTo>
                    <a:pt x="2146" y="6105"/>
                  </a:lnTo>
                  <a:lnTo>
                    <a:pt x="2274" y="5977"/>
                  </a:lnTo>
                  <a:lnTo>
                    <a:pt x="2376" y="5824"/>
                  </a:lnTo>
                  <a:lnTo>
                    <a:pt x="2453" y="5671"/>
                  </a:lnTo>
                  <a:lnTo>
                    <a:pt x="2555" y="5518"/>
                  </a:lnTo>
                  <a:lnTo>
                    <a:pt x="2606" y="5339"/>
                  </a:lnTo>
                  <a:lnTo>
                    <a:pt x="2657" y="5160"/>
                  </a:lnTo>
                  <a:lnTo>
                    <a:pt x="2683" y="4981"/>
                  </a:lnTo>
                  <a:lnTo>
                    <a:pt x="2683" y="4803"/>
                  </a:lnTo>
                  <a:lnTo>
                    <a:pt x="2683" y="1"/>
                  </a:lnTo>
                  <a:close/>
                </a:path>
              </a:pathLst>
            </a:custGeom>
            <a:solidFill>
              <a:srgbClr val="FFD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3"/>
            <p:cNvSpPr/>
            <p:nvPr/>
          </p:nvSpPr>
          <p:spPr>
            <a:xfrm>
              <a:off x="5621475" y="1500950"/>
              <a:ext cx="85575" cy="62600"/>
            </a:xfrm>
            <a:custGeom>
              <a:rect b="b" l="l" r="r" t="t"/>
              <a:pathLst>
                <a:path extrusionOk="0" h="2504" w="3423">
                  <a:moveTo>
                    <a:pt x="536" y="1"/>
                  </a:moveTo>
                  <a:lnTo>
                    <a:pt x="536" y="843"/>
                  </a:lnTo>
                  <a:lnTo>
                    <a:pt x="511" y="946"/>
                  </a:lnTo>
                  <a:lnTo>
                    <a:pt x="485" y="1048"/>
                  </a:lnTo>
                  <a:lnTo>
                    <a:pt x="434" y="1124"/>
                  </a:lnTo>
                  <a:lnTo>
                    <a:pt x="383" y="1201"/>
                  </a:lnTo>
                  <a:lnTo>
                    <a:pt x="307" y="1278"/>
                  </a:lnTo>
                  <a:lnTo>
                    <a:pt x="204" y="1329"/>
                  </a:lnTo>
                  <a:lnTo>
                    <a:pt x="128" y="1354"/>
                  </a:lnTo>
                  <a:lnTo>
                    <a:pt x="0" y="1354"/>
                  </a:lnTo>
                  <a:lnTo>
                    <a:pt x="26" y="1482"/>
                  </a:lnTo>
                  <a:lnTo>
                    <a:pt x="51" y="1584"/>
                  </a:lnTo>
                  <a:lnTo>
                    <a:pt x="77" y="1712"/>
                  </a:lnTo>
                  <a:lnTo>
                    <a:pt x="153" y="1814"/>
                  </a:lnTo>
                  <a:lnTo>
                    <a:pt x="307" y="1993"/>
                  </a:lnTo>
                  <a:lnTo>
                    <a:pt x="511" y="2171"/>
                  </a:lnTo>
                  <a:lnTo>
                    <a:pt x="766" y="2325"/>
                  </a:lnTo>
                  <a:lnTo>
                    <a:pt x="1047" y="2427"/>
                  </a:lnTo>
                  <a:lnTo>
                    <a:pt x="1379" y="2478"/>
                  </a:lnTo>
                  <a:lnTo>
                    <a:pt x="1711" y="2503"/>
                  </a:lnTo>
                  <a:lnTo>
                    <a:pt x="2069" y="2478"/>
                  </a:lnTo>
                  <a:lnTo>
                    <a:pt x="2375" y="2427"/>
                  </a:lnTo>
                  <a:lnTo>
                    <a:pt x="2656" y="2325"/>
                  </a:lnTo>
                  <a:lnTo>
                    <a:pt x="2912" y="2171"/>
                  </a:lnTo>
                  <a:lnTo>
                    <a:pt x="3116" y="1993"/>
                  </a:lnTo>
                  <a:lnTo>
                    <a:pt x="3295" y="1814"/>
                  </a:lnTo>
                  <a:lnTo>
                    <a:pt x="3346" y="1712"/>
                  </a:lnTo>
                  <a:lnTo>
                    <a:pt x="3372" y="1584"/>
                  </a:lnTo>
                  <a:lnTo>
                    <a:pt x="3397" y="1482"/>
                  </a:lnTo>
                  <a:lnTo>
                    <a:pt x="3423" y="1354"/>
                  </a:lnTo>
                  <a:lnTo>
                    <a:pt x="3320" y="1354"/>
                  </a:lnTo>
                  <a:lnTo>
                    <a:pt x="3218" y="1329"/>
                  </a:lnTo>
                  <a:lnTo>
                    <a:pt x="3116" y="1278"/>
                  </a:lnTo>
                  <a:lnTo>
                    <a:pt x="3039" y="1201"/>
                  </a:lnTo>
                  <a:lnTo>
                    <a:pt x="2988" y="1124"/>
                  </a:lnTo>
                  <a:lnTo>
                    <a:pt x="2937" y="1048"/>
                  </a:lnTo>
                  <a:lnTo>
                    <a:pt x="2912" y="946"/>
                  </a:lnTo>
                  <a:lnTo>
                    <a:pt x="2886" y="843"/>
                  </a:lnTo>
                  <a:lnTo>
                    <a:pt x="2886" y="1"/>
                  </a:lnTo>
                  <a:close/>
                </a:path>
              </a:pathLst>
            </a:custGeom>
            <a:solidFill>
              <a:srgbClr val="FFD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3"/>
            <p:cNvSpPr/>
            <p:nvPr/>
          </p:nvSpPr>
          <p:spPr>
            <a:xfrm>
              <a:off x="5652125" y="1500950"/>
              <a:ext cx="54925" cy="62600"/>
            </a:xfrm>
            <a:custGeom>
              <a:rect b="b" l="l" r="r" t="t"/>
              <a:pathLst>
                <a:path extrusionOk="0" h="2504" w="2197">
                  <a:moveTo>
                    <a:pt x="690" y="1"/>
                  </a:moveTo>
                  <a:lnTo>
                    <a:pt x="690" y="843"/>
                  </a:lnTo>
                  <a:lnTo>
                    <a:pt x="715" y="946"/>
                  </a:lnTo>
                  <a:lnTo>
                    <a:pt x="741" y="1048"/>
                  </a:lnTo>
                  <a:lnTo>
                    <a:pt x="792" y="1124"/>
                  </a:lnTo>
                  <a:lnTo>
                    <a:pt x="843" y="1201"/>
                  </a:lnTo>
                  <a:lnTo>
                    <a:pt x="920" y="1278"/>
                  </a:lnTo>
                  <a:lnTo>
                    <a:pt x="1022" y="1329"/>
                  </a:lnTo>
                  <a:lnTo>
                    <a:pt x="1124" y="1354"/>
                  </a:lnTo>
                  <a:lnTo>
                    <a:pt x="1226" y="1354"/>
                  </a:lnTo>
                  <a:lnTo>
                    <a:pt x="1201" y="1558"/>
                  </a:lnTo>
                  <a:lnTo>
                    <a:pt x="1124" y="1737"/>
                  </a:lnTo>
                  <a:lnTo>
                    <a:pt x="1022" y="1891"/>
                  </a:lnTo>
                  <a:lnTo>
                    <a:pt x="868" y="2044"/>
                  </a:lnTo>
                  <a:lnTo>
                    <a:pt x="690" y="2197"/>
                  </a:lnTo>
                  <a:lnTo>
                    <a:pt x="485" y="2299"/>
                  </a:lnTo>
                  <a:lnTo>
                    <a:pt x="256" y="2401"/>
                  </a:lnTo>
                  <a:lnTo>
                    <a:pt x="0" y="2452"/>
                  </a:lnTo>
                  <a:lnTo>
                    <a:pt x="230" y="2503"/>
                  </a:lnTo>
                  <a:lnTo>
                    <a:pt x="485" y="2503"/>
                  </a:lnTo>
                  <a:lnTo>
                    <a:pt x="843" y="2478"/>
                  </a:lnTo>
                  <a:lnTo>
                    <a:pt x="1149" y="2427"/>
                  </a:lnTo>
                  <a:lnTo>
                    <a:pt x="1430" y="2325"/>
                  </a:lnTo>
                  <a:lnTo>
                    <a:pt x="1686" y="2171"/>
                  </a:lnTo>
                  <a:lnTo>
                    <a:pt x="1890" y="1993"/>
                  </a:lnTo>
                  <a:lnTo>
                    <a:pt x="2069" y="1814"/>
                  </a:lnTo>
                  <a:lnTo>
                    <a:pt x="2120" y="1712"/>
                  </a:lnTo>
                  <a:lnTo>
                    <a:pt x="2146" y="1584"/>
                  </a:lnTo>
                  <a:lnTo>
                    <a:pt x="2171" y="1482"/>
                  </a:lnTo>
                  <a:lnTo>
                    <a:pt x="2197" y="1354"/>
                  </a:lnTo>
                  <a:lnTo>
                    <a:pt x="2094" y="1354"/>
                  </a:lnTo>
                  <a:lnTo>
                    <a:pt x="1992" y="1329"/>
                  </a:lnTo>
                  <a:lnTo>
                    <a:pt x="1890" y="1278"/>
                  </a:lnTo>
                  <a:lnTo>
                    <a:pt x="1813" y="1201"/>
                  </a:lnTo>
                  <a:lnTo>
                    <a:pt x="1762" y="1124"/>
                  </a:lnTo>
                  <a:lnTo>
                    <a:pt x="1711" y="1048"/>
                  </a:lnTo>
                  <a:lnTo>
                    <a:pt x="1686" y="946"/>
                  </a:lnTo>
                  <a:lnTo>
                    <a:pt x="1660" y="843"/>
                  </a:lnTo>
                  <a:lnTo>
                    <a:pt x="1660" y="1"/>
                  </a:lnTo>
                  <a:close/>
                </a:path>
              </a:pathLst>
            </a:custGeom>
            <a:solidFill>
              <a:srgbClr val="FFD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3"/>
            <p:cNvSpPr/>
            <p:nvPr/>
          </p:nvSpPr>
          <p:spPr>
            <a:xfrm>
              <a:off x="5724900" y="1339400"/>
              <a:ext cx="42800" cy="53675"/>
            </a:xfrm>
            <a:custGeom>
              <a:rect b="b" l="l" r="r" t="t"/>
              <a:pathLst>
                <a:path extrusionOk="0" h="2147" w="1712">
                  <a:moveTo>
                    <a:pt x="1" y="1"/>
                  </a:moveTo>
                  <a:lnTo>
                    <a:pt x="1" y="1354"/>
                  </a:lnTo>
                  <a:lnTo>
                    <a:pt x="26" y="1533"/>
                  </a:lnTo>
                  <a:lnTo>
                    <a:pt x="77" y="1661"/>
                  </a:lnTo>
                  <a:lnTo>
                    <a:pt x="128" y="1814"/>
                  </a:lnTo>
                  <a:lnTo>
                    <a:pt x="231" y="1916"/>
                  </a:lnTo>
                  <a:lnTo>
                    <a:pt x="358" y="2018"/>
                  </a:lnTo>
                  <a:lnTo>
                    <a:pt x="486" y="2095"/>
                  </a:lnTo>
                  <a:lnTo>
                    <a:pt x="639" y="2146"/>
                  </a:lnTo>
                  <a:lnTo>
                    <a:pt x="1712" y="2146"/>
                  </a:lnTo>
                  <a:lnTo>
                    <a:pt x="1712" y="6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3"/>
            <p:cNvSpPr/>
            <p:nvPr/>
          </p:nvSpPr>
          <p:spPr>
            <a:xfrm>
              <a:off x="5755550" y="1350250"/>
              <a:ext cx="12150" cy="42825"/>
            </a:xfrm>
            <a:custGeom>
              <a:rect b="b" l="l" r="r" t="t"/>
              <a:pathLst>
                <a:path extrusionOk="0" h="1713" w="486">
                  <a:moveTo>
                    <a:pt x="1" y="1"/>
                  </a:moveTo>
                  <a:lnTo>
                    <a:pt x="1" y="1712"/>
                  </a:lnTo>
                  <a:lnTo>
                    <a:pt x="486" y="1712"/>
                  </a:lnTo>
                  <a:lnTo>
                    <a:pt x="486" y="1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3"/>
            <p:cNvSpPr/>
            <p:nvPr/>
          </p:nvSpPr>
          <p:spPr>
            <a:xfrm>
              <a:off x="5560800" y="1324725"/>
              <a:ext cx="187125" cy="68350"/>
            </a:xfrm>
            <a:custGeom>
              <a:rect b="b" l="l" r="r" t="t"/>
              <a:pathLst>
                <a:path extrusionOk="0" h="2734" w="7485">
                  <a:moveTo>
                    <a:pt x="3576" y="0"/>
                  </a:moveTo>
                  <a:lnTo>
                    <a:pt x="1" y="409"/>
                  </a:lnTo>
                  <a:lnTo>
                    <a:pt x="1" y="2733"/>
                  </a:lnTo>
                  <a:lnTo>
                    <a:pt x="1073" y="2733"/>
                  </a:lnTo>
                  <a:lnTo>
                    <a:pt x="1227" y="2682"/>
                  </a:lnTo>
                  <a:lnTo>
                    <a:pt x="1380" y="2605"/>
                  </a:lnTo>
                  <a:lnTo>
                    <a:pt x="1482" y="2503"/>
                  </a:lnTo>
                  <a:lnTo>
                    <a:pt x="1584" y="2401"/>
                  </a:lnTo>
                  <a:lnTo>
                    <a:pt x="1661" y="2248"/>
                  </a:lnTo>
                  <a:lnTo>
                    <a:pt x="1712" y="2120"/>
                  </a:lnTo>
                  <a:lnTo>
                    <a:pt x="1712" y="1941"/>
                  </a:lnTo>
                  <a:lnTo>
                    <a:pt x="1712" y="1099"/>
                  </a:lnTo>
                  <a:lnTo>
                    <a:pt x="1738" y="1354"/>
                  </a:lnTo>
                  <a:lnTo>
                    <a:pt x="1814" y="1584"/>
                  </a:lnTo>
                  <a:lnTo>
                    <a:pt x="1942" y="1814"/>
                  </a:lnTo>
                  <a:lnTo>
                    <a:pt x="2095" y="1992"/>
                  </a:lnTo>
                  <a:lnTo>
                    <a:pt x="2274" y="2146"/>
                  </a:lnTo>
                  <a:lnTo>
                    <a:pt x="2478" y="2273"/>
                  </a:lnTo>
                  <a:lnTo>
                    <a:pt x="2734" y="2324"/>
                  </a:lnTo>
                  <a:lnTo>
                    <a:pt x="2963" y="2350"/>
                  </a:lnTo>
                  <a:lnTo>
                    <a:pt x="3781" y="2350"/>
                  </a:lnTo>
                  <a:lnTo>
                    <a:pt x="3934" y="2427"/>
                  </a:lnTo>
                  <a:lnTo>
                    <a:pt x="4087" y="2478"/>
                  </a:lnTo>
                  <a:lnTo>
                    <a:pt x="4266" y="2529"/>
                  </a:lnTo>
                  <a:lnTo>
                    <a:pt x="5237" y="2529"/>
                  </a:lnTo>
                  <a:lnTo>
                    <a:pt x="5415" y="2631"/>
                  </a:lnTo>
                  <a:lnTo>
                    <a:pt x="5594" y="2682"/>
                  </a:lnTo>
                  <a:lnTo>
                    <a:pt x="5799" y="2733"/>
                  </a:lnTo>
                  <a:lnTo>
                    <a:pt x="7357" y="2733"/>
                  </a:lnTo>
                  <a:lnTo>
                    <a:pt x="7484" y="358"/>
                  </a:lnTo>
                  <a:lnTo>
                    <a:pt x="3576" y="0"/>
                  </a:lnTo>
                  <a:close/>
                </a:path>
              </a:pathLst>
            </a:custGeom>
            <a:solidFill>
              <a:srgbClr val="006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3"/>
            <p:cNvSpPr/>
            <p:nvPr/>
          </p:nvSpPr>
          <p:spPr>
            <a:xfrm>
              <a:off x="5745975" y="1630575"/>
              <a:ext cx="56850" cy="35125"/>
            </a:xfrm>
            <a:custGeom>
              <a:rect b="b" l="l" r="r" t="t"/>
              <a:pathLst>
                <a:path extrusionOk="0" h="1405" w="2274">
                  <a:moveTo>
                    <a:pt x="1" y="0"/>
                  </a:moveTo>
                  <a:lnTo>
                    <a:pt x="1" y="1405"/>
                  </a:lnTo>
                  <a:lnTo>
                    <a:pt x="1840" y="1405"/>
                  </a:lnTo>
                  <a:lnTo>
                    <a:pt x="1942" y="1379"/>
                  </a:lnTo>
                  <a:lnTo>
                    <a:pt x="2044" y="1328"/>
                  </a:lnTo>
                  <a:lnTo>
                    <a:pt x="2120" y="1252"/>
                  </a:lnTo>
                  <a:lnTo>
                    <a:pt x="2172" y="1175"/>
                  </a:lnTo>
                  <a:lnTo>
                    <a:pt x="2223" y="1098"/>
                  </a:lnTo>
                  <a:lnTo>
                    <a:pt x="2248" y="996"/>
                  </a:lnTo>
                  <a:lnTo>
                    <a:pt x="2274" y="869"/>
                  </a:lnTo>
                  <a:lnTo>
                    <a:pt x="2274" y="0"/>
                  </a:lnTo>
                  <a:close/>
                </a:path>
              </a:pathLst>
            </a:custGeom>
            <a:solidFill>
              <a:srgbClr val="FFD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3"/>
            <p:cNvSpPr/>
            <p:nvPr/>
          </p:nvSpPr>
          <p:spPr>
            <a:xfrm>
              <a:off x="5765775" y="1630575"/>
              <a:ext cx="37050" cy="35125"/>
            </a:xfrm>
            <a:custGeom>
              <a:rect b="b" l="l" r="r" t="t"/>
              <a:pathLst>
                <a:path extrusionOk="0" h="1405" w="1482">
                  <a:moveTo>
                    <a:pt x="435" y="0"/>
                  </a:moveTo>
                  <a:lnTo>
                    <a:pt x="435" y="869"/>
                  </a:lnTo>
                  <a:lnTo>
                    <a:pt x="435" y="996"/>
                  </a:lnTo>
                  <a:lnTo>
                    <a:pt x="383" y="1098"/>
                  </a:lnTo>
                  <a:lnTo>
                    <a:pt x="358" y="1175"/>
                  </a:lnTo>
                  <a:lnTo>
                    <a:pt x="281" y="1252"/>
                  </a:lnTo>
                  <a:lnTo>
                    <a:pt x="205" y="1328"/>
                  </a:lnTo>
                  <a:lnTo>
                    <a:pt x="103" y="1379"/>
                  </a:lnTo>
                  <a:lnTo>
                    <a:pt x="0" y="1405"/>
                  </a:lnTo>
                  <a:lnTo>
                    <a:pt x="1048" y="1405"/>
                  </a:lnTo>
                  <a:lnTo>
                    <a:pt x="1150" y="1379"/>
                  </a:lnTo>
                  <a:lnTo>
                    <a:pt x="1252" y="1328"/>
                  </a:lnTo>
                  <a:lnTo>
                    <a:pt x="1328" y="1252"/>
                  </a:lnTo>
                  <a:lnTo>
                    <a:pt x="1380" y="1175"/>
                  </a:lnTo>
                  <a:lnTo>
                    <a:pt x="1431" y="1098"/>
                  </a:lnTo>
                  <a:lnTo>
                    <a:pt x="1456" y="996"/>
                  </a:lnTo>
                  <a:lnTo>
                    <a:pt x="1482" y="869"/>
                  </a:lnTo>
                  <a:lnTo>
                    <a:pt x="1482" y="0"/>
                  </a:lnTo>
                  <a:close/>
                </a:path>
              </a:pathLst>
            </a:custGeom>
            <a:solidFill>
              <a:srgbClr val="FFD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3"/>
            <p:cNvSpPr/>
            <p:nvPr/>
          </p:nvSpPr>
          <p:spPr>
            <a:xfrm>
              <a:off x="5525700" y="1630575"/>
              <a:ext cx="56850" cy="35125"/>
            </a:xfrm>
            <a:custGeom>
              <a:rect b="b" l="l" r="r" t="t"/>
              <a:pathLst>
                <a:path extrusionOk="0" h="1405" w="2274">
                  <a:moveTo>
                    <a:pt x="0" y="0"/>
                  </a:moveTo>
                  <a:lnTo>
                    <a:pt x="0" y="869"/>
                  </a:lnTo>
                  <a:lnTo>
                    <a:pt x="26" y="996"/>
                  </a:lnTo>
                  <a:lnTo>
                    <a:pt x="51" y="1098"/>
                  </a:lnTo>
                  <a:lnTo>
                    <a:pt x="102" y="1175"/>
                  </a:lnTo>
                  <a:lnTo>
                    <a:pt x="179" y="1252"/>
                  </a:lnTo>
                  <a:lnTo>
                    <a:pt x="255" y="1328"/>
                  </a:lnTo>
                  <a:lnTo>
                    <a:pt x="332" y="1379"/>
                  </a:lnTo>
                  <a:lnTo>
                    <a:pt x="434" y="1405"/>
                  </a:lnTo>
                  <a:lnTo>
                    <a:pt x="2273" y="1405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rgbClr val="FFD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3"/>
            <p:cNvSpPr/>
            <p:nvPr/>
          </p:nvSpPr>
          <p:spPr>
            <a:xfrm>
              <a:off x="5554425" y="1630575"/>
              <a:ext cx="28125" cy="35125"/>
            </a:xfrm>
            <a:custGeom>
              <a:rect b="b" l="l" r="r" t="t"/>
              <a:pathLst>
                <a:path extrusionOk="0" h="1405" w="1125">
                  <a:moveTo>
                    <a:pt x="0" y="0"/>
                  </a:moveTo>
                  <a:lnTo>
                    <a:pt x="0" y="1405"/>
                  </a:lnTo>
                  <a:lnTo>
                    <a:pt x="1124" y="140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D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3"/>
            <p:cNvSpPr/>
            <p:nvPr/>
          </p:nvSpPr>
          <p:spPr>
            <a:xfrm>
              <a:off x="5519950" y="1257050"/>
              <a:ext cx="288625" cy="415050"/>
            </a:xfrm>
            <a:custGeom>
              <a:rect b="b" l="l" r="r" t="t"/>
              <a:pathLst>
                <a:path extrusionOk="0" h="16602" w="11545">
                  <a:moveTo>
                    <a:pt x="2324" y="5696"/>
                  </a:moveTo>
                  <a:lnTo>
                    <a:pt x="2324" y="6896"/>
                  </a:lnTo>
                  <a:lnTo>
                    <a:pt x="1507" y="6896"/>
                  </a:lnTo>
                  <a:lnTo>
                    <a:pt x="1482" y="6870"/>
                  </a:lnTo>
                  <a:lnTo>
                    <a:pt x="1430" y="6819"/>
                  </a:lnTo>
                  <a:lnTo>
                    <a:pt x="1430" y="6743"/>
                  </a:lnTo>
                  <a:lnTo>
                    <a:pt x="1430" y="5849"/>
                  </a:lnTo>
                  <a:lnTo>
                    <a:pt x="1430" y="5798"/>
                  </a:lnTo>
                  <a:lnTo>
                    <a:pt x="1482" y="5747"/>
                  </a:lnTo>
                  <a:lnTo>
                    <a:pt x="1507" y="5696"/>
                  </a:lnTo>
                  <a:close/>
                  <a:moveTo>
                    <a:pt x="10038" y="5696"/>
                  </a:moveTo>
                  <a:lnTo>
                    <a:pt x="10089" y="5747"/>
                  </a:lnTo>
                  <a:lnTo>
                    <a:pt x="10114" y="5798"/>
                  </a:lnTo>
                  <a:lnTo>
                    <a:pt x="10140" y="5849"/>
                  </a:lnTo>
                  <a:lnTo>
                    <a:pt x="10140" y="6743"/>
                  </a:lnTo>
                  <a:lnTo>
                    <a:pt x="10114" y="6819"/>
                  </a:lnTo>
                  <a:lnTo>
                    <a:pt x="10089" y="6870"/>
                  </a:lnTo>
                  <a:lnTo>
                    <a:pt x="10038" y="6896"/>
                  </a:lnTo>
                  <a:lnTo>
                    <a:pt x="9246" y="6896"/>
                  </a:lnTo>
                  <a:lnTo>
                    <a:pt x="9246" y="5696"/>
                  </a:lnTo>
                  <a:close/>
                  <a:moveTo>
                    <a:pt x="3576" y="4878"/>
                  </a:moveTo>
                  <a:lnTo>
                    <a:pt x="3780" y="5057"/>
                  </a:lnTo>
                  <a:lnTo>
                    <a:pt x="4036" y="5185"/>
                  </a:lnTo>
                  <a:lnTo>
                    <a:pt x="4317" y="5287"/>
                  </a:lnTo>
                  <a:lnTo>
                    <a:pt x="4597" y="5312"/>
                  </a:lnTo>
                  <a:lnTo>
                    <a:pt x="5364" y="5312"/>
                  </a:lnTo>
                  <a:lnTo>
                    <a:pt x="5517" y="5389"/>
                  </a:lnTo>
                  <a:lnTo>
                    <a:pt x="5696" y="5440"/>
                  </a:lnTo>
                  <a:lnTo>
                    <a:pt x="5875" y="5466"/>
                  </a:lnTo>
                  <a:lnTo>
                    <a:pt x="6079" y="5491"/>
                  </a:lnTo>
                  <a:lnTo>
                    <a:pt x="6794" y="5491"/>
                  </a:lnTo>
                  <a:lnTo>
                    <a:pt x="6998" y="5568"/>
                  </a:lnTo>
                  <a:lnTo>
                    <a:pt x="7203" y="5644"/>
                  </a:lnTo>
                  <a:lnTo>
                    <a:pt x="7407" y="5670"/>
                  </a:lnTo>
                  <a:lnTo>
                    <a:pt x="7637" y="5696"/>
                  </a:lnTo>
                  <a:lnTo>
                    <a:pt x="8761" y="5696"/>
                  </a:lnTo>
                  <a:lnTo>
                    <a:pt x="8761" y="7918"/>
                  </a:lnTo>
                  <a:lnTo>
                    <a:pt x="8735" y="8071"/>
                  </a:lnTo>
                  <a:lnTo>
                    <a:pt x="8710" y="8224"/>
                  </a:lnTo>
                  <a:lnTo>
                    <a:pt x="8684" y="8377"/>
                  </a:lnTo>
                  <a:lnTo>
                    <a:pt x="8633" y="8531"/>
                  </a:lnTo>
                  <a:lnTo>
                    <a:pt x="8480" y="8812"/>
                  </a:lnTo>
                  <a:lnTo>
                    <a:pt x="8275" y="9041"/>
                  </a:lnTo>
                  <a:lnTo>
                    <a:pt x="8045" y="9246"/>
                  </a:lnTo>
                  <a:lnTo>
                    <a:pt x="7765" y="9399"/>
                  </a:lnTo>
                  <a:lnTo>
                    <a:pt x="7611" y="9450"/>
                  </a:lnTo>
                  <a:lnTo>
                    <a:pt x="7458" y="9476"/>
                  </a:lnTo>
                  <a:lnTo>
                    <a:pt x="7305" y="9501"/>
                  </a:lnTo>
                  <a:lnTo>
                    <a:pt x="7152" y="9527"/>
                  </a:lnTo>
                  <a:lnTo>
                    <a:pt x="4419" y="9527"/>
                  </a:lnTo>
                  <a:lnTo>
                    <a:pt x="4240" y="9501"/>
                  </a:lnTo>
                  <a:lnTo>
                    <a:pt x="4087" y="9476"/>
                  </a:lnTo>
                  <a:lnTo>
                    <a:pt x="3933" y="9450"/>
                  </a:lnTo>
                  <a:lnTo>
                    <a:pt x="3780" y="9399"/>
                  </a:lnTo>
                  <a:lnTo>
                    <a:pt x="3499" y="9246"/>
                  </a:lnTo>
                  <a:lnTo>
                    <a:pt x="3269" y="9041"/>
                  </a:lnTo>
                  <a:lnTo>
                    <a:pt x="3065" y="8812"/>
                  </a:lnTo>
                  <a:lnTo>
                    <a:pt x="2937" y="8531"/>
                  </a:lnTo>
                  <a:lnTo>
                    <a:pt x="2861" y="8377"/>
                  </a:lnTo>
                  <a:lnTo>
                    <a:pt x="2835" y="8224"/>
                  </a:lnTo>
                  <a:lnTo>
                    <a:pt x="2810" y="8071"/>
                  </a:lnTo>
                  <a:lnTo>
                    <a:pt x="2810" y="7918"/>
                  </a:lnTo>
                  <a:lnTo>
                    <a:pt x="2810" y="5670"/>
                  </a:lnTo>
                  <a:lnTo>
                    <a:pt x="2937" y="5619"/>
                  </a:lnTo>
                  <a:lnTo>
                    <a:pt x="3065" y="5568"/>
                  </a:lnTo>
                  <a:lnTo>
                    <a:pt x="3193" y="5491"/>
                  </a:lnTo>
                  <a:lnTo>
                    <a:pt x="3295" y="5389"/>
                  </a:lnTo>
                  <a:lnTo>
                    <a:pt x="3397" y="5287"/>
                  </a:lnTo>
                  <a:lnTo>
                    <a:pt x="3474" y="5159"/>
                  </a:lnTo>
                  <a:lnTo>
                    <a:pt x="3525" y="5031"/>
                  </a:lnTo>
                  <a:lnTo>
                    <a:pt x="3576" y="4878"/>
                  </a:lnTo>
                  <a:close/>
                  <a:moveTo>
                    <a:pt x="6717" y="10012"/>
                  </a:moveTo>
                  <a:lnTo>
                    <a:pt x="6717" y="10599"/>
                  </a:lnTo>
                  <a:lnTo>
                    <a:pt x="6717" y="10727"/>
                  </a:lnTo>
                  <a:lnTo>
                    <a:pt x="6743" y="10829"/>
                  </a:lnTo>
                  <a:lnTo>
                    <a:pt x="6794" y="10931"/>
                  </a:lnTo>
                  <a:lnTo>
                    <a:pt x="6845" y="11034"/>
                  </a:lnTo>
                  <a:lnTo>
                    <a:pt x="6922" y="11110"/>
                  </a:lnTo>
                  <a:lnTo>
                    <a:pt x="6998" y="11187"/>
                  </a:lnTo>
                  <a:lnTo>
                    <a:pt x="7100" y="11263"/>
                  </a:lnTo>
                  <a:lnTo>
                    <a:pt x="7203" y="11314"/>
                  </a:lnTo>
                  <a:lnTo>
                    <a:pt x="7126" y="11442"/>
                  </a:lnTo>
                  <a:lnTo>
                    <a:pt x="7024" y="11595"/>
                  </a:lnTo>
                  <a:lnTo>
                    <a:pt x="6871" y="11723"/>
                  </a:lnTo>
                  <a:lnTo>
                    <a:pt x="6692" y="11825"/>
                  </a:lnTo>
                  <a:lnTo>
                    <a:pt x="6488" y="11902"/>
                  </a:lnTo>
                  <a:lnTo>
                    <a:pt x="6258" y="11979"/>
                  </a:lnTo>
                  <a:lnTo>
                    <a:pt x="6028" y="12004"/>
                  </a:lnTo>
                  <a:lnTo>
                    <a:pt x="5772" y="12030"/>
                  </a:lnTo>
                  <a:lnTo>
                    <a:pt x="5517" y="12004"/>
                  </a:lnTo>
                  <a:lnTo>
                    <a:pt x="5287" y="11979"/>
                  </a:lnTo>
                  <a:lnTo>
                    <a:pt x="5057" y="11902"/>
                  </a:lnTo>
                  <a:lnTo>
                    <a:pt x="4853" y="11825"/>
                  </a:lnTo>
                  <a:lnTo>
                    <a:pt x="4674" y="11723"/>
                  </a:lnTo>
                  <a:lnTo>
                    <a:pt x="4546" y="11595"/>
                  </a:lnTo>
                  <a:lnTo>
                    <a:pt x="4419" y="11442"/>
                  </a:lnTo>
                  <a:lnTo>
                    <a:pt x="4342" y="11314"/>
                  </a:lnTo>
                  <a:lnTo>
                    <a:pt x="4444" y="11263"/>
                  </a:lnTo>
                  <a:lnTo>
                    <a:pt x="4546" y="11187"/>
                  </a:lnTo>
                  <a:lnTo>
                    <a:pt x="4623" y="11110"/>
                  </a:lnTo>
                  <a:lnTo>
                    <a:pt x="4700" y="11034"/>
                  </a:lnTo>
                  <a:lnTo>
                    <a:pt x="4751" y="10931"/>
                  </a:lnTo>
                  <a:lnTo>
                    <a:pt x="4802" y="10829"/>
                  </a:lnTo>
                  <a:lnTo>
                    <a:pt x="4827" y="10727"/>
                  </a:lnTo>
                  <a:lnTo>
                    <a:pt x="4827" y="10599"/>
                  </a:lnTo>
                  <a:lnTo>
                    <a:pt x="4827" y="10012"/>
                  </a:lnTo>
                  <a:close/>
                  <a:moveTo>
                    <a:pt x="9987" y="11366"/>
                  </a:moveTo>
                  <a:lnTo>
                    <a:pt x="10191" y="11391"/>
                  </a:lnTo>
                  <a:lnTo>
                    <a:pt x="10395" y="11442"/>
                  </a:lnTo>
                  <a:lnTo>
                    <a:pt x="10574" y="11544"/>
                  </a:lnTo>
                  <a:lnTo>
                    <a:pt x="10753" y="11672"/>
                  </a:lnTo>
                  <a:lnTo>
                    <a:pt x="10881" y="11851"/>
                  </a:lnTo>
                  <a:lnTo>
                    <a:pt x="10983" y="12030"/>
                  </a:lnTo>
                  <a:lnTo>
                    <a:pt x="11034" y="12234"/>
                  </a:lnTo>
                  <a:lnTo>
                    <a:pt x="11059" y="12464"/>
                  </a:lnTo>
                  <a:lnTo>
                    <a:pt x="11059" y="14686"/>
                  </a:lnTo>
                  <a:lnTo>
                    <a:pt x="9297" y="14686"/>
                  </a:lnTo>
                  <a:lnTo>
                    <a:pt x="9297" y="11366"/>
                  </a:lnTo>
                  <a:close/>
                  <a:moveTo>
                    <a:pt x="2248" y="15171"/>
                  </a:moveTo>
                  <a:lnTo>
                    <a:pt x="2248" y="16116"/>
                  </a:lnTo>
                  <a:lnTo>
                    <a:pt x="766" y="16116"/>
                  </a:lnTo>
                  <a:lnTo>
                    <a:pt x="664" y="16091"/>
                  </a:lnTo>
                  <a:lnTo>
                    <a:pt x="562" y="16014"/>
                  </a:lnTo>
                  <a:lnTo>
                    <a:pt x="511" y="15937"/>
                  </a:lnTo>
                  <a:lnTo>
                    <a:pt x="485" y="15810"/>
                  </a:lnTo>
                  <a:lnTo>
                    <a:pt x="485" y="15171"/>
                  </a:lnTo>
                  <a:close/>
                  <a:moveTo>
                    <a:pt x="11059" y="15171"/>
                  </a:moveTo>
                  <a:lnTo>
                    <a:pt x="11059" y="15810"/>
                  </a:lnTo>
                  <a:lnTo>
                    <a:pt x="11034" y="15937"/>
                  </a:lnTo>
                  <a:lnTo>
                    <a:pt x="10983" y="16014"/>
                  </a:lnTo>
                  <a:lnTo>
                    <a:pt x="10881" y="16091"/>
                  </a:lnTo>
                  <a:lnTo>
                    <a:pt x="10778" y="16116"/>
                  </a:lnTo>
                  <a:lnTo>
                    <a:pt x="9297" y="16116"/>
                  </a:lnTo>
                  <a:lnTo>
                    <a:pt x="9297" y="15171"/>
                  </a:lnTo>
                  <a:close/>
                  <a:moveTo>
                    <a:pt x="5466" y="0"/>
                  </a:moveTo>
                  <a:lnTo>
                    <a:pt x="5185" y="77"/>
                  </a:lnTo>
                  <a:lnTo>
                    <a:pt x="4904" y="153"/>
                  </a:lnTo>
                  <a:lnTo>
                    <a:pt x="4649" y="281"/>
                  </a:lnTo>
                  <a:lnTo>
                    <a:pt x="4393" y="434"/>
                  </a:lnTo>
                  <a:lnTo>
                    <a:pt x="4163" y="613"/>
                  </a:lnTo>
                  <a:lnTo>
                    <a:pt x="3933" y="817"/>
                  </a:lnTo>
                  <a:lnTo>
                    <a:pt x="3755" y="1047"/>
                  </a:lnTo>
                  <a:lnTo>
                    <a:pt x="3372" y="1022"/>
                  </a:lnTo>
                  <a:lnTo>
                    <a:pt x="3142" y="1047"/>
                  </a:lnTo>
                  <a:lnTo>
                    <a:pt x="2886" y="1073"/>
                  </a:lnTo>
                  <a:lnTo>
                    <a:pt x="2656" y="1124"/>
                  </a:lnTo>
                  <a:lnTo>
                    <a:pt x="2427" y="1226"/>
                  </a:lnTo>
                  <a:lnTo>
                    <a:pt x="2222" y="1328"/>
                  </a:lnTo>
                  <a:lnTo>
                    <a:pt x="2018" y="1430"/>
                  </a:lnTo>
                  <a:lnTo>
                    <a:pt x="1839" y="1584"/>
                  </a:lnTo>
                  <a:lnTo>
                    <a:pt x="1660" y="1737"/>
                  </a:lnTo>
                  <a:lnTo>
                    <a:pt x="1507" y="1916"/>
                  </a:lnTo>
                  <a:lnTo>
                    <a:pt x="1354" y="2094"/>
                  </a:lnTo>
                  <a:lnTo>
                    <a:pt x="1226" y="2299"/>
                  </a:lnTo>
                  <a:lnTo>
                    <a:pt x="1124" y="2529"/>
                  </a:lnTo>
                  <a:lnTo>
                    <a:pt x="1047" y="2733"/>
                  </a:lnTo>
                  <a:lnTo>
                    <a:pt x="996" y="2988"/>
                  </a:lnTo>
                  <a:lnTo>
                    <a:pt x="945" y="3218"/>
                  </a:lnTo>
                  <a:lnTo>
                    <a:pt x="945" y="3474"/>
                  </a:lnTo>
                  <a:lnTo>
                    <a:pt x="971" y="3857"/>
                  </a:lnTo>
                  <a:lnTo>
                    <a:pt x="1047" y="4214"/>
                  </a:lnTo>
                  <a:lnTo>
                    <a:pt x="1201" y="4572"/>
                  </a:lnTo>
                  <a:lnTo>
                    <a:pt x="1405" y="4904"/>
                  </a:lnTo>
                  <a:lnTo>
                    <a:pt x="1405" y="5236"/>
                  </a:lnTo>
                  <a:lnTo>
                    <a:pt x="1303" y="5261"/>
                  </a:lnTo>
                  <a:lnTo>
                    <a:pt x="1226" y="5312"/>
                  </a:lnTo>
                  <a:lnTo>
                    <a:pt x="1149" y="5389"/>
                  </a:lnTo>
                  <a:lnTo>
                    <a:pt x="1073" y="5466"/>
                  </a:lnTo>
                  <a:lnTo>
                    <a:pt x="1022" y="5542"/>
                  </a:lnTo>
                  <a:lnTo>
                    <a:pt x="971" y="5644"/>
                  </a:lnTo>
                  <a:lnTo>
                    <a:pt x="945" y="5747"/>
                  </a:lnTo>
                  <a:lnTo>
                    <a:pt x="945" y="5849"/>
                  </a:lnTo>
                  <a:lnTo>
                    <a:pt x="945" y="6743"/>
                  </a:lnTo>
                  <a:lnTo>
                    <a:pt x="945" y="6870"/>
                  </a:lnTo>
                  <a:lnTo>
                    <a:pt x="996" y="6998"/>
                  </a:lnTo>
                  <a:lnTo>
                    <a:pt x="1047" y="7100"/>
                  </a:lnTo>
                  <a:lnTo>
                    <a:pt x="1124" y="7202"/>
                  </a:lnTo>
                  <a:lnTo>
                    <a:pt x="1226" y="7279"/>
                  </a:lnTo>
                  <a:lnTo>
                    <a:pt x="1328" y="7356"/>
                  </a:lnTo>
                  <a:lnTo>
                    <a:pt x="1456" y="7381"/>
                  </a:lnTo>
                  <a:lnTo>
                    <a:pt x="1584" y="7407"/>
                  </a:lnTo>
                  <a:lnTo>
                    <a:pt x="2324" y="7407"/>
                  </a:lnTo>
                  <a:lnTo>
                    <a:pt x="2299" y="7918"/>
                  </a:lnTo>
                  <a:lnTo>
                    <a:pt x="2324" y="8122"/>
                  </a:lnTo>
                  <a:lnTo>
                    <a:pt x="2350" y="8326"/>
                  </a:lnTo>
                  <a:lnTo>
                    <a:pt x="2401" y="8531"/>
                  </a:lnTo>
                  <a:lnTo>
                    <a:pt x="2478" y="8709"/>
                  </a:lnTo>
                  <a:lnTo>
                    <a:pt x="2554" y="8888"/>
                  </a:lnTo>
                  <a:lnTo>
                    <a:pt x="2656" y="9067"/>
                  </a:lnTo>
                  <a:lnTo>
                    <a:pt x="2784" y="9220"/>
                  </a:lnTo>
                  <a:lnTo>
                    <a:pt x="2912" y="9373"/>
                  </a:lnTo>
                  <a:lnTo>
                    <a:pt x="3040" y="9501"/>
                  </a:lnTo>
                  <a:lnTo>
                    <a:pt x="3218" y="9629"/>
                  </a:lnTo>
                  <a:lnTo>
                    <a:pt x="3372" y="9731"/>
                  </a:lnTo>
                  <a:lnTo>
                    <a:pt x="3550" y="9833"/>
                  </a:lnTo>
                  <a:lnTo>
                    <a:pt x="3729" y="9884"/>
                  </a:lnTo>
                  <a:lnTo>
                    <a:pt x="3933" y="9961"/>
                  </a:lnTo>
                  <a:lnTo>
                    <a:pt x="4138" y="9986"/>
                  </a:lnTo>
                  <a:lnTo>
                    <a:pt x="4342" y="10012"/>
                  </a:lnTo>
                  <a:lnTo>
                    <a:pt x="4342" y="10599"/>
                  </a:lnTo>
                  <a:lnTo>
                    <a:pt x="4317" y="10702"/>
                  </a:lnTo>
                  <a:lnTo>
                    <a:pt x="4265" y="10804"/>
                  </a:lnTo>
                  <a:lnTo>
                    <a:pt x="4189" y="10855"/>
                  </a:lnTo>
                  <a:lnTo>
                    <a:pt x="4061" y="10880"/>
                  </a:lnTo>
                  <a:lnTo>
                    <a:pt x="1405" y="10880"/>
                  </a:lnTo>
                  <a:lnTo>
                    <a:pt x="1252" y="10906"/>
                  </a:lnTo>
                  <a:lnTo>
                    <a:pt x="1098" y="10957"/>
                  </a:lnTo>
                  <a:lnTo>
                    <a:pt x="971" y="11008"/>
                  </a:lnTo>
                  <a:lnTo>
                    <a:pt x="690" y="11136"/>
                  </a:lnTo>
                  <a:lnTo>
                    <a:pt x="460" y="11340"/>
                  </a:lnTo>
                  <a:lnTo>
                    <a:pt x="256" y="11570"/>
                  </a:lnTo>
                  <a:lnTo>
                    <a:pt x="128" y="11851"/>
                  </a:lnTo>
                  <a:lnTo>
                    <a:pt x="77" y="11979"/>
                  </a:lnTo>
                  <a:lnTo>
                    <a:pt x="26" y="12132"/>
                  </a:lnTo>
                  <a:lnTo>
                    <a:pt x="0" y="12285"/>
                  </a:lnTo>
                  <a:lnTo>
                    <a:pt x="0" y="12464"/>
                  </a:lnTo>
                  <a:lnTo>
                    <a:pt x="0" y="15810"/>
                  </a:lnTo>
                  <a:lnTo>
                    <a:pt x="0" y="15963"/>
                  </a:lnTo>
                  <a:lnTo>
                    <a:pt x="51" y="16116"/>
                  </a:lnTo>
                  <a:lnTo>
                    <a:pt x="128" y="16244"/>
                  </a:lnTo>
                  <a:lnTo>
                    <a:pt x="230" y="16372"/>
                  </a:lnTo>
                  <a:lnTo>
                    <a:pt x="332" y="16474"/>
                  </a:lnTo>
                  <a:lnTo>
                    <a:pt x="485" y="16525"/>
                  </a:lnTo>
                  <a:lnTo>
                    <a:pt x="613" y="16576"/>
                  </a:lnTo>
                  <a:lnTo>
                    <a:pt x="766" y="16601"/>
                  </a:lnTo>
                  <a:lnTo>
                    <a:pt x="3908" y="16601"/>
                  </a:lnTo>
                  <a:lnTo>
                    <a:pt x="4010" y="16576"/>
                  </a:lnTo>
                  <a:lnTo>
                    <a:pt x="4087" y="16525"/>
                  </a:lnTo>
                  <a:lnTo>
                    <a:pt x="4138" y="16448"/>
                  </a:lnTo>
                  <a:lnTo>
                    <a:pt x="4163" y="16346"/>
                  </a:lnTo>
                  <a:lnTo>
                    <a:pt x="4138" y="16269"/>
                  </a:lnTo>
                  <a:lnTo>
                    <a:pt x="4087" y="16193"/>
                  </a:lnTo>
                  <a:lnTo>
                    <a:pt x="4010" y="16142"/>
                  </a:lnTo>
                  <a:lnTo>
                    <a:pt x="3908" y="16116"/>
                  </a:lnTo>
                  <a:lnTo>
                    <a:pt x="2733" y="16116"/>
                  </a:lnTo>
                  <a:lnTo>
                    <a:pt x="2733" y="12924"/>
                  </a:lnTo>
                  <a:lnTo>
                    <a:pt x="2733" y="12821"/>
                  </a:lnTo>
                  <a:lnTo>
                    <a:pt x="2682" y="12745"/>
                  </a:lnTo>
                  <a:lnTo>
                    <a:pt x="2605" y="12694"/>
                  </a:lnTo>
                  <a:lnTo>
                    <a:pt x="2503" y="12668"/>
                  </a:lnTo>
                  <a:lnTo>
                    <a:pt x="2401" y="12694"/>
                  </a:lnTo>
                  <a:lnTo>
                    <a:pt x="2324" y="12745"/>
                  </a:lnTo>
                  <a:lnTo>
                    <a:pt x="2273" y="12821"/>
                  </a:lnTo>
                  <a:lnTo>
                    <a:pt x="2248" y="12924"/>
                  </a:lnTo>
                  <a:lnTo>
                    <a:pt x="2248" y="14686"/>
                  </a:lnTo>
                  <a:lnTo>
                    <a:pt x="485" y="14686"/>
                  </a:lnTo>
                  <a:lnTo>
                    <a:pt x="485" y="12464"/>
                  </a:lnTo>
                  <a:lnTo>
                    <a:pt x="511" y="12234"/>
                  </a:lnTo>
                  <a:lnTo>
                    <a:pt x="562" y="12030"/>
                  </a:lnTo>
                  <a:lnTo>
                    <a:pt x="664" y="11851"/>
                  </a:lnTo>
                  <a:lnTo>
                    <a:pt x="792" y="11672"/>
                  </a:lnTo>
                  <a:lnTo>
                    <a:pt x="971" y="11544"/>
                  </a:lnTo>
                  <a:lnTo>
                    <a:pt x="1149" y="11442"/>
                  </a:lnTo>
                  <a:lnTo>
                    <a:pt x="1354" y="11391"/>
                  </a:lnTo>
                  <a:lnTo>
                    <a:pt x="1584" y="11366"/>
                  </a:lnTo>
                  <a:lnTo>
                    <a:pt x="2248" y="11366"/>
                  </a:lnTo>
                  <a:lnTo>
                    <a:pt x="2248" y="11800"/>
                  </a:lnTo>
                  <a:lnTo>
                    <a:pt x="2273" y="11902"/>
                  </a:lnTo>
                  <a:lnTo>
                    <a:pt x="2324" y="11979"/>
                  </a:lnTo>
                  <a:lnTo>
                    <a:pt x="2401" y="12030"/>
                  </a:lnTo>
                  <a:lnTo>
                    <a:pt x="2503" y="12055"/>
                  </a:lnTo>
                  <a:lnTo>
                    <a:pt x="2605" y="12030"/>
                  </a:lnTo>
                  <a:lnTo>
                    <a:pt x="2682" y="11979"/>
                  </a:lnTo>
                  <a:lnTo>
                    <a:pt x="2733" y="11902"/>
                  </a:lnTo>
                  <a:lnTo>
                    <a:pt x="2733" y="11800"/>
                  </a:lnTo>
                  <a:lnTo>
                    <a:pt x="2733" y="11366"/>
                  </a:lnTo>
                  <a:lnTo>
                    <a:pt x="3857" y="11366"/>
                  </a:lnTo>
                  <a:lnTo>
                    <a:pt x="3933" y="11570"/>
                  </a:lnTo>
                  <a:lnTo>
                    <a:pt x="4061" y="11774"/>
                  </a:lnTo>
                  <a:lnTo>
                    <a:pt x="4214" y="11953"/>
                  </a:lnTo>
                  <a:lnTo>
                    <a:pt x="4444" y="12132"/>
                  </a:lnTo>
                  <a:lnTo>
                    <a:pt x="4572" y="12208"/>
                  </a:lnTo>
                  <a:lnTo>
                    <a:pt x="4725" y="12285"/>
                  </a:lnTo>
                  <a:lnTo>
                    <a:pt x="5032" y="12413"/>
                  </a:lnTo>
                  <a:lnTo>
                    <a:pt x="5389" y="12489"/>
                  </a:lnTo>
                  <a:lnTo>
                    <a:pt x="5772" y="12515"/>
                  </a:lnTo>
                  <a:lnTo>
                    <a:pt x="6130" y="12489"/>
                  </a:lnTo>
                  <a:lnTo>
                    <a:pt x="6488" y="12413"/>
                  </a:lnTo>
                  <a:lnTo>
                    <a:pt x="6820" y="12285"/>
                  </a:lnTo>
                  <a:lnTo>
                    <a:pt x="6973" y="12208"/>
                  </a:lnTo>
                  <a:lnTo>
                    <a:pt x="7126" y="12132"/>
                  </a:lnTo>
                  <a:lnTo>
                    <a:pt x="7330" y="11953"/>
                  </a:lnTo>
                  <a:lnTo>
                    <a:pt x="7484" y="11774"/>
                  </a:lnTo>
                  <a:lnTo>
                    <a:pt x="7611" y="11570"/>
                  </a:lnTo>
                  <a:lnTo>
                    <a:pt x="7688" y="11366"/>
                  </a:lnTo>
                  <a:lnTo>
                    <a:pt x="8812" y="11366"/>
                  </a:lnTo>
                  <a:lnTo>
                    <a:pt x="8812" y="16116"/>
                  </a:lnTo>
                  <a:lnTo>
                    <a:pt x="5083" y="16116"/>
                  </a:lnTo>
                  <a:lnTo>
                    <a:pt x="4981" y="16142"/>
                  </a:lnTo>
                  <a:lnTo>
                    <a:pt x="4904" y="16193"/>
                  </a:lnTo>
                  <a:lnTo>
                    <a:pt x="4853" y="16269"/>
                  </a:lnTo>
                  <a:lnTo>
                    <a:pt x="4827" y="16346"/>
                  </a:lnTo>
                  <a:lnTo>
                    <a:pt x="4853" y="16448"/>
                  </a:lnTo>
                  <a:lnTo>
                    <a:pt x="4904" y="16525"/>
                  </a:lnTo>
                  <a:lnTo>
                    <a:pt x="4981" y="16576"/>
                  </a:lnTo>
                  <a:lnTo>
                    <a:pt x="5083" y="16601"/>
                  </a:lnTo>
                  <a:lnTo>
                    <a:pt x="10778" y="16601"/>
                  </a:lnTo>
                  <a:lnTo>
                    <a:pt x="10932" y="16576"/>
                  </a:lnTo>
                  <a:lnTo>
                    <a:pt x="11085" y="16525"/>
                  </a:lnTo>
                  <a:lnTo>
                    <a:pt x="11213" y="16474"/>
                  </a:lnTo>
                  <a:lnTo>
                    <a:pt x="11315" y="16372"/>
                  </a:lnTo>
                  <a:lnTo>
                    <a:pt x="11417" y="16244"/>
                  </a:lnTo>
                  <a:lnTo>
                    <a:pt x="11493" y="16116"/>
                  </a:lnTo>
                  <a:lnTo>
                    <a:pt x="11545" y="15963"/>
                  </a:lnTo>
                  <a:lnTo>
                    <a:pt x="11545" y="15810"/>
                  </a:lnTo>
                  <a:lnTo>
                    <a:pt x="11545" y="12464"/>
                  </a:lnTo>
                  <a:lnTo>
                    <a:pt x="11545" y="12285"/>
                  </a:lnTo>
                  <a:lnTo>
                    <a:pt x="11519" y="12132"/>
                  </a:lnTo>
                  <a:lnTo>
                    <a:pt x="11493" y="11979"/>
                  </a:lnTo>
                  <a:lnTo>
                    <a:pt x="11442" y="11851"/>
                  </a:lnTo>
                  <a:lnTo>
                    <a:pt x="11289" y="11570"/>
                  </a:lnTo>
                  <a:lnTo>
                    <a:pt x="11085" y="11340"/>
                  </a:lnTo>
                  <a:lnTo>
                    <a:pt x="10855" y="11136"/>
                  </a:lnTo>
                  <a:lnTo>
                    <a:pt x="10600" y="11008"/>
                  </a:lnTo>
                  <a:lnTo>
                    <a:pt x="10446" y="10957"/>
                  </a:lnTo>
                  <a:lnTo>
                    <a:pt x="10293" y="10906"/>
                  </a:lnTo>
                  <a:lnTo>
                    <a:pt x="10140" y="10880"/>
                  </a:lnTo>
                  <a:lnTo>
                    <a:pt x="7484" y="10880"/>
                  </a:lnTo>
                  <a:lnTo>
                    <a:pt x="7381" y="10855"/>
                  </a:lnTo>
                  <a:lnTo>
                    <a:pt x="7279" y="10804"/>
                  </a:lnTo>
                  <a:lnTo>
                    <a:pt x="7228" y="10702"/>
                  </a:lnTo>
                  <a:lnTo>
                    <a:pt x="7203" y="10599"/>
                  </a:lnTo>
                  <a:lnTo>
                    <a:pt x="7203" y="10012"/>
                  </a:lnTo>
                  <a:lnTo>
                    <a:pt x="7407" y="9986"/>
                  </a:lnTo>
                  <a:lnTo>
                    <a:pt x="7611" y="9961"/>
                  </a:lnTo>
                  <a:lnTo>
                    <a:pt x="7816" y="9884"/>
                  </a:lnTo>
                  <a:lnTo>
                    <a:pt x="7994" y="9833"/>
                  </a:lnTo>
                  <a:lnTo>
                    <a:pt x="8173" y="9731"/>
                  </a:lnTo>
                  <a:lnTo>
                    <a:pt x="8352" y="9629"/>
                  </a:lnTo>
                  <a:lnTo>
                    <a:pt x="8505" y="9501"/>
                  </a:lnTo>
                  <a:lnTo>
                    <a:pt x="8633" y="9373"/>
                  </a:lnTo>
                  <a:lnTo>
                    <a:pt x="8786" y="9220"/>
                  </a:lnTo>
                  <a:lnTo>
                    <a:pt x="8888" y="9067"/>
                  </a:lnTo>
                  <a:lnTo>
                    <a:pt x="8991" y="8888"/>
                  </a:lnTo>
                  <a:lnTo>
                    <a:pt x="9093" y="8709"/>
                  </a:lnTo>
                  <a:lnTo>
                    <a:pt x="9144" y="8531"/>
                  </a:lnTo>
                  <a:lnTo>
                    <a:pt x="9195" y="8326"/>
                  </a:lnTo>
                  <a:lnTo>
                    <a:pt x="9220" y="8122"/>
                  </a:lnTo>
                  <a:lnTo>
                    <a:pt x="9246" y="7918"/>
                  </a:lnTo>
                  <a:lnTo>
                    <a:pt x="9246" y="7407"/>
                  </a:lnTo>
                  <a:lnTo>
                    <a:pt x="9961" y="7407"/>
                  </a:lnTo>
                  <a:lnTo>
                    <a:pt x="10114" y="7381"/>
                  </a:lnTo>
                  <a:lnTo>
                    <a:pt x="10216" y="7356"/>
                  </a:lnTo>
                  <a:lnTo>
                    <a:pt x="10319" y="7279"/>
                  </a:lnTo>
                  <a:lnTo>
                    <a:pt x="10421" y="7202"/>
                  </a:lnTo>
                  <a:lnTo>
                    <a:pt x="10497" y="7100"/>
                  </a:lnTo>
                  <a:lnTo>
                    <a:pt x="10574" y="6998"/>
                  </a:lnTo>
                  <a:lnTo>
                    <a:pt x="10600" y="6870"/>
                  </a:lnTo>
                  <a:lnTo>
                    <a:pt x="10625" y="6743"/>
                  </a:lnTo>
                  <a:lnTo>
                    <a:pt x="10625" y="5849"/>
                  </a:lnTo>
                  <a:lnTo>
                    <a:pt x="10600" y="5747"/>
                  </a:lnTo>
                  <a:lnTo>
                    <a:pt x="10574" y="5644"/>
                  </a:lnTo>
                  <a:lnTo>
                    <a:pt x="10548" y="5542"/>
                  </a:lnTo>
                  <a:lnTo>
                    <a:pt x="10472" y="5466"/>
                  </a:lnTo>
                  <a:lnTo>
                    <a:pt x="10421" y="5389"/>
                  </a:lnTo>
                  <a:lnTo>
                    <a:pt x="10344" y="5312"/>
                  </a:lnTo>
                  <a:lnTo>
                    <a:pt x="10242" y="5261"/>
                  </a:lnTo>
                  <a:lnTo>
                    <a:pt x="10140" y="5236"/>
                  </a:lnTo>
                  <a:lnTo>
                    <a:pt x="10140" y="4904"/>
                  </a:lnTo>
                  <a:lnTo>
                    <a:pt x="10344" y="4572"/>
                  </a:lnTo>
                  <a:lnTo>
                    <a:pt x="10497" y="4214"/>
                  </a:lnTo>
                  <a:lnTo>
                    <a:pt x="10574" y="3857"/>
                  </a:lnTo>
                  <a:lnTo>
                    <a:pt x="10625" y="3474"/>
                  </a:lnTo>
                  <a:lnTo>
                    <a:pt x="10600" y="3269"/>
                  </a:lnTo>
                  <a:lnTo>
                    <a:pt x="10574" y="3065"/>
                  </a:lnTo>
                  <a:lnTo>
                    <a:pt x="10548" y="2886"/>
                  </a:lnTo>
                  <a:lnTo>
                    <a:pt x="10497" y="2682"/>
                  </a:lnTo>
                  <a:lnTo>
                    <a:pt x="10446" y="2605"/>
                  </a:lnTo>
                  <a:lnTo>
                    <a:pt x="10370" y="2554"/>
                  </a:lnTo>
                  <a:lnTo>
                    <a:pt x="10268" y="2529"/>
                  </a:lnTo>
                  <a:lnTo>
                    <a:pt x="10165" y="2529"/>
                  </a:lnTo>
                  <a:lnTo>
                    <a:pt x="10089" y="2580"/>
                  </a:lnTo>
                  <a:lnTo>
                    <a:pt x="10038" y="2656"/>
                  </a:lnTo>
                  <a:lnTo>
                    <a:pt x="10012" y="2733"/>
                  </a:lnTo>
                  <a:lnTo>
                    <a:pt x="10012" y="2835"/>
                  </a:lnTo>
                  <a:lnTo>
                    <a:pt x="10114" y="3141"/>
                  </a:lnTo>
                  <a:lnTo>
                    <a:pt x="10140" y="3474"/>
                  </a:lnTo>
                  <a:lnTo>
                    <a:pt x="10089" y="3806"/>
                  </a:lnTo>
                  <a:lnTo>
                    <a:pt x="10012" y="4112"/>
                  </a:lnTo>
                  <a:lnTo>
                    <a:pt x="9884" y="4393"/>
                  </a:lnTo>
                  <a:lnTo>
                    <a:pt x="9706" y="4674"/>
                  </a:lnTo>
                  <a:lnTo>
                    <a:pt x="9680" y="4725"/>
                  </a:lnTo>
                  <a:lnTo>
                    <a:pt x="9655" y="4827"/>
                  </a:lnTo>
                  <a:lnTo>
                    <a:pt x="9655" y="5210"/>
                  </a:lnTo>
                  <a:lnTo>
                    <a:pt x="8991" y="5210"/>
                  </a:lnTo>
                  <a:lnTo>
                    <a:pt x="8888" y="5185"/>
                  </a:lnTo>
                  <a:lnTo>
                    <a:pt x="8786" y="5159"/>
                  </a:lnTo>
                  <a:lnTo>
                    <a:pt x="8684" y="5108"/>
                  </a:lnTo>
                  <a:lnTo>
                    <a:pt x="8607" y="5057"/>
                  </a:lnTo>
                  <a:lnTo>
                    <a:pt x="8531" y="4955"/>
                  </a:lnTo>
                  <a:lnTo>
                    <a:pt x="8480" y="4878"/>
                  </a:lnTo>
                  <a:lnTo>
                    <a:pt x="8454" y="4776"/>
                  </a:lnTo>
                  <a:lnTo>
                    <a:pt x="8454" y="4648"/>
                  </a:lnTo>
                  <a:lnTo>
                    <a:pt x="8429" y="4572"/>
                  </a:lnTo>
                  <a:lnTo>
                    <a:pt x="8378" y="4495"/>
                  </a:lnTo>
                  <a:lnTo>
                    <a:pt x="8301" y="4419"/>
                  </a:lnTo>
                  <a:lnTo>
                    <a:pt x="8097" y="4419"/>
                  </a:lnTo>
                  <a:lnTo>
                    <a:pt x="8020" y="4495"/>
                  </a:lnTo>
                  <a:lnTo>
                    <a:pt x="7969" y="4572"/>
                  </a:lnTo>
                  <a:lnTo>
                    <a:pt x="7969" y="4648"/>
                  </a:lnTo>
                  <a:lnTo>
                    <a:pt x="7969" y="4802"/>
                  </a:lnTo>
                  <a:lnTo>
                    <a:pt x="7994" y="4955"/>
                  </a:lnTo>
                  <a:lnTo>
                    <a:pt x="8045" y="5083"/>
                  </a:lnTo>
                  <a:lnTo>
                    <a:pt x="8122" y="5210"/>
                  </a:lnTo>
                  <a:lnTo>
                    <a:pt x="7637" y="5210"/>
                  </a:lnTo>
                  <a:lnTo>
                    <a:pt x="7381" y="5185"/>
                  </a:lnTo>
                  <a:lnTo>
                    <a:pt x="7152" y="5108"/>
                  </a:lnTo>
                  <a:lnTo>
                    <a:pt x="6922" y="4980"/>
                  </a:lnTo>
                  <a:lnTo>
                    <a:pt x="6743" y="4827"/>
                  </a:lnTo>
                  <a:lnTo>
                    <a:pt x="6590" y="4648"/>
                  </a:lnTo>
                  <a:lnTo>
                    <a:pt x="6462" y="4444"/>
                  </a:lnTo>
                  <a:lnTo>
                    <a:pt x="6411" y="4189"/>
                  </a:lnTo>
                  <a:lnTo>
                    <a:pt x="6385" y="3959"/>
                  </a:lnTo>
                  <a:lnTo>
                    <a:pt x="6360" y="3857"/>
                  </a:lnTo>
                  <a:lnTo>
                    <a:pt x="6309" y="3780"/>
                  </a:lnTo>
                  <a:lnTo>
                    <a:pt x="6232" y="3729"/>
                  </a:lnTo>
                  <a:lnTo>
                    <a:pt x="6130" y="3703"/>
                  </a:lnTo>
                  <a:lnTo>
                    <a:pt x="6028" y="3729"/>
                  </a:lnTo>
                  <a:lnTo>
                    <a:pt x="5951" y="3780"/>
                  </a:lnTo>
                  <a:lnTo>
                    <a:pt x="5900" y="3857"/>
                  </a:lnTo>
                  <a:lnTo>
                    <a:pt x="5900" y="3959"/>
                  </a:lnTo>
                  <a:lnTo>
                    <a:pt x="5900" y="4240"/>
                  </a:lnTo>
                  <a:lnTo>
                    <a:pt x="5977" y="4521"/>
                  </a:lnTo>
                  <a:lnTo>
                    <a:pt x="6104" y="4776"/>
                  </a:lnTo>
                  <a:lnTo>
                    <a:pt x="6232" y="5006"/>
                  </a:lnTo>
                  <a:lnTo>
                    <a:pt x="6079" y="5006"/>
                  </a:lnTo>
                  <a:lnTo>
                    <a:pt x="5849" y="4980"/>
                  </a:lnTo>
                  <a:lnTo>
                    <a:pt x="5645" y="4904"/>
                  </a:lnTo>
                  <a:lnTo>
                    <a:pt x="5466" y="4802"/>
                  </a:lnTo>
                  <a:lnTo>
                    <a:pt x="5313" y="4674"/>
                  </a:lnTo>
                  <a:lnTo>
                    <a:pt x="5159" y="4521"/>
                  </a:lnTo>
                  <a:lnTo>
                    <a:pt x="5057" y="4342"/>
                  </a:lnTo>
                  <a:lnTo>
                    <a:pt x="5006" y="4138"/>
                  </a:lnTo>
                  <a:lnTo>
                    <a:pt x="4981" y="3908"/>
                  </a:lnTo>
                  <a:lnTo>
                    <a:pt x="4955" y="3806"/>
                  </a:lnTo>
                  <a:lnTo>
                    <a:pt x="4904" y="3729"/>
                  </a:lnTo>
                  <a:lnTo>
                    <a:pt x="4827" y="3678"/>
                  </a:lnTo>
                  <a:lnTo>
                    <a:pt x="4649" y="3678"/>
                  </a:lnTo>
                  <a:lnTo>
                    <a:pt x="4572" y="3729"/>
                  </a:lnTo>
                  <a:lnTo>
                    <a:pt x="4521" y="3806"/>
                  </a:lnTo>
                  <a:lnTo>
                    <a:pt x="4495" y="3908"/>
                  </a:lnTo>
                  <a:lnTo>
                    <a:pt x="4521" y="4163"/>
                  </a:lnTo>
                  <a:lnTo>
                    <a:pt x="4572" y="4393"/>
                  </a:lnTo>
                  <a:lnTo>
                    <a:pt x="4674" y="4623"/>
                  </a:lnTo>
                  <a:lnTo>
                    <a:pt x="4776" y="4827"/>
                  </a:lnTo>
                  <a:lnTo>
                    <a:pt x="4597" y="4827"/>
                  </a:lnTo>
                  <a:lnTo>
                    <a:pt x="4419" y="4802"/>
                  </a:lnTo>
                  <a:lnTo>
                    <a:pt x="4214" y="4751"/>
                  </a:lnTo>
                  <a:lnTo>
                    <a:pt x="4036" y="4648"/>
                  </a:lnTo>
                  <a:lnTo>
                    <a:pt x="3882" y="4521"/>
                  </a:lnTo>
                  <a:lnTo>
                    <a:pt x="3780" y="4367"/>
                  </a:lnTo>
                  <a:lnTo>
                    <a:pt x="3678" y="4214"/>
                  </a:lnTo>
                  <a:lnTo>
                    <a:pt x="3627" y="4010"/>
                  </a:lnTo>
                  <a:lnTo>
                    <a:pt x="3601" y="3806"/>
                  </a:lnTo>
                  <a:lnTo>
                    <a:pt x="3576" y="3703"/>
                  </a:lnTo>
                  <a:lnTo>
                    <a:pt x="3525" y="3627"/>
                  </a:lnTo>
                  <a:lnTo>
                    <a:pt x="3448" y="3576"/>
                  </a:lnTo>
                  <a:lnTo>
                    <a:pt x="3269" y="3576"/>
                  </a:lnTo>
                  <a:lnTo>
                    <a:pt x="3193" y="3627"/>
                  </a:lnTo>
                  <a:lnTo>
                    <a:pt x="3142" y="3703"/>
                  </a:lnTo>
                  <a:lnTo>
                    <a:pt x="3116" y="3806"/>
                  </a:lnTo>
                  <a:lnTo>
                    <a:pt x="3116" y="4648"/>
                  </a:lnTo>
                  <a:lnTo>
                    <a:pt x="3091" y="4776"/>
                  </a:lnTo>
                  <a:lnTo>
                    <a:pt x="3065" y="4878"/>
                  </a:lnTo>
                  <a:lnTo>
                    <a:pt x="3014" y="4955"/>
                  </a:lnTo>
                  <a:lnTo>
                    <a:pt x="2937" y="5057"/>
                  </a:lnTo>
                  <a:lnTo>
                    <a:pt x="2861" y="5108"/>
                  </a:lnTo>
                  <a:lnTo>
                    <a:pt x="2784" y="5159"/>
                  </a:lnTo>
                  <a:lnTo>
                    <a:pt x="2682" y="5185"/>
                  </a:lnTo>
                  <a:lnTo>
                    <a:pt x="2554" y="5210"/>
                  </a:lnTo>
                  <a:lnTo>
                    <a:pt x="1890" y="5210"/>
                  </a:lnTo>
                  <a:lnTo>
                    <a:pt x="1890" y="4827"/>
                  </a:lnTo>
                  <a:lnTo>
                    <a:pt x="1890" y="4751"/>
                  </a:lnTo>
                  <a:lnTo>
                    <a:pt x="1839" y="4674"/>
                  </a:lnTo>
                  <a:lnTo>
                    <a:pt x="1660" y="4393"/>
                  </a:lnTo>
                  <a:lnTo>
                    <a:pt x="1533" y="4112"/>
                  </a:lnTo>
                  <a:lnTo>
                    <a:pt x="1456" y="3806"/>
                  </a:lnTo>
                  <a:lnTo>
                    <a:pt x="1430" y="3474"/>
                  </a:lnTo>
                  <a:lnTo>
                    <a:pt x="1430" y="3269"/>
                  </a:lnTo>
                  <a:lnTo>
                    <a:pt x="1456" y="3065"/>
                  </a:lnTo>
                  <a:lnTo>
                    <a:pt x="1507" y="2886"/>
                  </a:lnTo>
                  <a:lnTo>
                    <a:pt x="1584" y="2707"/>
                  </a:lnTo>
                  <a:lnTo>
                    <a:pt x="1660" y="2529"/>
                  </a:lnTo>
                  <a:lnTo>
                    <a:pt x="1762" y="2375"/>
                  </a:lnTo>
                  <a:lnTo>
                    <a:pt x="1865" y="2222"/>
                  </a:lnTo>
                  <a:lnTo>
                    <a:pt x="1992" y="2094"/>
                  </a:lnTo>
                  <a:lnTo>
                    <a:pt x="2146" y="1967"/>
                  </a:lnTo>
                  <a:lnTo>
                    <a:pt x="2299" y="1839"/>
                  </a:lnTo>
                  <a:lnTo>
                    <a:pt x="2452" y="1737"/>
                  </a:lnTo>
                  <a:lnTo>
                    <a:pt x="2631" y="1660"/>
                  </a:lnTo>
                  <a:lnTo>
                    <a:pt x="2810" y="1609"/>
                  </a:lnTo>
                  <a:lnTo>
                    <a:pt x="2988" y="1558"/>
                  </a:lnTo>
                  <a:lnTo>
                    <a:pt x="3193" y="1532"/>
                  </a:lnTo>
                  <a:lnTo>
                    <a:pt x="3372" y="1507"/>
                  </a:lnTo>
                  <a:lnTo>
                    <a:pt x="3601" y="1532"/>
                  </a:lnTo>
                  <a:lnTo>
                    <a:pt x="3831" y="1558"/>
                  </a:lnTo>
                  <a:lnTo>
                    <a:pt x="3985" y="1558"/>
                  </a:lnTo>
                  <a:lnTo>
                    <a:pt x="4036" y="1507"/>
                  </a:lnTo>
                  <a:lnTo>
                    <a:pt x="4087" y="1456"/>
                  </a:lnTo>
                  <a:lnTo>
                    <a:pt x="4240" y="1226"/>
                  </a:lnTo>
                  <a:lnTo>
                    <a:pt x="4393" y="1047"/>
                  </a:lnTo>
                  <a:lnTo>
                    <a:pt x="4597" y="868"/>
                  </a:lnTo>
                  <a:lnTo>
                    <a:pt x="4802" y="741"/>
                  </a:lnTo>
                  <a:lnTo>
                    <a:pt x="5032" y="639"/>
                  </a:lnTo>
                  <a:lnTo>
                    <a:pt x="5262" y="536"/>
                  </a:lnTo>
                  <a:lnTo>
                    <a:pt x="5517" y="485"/>
                  </a:lnTo>
                  <a:lnTo>
                    <a:pt x="6028" y="485"/>
                  </a:lnTo>
                  <a:lnTo>
                    <a:pt x="6283" y="536"/>
                  </a:lnTo>
                  <a:lnTo>
                    <a:pt x="6513" y="639"/>
                  </a:lnTo>
                  <a:lnTo>
                    <a:pt x="6743" y="741"/>
                  </a:lnTo>
                  <a:lnTo>
                    <a:pt x="6947" y="868"/>
                  </a:lnTo>
                  <a:lnTo>
                    <a:pt x="7152" y="1047"/>
                  </a:lnTo>
                  <a:lnTo>
                    <a:pt x="7330" y="1226"/>
                  </a:lnTo>
                  <a:lnTo>
                    <a:pt x="7458" y="1456"/>
                  </a:lnTo>
                  <a:lnTo>
                    <a:pt x="7509" y="1507"/>
                  </a:lnTo>
                  <a:lnTo>
                    <a:pt x="7586" y="1558"/>
                  </a:lnTo>
                  <a:lnTo>
                    <a:pt x="7739" y="1558"/>
                  </a:lnTo>
                  <a:lnTo>
                    <a:pt x="7943" y="1532"/>
                  </a:lnTo>
                  <a:lnTo>
                    <a:pt x="8173" y="1507"/>
                  </a:lnTo>
                  <a:lnTo>
                    <a:pt x="8352" y="1507"/>
                  </a:lnTo>
                  <a:lnTo>
                    <a:pt x="8531" y="1532"/>
                  </a:lnTo>
                  <a:lnTo>
                    <a:pt x="8684" y="1584"/>
                  </a:lnTo>
                  <a:lnTo>
                    <a:pt x="8863" y="1635"/>
                  </a:lnTo>
                  <a:lnTo>
                    <a:pt x="9016" y="1711"/>
                  </a:lnTo>
                  <a:lnTo>
                    <a:pt x="9169" y="1788"/>
                  </a:lnTo>
                  <a:lnTo>
                    <a:pt x="9323" y="1890"/>
                  </a:lnTo>
                  <a:lnTo>
                    <a:pt x="9450" y="1992"/>
                  </a:lnTo>
                  <a:lnTo>
                    <a:pt x="9552" y="2043"/>
                  </a:lnTo>
                  <a:lnTo>
                    <a:pt x="9629" y="2069"/>
                  </a:lnTo>
                  <a:lnTo>
                    <a:pt x="9731" y="2043"/>
                  </a:lnTo>
                  <a:lnTo>
                    <a:pt x="9808" y="1967"/>
                  </a:lnTo>
                  <a:lnTo>
                    <a:pt x="9859" y="1890"/>
                  </a:lnTo>
                  <a:lnTo>
                    <a:pt x="9859" y="1813"/>
                  </a:lnTo>
                  <a:lnTo>
                    <a:pt x="9833" y="1711"/>
                  </a:lnTo>
                  <a:lnTo>
                    <a:pt x="9782" y="1635"/>
                  </a:lnTo>
                  <a:lnTo>
                    <a:pt x="9603" y="1507"/>
                  </a:lnTo>
                  <a:lnTo>
                    <a:pt x="9425" y="1379"/>
                  </a:lnTo>
                  <a:lnTo>
                    <a:pt x="9246" y="1277"/>
                  </a:lnTo>
                  <a:lnTo>
                    <a:pt x="9042" y="1175"/>
                  </a:lnTo>
                  <a:lnTo>
                    <a:pt x="8812" y="1124"/>
                  </a:lnTo>
                  <a:lnTo>
                    <a:pt x="8607" y="1073"/>
                  </a:lnTo>
                  <a:lnTo>
                    <a:pt x="8403" y="1047"/>
                  </a:lnTo>
                  <a:lnTo>
                    <a:pt x="8173" y="1022"/>
                  </a:lnTo>
                  <a:lnTo>
                    <a:pt x="7790" y="1047"/>
                  </a:lnTo>
                  <a:lnTo>
                    <a:pt x="7611" y="817"/>
                  </a:lnTo>
                  <a:lnTo>
                    <a:pt x="7407" y="613"/>
                  </a:lnTo>
                  <a:lnTo>
                    <a:pt x="7177" y="434"/>
                  </a:lnTo>
                  <a:lnTo>
                    <a:pt x="6922" y="281"/>
                  </a:lnTo>
                  <a:lnTo>
                    <a:pt x="6641" y="153"/>
                  </a:lnTo>
                  <a:lnTo>
                    <a:pt x="6360" y="77"/>
                  </a:lnTo>
                  <a:lnTo>
                    <a:pt x="60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3"/>
            <p:cNvSpPr/>
            <p:nvPr/>
          </p:nvSpPr>
          <p:spPr>
            <a:xfrm>
              <a:off x="5658500" y="1412825"/>
              <a:ext cx="12150" cy="32600"/>
            </a:xfrm>
            <a:custGeom>
              <a:rect b="b" l="l" r="r" t="t"/>
              <a:pathLst>
                <a:path extrusionOk="0" h="1304" w="486">
                  <a:moveTo>
                    <a:pt x="230" y="1"/>
                  </a:moveTo>
                  <a:lnTo>
                    <a:pt x="128" y="26"/>
                  </a:lnTo>
                  <a:lnTo>
                    <a:pt x="52" y="78"/>
                  </a:lnTo>
                  <a:lnTo>
                    <a:pt x="1" y="154"/>
                  </a:lnTo>
                  <a:lnTo>
                    <a:pt x="1" y="256"/>
                  </a:lnTo>
                  <a:lnTo>
                    <a:pt x="1" y="1048"/>
                  </a:lnTo>
                  <a:lnTo>
                    <a:pt x="1" y="1150"/>
                  </a:lnTo>
                  <a:lnTo>
                    <a:pt x="52" y="1227"/>
                  </a:lnTo>
                  <a:lnTo>
                    <a:pt x="128" y="1278"/>
                  </a:lnTo>
                  <a:lnTo>
                    <a:pt x="230" y="1303"/>
                  </a:lnTo>
                  <a:lnTo>
                    <a:pt x="333" y="1278"/>
                  </a:lnTo>
                  <a:lnTo>
                    <a:pt x="409" y="1227"/>
                  </a:lnTo>
                  <a:lnTo>
                    <a:pt x="460" y="1150"/>
                  </a:lnTo>
                  <a:lnTo>
                    <a:pt x="486" y="1048"/>
                  </a:lnTo>
                  <a:lnTo>
                    <a:pt x="486" y="256"/>
                  </a:lnTo>
                  <a:lnTo>
                    <a:pt x="460" y="154"/>
                  </a:lnTo>
                  <a:lnTo>
                    <a:pt x="409" y="78"/>
                  </a:lnTo>
                  <a:lnTo>
                    <a:pt x="333" y="26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3"/>
            <p:cNvSpPr/>
            <p:nvPr/>
          </p:nvSpPr>
          <p:spPr>
            <a:xfrm>
              <a:off x="5641900" y="1454350"/>
              <a:ext cx="44725" cy="21725"/>
            </a:xfrm>
            <a:custGeom>
              <a:rect b="b" l="l" r="r" t="t"/>
              <a:pathLst>
                <a:path extrusionOk="0" h="869" w="1789">
                  <a:moveTo>
                    <a:pt x="230" y="0"/>
                  </a:moveTo>
                  <a:lnTo>
                    <a:pt x="128" y="51"/>
                  </a:lnTo>
                  <a:lnTo>
                    <a:pt x="52" y="102"/>
                  </a:lnTo>
                  <a:lnTo>
                    <a:pt x="26" y="179"/>
                  </a:lnTo>
                  <a:lnTo>
                    <a:pt x="0" y="281"/>
                  </a:lnTo>
                  <a:lnTo>
                    <a:pt x="52" y="383"/>
                  </a:lnTo>
                  <a:lnTo>
                    <a:pt x="103" y="485"/>
                  </a:lnTo>
                  <a:lnTo>
                    <a:pt x="205" y="587"/>
                  </a:lnTo>
                  <a:lnTo>
                    <a:pt x="307" y="664"/>
                  </a:lnTo>
                  <a:lnTo>
                    <a:pt x="409" y="741"/>
                  </a:lnTo>
                  <a:lnTo>
                    <a:pt x="511" y="792"/>
                  </a:lnTo>
                  <a:lnTo>
                    <a:pt x="639" y="843"/>
                  </a:lnTo>
                  <a:lnTo>
                    <a:pt x="767" y="868"/>
                  </a:lnTo>
                  <a:lnTo>
                    <a:pt x="1022" y="868"/>
                  </a:lnTo>
                  <a:lnTo>
                    <a:pt x="1150" y="843"/>
                  </a:lnTo>
                  <a:lnTo>
                    <a:pt x="1277" y="792"/>
                  </a:lnTo>
                  <a:lnTo>
                    <a:pt x="1380" y="741"/>
                  </a:lnTo>
                  <a:lnTo>
                    <a:pt x="1507" y="664"/>
                  </a:lnTo>
                  <a:lnTo>
                    <a:pt x="1584" y="587"/>
                  </a:lnTo>
                  <a:lnTo>
                    <a:pt x="1686" y="485"/>
                  </a:lnTo>
                  <a:lnTo>
                    <a:pt x="1763" y="383"/>
                  </a:lnTo>
                  <a:lnTo>
                    <a:pt x="1788" y="281"/>
                  </a:lnTo>
                  <a:lnTo>
                    <a:pt x="1788" y="179"/>
                  </a:lnTo>
                  <a:lnTo>
                    <a:pt x="1737" y="102"/>
                  </a:lnTo>
                  <a:lnTo>
                    <a:pt x="1661" y="51"/>
                  </a:lnTo>
                  <a:lnTo>
                    <a:pt x="1584" y="0"/>
                  </a:lnTo>
                  <a:lnTo>
                    <a:pt x="1482" y="26"/>
                  </a:lnTo>
                  <a:lnTo>
                    <a:pt x="1405" y="51"/>
                  </a:lnTo>
                  <a:lnTo>
                    <a:pt x="1329" y="128"/>
                  </a:lnTo>
                  <a:lnTo>
                    <a:pt x="1252" y="230"/>
                  </a:lnTo>
                  <a:lnTo>
                    <a:pt x="1150" y="307"/>
                  </a:lnTo>
                  <a:lnTo>
                    <a:pt x="1022" y="358"/>
                  </a:lnTo>
                  <a:lnTo>
                    <a:pt x="894" y="383"/>
                  </a:lnTo>
                  <a:lnTo>
                    <a:pt x="767" y="358"/>
                  </a:lnTo>
                  <a:lnTo>
                    <a:pt x="639" y="307"/>
                  </a:lnTo>
                  <a:lnTo>
                    <a:pt x="537" y="230"/>
                  </a:lnTo>
                  <a:lnTo>
                    <a:pt x="460" y="128"/>
                  </a:lnTo>
                  <a:lnTo>
                    <a:pt x="409" y="51"/>
                  </a:lnTo>
                  <a:lnTo>
                    <a:pt x="307" y="26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3"/>
            <p:cNvSpPr/>
            <p:nvPr/>
          </p:nvSpPr>
          <p:spPr>
            <a:xfrm>
              <a:off x="5606150" y="1600550"/>
              <a:ext cx="37050" cy="12175"/>
            </a:xfrm>
            <a:custGeom>
              <a:rect b="b" l="l" r="r" t="t"/>
              <a:pathLst>
                <a:path extrusionOk="0" h="487" w="1482">
                  <a:moveTo>
                    <a:pt x="153" y="1"/>
                  </a:moveTo>
                  <a:lnTo>
                    <a:pt x="77" y="52"/>
                  </a:lnTo>
                  <a:lnTo>
                    <a:pt x="26" y="129"/>
                  </a:lnTo>
                  <a:lnTo>
                    <a:pt x="0" y="231"/>
                  </a:lnTo>
                  <a:lnTo>
                    <a:pt x="26" y="333"/>
                  </a:lnTo>
                  <a:lnTo>
                    <a:pt x="77" y="409"/>
                  </a:lnTo>
                  <a:lnTo>
                    <a:pt x="153" y="461"/>
                  </a:lnTo>
                  <a:lnTo>
                    <a:pt x="256" y="486"/>
                  </a:lnTo>
                  <a:lnTo>
                    <a:pt x="1252" y="486"/>
                  </a:lnTo>
                  <a:lnTo>
                    <a:pt x="1354" y="461"/>
                  </a:lnTo>
                  <a:lnTo>
                    <a:pt x="1430" y="409"/>
                  </a:lnTo>
                  <a:lnTo>
                    <a:pt x="1482" y="333"/>
                  </a:lnTo>
                  <a:lnTo>
                    <a:pt x="1482" y="231"/>
                  </a:lnTo>
                  <a:lnTo>
                    <a:pt x="1482" y="129"/>
                  </a:lnTo>
                  <a:lnTo>
                    <a:pt x="1430" y="52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34"/>
          <p:cNvSpPr txBox="1"/>
          <p:nvPr>
            <p:ph type="title"/>
          </p:nvPr>
        </p:nvSpPr>
        <p:spPr>
          <a:xfrm>
            <a:off x="2451447" y="1845275"/>
            <a:ext cx="4314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TEMATYKA PROJEKTU</a:t>
            </a:r>
            <a:endParaRPr sz="2800"/>
          </a:p>
        </p:txBody>
      </p:sp>
      <p:sp>
        <p:nvSpPr>
          <p:cNvPr id="1257" name="Google Shape;1257;p34"/>
          <p:cNvSpPr txBox="1"/>
          <p:nvPr>
            <p:ph idx="1" type="subTitle"/>
          </p:nvPr>
        </p:nvSpPr>
        <p:spPr>
          <a:xfrm>
            <a:off x="2222150" y="2948750"/>
            <a:ext cx="51867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Sarabun Light"/>
                <a:ea typeface="Sarabun Light"/>
                <a:cs typeface="Sarabun Light"/>
                <a:sym typeface="Sarabun Light"/>
              </a:rPr>
              <a:t>System do łączenia kandydatów z pracodawcami </a:t>
            </a:r>
            <a:endParaRPr sz="1800">
              <a:solidFill>
                <a:srgbClr val="000000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34"/>
          <p:cNvSpPr txBox="1"/>
          <p:nvPr>
            <p:ph idx="1" type="subTitle"/>
          </p:nvPr>
        </p:nvSpPr>
        <p:spPr>
          <a:xfrm>
            <a:off x="2057225" y="3329925"/>
            <a:ext cx="51867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Sarabun Light"/>
                <a:ea typeface="Sarabun Light"/>
                <a:cs typeface="Sarabun Light"/>
                <a:sym typeface="Sarabun Light"/>
              </a:rPr>
              <a:t>System rekomendacyjny dla freelancer’ów i potencjalnych pracodawców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35"/>
          <p:cNvSpPr txBox="1"/>
          <p:nvPr>
            <p:ph type="title"/>
          </p:nvPr>
        </p:nvSpPr>
        <p:spPr>
          <a:xfrm>
            <a:off x="713225" y="594360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CELE PROJEKTU NAUKOWO-WDROŻENIOWEGO</a:t>
            </a:r>
            <a:endParaRPr/>
          </a:p>
        </p:txBody>
      </p:sp>
      <p:sp>
        <p:nvSpPr>
          <p:cNvPr id="1264" name="Google Shape;1264;p35"/>
          <p:cNvSpPr txBox="1"/>
          <p:nvPr>
            <p:ph idx="5" type="subTitle"/>
          </p:nvPr>
        </p:nvSpPr>
        <p:spPr>
          <a:xfrm>
            <a:off x="801750" y="1737675"/>
            <a:ext cx="36627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Raport z wynikami badań</a:t>
            </a:r>
            <a:endParaRPr/>
          </a:p>
        </p:txBody>
      </p:sp>
      <p:sp>
        <p:nvSpPr>
          <p:cNvPr id="1265" name="Google Shape;1265;p35"/>
          <p:cNvSpPr txBox="1"/>
          <p:nvPr>
            <p:ph idx="6" type="subTitle"/>
          </p:nvPr>
        </p:nvSpPr>
        <p:spPr>
          <a:xfrm>
            <a:off x="713225" y="2202925"/>
            <a:ext cx="36627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Metody wektoryzacji kandydatów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Metody wektoryzacji projektów</a:t>
            </a:r>
            <a:endParaRPr/>
          </a:p>
        </p:txBody>
      </p:sp>
      <p:sp>
        <p:nvSpPr>
          <p:cNvPr id="1266" name="Google Shape;1266;p35"/>
          <p:cNvSpPr txBox="1"/>
          <p:nvPr>
            <p:ph idx="5" type="subTitle"/>
          </p:nvPr>
        </p:nvSpPr>
        <p:spPr>
          <a:xfrm>
            <a:off x="4629125" y="1710950"/>
            <a:ext cx="36627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Raport z wynikami badań</a:t>
            </a:r>
            <a:endParaRPr/>
          </a:p>
        </p:txBody>
      </p:sp>
      <p:sp>
        <p:nvSpPr>
          <p:cNvPr id="1267" name="Google Shape;1267;p35"/>
          <p:cNvSpPr txBox="1"/>
          <p:nvPr>
            <p:ph idx="6" type="subTitle"/>
          </p:nvPr>
        </p:nvSpPr>
        <p:spPr>
          <a:xfrm>
            <a:off x="4540600" y="2176200"/>
            <a:ext cx="36627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Metody dopasowywania kandydatów i projektów</a:t>
            </a:r>
            <a:endParaRPr/>
          </a:p>
        </p:txBody>
      </p:sp>
      <p:sp>
        <p:nvSpPr>
          <p:cNvPr id="1268" name="Google Shape;1268;p35"/>
          <p:cNvSpPr txBox="1"/>
          <p:nvPr>
            <p:ph idx="5" type="subTitle"/>
          </p:nvPr>
        </p:nvSpPr>
        <p:spPr>
          <a:xfrm>
            <a:off x="2784887" y="3329075"/>
            <a:ext cx="36627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Zbiór danych na temat kandydatów</a:t>
            </a:r>
            <a:endParaRPr/>
          </a:p>
        </p:txBody>
      </p:sp>
      <p:sp>
        <p:nvSpPr>
          <p:cNvPr id="1269" name="Google Shape;1269;p35"/>
          <p:cNvSpPr txBox="1"/>
          <p:nvPr>
            <p:ph idx="6" type="subTitle"/>
          </p:nvPr>
        </p:nvSpPr>
        <p:spPr>
          <a:xfrm>
            <a:off x="2696362" y="4099125"/>
            <a:ext cx="36627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Zbiór danych zawierających dane na temat kandydatów (systemy kontroli wersji, ankiety na temat umiejętności miękkich)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36"/>
          <p:cNvSpPr txBox="1"/>
          <p:nvPr>
            <p:ph type="title"/>
          </p:nvPr>
        </p:nvSpPr>
        <p:spPr>
          <a:xfrm>
            <a:off x="713225" y="594360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CELE BIZNESOWE</a:t>
            </a:r>
            <a:endParaRPr/>
          </a:p>
        </p:txBody>
      </p:sp>
      <p:sp>
        <p:nvSpPr>
          <p:cNvPr id="1275" name="Google Shape;1275;p36"/>
          <p:cNvSpPr txBox="1"/>
          <p:nvPr>
            <p:ph idx="5" type="subTitle"/>
          </p:nvPr>
        </p:nvSpPr>
        <p:spPr>
          <a:xfrm>
            <a:off x="801750" y="1356675"/>
            <a:ext cx="36627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Wykonanie badań dla wybranych metod</a:t>
            </a:r>
            <a:endParaRPr/>
          </a:p>
        </p:txBody>
      </p:sp>
      <p:sp>
        <p:nvSpPr>
          <p:cNvPr id="1276" name="Google Shape;1276;p36"/>
          <p:cNvSpPr txBox="1"/>
          <p:nvPr>
            <p:ph idx="6" type="subTitle"/>
          </p:nvPr>
        </p:nvSpPr>
        <p:spPr>
          <a:xfrm>
            <a:off x="713225" y="2279125"/>
            <a:ext cx="36627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Metoda oparta o autokoder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Metoda oparta o wariacyjny autokoder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Metoda oparta o sieci bayesowskie</a:t>
            </a:r>
            <a:endParaRPr/>
          </a:p>
        </p:txBody>
      </p:sp>
      <p:sp>
        <p:nvSpPr>
          <p:cNvPr id="1277" name="Google Shape;1277;p36"/>
          <p:cNvSpPr txBox="1"/>
          <p:nvPr>
            <p:ph idx="5" type="subTitle"/>
          </p:nvPr>
        </p:nvSpPr>
        <p:spPr>
          <a:xfrm>
            <a:off x="4629125" y="1558550"/>
            <a:ext cx="36627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Osiągnięcie wymaganego progu dla zadania klasyfikacji</a:t>
            </a:r>
            <a:endParaRPr/>
          </a:p>
        </p:txBody>
      </p:sp>
      <p:sp>
        <p:nvSpPr>
          <p:cNvPr id="1278" name="Google Shape;1278;p36"/>
          <p:cNvSpPr txBox="1"/>
          <p:nvPr>
            <p:ph idx="6" type="subTitle"/>
          </p:nvPr>
        </p:nvSpPr>
        <p:spPr>
          <a:xfrm>
            <a:off x="4540600" y="2252400"/>
            <a:ext cx="36627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Przekroczenie progu 0.8 dla miary F1 - Score micro</a:t>
            </a:r>
            <a:endParaRPr/>
          </a:p>
        </p:txBody>
      </p:sp>
      <p:sp>
        <p:nvSpPr>
          <p:cNvPr id="1279" name="Google Shape;1279;p36"/>
          <p:cNvSpPr txBox="1"/>
          <p:nvPr>
            <p:ph idx="5" type="subTitle"/>
          </p:nvPr>
        </p:nvSpPr>
        <p:spPr>
          <a:xfrm>
            <a:off x="2784887" y="3329075"/>
            <a:ext cx="36627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Przygotowanie raportu z opisem prowadzonych prac</a:t>
            </a:r>
            <a:endParaRPr/>
          </a:p>
        </p:txBody>
      </p:sp>
      <p:sp>
        <p:nvSpPr>
          <p:cNvPr id="1280" name="Google Shape;1280;p36"/>
          <p:cNvSpPr txBox="1"/>
          <p:nvPr>
            <p:ph idx="6" type="subTitle"/>
          </p:nvPr>
        </p:nvSpPr>
        <p:spPr>
          <a:xfrm>
            <a:off x="2696362" y="4099125"/>
            <a:ext cx="36627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Sporządzenie dokumentu, w którym opisane jest wszystko, co zostało wykonane wraz z wynikami badań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37"/>
          <p:cNvSpPr txBox="1"/>
          <p:nvPr>
            <p:ph idx="1" type="subTitle"/>
          </p:nvPr>
        </p:nvSpPr>
        <p:spPr>
          <a:xfrm>
            <a:off x="1206049" y="1744625"/>
            <a:ext cx="31035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Dane</a:t>
            </a:r>
            <a:endParaRPr/>
          </a:p>
        </p:txBody>
      </p:sp>
      <p:sp>
        <p:nvSpPr>
          <p:cNvPr id="1286" name="Google Shape;1286;p37"/>
          <p:cNvSpPr txBox="1"/>
          <p:nvPr>
            <p:ph idx="2" type="subTitle"/>
          </p:nvPr>
        </p:nvSpPr>
        <p:spPr>
          <a:xfrm>
            <a:off x="1206044" y="2767175"/>
            <a:ext cx="3103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Problem z brakiem dostatecznej ich ilości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Problem pozyskania danych związany z aspektami prawnymi</a:t>
            </a:r>
            <a:endParaRPr/>
          </a:p>
        </p:txBody>
      </p:sp>
      <p:sp>
        <p:nvSpPr>
          <p:cNvPr id="1287" name="Google Shape;1287;p37"/>
          <p:cNvSpPr txBox="1"/>
          <p:nvPr>
            <p:ph type="title"/>
          </p:nvPr>
        </p:nvSpPr>
        <p:spPr>
          <a:xfrm>
            <a:off x="713225" y="594360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NAPOTKANE TRUDNOŚCI</a:t>
            </a:r>
            <a:endParaRPr/>
          </a:p>
        </p:txBody>
      </p:sp>
      <p:sp>
        <p:nvSpPr>
          <p:cNvPr id="1288" name="Google Shape;1288;p37"/>
          <p:cNvSpPr txBox="1"/>
          <p:nvPr>
            <p:ph idx="1" type="subTitle"/>
          </p:nvPr>
        </p:nvSpPr>
        <p:spPr>
          <a:xfrm>
            <a:off x="4686599" y="1744625"/>
            <a:ext cx="31035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Kontakt z firmą</a:t>
            </a:r>
            <a:endParaRPr/>
          </a:p>
        </p:txBody>
      </p:sp>
      <p:sp>
        <p:nvSpPr>
          <p:cNvPr id="1289" name="Google Shape;1289;p37"/>
          <p:cNvSpPr txBox="1"/>
          <p:nvPr>
            <p:ph idx="2" type="subTitle"/>
          </p:nvPr>
        </p:nvSpPr>
        <p:spPr>
          <a:xfrm>
            <a:off x="4686594" y="2843375"/>
            <a:ext cx="3103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Opóźnienie w rozpoczęciu prac związane z załatwianiem formalności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Nieporozumienia wynikające z braku częstego kontaktu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38"/>
          <p:cNvSpPr txBox="1"/>
          <p:nvPr>
            <p:ph type="title"/>
          </p:nvPr>
        </p:nvSpPr>
        <p:spPr>
          <a:xfrm>
            <a:off x="713225" y="594360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DANE</a:t>
            </a:r>
            <a:endParaRPr/>
          </a:p>
        </p:txBody>
      </p:sp>
      <p:pic>
        <p:nvPicPr>
          <p:cNvPr id="1295" name="Google Shape;129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250" y="1105300"/>
            <a:ext cx="4621501" cy="367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39"/>
          <p:cNvSpPr txBox="1"/>
          <p:nvPr>
            <p:ph idx="1" type="subTitle"/>
          </p:nvPr>
        </p:nvSpPr>
        <p:spPr>
          <a:xfrm>
            <a:off x="1206049" y="1744625"/>
            <a:ext cx="31035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Metody</a:t>
            </a:r>
            <a:endParaRPr/>
          </a:p>
        </p:txBody>
      </p:sp>
      <p:sp>
        <p:nvSpPr>
          <p:cNvPr id="1301" name="Google Shape;1301;p39"/>
          <p:cNvSpPr txBox="1"/>
          <p:nvPr>
            <p:ph idx="2" type="subTitle"/>
          </p:nvPr>
        </p:nvSpPr>
        <p:spPr>
          <a:xfrm>
            <a:off x="1206044" y="2767175"/>
            <a:ext cx="3103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Metody niekoniecznie były dobrze aplikowalne do danego problemu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Poziom skomplikowania metod</a:t>
            </a:r>
            <a:endParaRPr/>
          </a:p>
        </p:txBody>
      </p:sp>
      <p:sp>
        <p:nvSpPr>
          <p:cNvPr id="1302" name="Google Shape;1302;p39"/>
          <p:cNvSpPr txBox="1"/>
          <p:nvPr>
            <p:ph type="title"/>
          </p:nvPr>
        </p:nvSpPr>
        <p:spPr>
          <a:xfrm>
            <a:off x="713225" y="594360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NAPOTKANE TRUDNOŚCI</a:t>
            </a:r>
            <a:endParaRPr/>
          </a:p>
        </p:txBody>
      </p:sp>
      <p:sp>
        <p:nvSpPr>
          <p:cNvPr id="1303" name="Google Shape;1303;p39"/>
          <p:cNvSpPr txBox="1"/>
          <p:nvPr>
            <p:ph idx="1" type="subTitle"/>
          </p:nvPr>
        </p:nvSpPr>
        <p:spPr>
          <a:xfrm>
            <a:off x="4686599" y="1744625"/>
            <a:ext cx="31035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Raport</a:t>
            </a:r>
            <a:endParaRPr/>
          </a:p>
        </p:txBody>
      </p:sp>
      <p:sp>
        <p:nvSpPr>
          <p:cNvPr id="1304" name="Google Shape;1304;p39"/>
          <p:cNvSpPr txBox="1"/>
          <p:nvPr>
            <p:ph idx="2" type="subTitle"/>
          </p:nvPr>
        </p:nvSpPr>
        <p:spPr>
          <a:xfrm>
            <a:off x="4686594" y="2843375"/>
            <a:ext cx="3103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Raport musiał spełniać specyficzne, odgórne  wymagania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Raport był bardzo obszerny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ello Summer Vibes MK Campaign by Slidesgo">
  <a:themeElements>
    <a:clrScheme name="Simple Light">
      <a:dk1>
        <a:srgbClr val="1E1E1E"/>
      </a:dk1>
      <a:lt1>
        <a:srgbClr val="FFFFFF"/>
      </a:lt1>
      <a:dk2>
        <a:srgbClr val="FFD4D4"/>
      </a:dk2>
      <a:lt2>
        <a:srgbClr val="FFF943"/>
      </a:lt2>
      <a:accent1>
        <a:srgbClr val="48E0FF"/>
      </a:accent1>
      <a:accent2>
        <a:srgbClr val="00B05B"/>
      </a:accent2>
      <a:accent3>
        <a:srgbClr val="E53E3E"/>
      </a:accent3>
      <a:accent4>
        <a:srgbClr val="006BB1"/>
      </a:accent4>
      <a:accent5>
        <a:srgbClr val="F379ED"/>
      </a:accent5>
      <a:accent6>
        <a:srgbClr val="FF8585"/>
      </a:accent6>
      <a:hlink>
        <a:srgbClr val="E53E3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