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4660"/>
  </p:normalViewPr>
  <p:slideViewPr>
    <p:cSldViewPr snapToGrid="0">
      <p:cViewPr varScale="1">
        <p:scale>
          <a:sx n="78" d="100"/>
          <a:sy n="78" d="100"/>
        </p:scale>
        <p:origin x="79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zemysław Szewczak" userId="effdebc17726558e" providerId="LiveId" clId="{CB1EB202-2958-4C63-8C64-968344BF2C6C}"/>
    <pc:docChg chg="custSel addSld delSld modSld">
      <pc:chgData name="Przemysław Szewczak" userId="effdebc17726558e" providerId="LiveId" clId="{CB1EB202-2958-4C63-8C64-968344BF2C6C}" dt="2024-06-24T20:30:49.470" v="1309" actId="20577"/>
      <pc:docMkLst>
        <pc:docMk/>
      </pc:docMkLst>
      <pc:sldChg chg="del">
        <pc:chgData name="Przemysław Szewczak" userId="effdebc17726558e" providerId="LiveId" clId="{CB1EB202-2958-4C63-8C64-968344BF2C6C}" dt="2024-06-24T20:07:18.343" v="1" actId="47"/>
        <pc:sldMkLst>
          <pc:docMk/>
          <pc:sldMk cId="2466434477" sldId="256"/>
        </pc:sldMkLst>
      </pc:sldChg>
      <pc:sldChg chg="modSp new mod">
        <pc:chgData name="Przemysław Szewczak" userId="effdebc17726558e" providerId="LiveId" clId="{CB1EB202-2958-4C63-8C64-968344BF2C6C}" dt="2024-06-24T20:18:19.987" v="599" actId="20577"/>
        <pc:sldMkLst>
          <pc:docMk/>
          <pc:sldMk cId="3037128269" sldId="257"/>
        </pc:sldMkLst>
        <pc:spChg chg="mod">
          <ac:chgData name="Przemysław Szewczak" userId="effdebc17726558e" providerId="LiveId" clId="{CB1EB202-2958-4C63-8C64-968344BF2C6C}" dt="2024-06-24T20:14:28.071" v="391" actId="20577"/>
          <ac:spMkLst>
            <pc:docMk/>
            <pc:sldMk cId="3037128269" sldId="257"/>
            <ac:spMk id="2" creationId="{44CD749C-D32C-3804-3B1B-E7BEBBDEE45F}"/>
          </ac:spMkLst>
        </pc:spChg>
        <pc:spChg chg="mod">
          <ac:chgData name="Przemysław Szewczak" userId="effdebc17726558e" providerId="LiveId" clId="{CB1EB202-2958-4C63-8C64-968344BF2C6C}" dt="2024-06-24T20:18:19.987" v="599" actId="20577"/>
          <ac:spMkLst>
            <pc:docMk/>
            <pc:sldMk cId="3037128269" sldId="257"/>
            <ac:spMk id="3" creationId="{82090DFF-D7DF-2BC8-D835-358158966659}"/>
          </ac:spMkLst>
        </pc:spChg>
      </pc:sldChg>
      <pc:sldChg chg="modSp new mod">
        <pc:chgData name="Przemysław Szewczak" userId="effdebc17726558e" providerId="LiveId" clId="{CB1EB202-2958-4C63-8C64-968344BF2C6C}" dt="2024-06-24T20:26:18.186" v="1077" actId="20577"/>
        <pc:sldMkLst>
          <pc:docMk/>
          <pc:sldMk cId="876442700" sldId="258"/>
        </pc:sldMkLst>
        <pc:spChg chg="mod">
          <ac:chgData name="Przemysław Szewczak" userId="effdebc17726558e" providerId="LiveId" clId="{CB1EB202-2958-4C63-8C64-968344BF2C6C}" dt="2024-06-24T20:15:03.169" v="419" actId="20577"/>
          <ac:spMkLst>
            <pc:docMk/>
            <pc:sldMk cId="876442700" sldId="258"/>
            <ac:spMk id="2" creationId="{93345622-8E9F-5DAB-ADEE-98DA06087C4B}"/>
          </ac:spMkLst>
        </pc:spChg>
        <pc:spChg chg="mod">
          <ac:chgData name="Przemysław Szewczak" userId="effdebc17726558e" providerId="LiveId" clId="{CB1EB202-2958-4C63-8C64-968344BF2C6C}" dt="2024-06-24T20:26:18.186" v="1077" actId="20577"/>
          <ac:spMkLst>
            <pc:docMk/>
            <pc:sldMk cId="876442700" sldId="258"/>
            <ac:spMk id="3" creationId="{D15636B6-59F7-5529-B276-7F33A1266477}"/>
          </ac:spMkLst>
        </pc:spChg>
      </pc:sldChg>
      <pc:sldChg chg="modSp new mod">
        <pc:chgData name="Przemysław Szewczak" userId="effdebc17726558e" providerId="LiveId" clId="{CB1EB202-2958-4C63-8C64-968344BF2C6C}" dt="2024-06-24T20:30:49.470" v="1309" actId="20577"/>
        <pc:sldMkLst>
          <pc:docMk/>
          <pc:sldMk cId="1464052603" sldId="259"/>
        </pc:sldMkLst>
        <pc:spChg chg="mod">
          <ac:chgData name="Przemysław Szewczak" userId="effdebc17726558e" providerId="LiveId" clId="{CB1EB202-2958-4C63-8C64-968344BF2C6C}" dt="2024-06-24T20:24:33.689" v="945" actId="20577"/>
          <ac:spMkLst>
            <pc:docMk/>
            <pc:sldMk cId="1464052603" sldId="259"/>
            <ac:spMk id="2" creationId="{C75C18E5-4BFA-E76E-A0EF-D73D8DFC4FD0}"/>
          </ac:spMkLst>
        </pc:spChg>
        <pc:spChg chg="mod">
          <ac:chgData name="Przemysław Szewczak" userId="effdebc17726558e" providerId="LiveId" clId="{CB1EB202-2958-4C63-8C64-968344BF2C6C}" dt="2024-06-24T20:30:49.470" v="1309" actId="20577"/>
          <ac:spMkLst>
            <pc:docMk/>
            <pc:sldMk cId="1464052603" sldId="259"/>
            <ac:spMk id="3" creationId="{16760529-7D3D-B461-13A9-21F1FC8B0BC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522C871-9D6F-EB11-E915-AF8B90819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D27FD05-9171-7FE7-2A64-8FB7A9DAD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A3C86CE-4DDF-8542-9024-2FACF3F2D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ACD9-41C3-47D3-80C4-F71CC349D540}" type="datetimeFigureOut">
              <a:rPr lang="en-GB" smtClean="0"/>
              <a:t>24/06/2024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9C33245-BE77-53B4-BEDD-D64E67CC1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554A2BE-A3D3-1C29-2022-4A107DD5D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DFF8-35DA-488A-8E6F-C2382C4A7E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665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07B3F3C-A1B5-7452-22D6-204FEEEB5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071D00EC-6344-E42B-0DEF-A0217E60F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4A078AE-0621-7CAF-50C8-0319AB516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ACD9-41C3-47D3-80C4-F71CC349D540}" type="datetimeFigureOut">
              <a:rPr lang="en-GB" smtClean="0"/>
              <a:t>24/06/2024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A0519EB-35B6-6639-3432-2634660C1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F697A03-5AEA-4BB8-7B41-304133D12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DFF8-35DA-488A-8E6F-C2382C4A7E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839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5AC82EC4-08C3-FC1D-7D81-3366A40A2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A1F6C555-B9CE-5E8A-5970-C0636C5B4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8489AC5-409E-C3D2-5470-1ACF5B930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ACD9-41C3-47D3-80C4-F71CC349D540}" type="datetimeFigureOut">
              <a:rPr lang="en-GB" smtClean="0"/>
              <a:t>24/06/2024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F1D6B06-35BD-2D29-D756-384D8DE2C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2F20303-3162-7EBC-C710-C062BBD2D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DFF8-35DA-488A-8E6F-C2382C4A7E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187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A978D27-519C-D778-ADB7-1D9DF6211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150425F-05E3-24F8-949A-2DC2A77BB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2F664DE-58C4-F941-A2D6-58293C160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ACD9-41C3-47D3-80C4-F71CC349D540}" type="datetimeFigureOut">
              <a:rPr lang="en-GB" smtClean="0"/>
              <a:t>24/06/2024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62B9A5F-8FA2-D7FE-5BFC-C539CA007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07B1CA0-CC23-7189-A034-D5A85329B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DFF8-35DA-488A-8E6F-C2382C4A7E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360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41A8F6A-F5E5-D24E-647D-1387EE361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37DCFC6-4EB2-93A0-F1C4-E1A46E648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F7BBF0E-B51A-1A5B-B742-08C71FF01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ACD9-41C3-47D3-80C4-F71CC349D540}" type="datetimeFigureOut">
              <a:rPr lang="en-GB" smtClean="0"/>
              <a:t>24/06/2024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634E844-CE4B-3E05-079E-9038303F2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39116E0-3877-23EF-2257-9C50B9AF3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DFF8-35DA-488A-8E6F-C2382C4A7E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310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B178ABA-7251-35CF-6A6A-1C72440EC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2A11D64-1097-52F7-B845-2A36F806C4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C0FA88E-119C-24BA-4352-E8A036DFA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4EF8D08-8D1D-43CA-1089-F521D0AAE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ACD9-41C3-47D3-80C4-F71CC349D540}" type="datetimeFigureOut">
              <a:rPr lang="en-GB" smtClean="0"/>
              <a:t>24/06/2024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608C59C-00BB-7B01-5224-ED25CD46A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8EDDA7A-B802-856E-C379-C272AC0D8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DFF8-35DA-488A-8E6F-C2382C4A7E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009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AF0823-6491-75C8-52D1-273F1EB94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4FA8A33-C862-1A5F-C090-9F2A12D50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A5E4D5C-BF9F-DCA0-CB0A-809BEF8BB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FE2F8B22-C093-740C-D38D-4EA421BC8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0C52DF9F-4FE5-388D-AF84-273A095C7C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0A664EE4-8AF4-B508-37B5-C0394AA36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ACD9-41C3-47D3-80C4-F71CC349D540}" type="datetimeFigureOut">
              <a:rPr lang="en-GB" smtClean="0"/>
              <a:t>24/06/2024</a:t>
            </a:fld>
            <a:endParaRPr lang="en-GB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FC774121-871B-840D-F031-7FBBB378B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42895F2C-2C0E-B0F8-8F2D-D0C811956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DFF8-35DA-488A-8E6F-C2382C4A7E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56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C5E3AA-1F7F-027F-9CF6-53CE08794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D48F2F44-2C4C-230F-AE1A-A90FEC8D5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ACD9-41C3-47D3-80C4-F71CC349D540}" type="datetimeFigureOut">
              <a:rPr lang="en-GB" smtClean="0"/>
              <a:t>24/06/2024</a:t>
            </a:fld>
            <a:endParaRPr lang="en-GB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20463322-B856-C942-257D-C77295A0E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FDB82C04-6912-9EF7-998A-46F3136BF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DFF8-35DA-488A-8E6F-C2382C4A7E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353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92FDF6DA-A9D3-85B6-5F4E-514FB0778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ACD9-41C3-47D3-80C4-F71CC349D540}" type="datetimeFigureOut">
              <a:rPr lang="en-GB" smtClean="0"/>
              <a:t>24/06/2024</a:t>
            </a:fld>
            <a:endParaRPr lang="en-GB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03E80DC8-2CA4-B685-7D52-CF1707490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98BA7D4-49EA-3E9B-279B-4EBDD9511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DFF8-35DA-488A-8E6F-C2382C4A7E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66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EB7709-5405-CEEE-23E7-B59387E25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6E2A764-1763-C114-9B4B-9780281C1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10CFC13-90AE-D0D8-4578-7A8BBCE8F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A6A4447-9521-DBAD-224B-2ED0DC400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ACD9-41C3-47D3-80C4-F71CC349D540}" type="datetimeFigureOut">
              <a:rPr lang="en-GB" smtClean="0"/>
              <a:t>24/06/2024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E04B849-BA29-3F46-3AC9-2D5355E14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5EF0E66-D9A2-08ED-3512-526792CE9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DFF8-35DA-488A-8E6F-C2382C4A7E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735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ABD2812-BA09-C4D9-D13F-FB96BA33E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93092F59-C174-82D4-AD1A-826A7C8AB2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FFFBEB7-5382-9B1B-8DCB-C4D1C9280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FF3F4A5-9B6B-C6F7-2A49-FC902CCB1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ACD9-41C3-47D3-80C4-F71CC349D540}" type="datetimeFigureOut">
              <a:rPr lang="en-GB" smtClean="0"/>
              <a:t>24/06/2024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3EC47C6-1AC4-57B5-38AD-2FC9D4DC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56A484E-6695-654B-4C98-AEF782B86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DFF8-35DA-488A-8E6F-C2382C4A7E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349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8CD72565-44E2-A79E-8D09-F31D02A5D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66C8095-6C1D-C435-D479-39B90948E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3D9581F-A367-84ED-1B7B-5B280BCA4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0ACD9-41C3-47D3-80C4-F71CC349D540}" type="datetimeFigureOut">
              <a:rPr lang="en-GB" smtClean="0"/>
              <a:t>24/06/2024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3C0382A-67E6-2673-2295-5DA3E1E3A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C1693B8-18D5-9FFE-4403-6F9030355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8DFF8-35DA-488A-8E6F-C2382C4A7E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030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4CD749C-D32C-3804-3B1B-E7BEBBDEE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Analiza sentymentu recenzji - dane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2090DFF-D7DF-2BC8-D835-358158966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Model klasyfikuje recenzje jako mające sentyment pozytywny lub negatywny</a:t>
            </a:r>
          </a:p>
          <a:p>
            <a:r>
              <a:rPr lang="pl-PL" dirty="0"/>
              <a:t>Do treningu i testowania wykorzystane zostały dane z platformy Amazon</a:t>
            </a:r>
          </a:p>
          <a:p>
            <a:r>
              <a:rPr lang="pl-PL" dirty="0"/>
              <a:t>W danych tych recenzje 4- i 5-gwiazdkowe uznawano za pozytywne, zaś 1- i 2-gwiazdkowe za negatywne, 3-gwiazdkowe zostały pominięte</a:t>
            </a:r>
          </a:p>
          <a:p>
            <a:r>
              <a:rPr lang="pl-PL" dirty="0"/>
              <a:t>Zestaw treningowy zawierał 1 000 000 recenzji a treningowy 400 000</a:t>
            </a:r>
          </a:p>
          <a:p>
            <a:r>
              <a:rPr lang="pl-PL" dirty="0"/>
              <a:t>Recenzje były zamieniane na ciągi liczb przy pomocy </a:t>
            </a:r>
            <a:r>
              <a:rPr lang="pl-PL" dirty="0" err="1"/>
              <a:t>Tokenizera</a:t>
            </a:r>
            <a:r>
              <a:rPr lang="pl-PL" dirty="0"/>
              <a:t> z biblioteki </a:t>
            </a:r>
            <a:r>
              <a:rPr lang="pl-PL" dirty="0" err="1"/>
              <a:t>keras</a:t>
            </a:r>
            <a:r>
              <a:rPr lang="pl-PL" dirty="0"/>
              <a:t> i wyrównywane do długości 100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7128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345622-8E9F-5DAB-ADEE-98DA06087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15636B6-59F7-5529-B276-7F33A1266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Modelem jest jednokierunkowa sieć neuronowa</a:t>
            </a:r>
          </a:p>
          <a:p>
            <a:r>
              <a:rPr lang="pl-PL" dirty="0"/>
              <a:t>Pierwszą warstwą jest warstwa </a:t>
            </a:r>
            <a:r>
              <a:rPr lang="pl-PL" dirty="0" err="1"/>
              <a:t>Embedding</a:t>
            </a:r>
            <a:r>
              <a:rPr lang="pl-PL" dirty="0"/>
              <a:t> pozwalająca na powiązanie ze sobą słów o podobnych znaczeniach</a:t>
            </a:r>
          </a:p>
          <a:p>
            <a:r>
              <a:rPr lang="pl-PL" dirty="0"/>
              <a:t>Następnie wyjście z tej warstwy jest </a:t>
            </a:r>
            <a:r>
              <a:rPr lang="pl-PL" dirty="0" err="1"/>
              <a:t>przakazywane</a:t>
            </a:r>
            <a:r>
              <a:rPr lang="pl-PL" dirty="0"/>
              <a:t> za pomocą </a:t>
            </a:r>
            <a:r>
              <a:rPr lang="pl-PL" dirty="0" err="1"/>
              <a:t>GlobalAveragePooling</a:t>
            </a:r>
            <a:r>
              <a:rPr lang="pl-PL" dirty="0"/>
              <a:t> do warstw </a:t>
            </a:r>
            <a:r>
              <a:rPr lang="pl-PL" dirty="0" err="1"/>
              <a:t>Dense</a:t>
            </a:r>
            <a:r>
              <a:rPr lang="pl-PL" dirty="0"/>
              <a:t>.</a:t>
            </a:r>
          </a:p>
          <a:p>
            <a:r>
              <a:rPr lang="pl-PL" dirty="0"/>
              <a:t>Są dwie ukryte warstwy </a:t>
            </a:r>
            <a:r>
              <a:rPr lang="pl-PL" dirty="0" err="1"/>
              <a:t>Dense</a:t>
            </a:r>
            <a:r>
              <a:rPr lang="pl-PL" dirty="0"/>
              <a:t> po 512 neuronów każda</a:t>
            </a:r>
          </a:p>
          <a:p>
            <a:r>
              <a:rPr lang="pl-PL" dirty="0"/>
              <a:t>Wykorzystana funkcja aktywacji to </a:t>
            </a:r>
            <a:r>
              <a:rPr lang="pl-PL" dirty="0" err="1"/>
              <a:t>ReLU</a:t>
            </a:r>
            <a:r>
              <a:rPr lang="pl-PL" dirty="0"/>
              <a:t> a optymalizator Adam, trenowanie modelu trwało dwie epoki, rozmiar próbki to 32</a:t>
            </a:r>
          </a:p>
        </p:txBody>
      </p:sp>
    </p:spTree>
    <p:extLst>
      <p:ext uri="{BB962C8B-B14F-4D97-AF65-F5344CB8AC3E}">
        <p14:creationId xmlns:p14="http://schemas.microsoft.com/office/powerpoint/2010/main" val="876442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75C18E5-4BFA-E76E-A0EF-D73D8DFC4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Rezultaty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6760529-7D3D-B461-13A9-21F1FC8B0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 wytrenowaniu modelu na danych testowych uzyskał on dokładność prawie 91%</a:t>
            </a:r>
          </a:p>
          <a:p>
            <a:r>
              <a:rPr lang="pl-PL" dirty="0"/>
              <a:t>Trenowanie przez drugą epokę dało poprawę poniżej 1 </a:t>
            </a:r>
            <a:r>
              <a:rPr lang="pl-PL" dirty="0" err="1"/>
              <a:t>p.p</a:t>
            </a:r>
            <a:r>
              <a:rPr lang="pl-PL" dirty="0"/>
              <a:t>.</a:t>
            </a:r>
          </a:p>
          <a:p>
            <a:r>
              <a:rPr lang="pl-PL" dirty="0"/>
              <a:t>Już po treningu na 10 000 danych dokładność </a:t>
            </a:r>
            <a:r>
              <a:rPr lang="pl-PL"/>
              <a:t>wynosiła ponad 85% </a:t>
            </a:r>
            <a:endParaRPr lang="pl-PL" dirty="0"/>
          </a:p>
          <a:p>
            <a:r>
              <a:rPr lang="pl-PL" dirty="0"/>
              <a:t>Dla poprawy rezultatów można sprawdzić działanie warstw do przetwarzania tekstu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405260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182</Words>
  <Application>Microsoft Office PowerPoint</Application>
  <PresentationFormat>Panoramiczny</PresentationFormat>
  <Paragraphs>17</Paragraphs>
  <Slides>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Motyw pakietu Office</vt:lpstr>
      <vt:lpstr>Analiza sentymentu recenzji - dane</vt:lpstr>
      <vt:lpstr>Model</vt:lpstr>
      <vt:lpstr>Rezultaty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Przemysław Szewczak</dc:creator>
  <cp:lastModifiedBy>Przemysław Szewczak</cp:lastModifiedBy>
  <cp:revision>1</cp:revision>
  <dcterms:created xsi:type="dcterms:W3CDTF">2024-06-24T19:48:42Z</dcterms:created>
  <dcterms:modified xsi:type="dcterms:W3CDTF">2024-06-24T20:31:03Z</dcterms:modified>
</cp:coreProperties>
</file>