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534" r:id="rId3"/>
    <p:sldId id="449" r:id="rId4"/>
    <p:sldId id="535" r:id="rId5"/>
    <p:sldId id="1121" r:id="rId6"/>
    <p:sldId id="112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B257E7F-B6DB-40BB-A146-33E6F5CAC9B0}">
          <p14:sldIdLst>
            <p14:sldId id="256"/>
            <p14:sldId id="534"/>
            <p14:sldId id="449"/>
            <p14:sldId id="535"/>
            <p14:sldId id="1121"/>
            <p14:sldId id="11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05" autoAdjust="0"/>
    <p:restoredTop sz="96761" autoAdjust="0"/>
  </p:normalViewPr>
  <p:slideViewPr>
    <p:cSldViewPr snapToGrid="0">
      <p:cViewPr varScale="1">
        <p:scale>
          <a:sx n="112" d="100"/>
          <a:sy n="112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9BB9-9384-482D-84B0-29C30389D11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6C2C-7B6F-4332-9A57-D1E5E361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36C2C-7B6F-4332-9A57-D1E5E3613E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566-D812-4374-B845-D25FC3F9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F9FF-75EF-4237-979B-1E8C994C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69EA-B14F-4C7F-AEDE-755334C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EDF5-2A49-4C8E-8642-4CAD0726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0DF2-D972-4598-9BAC-54687315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A3D4-9797-4338-9C98-A0194940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0ABC-9B96-4227-82BC-A339CD2D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BE8C-133C-4311-884B-57D80BAE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6376-0082-4C44-BAFC-6282B1F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A4C8-4476-45EF-AE7D-5781F9BB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477E5-CB6D-4827-92D6-99C40D67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3DC53-8CC0-49B5-976C-5A8B2A64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AD3B-BFC4-447B-AB3C-C4D5492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1D68-5522-4FAB-9D91-45EFE9E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B3D9-8526-4206-AE30-39E2D4C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A422-3646-46A0-9E2E-E2454408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6DA9-C114-4142-A0C4-A58FB170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E0AD-519E-46A0-A822-BBA866DD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A840-FCFB-4415-BB36-A852B579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A6EB-B074-438E-AA3B-8CC165E7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68E8-F0C9-48AC-AEB2-A6A0F4A9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701-35D1-47C6-851D-D691D320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3696-253D-4853-B19D-4AB11DE1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DA32-4710-4920-AF06-8134375B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1D86-3EDC-4B36-B07D-A1D0B555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25F2-DA35-47BC-9800-516C195A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181A-82BD-4CCC-93E0-1242B912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E41F-6DE3-46DD-BAE8-3D1B8216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3C7B-6064-4A32-95D3-5BFD30E8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63E9-D69F-4625-8E7D-24B637DF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1F21-F9B2-4407-9C74-2043139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BE6-26AD-43C7-AAF2-472C0A88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9DDA-B5A1-4D77-8813-AB2551CF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030E-6088-4385-8F38-30DD4731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7B925-EB45-4543-9C1F-04236EE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EDC42-24AB-472A-B6EF-408B8424B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3D4AA-564B-488C-9BA4-AAF7F8A1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7EC1-A0DA-44F5-A598-C27010EE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28A97-4C61-4E99-9DA4-F724608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F040-EF5C-4B43-A3D2-63BCC7D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3B76B-80DE-42CA-B481-A7015D7F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A97D-1361-47BD-973E-8D90C31A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D5C2F-A014-4FFC-9051-B727706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A5A4-E8F7-487C-AFC9-3246339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B2ACE-17C8-458B-9AE5-A3D3FAE9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8F07B-7722-4287-AE7F-13AECF0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B42-9FD7-4853-8E3B-B9C77B74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3A06-272C-4FE3-B2ED-10BEDA35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EBA4-DA8C-4A0A-9CAE-D63E6CE7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CCA8-AD38-4A27-84F0-BF82EE0B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4C00-B0FF-495F-85CF-2FE202B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F2B4-E94B-4441-B158-53846EA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9E08-9DBE-4011-AA04-6A5E36C6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36C1A-D4B9-43B5-A761-33A371198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3C35-23D8-4630-B286-CFE34E58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AC48-8940-4A1A-89BA-32EFCA0D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AE38-EAF7-4ED6-AD77-7AD5C86E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C370-0346-4EA0-B489-3D44D27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F5B66-7C0A-4529-B5B7-2996ACB0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8F9D-7BF2-483B-AD77-C26B0CC7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F5FD-6D0A-42E9-A6AB-EF3898E5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A292-C937-4941-BFBF-6FE9C327C80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DA84-5E38-48AD-A3B2-7BC6D7ED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C028-8F50-401A-A4F8-FC826D28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7CE-97D0-425D-978B-2A13E5847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19" y="443883"/>
            <a:ext cx="12152670" cy="1589977"/>
          </a:xfrm>
        </p:spPr>
        <p:txBody>
          <a:bodyPr>
            <a:normAutofit/>
          </a:bodyPr>
          <a:lstStyle/>
          <a:p>
            <a:r>
              <a:rPr lang="en-GB" b="1" dirty="0">
                <a:latin typeface="Verdana" panose="020B0604030504040204" pitchFamily="34" charset="0"/>
              </a:rPr>
              <a:t>Your first steps </a:t>
            </a:r>
            <a:r>
              <a:rPr lang="en-GB" b="1">
                <a:latin typeface="Verdana" panose="020B0604030504040204" pitchFamily="34" charset="0"/>
              </a:rPr>
              <a:t>with Julia</a:t>
            </a:r>
            <a:endParaRPr lang="en-GB" b="1" dirty="0">
              <a:latin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495256" y="2845611"/>
            <a:ext cx="8817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Przemysław Szufel, PhD</a:t>
            </a:r>
            <a:endParaRPr lang="en-US" sz="4000" b="1" dirty="0"/>
          </a:p>
          <a:p>
            <a:pPr algn="ctr"/>
            <a:br>
              <a:rPr lang="pl-PL" sz="2400" b="1" dirty="0"/>
            </a:br>
            <a:endParaRPr lang="pl-PL" sz="2400" b="1" dirty="0"/>
          </a:p>
          <a:p>
            <a:pPr algn="ctr"/>
            <a:r>
              <a:rPr lang="en-US" sz="2400" b="1" dirty="0"/>
              <a:t>Assistant Professor – SGH Warsaw School of Economics</a:t>
            </a:r>
          </a:p>
          <a:p>
            <a:pPr algn="ctr"/>
            <a:r>
              <a:rPr lang="en-US" sz="2400" b="1" dirty="0"/>
              <a:t>https://szufel.pl/</a:t>
            </a:r>
          </a:p>
          <a:p>
            <a:pPr algn="ctr"/>
            <a:endParaRPr lang="en-US" sz="2400" b="1" dirty="0"/>
          </a:p>
        </p:txBody>
      </p:sp>
      <p:sp>
        <p:nvSpPr>
          <p:cNvPr id="5" name="Prostokąt 4"/>
          <p:cNvSpPr/>
          <p:nvPr/>
        </p:nvSpPr>
        <p:spPr>
          <a:xfrm>
            <a:off x="5518370" y="6211907"/>
            <a:ext cx="3000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53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CB715D-3F5A-460C-B481-7C035D01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73"/>
            <a:ext cx="10515600" cy="1325563"/>
          </a:xfrm>
        </p:spPr>
        <p:txBody>
          <a:bodyPr/>
          <a:lstStyle/>
          <a:p>
            <a:r>
              <a:rPr lang="en-US" dirty="0"/>
              <a:t>Julia Command Line (REPL)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1A632B4-48FE-41D2-8613-3D149ABAFBCA}"/>
              </a:ext>
            </a:extLst>
          </p:cNvPr>
          <p:cNvSpPr txBox="1"/>
          <p:nvPr/>
        </p:nvSpPr>
        <p:spPr>
          <a:xfrm>
            <a:off x="744415" y="3890293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3600" b="1" dirty="0">
                <a:solidFill>
                  <a:srgbClr val="7030A0"/>
                </a:solidFill>
              </a:rPr>
              <a:t>]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0B6D4AD-332A-40EF-B570-AEC73B69177C}"/>
              </a:ext>
            </a:extLst>
          </p:cNvPr>
          <p:cNvSpPr txBox="1"/>
          <p:nvPr/>
        </p:nvSpPr>
        <p:spPr>
          <a:xfrm>
            <a:off x="744415" y="4522906"/>
            <a:ext cx="794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;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7937A67-A403-4F2B-AF6E-1181192C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52" y="4849740"/>
            <a:ext cx="885949" cy="27626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66D7C6D-7D58-4F17-9D6C-6B331F2E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705" y="3989955"/>
            <a:ext cx="1733792" cy="32389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62AF36A-80A3-4695-8EDC-9764ACCD687B}"/>
              </a:ext>
            </a:extLst>
          </p:cNvPr>
          <p:cNvSpPr txBox="1"/>
          <p:nvPr/>
        </p:nvSpPr>
        <p:spPr>
          <a:xfrm>
            <a:off x="744415" y="5835585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5B57B47-094D-45E5-A74C-843C6F33B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705" y="6034632"/>
            <a:ext cx="1047896" cy="31436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79CF244-143A-43B1-BFBE-FD904077A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652" y="5409774"/>
            <a:ext cx="1047896" cy="30099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BAE10CA-5775-459C-AA09-B7957D1FAAF9}"/>
              </a:ext>
            </a:extLst>
          </p:cNvPr>
          <p:cNvSpPr txBox="1"/>
          <p:nvPr/>
        </p:nvSpPr>
        <p:spPr>
          <a:xfrm>
            <a:off x="838200" y="5155519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?</a:t>
            </a:r>
            <a:r>
              <a:rPr lang="en-US" sz="2800" dirty="0"/>
              <a:t> changes REPL to help mode</a:t>
            </a:r>
            <a:endParaRPr lang="pl-P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86055-10A2-A054-CC88-209652920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44" y="1377905"/>
            <a:ext cx="623370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Julia packages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Julia REPL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Press 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to  start the Julia package manager </a:t>
            </a:r>
            <a:br>
              <a:rPr lang="en-US" dirty="0"/>
            </a:br>
            <a:r>
              <a:rPr lang="en-US" dirty="0"/>
              <a:t>(prompt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 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will be seen)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Sample package installation command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DataFrames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8587D3-9351-4D5F-A13B-43909F98F774}"/>
              </a:ext>
            </a:extLst>
          </p:cNvPr>
          <p:cNvSpPr txBox="1"/>
          <p:nvPr/>
        </p:nvSpPr>
        <p:spPr>
          <a:xfrm>
            <a:off x="838200" y="5592188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BE2ADF9-9483-6763-58CC-908C74E2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2745925"/>
            <a:ext cx="12174649" cy="37629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DFB1187-1967-475D-8BF1-AD428078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10994"/>
            <a:ext cx="10515600" cy="2081294"/>
          </a:xfrm>
        </p:spPr>
        <p:txBody>
          <a:bodyPr>
            <a:normAutofit/>
          </a:bodyPr>
          <a:lstStyle/>
          <a:p>
            <a:r>
              <a:rPr lang="en-US" dirty="0"/>
              <a:t>Managing packages </a:t>
            </a:r>
            <a:br>
              <a:rPr lang="en-US" dirty="0"/>
            </a:br>
            <a:r>
              <a:rPr lang="en-US" sz="4000" dirty="0"/>
              <a:t>(press </a:t>
            </a:r>
            <a:r>
              <a:rPr lang="en-US" sz="5300" b="1" dirty="0">
                <a:solidFill>
                  <a:srgbClr val="7030A0"/>
                </a:solidFill>
              </a:rPr>
              <a:t>]</a:t>
            </a:r>
            <a:r>
              <a:rPr lang="en-US" sz="4000" dirty="0"/>
              <a:t> for the package </a:t>
            </a:r>
            <a:br>
              <a:rPr lang="en-US" sz="4000" dirty="0"/>
            </a:br>
            <a:r>
              <a:rPr lang="en-US" sz="4000" dirty="0"/>
              <a:t>management REPL mode)</a:t>
            </a:r>
            <a:endParaRPr lang="pl-PL" sz="40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FB0EF06-64BE-4822-852F-94BE0780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28" y="773775"/>
            <a:ext cx="5464472" cy="61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1325D7-1D76-3B69-D325-72D624D8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158258"/>
            <a:ext cx="11179629" cy="861851"/>
          </a:xfrm>
        </p:spPr>
        <p:txBody>
          <a:bodyPr>
            <a:normAutofit/>
          </a:bodyPr>
          <a:lstStyle/>
          <a:p>
            <a:r>
              <a:rPr lang="en-US" b="1" dirty="0"/>
              <a:t>Julia installation and virtual environment</a:t>
            </a:r>
            <a:endParaRPr lang="en-GB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573762F-8FAC-13F8-D3DB-CC673CABF846}"/>
              </a:ext>
            </a:extLst>
          </p:cNvPr>
          <p:cNvSpPr txBox="1"/>
          <p:nvPr/>
        </p:nvSpPr>
        <p:spPr>
          <a:xfrm>
            <a:off x="220824" y="977251"/>
            <a:ext cx="57501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JULIA_HOME </a:t>
            </a:r>
            <a:r>
              <a:rPr lang="en-US" sz="2400" i="1" dirty="0">
                <a:latin typeface="+mj-lt"/>
              </a:rPr>
              <a:t>(system environment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Julia binaries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julia.exe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julia</a:t>
            </a:r>
            <a:r>
              <a:rPr lang="en-GB" sz="2400" dirty="0"/>
              <a:t> system image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E303C44-D228-1682-4565-4C4BD3457638}"/>
              </a:ext>
            </a:extLst>
          </p:cNvPr>
          <p:cNvSpPr txBox="1"/>
          <p:nvPr/>
        </p:nvSpPr>
        <p:spPr>
          <a:xfrm>
            <a:off x="6435588" y="977251"/>
            <a:ext cx="5606372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JULIA_DEPOT_PATH </a:t>
            </a:r>
            <a:r>
              <a:rPr lang="en-US" sz="2400" i="1" dirty="0">
                <a:latin typeface="+mj-lt"/>
              </a:rPr>
              <a:t>(system env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(</a:t>
            </a:r>
            <a:r>
              <a:rPr lang="en-US" sz="2400" dirty="0"/>
              <a:t>defaults to </a:t>
            </a:r>
            <a:r>
              <a:rPr lang="en-US" sz="2400" dirty="0">
                <a:latin typeface="Consolas" panose="020B0609020204030204" pitchFamily="49" charset="0"/>
              </a:rPr>
              <a:t>~/.</a:t>
            </a:r>
            <a:r>
              <a:rPr lang="en-US" sz="2400" dirty="0" err="1">
                <a:latin typeface="Consolas" panose="020B0609020204030204" pitchFamily="49" charset="0"/>
              </a:rPr>
              <a:t>julia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packages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precompiled files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artifacts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virtual environment</a:t>
            </a:r>
          </a:p>
          <a:p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B8B7EDF-024D-D226-96BC-B1B0ADA00A7B}"/>
              </a:ext>
            </a:extLst>
          </p:cNvPr>
          <p:cNvSpPr txBox="1"/>
          <p:nvPr/>
        </p:nvSpPr>
        <p:spPr>
          <a:xfrm>
            <a:off x="150040" y="3123766"/>
            <a:ext cx="6131807" cy="156966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Virtual environment is just a folder!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("") # default in-built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("/some/path/")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Pkg.status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F2F7998-9D03-DE53-294D-6CCCFE2DAC9F}"/>
              </a:ext>
            </a:extLst>
          </p:cNvPr>
          <p:cNvSpPr txBox="1"/>
          <p:nvPr/>
        </p:nvSpPr>
        <p:spPr>
          <a:xfrm>
            <a:off x="4383194" y="5212888"/>
            <a:ext cx="5074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Manifest.toml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Links to defined versions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Resolved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to exactly replicate </a:t>
            </a:r>
            <a:r>
              <a:rPr lang="en-US" sz="2400" dirty="0" err="1"/>
              <a:t>venv</a:t>
            </a:r>
            <a:r>
              <a:rPr lang="en-US" sz="2400" dirty="0"/>
              <a:t> </a:t>
            </a:r>
            <a:endParaRPr lang="en-GB" sz="24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F180368-4544-FA0C-8ECA-704BD5A4CC0E}"/>
              </a:ext>
            </a:extLst>
          </p:cNvPr>
          <p:cNvSpPr txBox="1"/>
          <p:nvPr/>
        </p:nvSpPr>
        <p:spPr>
          <a:xfrm>
            <a:off x="150040" y="5428404"/>
            <a:ext cx="3872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Project.toml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Ranges of package versions</a:t>
            </a:r>
            <a:endParaRPr lang="en-GB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2C40963-1669-8080-290E-7E894FB4F30B}"/>
              </a:ext>
            </a:extLst>
          </p:cNvPr>
          <p:cNvSpPr txBox="1"/>
          <p:nvPr/>
        </p:nvSpPr>
        <p:spPr>
          <a:xfrm>
            <a:off x="10121187" y="2100635"/>
            <a:ext cx="1762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package1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v1.2.0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v1.4.0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DDE2D55B-9984-F611-E4F2-2DE60DC4FA4B}"/>
              </a:ext>
            </a:extLst>
          </p:cNvPr>
          <p:cNvSpPr/>
          <p:nvPr/>
        </p:nvSpPr>
        <p:spPr>
          <a:xfrm rot="1321672">
            <a:off x="9166420" y="2049241"/>
            <a:ext cx="866267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42C9BD0D-3A5B-8150-30BC-4E304C0AEAC3}"/>
              </a:ext>
            </a:extLst>
          </p:cNvPr>
          <p:cNvSpPr/>
          <p:nvPr/>
        </p:nvSpPr>
        <p:spPr>
          <a:xfrm rot="1321672">
            <a:off x="3939756" y="4818913"/>
            <a:ext cx="711911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678C786D-1C24-8812-9448-AF278661F1F1}"/>
              </a:ext>
            </a:extLst>
          </p:cNvPr>
          <p:cNvSpPr/>
          <p:nvPr/>
        </p:nvSpPr>
        <p:spPr>
          <a:xfrm rot="8534652">
            <a:off x="1448338" y="4923288"/>
            <a:ext cx="624816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8268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FEC2C8-85AF-6504-BA40-249C47F8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package with a </a:t>
            </a:r>
            <a:r>
              <a:rPr lang="en-US" dirty="0" err="1"/>
              <a:t>testset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B5B87E-1D2A-571F-091F-656A463C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299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Pkg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pkg"generate</a:t>
            </a:r>
            <a:r>
              <a:rPr lang="en-GB" dirty="0"/>
              <a:t> </a:t>
            </a:r>
            <a:r>
              <a:rPr lang="en-GB" dirty="0" err="1"/>
              <a:t>TestPkg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; (press “;”) for the command line mode</a:t>
            </a:r>
          </a:p>
          <a:p>
            <a:pPr marL="0" indent="0">
              <a:buNone/>
            </a:pPr>
            <a:r>
              <a:rPr lang="en-GB" dirty="0"/>
              <a:t>cd </a:t>
            </a:r>
            <a:r>
              <a:rPr lang="en-GB" dirty="0" err="1"/>
              <a:t>TestPkg</a:t>
            </a:r>
            <a:r>
              <a:rPr lang="en-GB" dirty="0"/>
              <a:t>/</a:t>
            </a:r>
          </a:p>
          <a:p>
            <a:pPr marL="0" indent="0">
              <a:buNone/>
            </a:pPr>
            <a:r>
              <a:rPr lang="en-GB" dirty="0" err="1"/>
              <a:t>mkdir</a:t>
            </a:r>
            <a:r>
              <a:rPr lang="en-GB" dirty="0"/>
              <a:t> test</a:t>
            </a:r>
          </a:p>
          <a:p>
            <a:pPr marL="0" indent="0">
              <a:buNone/>
            </a:pPr>
            <a:r>
              <a:rPr lang="en-GB" dirty="0"/>
              <a:t>nano test/</a:t>
            </a:r>
            <a:r>
              <a:rPr lang="en-GB" dirty="0" err="1"/>
              <a:t>runtests.jl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pkg"activate</a:t>
            </a:r>
            <a:r>
              <a:rPr lang="en-GB" dirty="0"/>
              <a:t> test"</a:t>
            </a:r>
          </a:p>
          <a:p>
            <a:pPr marL="0" indent="0">
              <a:buNone/>
            </a:pPr>
            <a:r>
              <a:rPr lang="en-GB" dirty="0" err="1"/>
              <a:t>pkg"add</a:t>
            </a:r>
            <a:r>
              <a:rPr lang="en-GB" dirty="0"/>
              <a:t> Test"</a:t>
            </a:r>
          </a:p>
          <a:p>
            <a:pPr marL="0" indent="0">
              <a:buNone/>
            </a:pPr>
            <a:r>
              <a:rPr lang="en-GB" dirty="0" err="1"/>
              <a:t>pkg"activate</a:t>
            </a:r>
            <a:r>
              <a:rPr lang="en-GB" dirty="0"/>
              <a:t> ."</a:t>
            </a:r>
          </a:p>
          <a:p>
            <a:pPr marL="0" indent="0">
              <a:buNone/>
            </a:pPr>
            <a:r>
              <a:rPr lang="en-GB" dirty="0" err="1"/>
              <a:t>pkg"test</a:t>
            </a:r>
            <a:r>
              <a:rPr lang="en-GB" dirty="0"/>
              <a:t>"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00AE6E2-1AF0-51F8-F5D1-4986823A4F51}"/>
              </a:ext>
            </a:extLst>
          </p:cNvPr>
          <p:cNvSpPr txBox="1"/>
          <p:nvPr/>
        </p:nvSpPr>
        <p:spPr>
          <a:xfrm>
            <a:off x="7548664" y="3622119"/>
            <a:ext cx="3565187" cy="230832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using </a:t>
            </a:r>
            <a:r>
              <a:rPr lang="en-GB" dirty="0" err="1">
                <a:latin typeface="Consolas" panose="020B0609020204030204" pitchFamily="49" charset="0"/>
              </a:rPr>
              <a:t>TestPkg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using Test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x = 10</a:t>
            </a:r>
          </a:p>
          <a:p>
            <a:r>
              <a:rPr lang="en-GB" dirty="0">
                <a:latin typeface="Consolas" panose="020B0609020204030204" pitchFamily="49" charset="0"/>
              </a:rPr>
              <a:t>@testset "Test 001" begin</a:t>
            </a:r>
          </a:p>
          <a:p>
            <a:r>
              <a:rPr lang="en-GB" dirty="0">
                <a:latin typeface="Consolas" panose="020B0609020204030204" pitchFamily="49" charset="0"/>
              </a:rPr>
              <a:t>  @test 1+1 == 2</a:t>
            </a:r>
          </a:p>
          <a:p>
            <a:r>
              <a:rPr lang="en-GB" dirty="0">
                <a:latin typeface="Consolas" panose="020B0609020204030204" pitchFamily="49" charset="0"/>
              </a:rPr>
              <a:t>  @test 2+x &gt; 4</a:t>
            </a:r>
          </a:p>
          <a:p>
            <a:r>
              <a:rPr lang="en-GB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trzałka: w prawo z wcięciem 5">
            <a:extLst>
              <a:ext uri="{FF2B5EF4-FFF2-40B4-BE49-F238E27FC236}">
                <a16:creationId xmlns:a16="http://schemas.microsoft.com/office/drawing/2014/main" id="{511588CA-A381-1E59-D398-B009E581A3B9}"/>
              </a:ext>
            </a:extLst>
          </p:cNvPr>
          <p:cNvSpPr/>
          <p:nvPr/>
        </p:nvSpPr>
        <p:spPr>
          <a:xfrm>
            <a:off x="4020765" y="3559117"/>
            <a:ext cx="3029356" cy="61448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63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10111</TotalTime>
  <Words>331</Words>
  <Application>Microsoft Office PowerPoint</Application>
  <PresentationFormat>Panoramiczny</PresentationFormat>
  <Paragraphs>63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Verdana</vt:lpstr>
      <vt:lpstr>Office Theme</vt:lpstr>
      <vt:lpstr>Your first steps with Julia</vt:lpstr>
      <vt:lpstr>Julia Command Line (REPL)</vt:lpstr>
      <vt:lpstr>Adding Julia packages </vt:lpstr>
      <vt:lpstr>Managing packages  (press ] for the package  management REPL mode)</vt:lpstr>
      <vt:lpstr>Julia installation and virtual environment</vt:lpstr>
      <vt:lpstr>Creating a package with a testset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Warm-up: computations using multiple cores on a single machine</dc:title>
  <dc:creator>bkamins@sgh.waw.pl</dc:creator>
  <cp:lastModifiedBy>Przemysław Szufel</cp:lastModifiedBy>
  <cp:revision>207</cp:revision>
  <dcterms:created xsi:type="dcterms:W3CDTF">2018-01-25T13:34:55Z</dcterms:created>
  <dcterms:modified xsi:type="dcterms:W3CDTF">2024-06-10T20:35:57Z</dcterms:modified>
</cp:coreProperties>
</file>