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21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1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" b="5618"/>
          <a:stretch/>
        </p:blipFill>
        <p:spPr>
          <a:xfrm>
            <a:off x="9431986" y="3475110"/>
            <a:ext cx="872610" cy="17575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2" y="1391620"/>
            <a:ext cx="1556468" cy="875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27" y="1391620"/>
            <a:ext cx="1556469" cy="875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6" y="1249111"/>
            <a:ext cx="1556468" cy="87551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2489" y="3001066"/>
            <a:ext cx="4129088" cy="25879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45503" y="2881638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Flutter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634" y="964021"/>
            <a:ext cx="4129088" cy="1898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6" b="6264"/>
          <a:stretch/>
        </p:blipFill>
        <p:spPr>
          <a:xfrm>
            <a:off x="3810822" y="1136888"/>
            <a:ext cx="867473" cy="1612107"/>
          </a:xfrm>
          <a:prstGeom prst="rect">
            <a:avLst/>
          </a:prstGeom>
        </p:spPr>
      </p:pic>
      <p:pic>
        <p:nvPicPr>
          <p:cNvPr id="1028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3753372" y="1080540"/>
            <a:ext cx="982374" cy="17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컴퓨터 - 무료 컴퓨터개 아이콘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65"/>
          <a:stretch/>
        </p:blipFill>
        <p:spPr bwMode="auto">
          <a:xfrm>
            <a:off x="920503" y="1093241"/>
            <a:ext cx="2618508" cy="16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컴퓨터 - 무료 컴퓨터개 아이콘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65"/>
          <a:stretch/>
        </p:blipFill>
        <p:spPr bwMode="auto">
          <a:xfrm>
            <a:off x="5362478" y="1227827"/>
            <a:ext cx="2618508" cy="16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45503" y="842356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React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76400" y="964020"/>
            <a:ext cx="3000375" cy="4625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74392" y="858292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31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9366998" y="3409394"/>
            <a:ext cx="982374" cy="18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컴퓨터 - 무료 컴퓨터개 아이콘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65"/>
          <a:stretch/>
        </p:blipFill>
        <p:spPr bwMode="auto">
          <a:xfrm>
            <a:off x="8548931" y="1219035"/>
            <a:ext cx="2618508" cy="16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8362853" y="955228"/>
            <a:ext cx="3000375" cy="4633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60845" y="849500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Buy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807865" y="4048031"/>
            <a:ext cx="555380" cy="576822"/>
            <a:chOff x="4414289" y="5002242"/>
            <a:chExt cx="555380" cy="57682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414289" y="5011034"/>
              <a:ext cx="555380" cy="5680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12" descr="Apple “Computer”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57" r="26144"/>
            <a:stretch/>
          </p:blipFill>
          <p:spPr bwMode="auto">
            <a:xfrm>
              <a:off x="4462295" y="5002242"/>
              <a:ext cx="459368" cy="55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3434340" y="4056823"/>
            <a:ext cx="555380" cy="568030"/>
            <a:chOff x="2868459" y="5011034"/>
            <a:chExt cx="555380" cy="56803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868459" y="5011034"/>
              <a:ext cx="555380" cy="5680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10" descr="Navigating the Android App Development Journey with eTravers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0" t="16229" r="28619" b="17101"/>
            <a:stretch/>
          </p:blipFill>
          <p:spPr bwMode="auto">
            <a:xfrm>
              <a:off x="2911593" y="5014676"/>
              <a:ext cx="459368" cy="56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 b="5719"/>
          <a:stretch/>
        </p:blipFill>
        <p:spPr>
          <a:xfrm>
            <a:off x="2482565" y="3458974"/>
            <a:ext cx="836730" cy="1672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b="5906"/>
          <a:stretch/>
        </p:blipFill>
        <p:spPr>
          <a:xfrm>
            <a:off x="6246156" y="3463235"/>
            <a:ext cx="851151" cy="1709464"/>
          </a:xfrm>
          <a:prstGeom prst="rect">
            <a:avLst/>
          </a:prstGeom>
        </p:spPr>
      </p:pic>
      <p:pic>
        <p:nvPicPr>
          <p:cNvPr id="37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6180545" y="3409394"/>
            <a:ext cx="982374" cy="18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2405133" y="3373477"/>
            <a:ext cx="982374" cy="18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" b="5618"/>
          <a:stretch/>
        </p:blipFill>
        <p:spPr>
          <a:xfrm>
            <a:off x="9431986" y="3475110"/>
            <a:ext cx="872610" cy="17575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1" y="1391619"/>
            <a:ext cx="2413109" cy="1357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80" y="1325297"/>
            <a:ext cx="2648920" cy="14900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3" y="1196733"/>
            <a:ext cx="2666464" cy="149988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32489" y="3001066"/>
            <a:ext cx="4129088" cy="25879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5503" y="2881638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Flutter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634" y="964021"/>
            <a:ext cx="4129088" cy="1898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6" b="6264"/>
          <a:stretch/>
        </p:blipFill>
        <p:spPr>
          <a:xfrm>
            <a:off x="3810822" y="1136888"/>
            <a:ext cx="867473" cy="16121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45503" y="842356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React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6400" y="964020"/>
            <a:ext cx="3000375" cy="4625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74392" y="858292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62853" y="955228"/>
            <a:ext cx="3000375" cy="4633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60845" y="849500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Buy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 b="5719"/>
          <a:stretch/>
        </p:blipFill>
        <p:spPr>
          <a:xfrm>
            <a:off x="2482565" y="3458974"/>
            <a:ext cx="836730" cy="167215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b="5906"/>
          <a:stretch/>
        </p:blipFill>
        <p:spPr>
          <a:xfrm>
            <a:off x="6246156" y="3463235"/>
            <a:ext cx="851151" cy="1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.</cp:lastModifiedBy>
  <cp:revision>26</cp:revision>
  <dcterms:created xsi:type="dcterms:W3CDTF">2024-05-17T03:28:00Z</dcterms:created>
  <dcterms:modified xsi:type="dcterms:W3CDTF">2024-05-17T09:41:22Z</dcterms:modified>
</cp:coreProperties>
</file>