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4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9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1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6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9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7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2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6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6923-2B94-41B9-9F30-A83890ACAC63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602B-845D-42C6-A932-9FD3664BF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823912" y="3248469"/>
            <a:ext cx="4129088" cy="25879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36926" y="3129041"/>
            <a:ext cx="107048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Flutter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9057" y="1211424"/>
            <a:ext cx="4129088" cy="1898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6" b="6264"/>
          <a:stretch/>
        </p:blipFill>
        <p:spPr>
          <a:xfrm>
            <a:off x="3802245" y="1384291"/>
            <a:ext cx="867473" cy="1612107"/>
          </a:xfrm>
          <a:prstGeom prst="rect">
            <a:avLst/>
          </a:prstGeom>
        </p:spPr>
      </p:pic>
      <p:pic>
        <p:nvPicPr>
          <p:cNvPr id="1028" name="Picture 4" descr="스마트 폰 - 무료 전자개 아이콘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0" t="13357" r="28563" b="13462"/>
          <a:stretch/>
        </p:blipFill>
        <p:spPr bwMode="auto">
          <a:xfrm>
            <a:off x="3744795" y="1327943"/>
            <a:ext cx="982374" cy="17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컴퓨터 - 무료 컴퓨터개 아이콘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4" b="18465"/>
          <a:stretch/>
        </p:blipFill>
        <p:spPr bwMode="auto">
          <a:xfrm>
            <a:off x="911926" y="1340644"/>
            <a:ext cx="2618508" cy="165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스마트 폰 - 무료 전자개 아이콘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0" t="13357" r="28563" b="13462"/>
          <a:stretch/>
        </p:blipFill>
        <p:spPr bwMode="auto">
          <a:xfrm>
            <a:off x="6180079" y="3656797"/>
            <a:ext cx="982374" cy="17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컴퓨터 - 무료 컴퓨터개 아이콘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4" b="18465"/>
          <a:stretch/>
        </p:blipFill>
        <p:spPr bwMode="auto">
          <a:xfrm>
            <a:off x="5353901" y="1475230"/>
            <a:ext cx="2618508" cy="165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036926" y="1089759"/>
            <a:ext cx="107048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React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67823" y="1211423"/>
            <a:ext cx="3000375" cy="4625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65815" y="1105695"/>
            <a:ext cx="107048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Search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31" name="Picture 4" descr="스마트 폰 - 무료 전자개 아이콘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0" t="13357" r="28563" b="13462"/>
          <a:stretch/>
        </p:blipFill>
        <p:spPr bwMode="auto">
          <a:xfrm>
            <a:off x="9358421" y="3656797"/>
            <a:ext cx="982374" cy="172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컴퓨터 - 무료 컴퓨터개 아이콘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4" b="18465"/>
          <a:stretch/>
        </p:blipFill>
        <p:spPr bwMode="auto">
          <a:xfrm>
            <a:off x="8540354" y="1466438"/>
            <a:ext cx="2618508" cy="165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8354276" y="1202631"/>
            <a:ext cx="3000375" cy="4633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52268" y="1096903"/>
            <a:ext cx="1070480" cy="23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Buy</a:t>
            </a:r>
            <a:endParaRPr lang="ko-KR" altLang="en-US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558486" y="3363990"/>
            <a:ext cx="2650229" cy="2363322"/>
            <a:chOff x="1429899" y="3349702"/>
            <a:chExt cx="2650229" cy="2363322"/>
          </a:xfrm>
        </p:grpSpPr>
        <p:pic>
          <p:nvPicPr>
            <p:cNvPr id="16" name="Picture 4" descr="스마트 폰 - 무료 전자개 아이콘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0" t="13357" r="28563" b="13462"/>
            <a:stretch/>
          </p:blipFill>
          <p:spPr bwMode="auto">
            <a:xfrm>
              <a:off x="1429899" y="3988220"/>
              <a:ext cx="982374" cy="172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스마트 폰 - 무료 전자개 아이콘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0" t="13357" r="28563" b="13462"/>
            <a:stretch/>
          </p:blipFill>
          <p:spPr bwMode="auto">
            <a:xfrm>
              <a:off x="3097754" y="3983439"/>
              <a:ext cx="982374" cy="172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" name="그룹 42"/>
            <p:cNvGrpSpPr/>
            <p:nvPr/>
          </p:nvGrpSpPr>
          <p:grpSpPr>
            <a:xfrm>
              <a:off x="3311251" y="3349702"/>
              <a:ext cx="555380" cy="576822"/>
              <a:chOff x="4414289" y="5002242"/>
              <a:chExt cx="555380" cy="576822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4414289" y="5011034"/>
                <a:ext cx="555380" cy="5680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Picture 12" descr="Apple “Computer”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57" r="26144"/>
              <a:stretch/>
            </p:blipFill>
            <p:spPr bwMode="auto">
              <a:xfrm>
                <a:off x="4462295" y="5002242"/>
                <a:ext cx="459368" cy="556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1643396" y="3362092"/>
              <a:ext cx="555380" cy="568030"/>
              <a:chOff x="2868459" y="5011034"/>
              <a:chExt cx="555380" cy="568030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2868459" y="5011034"/>
                <a:ext cx="555380" cy="5680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Picture 10" descr="Navigating the Android App Development Journey with eTraverse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0" t="16229" r="28619" b="17101"/>
              <a:stretch/>
            </p:blipFill>
            <p:spPr bwMode="auto">
              <a:xfrm>
                <a:off x="2911593" y="5014676"/>
                <a:ext cx="459368" cy="564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142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D2Coding ligature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.</cp:lastModifiedBy>
  <cp:revision>15</cp:revision>
  <dcterms:created xsi:type="dcterms:W3CDTF">2024-05-17T03:28:00Z</dcterms:created>
  <dcterms:modified xsi:type="dcterms:W3CDTF">2024-05-17T05:31:03Z</dcterms:modified>
</cp:coreProperties>
</file>