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A-2E65-4CDF-8C62-B3E3B05A77A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64CA-C962-42B9-9545-C379FAE53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4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A-2E65-4CDF-8C62-B3E3B05A77A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64CA-C962-42B9-9545-C379FAE53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8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A-2E65-4CDF-8C62-B3E3B05A77A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64CA-C962-42B9-9545-C379FAE53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4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A-2E65-4CDF-8C62-B3E3B05A77A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64CA-C962-42B9-9545-C379FAE53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0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A-2E65-4CDF-8C62-B3E3B05A77A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64CA-C962-42B9-9545-C379FAE53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7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A-2E65-4CDF-8C62-B3E3B05A77A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64CA-C962-42B9-9545-C379FAE53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1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A-2E65-4CDF-8C62-B3E3B05A77A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64CA-C962-42B9-9545-C379FAE53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A-2E65-4CDF-8C62-B3E3B05A77A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64CA-C962-42B9-9545-C379FAE53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4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A-2E65-4CDF-8C62-B3E3B05A77A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64CA-C962-42B9-9545-C379FAE53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2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A-2E65-4CDF-8C62-B3E3B05A77A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64CA-C962-42B9-9545-C379FAE53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1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84CA-2E65-4CDF-8C62-B3E3B05A77A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64CA-C962-42B9-9545-C379FAE53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5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584CA-2E65-4CDF-8C62-B3E3B05A77A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64CA-C962-42B9-9545-C379FAE53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85884" y="2380757"/>
            <a:ext cx="1949451" cy="250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React (JavaScript library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72" y="2566607"/>
            <a:ext cx="693276" cy="65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utter 란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90" y="3670597"/>
            <a:ext cx="693276" cy="72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avigating the Android App Development Journey with eTravers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0" t="16229" r="28619" b="17101"/>
          <a:stretch/>
        </p:blipFill>
        <p:spPr bwMode="auto">
          <a:xfrm>
            <a:off x="2779216" y="3400525"/>
            <a:ext cx="459368" cy="5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e “Computer”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7" r="26144"/>
          <a:stretch/>
        </p:blipFill>
        <p:spPr bwMode="auto">
          <a:xfrm>
            <a:off x="2779216" y="4135366"/>
            <a:ext cx="459368" cy="55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>
            <a:stCxn id="1028" idx="3"/>
          </p:cNvCxnSpPr>
          <p:nvPr/>
        </p:nvCxnSpPr>
        <p:spPr>
          <a:xfrm flipV="1">
            <a:off x="2402366" y="3670597"/>
            <a:ext cx="307000" cy="3620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028" idx="3"/>
          </p:cNvCxnSpPr>
          <p:nvPr/>
        </p:nvCxnSpPr>
        <p:spPr>
          <a:xfrm>
            <a:off x="2402366" y="4032600"/>
            <a:ext cx="307000" cy="362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8" name="Picture 14" descr="Spring Boot] Framework, Spring Boot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48" y="3211563"/>
            <a:ext cx="1434952" cy="75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파이어베이스 - 위키백과, 우리 모두의 백과사전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883" y="729336"/>
            <a:ext cx="1949452" cy="67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WS] RDS 데이터베이스 구축해보자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1" t="12834" r="14832" b="11280"/>
          <a:stretch/>
        </p:blipFill>
        <p:spPr bwMode="auto">
          <a:xfrm>
            <a:off x="5662060" y="1276280"/>
            <a:ext cx="1152291" cy="12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ySQL 리뷰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165" y="1391627"/>
            <a:ext cx="837732" cy="8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WS] EC2에 대하여...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92" y="4150497"/>
            <a:ext cx="1013386" cy="108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>
            <a:off x="2555866" y="1574071"/>
            <a:ext cx="0" cy="62109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55565" y="3885827"/>
            <a:ext cx="419427" cy="52773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814351" y="1810493"/>
            <a:ext cx="62181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238206" y="2486812"/>
            <a:ext cx="0" cy="62109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141621" y="3886628"/>
            <a:ext cx="419427" cy="527738"/>
          </a:xfrm>
          <a:prstGeom prst="straightConnector1">
            <a:avLst/>
          </a:prstGeom>
          <a:ln w="19050">
            <a:headEnd type="triangle"/>
            <a:tailEnd type="triangle"/>
          </a:ln>
          <a:scene3d>
            <a:camera prst="orthographicFront">
              <a:rot lat="0" lon="1122000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9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.</cp:lastModifiedBy>
  <cp:revision>12</cp:revision>
  <dcterms:created xsi:type="dcterms:W3CDTF">2024-05-07T12:49:02Z</dcterms:created>
  <dcterms:modified xsi:type="dcterms:W3CDTF">2024-05-17T05:31:19Z</dcterms:modified>
</cp:coreProperties>
</file>